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9" r:id="rId1"/>
  </p:sldMasterIdLst>
  <p:notesMasterIdLst>
    <p:notesMasterId r:id="rId51"/>
  </p:notesMasterIdLst>
  <p:sldIdLst>
    <p:sldId id="256" r:id="rId2"/>
    <p:sldId id="257" r:id="rId3"/>
    <p:sldId id="260" r:id="rId4"/>
    <p:sldId id="323" r:id="rId5"/>
    <p:sldId id="320" r:id="rId6"/>
    <p:sldId id="322" r:id="rId7"/>
    <p:sldId id="321" r:id="rId8"/>
    <p:sldId id="319" r:id="rId9"/>
    <p:sldId id="267" r:id="rId10"/>
    <p:sldId id="316" r:id="rId11"/>
    <p:sldId id="318" r:id="rId12"/>
    <p:sldId id="315"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Lst>
  <p:sldSz cx="18288000" cy="13716000"/>
  <p:notesSz cx="6858000" cy="9144000"/>
  <p:embeddedFontLst>
    <p:embeddedFont>
      <p:font typeface="Roboto" panose="02000000000000000000" pitchFamily="2" charset="0"/>
      <p:regular r:id="rId52"/>
      <p:bold r:id="rId53"/>
      <p:italic r:id="rId54"/>
      <p:boldItalic r:id="rId55"/>
    </p:embeddedFont>
    <p:embeddedFont>
      <p:font typeface="Roboto Light" panose="020000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67"/>
    <p:restoredTop sz="94648"/>
  </p:normalViewPr>
  <p:slideViewPr>
    <p:cSldViewPr snapToGrid="0" snapToObjects="1">
      <p:cViewPr>
        <p:scale>
          <a:sx n="46" d="100"/>
          <a:sy n="46" d="100"/>
        </p:scale>
        <p:origin x="1024"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L="914216" marR="0" lvl="1"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L="914216" marR="0" lvl="1"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2400" b="0" i="0" u="none" strike="noStrike" cap="none">
                <a:solidFill>
                  <a:schemeClr val="dk1"/>
                </a:solidFill>
                <a:latin typeface="Roboto"/>
                <a:ea typeface="Roboto"/>
                <a:cs typeface="Roboto"/>
                <a:sym typeface="Roboto"/>
              </a:defRPr>
            </a:lvl1pPr>
            <a:lvl2pPr marL="914400" marR="0" lvl="1" indent="-228600" algn="l" rtl="0">
              <a:spcBef>
                <a:spcPts val="0"/>
              </a:spcBef>
              <a:spcAft>
                <a:spcPts val="0"/>
              </a:spcAft>
              <a:buSzPts val="1400"/>
              <a:buNone/>
              <a:defRPr sz="2400" b="0" i="0" u="none" strike="noStrike" cap="none">
                <a:solidFill>
                  <a:schemeClr val="dk1"/>
                </a:solidFill>
                <a:latin typeface="Roboto"/>
                <a:ea typeface="Roboto"/>
                <a:cs typeface="Roboto"/>
                <a:sym typeface="Roboto"/>
              </a:defRPr>
            </a:lvl2pPr>
            <a:lvl3pPr marL="1371600" marR="0" lvl="2" indent="-228600" algn="l" rtl="0">
              <a:spcBef>
                <a:spcPts val="0"/>
              </a:spcBef>
              <a:spcAft>
                <a:spcPts val="0"/>
              </a:spcAft>
              <a:buSzPts val="1400"/>
              <a:buNone/>
              <a:defRPr sz="2400" b="0" i="0" u="none" strike="noStrike" cap="none">
                <a:solidFill>
                  <a:schemeClr val="dk1"/>
                </a:solidFill>
                <a:latin typeface="Roboto"/>
                <a:ea typeface="Roboto"/>
                <a:cs typeface="Roboto"/>
                <a:sym typeface="Roboto"/>
              </a:defRPr>
            </a:lvl3pPr>
            <a:lvl4pPr marL="1828800" marR="0" lvl="3" indent="-228600" algn="l" rtl="0">
              <a:spcBef>
                <a:spcPts val="0"/>
              </a:spcBef>
              <a:spcAft>
                <a:spcPts val="0"/>
              </a:spcAft>
              <a:buSzPts val="1400"/>
              <a:buNone/>
              <a:defRPr sz="2400" b="0" i="0" u="none" strike="noStrike" cap="none">
                <a:solidFill>
                  <a:schemeClr val="dk1"/>
                </a:solidFill>
                <a:latin typeface="Roboto"/>
                <a:ea typeface="Roboto"/>
                <a:cs typeface="Roboto"/>
                <a:sym typeface="Roboto"/>
              </a:defRPr>
            </a:lvl4pPr>
            <a:lvl5pPr marL="2286000" marR="0" lvl="4" indent="-228600" algn="l" rtl="0">
              <a:spcBef>
                <a:spcPts val="0"/>
              </a:spcBef>
              <a:spcAft>
                <a:spcPts val="0"/>
              </a:spcAft>
              <a:buSzPts val="1400"/>
              <a:buNone/>
              <a:defRPr sz="2400" b="0" i="0" u="none" strike="noStrike" cap="none">
                <a:solidFill>
                  <a:schemeClr val="dk1"/>
                </a:solidFill>
                <a:latin typeface="Roboto"/>
                <a:ea typeface="Roboto"/>
                <a:cs typeface="Roboto"/>
                <a:sym typeface="Roboto"/>
              </a:defRPr>
            </a:lvl5pPr>
            <a:lvl6pPr marL="2743200" marR="0" lvl="5"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L="914216" marR="0" lvl="1"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Roboto"/>
                <a:ea typeface="Roboto"/>
                <a:cs typeface="Roboto"/>
                <a:sym typeface="Roboto"/>
              </a:rPr>
              <a:t>‹#›</a:t>
            </a:fld>
            <a:endParaRPr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 name="Google Shape;2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9" name="Google Shape;52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Roboto"/>
              <a:ea typeface="Roboto"/>
              <a:cs typeface="Roboto"/>
              <a:sym typeface="Roboto"/>
            </a:endParaRPr>
          </a:p>
        </p:txBody>
      </p:sp>
      <p:sp>
        <p:nvSpPr>
          <p:cNvPr id="530" name="Google Shape;53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a:solidFill>
                  <a:schemeClr val="dk1"/>
                </a:solidFill>
                <a:latin typeface="Roboto"/>
                <a:ea typeface="Roboto"/>
                <a:cs typeface="Roboto"/>
                <a:sym typeface="Roboto"/>
              </a:rPr>
              <a:t>18</a:t>
            </a:fld>
            <a:endParaRPr sz="1200" b="0" i="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0" name="Google Shape;56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2" name="Google Shape;72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 name="Google Shape;2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5" name="Google Shape;73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7" name="Google Shape;75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2" name="Google Shape;84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0" name="Google Shape;125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4" name="Google Shape;128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5" name="Google Shape;135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0" name="Google Shape;139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2" name="Google Shape;143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0" name="Google Shape;146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4" name="Google Shape;149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8" name="Google Shape;151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0" name="Google Shape;159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2" name="Google Shape;161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5" name="Google Shape;167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7" name="Google Shape;170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3" name="Google Shape;1753;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Roboto"/>
              <a:ea typeface="Roboto"/>
              <a:cs typeface="Roboto"/>
              <a:sym typeface="Roboto"/>
            </a:endParaRPr>
          </a:p>
        </p:txBody>
      </p:sp>
      <p:sp>
        <p:nvSpPr>
          <p:cNvPr id="1754" name="Google Shape;1754;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a:solidFill>
                  <a:schemeClr val="dk1"/>
                </a:solidFill>
                <a:latin typeface="Roboto"/>
                <a:ea typeface="Roboto"/>
                <a:cs typeface="Roboto"/>
                <a:sym typeface="Roboto"/>
              </a:rPr>
              <a:t>40</a:t>
            </a:fld>
            <a:endParaRPr sz="1200" b="0" i="0">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5" name="Google Shape;178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0"/>
        <p:cNvGrpSpPr/>
        <p:nvPr/>
      </p:nvGrpSpPr>
      <p:grpSpPr>
        <a:xfrm>
          <a:off x="0" y="0"/>
          <a:ext cx="0" cy="0"/>
          <a:chOff x="0" y="0"/>
          <a:chExt cx="0" cy="0"/>
        </a:xfrm>
      </p:grpSpPr>
      <p:sp>
        <p:nvSpPr>
          <p:cNvPr id="1851" name="Google Shape;1851;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2" name="Google Shape;185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3" name="Google Shape;188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6" name="Google Shape;207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7"/>
        <p:cNvGrpSpPr/>
        <p:nvPr/>
      </p:nvGrpSpPr>
      <p:grpSpPr>
        <a:xfrm>
          <a:off x="0" y="0"/>
          <a:ext cx="0" cy="0"/>
          <a:chOff x="0" y="0"/>
          <a:chExt cx="0" cy="0"/>
        </a:xfrm>
      </p:grpSpPr>
      <p:sp>
        <p:nvSpPr>
          <p:cNvPr id="2128" name="Google Shape;2128;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9" name="Google Shape;212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5" name="Google Shape;215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9" name="Google Shape;2479;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1" name="Google Shape;253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3" name="Google Shape;260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32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525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 name="Google Shape;2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389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General Slide">
  <p:cSld name="General Slide">
    <p:spTree>
      <p:nvGrpSpPr>
        <p:cNvPr id="1"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slidesmash.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57300" y="730253"/>
            <a:ext cx="15773400" cy="2651126"/>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8800"/>
              <a:buFont typeface="Roboto"/>
              <a:buNone/>
              <a:defRPr sz="8800" b="0" i="0" u="none" strike="noStrike" cap="none">
                <a:solidFill>
                  <a:schemeClr val="dk1"/>
                </a:solidFill>
                <a:latin typeface="Roboto"/>
                <a:ea typeface="Roboto"/>
                <a:cs typeface="Roboto"/>
                <a:sym typeface="Robot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257300" y="3651250"/>
            <a:ext cx="15773400" cy="8702676"/>
          </a:xfrm>
          <a:prstGeom prst="rect">
            <a:avLst/>
          </a:prstGeom>
          <a:noFill/>
          <a:ln>
            <a:noFill/>
          </a:ln>
        </p:spPr>
        <p:txBody>
          <a:bodyPr spcFirstLastPara="1" wrap="square" lIns="91425" tIns="91425" rIns="91425" bIns="91425" anchor="t" anchorCtr="0">
            <a:noAutofit/>
          </a:bodyPr>
          <a:lstStyle>
            <a:lvl1pPr marL="457200" marR="0" lvl="0" indent="-584200" algn="l" rtl="0">
              <a:lnSpc>
                <a:spcPct val="90000"/>
              </a:lnSpc>
              <a:spcBef>
                <a:spcPts val="2000"/>
              </a:spcBef>
              <a:spcAft>
                <a:spcPts val="0"/>
              </a:spcAft>
              <a:buClr>
                <a:schemeClr val="dk1"/>
              </a:buClr>
              <a:buSzPts val="5600"/>
              <a:buFont typeface="Arial"/>
              <a:buChar char="•"/>
              <a:defRPr sz="5600" b="0" i="0" u="none" strike="noStrike" cap="none">
                <a:solidFill>
                  <a:schemeClr val="dk1"/>
                </a:solidFill>
                <a:latin typeface="Roboto"/>
                <a:ea typeface="Roboto"/>
                <a:cs typeface="Roboto"/>
                <a:sym typeface="Roboto"/>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Roboto"/>
                <a:ea typeface="Roboto"/>
                <a:cs typeface="Roboto"/>
                <a:sym typeface="Roboto"/>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Roboto"/>
                <a:ea typeface="Roboto"/>
                <a:cs typeface="Roboto"/>
                <a:sym typeface="Roboto"/>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Roboto"/>
                <a:ea typeface="Roboto"/>
                <a:cs typeface="Roboto"/>
                <a:sym typeface="Roboto"/>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Roboto"/>
                <a:ea typeface="Roboto"/>
                <a:cs typeface="Roboto"/>
                <a:sym typeface="Roboto"/>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257300" y="12712703"/>
            <a:ext cx="4114800" cy="7302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2400" b="0" i="0" u="none" strike="noStrike" cap="none">
                <a:solidFill>
                  <a:schemeClr val="dk1"/>
                </a:solidFill>
                <a:latin typeface="Roboto"/>
                <a:ea typeface="Roboto"/>
                <a:cs typeface="Roboto"/>
                <a:sym typeface="Roboto"/>
              </a:defRPr>
            </a:lvl1pPr>
            <a:lvl2pPr marL="914216" marR="0" lvl="1"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057900" y="12712703"/>
            <a:ext cx="6172200" cy="73025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2400" b="0" i="0" u="none" strike="noStrike" cap="none">
                <a:solidFill>
                  <a:schemeClr val="dk1"/>
                </a:solidFill>
                <a:latin typeface="Roboto"/>
                <a:ea typeface="Roboto"/>
                <a:cs typeface="Roboto"/>
                <a:sym typeface="Roboto"/>
              </a:defRPr>
            </a:lvl1pPr>
            <a:lvl2pPr marL="914216" marR="0" lvl="1"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0"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2915900" y="12712703"/>
            <a:ext cx="4114800" cy="7302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0" i="0" u="none" strike="noStrike" cap="none">
                <a:solidFill>
                  <a:schemeClr val="dk1"/>
                </a:solidFill>
                <a:latin typeface="Roboto"/>
                <a:ea typeface="Roboto"/>
                <a:cs typeface="Roboto"/>
                <a:sym typeface="Roboto"/>
              </a:defRPr>
            </a:lvl1pPr>
            <a:lvl2pPr marL="0" marR="0" lvl="1" indent="0" algn="r" rtl="0">
              <a:spcBef>
                <a:spcPts val="0"/>
              </a:spcBef>
              <a:buNone/>
              <a:defRPr sz="2400" b="0" i="0" u="none" strike="noStrike" cap="none">
                <a:solidFill>
                  <a:schemeClr val="dk1"/>
                </a:solidFill>
                <a:latin typeface="Roboto"/>
                <a:ea typeface="Roboto"/>
                <a:cs typeface="Roboto"/>
                <a:sym typeface="Roboto"/>
              </a:defRPr>
            </a:lvl2pPr>
            <a:lvl3pPr marL="0" marR="0" lvl="2" indent="0" algn="r" rtl="0">
              <a:spcBef>
                <a:spcPts val="0"/>
              </a:spcBef>
              <a:buNone/>
              <a:defRPr sz="2400" b="0" i="0" u="none" strike="noStrike" cap="none">
                <a:solidFill>
                  <a:schemeClr val="dk1"/>
                </a:solidFill>
                <a:latin typeface="Roboto"/>
                <a:ea typeface="Roboto"/>
                <a:cs typeface="Roboto"/>
                <a:sym typeface="Roboto"/>
              </a:defRPr>
            </a:lvl3pPr>
            <a:lvl4pPr marL="0" marR="0" lvl="3" indent="0" algn="r" rtl="0">
              <a:spcBef>
                <a:spcPts val="0"/>
              </a:spcBef>
              <a:buNone/>
              <a:defRPr sz="2400" b="0" i="0" u="none" strike="noStrike" cap="none">
                <a:solidFill>
                  <a:schemeClr val="dk1"/>
                </a:solidFill>
                <a:latin typeface="Roboto"/>
                <a:ea typeface="Roboto"/>
                <a:cs typeface="Roboto"/>
                <a:sym typeface="Roboto"/>
              </a:defRPr>
            </a:lvl4pPr>
            <a:lvl5pPr marL="0" marR="0" lvl="4" indent="0" algn="r" rtl="0">
              <a:spcBef>
                <a:spcPts val="0"/>
              </a:spcBef>
              <a:buNone/>
              <a:defRPr sz="2400" b="0" i="0" u="none" strike="noStrike" cap="none">
                <a:solidFill>
                  <a:schemeClr val="dk1"/>
                </a:solidFill>
                <a:latin typeface="Roboto"/>
                <a:ea typeface="Roboto"/>
                <a:cs typeface="Roboto"/>
                <a:sym typeface="Roboto"/>
              </a:defRPr>
            </a:lvl5pPr>
            <a:lvl6pPr marL="0" marR="0" lvl="5" indent="0" algn="r" rtl="0">
              <a:spcBef>
                <a:spcPts val="0"/>
              </a:spcBef>
              <a:buNone/>
              <a:defRPr sz="2400" b="0" i="0" u="none" strike="noStrike" cap="none">
                <a:solidFill>
                  <a:schemeClr val="dk1"/>
                </a:solidFill>
                <a:latin typeface="Roboto"/>
                <a:ea typeface="Roboto"/>
                <a:cs typeface="Roboto"/>
                <a:sym typeface="Roboto"/>
              </a:defRPr>
            </a:lvl6pPr>
            <a:lvl7pPr marL="0" marR="0" lvl="6" indent="0" algn="r" rtl="0">
              <a:spcBef>
                <a:spcPts val="0"/>
              </a:spcBef>
              <a:buNone/>
              <a:defRPr sz="2400" b="0" i="0" u="none" strike="noStrike" cap="none">
                <a:solidFill>
                  <a:schemeClr val="dk1"/>
                </a:solidFill>
                <a:latin typeface="Roboto"/>
                <a:ea typeface="Roboto"/>
                <a:cs typeface="Roboto"/>
                <a:sym typeface="Roboto"/>
              </a:defRPr>
            </a:lvl7pPr>
            <a:lvl8pPr marL="0" marR="0" lvl="7" indent="0" algn="r" rtl="0">
              <a:spcBef>
                <a:spcPts val="0"/>
              </a:spcBef>
              <a:buNone/>
              <a:defRPr sz="2400" b="0" i="0" u="none" strike="noStrike" cap="none">
                <a:solidFill>
                  <a:schemeClr val="dk1"/>
                </a:solidFill>
                <a:latin typeface="Roboto"/>
                <a:ea typeface="Roboto"/>
                <a:cs typeface="Roboto"/>
                <a:sym typeface="Roboto"/>
              </a:defRPr>
            </a:lvl8pPr>
            <a:lvl9pPr marL="0" marR="0" lvl="8" indent="0" algn="r" rtl="0">
              <a:spcBef>
                <a:spcPts val="0"/>
              </a:spcBef>
              <a:buNone/>
              <a:defRPr sz="24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17263428" y="770728"/>
            <a:ext cx="633280" cy="63406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b="0" i="0" u="none" strike="noStrike" cap="none">
              <a:solidFill>
                <a:schemeClr val="dk1"/>
              </a:solidFill>
              <a:latin typeface="Roboto Light"/>
              <a:ea typeface="Roboto Light"/>
              <a:cs typeface="Roboto Light"/>
              <a:sym typeface="Roboto Light"/>
            </a:endParaRPr>
          </a:p>
        </p:txBody>
      </p:sp>
      <p:sp>
        <p:nvSpPr>
          <p:cNvPr id="16" name="Google Shape;16;p1"/>
          <p:cNvSpPr txBox="1"/>
          <p:nvPr/>
        </p:nvSpPr>
        <p:spPr>
          <a:xfrm>
            <a:off x="17273966" y="841981"/>
            <a:ext cx="605631"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fld id="{00000000-1234-1234-1234-123412341234}" type="slidenum">
              <a:rPr lang="en-US" sz="2101" b="0" i="0" u="none" strike="noStrike" cap="none">
                <a:solidFill>
                  <a:schemeClr val="lt1"/>
                </a:solidFill>
                <a:latin typeface="Roboto"/>
                <a:ea typeface="Roboto"/>
                <a:cs typeface="Roboto"/>
                <a:sym typeface="Roboto"/>
              </a:rPr>
              <a:t>‹#›</a:t>
            </a:fld>
            <a:endParaRPr sz="2101" b="0" i="0" u="none" strike="noStrike" cap="none">
              <a:solidFill>
                <a:schemeClr val="lt1"/>
              </a:solidFill>
              <a:latin typeface="Roboto"/>
              <a:ea typeface="Roboto"/>
              <a:cs typeface="Roboto"/>
              <a:sym typeface="Roboto"/>
            </a:endParaRPr>
          </a:p>
        </p:txBody>
      </p:sp>
      <p:sp>
        <p:nvSpPr>
          <p:cNvPr id="17" name="Google Shape;17;p1"/>
          <p:cNvSpPr/>
          <p:nvPr/>
        </p:nvSpPr>
        <p:spPr>
          <a:xfrm>
            <a:off x="12864495" y="12551056"/>
            <a:ext cx="4166205" cy="32329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2101" b="0" i="0" u="none" strike="noStrike" cap="none">
                <a:solidFill>
                  <a:schemeClr val="accent2"/>
                </a:solidFill>
                <a:latin typeface="Roboto"/>
                <a:ea typeface="Roboto"/>
                <a:cs typeface="Roboto"/>
                <a:sym typeface="Roboto"/>
              </a:rPr>
              <a:t>TEMPLATE BY </a:t>
            </a:r>
            <a:r>
              <a:rPr lang="en-US" sz="2101" b="0" i="0" u="sng" strike="noStrike" cap="none">
                <a:solidFill>
                  <a:schemeClr val="hlink"/>
                </a:solidFill>
                <a:latin typeface="Roboto"/>
                <a:ea typeface="Roboto"/>
                <a:cs typeface="Roboto"/>
                <a:sym typeface="Roboto"/>
                <a:hlinkClick r:id="rId3"/>
              </a:rPr>
              <a:t>SLIDESMASH.COM</a:t>
            </a:r>
            <a:endParaRPr sz="2101" b="0" i="0" u="none" strike="noStrike" cap="none">
              <a:solidFill>
                <a:schemeClr val="accen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3"/>
          <p:cNvSpPr txBox="1"/>
          <p:nvPr/>
        </p:nvSpPr>
        <p:spPr>
          <a:xfrm>
            <a:off x="784533" y="2394268"/>
            <a:ext cx="15974700" cy="7273786"/>
          </a:xfrm>
          <a:prstGeom prst="rect">
            <a:avLst/>
          </a:prstGeom>
          <a:noFill/>
          <a:ln>
            <a:noFill/>
          </a:ln>
        </p:spPr>
        <p:txBody>
          <a:bodyPr spcFirstLastPara="1" wrap="square" lIns="91425" tIns="45700" rIns="91425" bIns="45700" anchor="t" anchorCtr="0">
            <a:noAutofit/>
          </a:bodyPr>
          <a:lstStyle/>
          <a:p>
            <a:pPr marL="0" marR="0" lvl="0" indent="0" algn="l" rtl="0">
              <a:lnSpc>
                <a:spcPct val="119760"/>
              </a:lnSpc>
              <a:spcBef>
                <a:spcPts val="0"/>
              </a:spcBef>
              <a:spcAft>
                <a:spcPts val="0"/>
              </a:spcAft>
              <a:buNone/>
            </a:pPr>
            <a:r>
              <a:rPr lang="en-US" sz="16700" b="1" i="0" u="none" strike="noStrike" cap="none" dirty="0">
                <a:solidFill>
                  <a:schemeClr val="dk1"/>
                </a:solidFill>
                <a:latin typeface="Arial"/>
                <a:ea typeface="Arial"/>
                <a:cs typeface="Arial"/>
                <a:sym typeface="Arial"/>
              </a:rPr>
              <a:t>TITLE</a:t>
            </a:r>
            <a:endParaRPr sz="16700" b="1" i="0" u="none" strike="noStrike" cap="none" dirty="0">
              <a:solidFill>
                <a:schemeClr val="dk1"/>
              </a:solidFill>
              <a:latin typeface="Arial"/>
              <a:ea typeface="Arial"/>
              <a:cs typeface="Arial"/>
              <a:sym typeface="Arial"/>
            </a:endParaRPr>
          </a:p>
        </p:txBody>
      </p:sp>
      <p:sp>
        <p:nvSpPr>
          <p:cNvPr id="24" name="Google Shape;24;p3"/>
          <p:cNvSpPr/>
          <p:nvPr/>
        </p:nvSpPr>
        <p:spPr>
          <a:xfrm>
            <a:off x="1175876" y="10765791"/>
            <a:ext cx="5629746" cy="1231106"/>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8000" b="0" i="0" u="none" strike="noStrike" cap="none" dirty="0">
                <a:solidFill>
                  <a:schemeClr val="accent4"/>
                </a:solidFill>
                <a:latin typeface="Arial"/>
                <a:ea typeface="Arial"/>
                <a:cs typeface="Arial"/>
                <a:sym typeface="Arial"/>
              </a:rPr>
              <a:t>Nina </a:t>
            </a:r>
            <a:r>
              <a:rPr lang="en-US" sz="8000" b="0" i="0" u="none" strike="noStrike" cap="none" dirty="0" err="1">
                <a:solidFill>
                  <a:schemeClr val="accent4"/>
                </a:solidFill>
                <a:latin typeface="Arial"/>
                <a:ea typeface="Arial"/>
                <a:cs typeface="Arial"/>
                <a:sym typeface="Arial"/>
              </a:rPr>
              <a:t>satasiya</a:t>
            </a:r>
            <a:endParaRPr sz="8000" dirty="0">
              <a:solidFill>
                <a:schemeClr val="accent4"/>
              </a:solidFill>
              <a:latin typeface="Arial"/>
              <a:ea typeface="Arial"/>
              <a:cs typeface="Arial"/>
              <a:sym typeface="Arial"/>
            </a:endParaRPr>
          </a:p>
        </p:txBody>
      </p:sp>
      <p:pic>
        <p:nvPicPr>
          <p:cNvPr id="25" name="Google Shape;25;p3"/>
          <p:cNvPicPr preferRelativeResize="0"/>
          <p:nvPr/>
        </p:nvPicPr>
        <p:blipFill rotWithShape="1">
          <a:blip r:embed="rId3">
            <a:alphaModFix/>
          </a:blip>
          <a:srcRect/>
          <a:stretch/>
        </p:blipFill>
        <p:spPr>
          <a:xfrm rot="10800000" flipH="1">
            <a:off x="12514764" y="11881479"/>
            <a:ext cx="5773235" cy="1239421"/>
          </a:xfrm>
          <a:prstGeom prst="rect">
            <a:avLst/>
          </a:prstGeom>
          <a:noFill/>
          <a:ln>
            <a:noFill/>
          </a:ln>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4"/>
          <p:cNvPicPr preferRelativeResize="0"/>
          <p:nvPr/>
        </p:nvPicPr>
        <p:blipFill rotWithShape="1">
          <a:blip r:embed="rId3">
            <a:alphaModFix/>
          </a:blip>
          <a:srcRect/>
          <a:stretch/>
        </p:blipFill>
        <p:spPr>
          <a:xfrm rot="10800000" flipH="1">
            <a:off x="12514765" y="12197309"/>
            <a:ext cx="5773235" cy="1239421"/>
          </a:xfrm>
          <a:prstGeom prst="rect">
            <a:avLst/>
          </a:prstGeom>
          <a:noFill/>
          <a:ln>
            <a:noFill/>
          </a:ln>
        </p:spPr>
      </p:pic>
      <p:pic>
        <p:nvPicPr>
          <p:cNvPr id="211" name="Google Shape;211;p14"/>
          <p:cNvPicPr preferRelativeResize="0"/>
          <p:nvPr/>
        </p:nvPicPr>
        <p:blipFill rotWithShape="1">
          <a:blip r:embed="rId4">
            <a:alphaModFix amt="35000"/>
          </a:blip>
          <a:srcRect/>
          <a:stretch/>
        </p:blipFill>
        <p:spPr>
          <a:xfrm>
            <a:off x="1538869" y="-3550037"/>
            <a:ext cx="39274595" cy="29001810"/>
          </a:xfrm>
          <a:prstGeom prst="rect">
            <a:avLst/>
          </a:prstGeom>
          <a:noFill/>
          <a:ln>
            <a:noFill/>
          </a:ln>
        </p:spPr>
      </p:pic>
      <p:sp>
        <p:nvSpPr>
          <p:cNvPr id="212" name="Google Shape;212;p14"/>
          <p:cNvSpPr txBox="1"/>
          <p:nvPr/>
        </p:nvSpPr>
        <p:spPr>
          <a:xfrm>
            <a:off x="893134" y="5373412"/>
            <a:ext cx="15948837" cy="3834384"/>
          </a:xfrm>
          <a:prstGeom prst="rect">
            <a:avLst/>
          </a:prstGeom>
          <a:noFill/>
          <a:ln>
            <a:noFill/>
          </a:ln>
        </p:spPr>
        <p:txBody>
          <a:bodyPr spcFirstLastPara="1" wrap="square" lIns="91425" tIns="45700" rIns="91425" bIns="45700" anchor="t" anchorCtr="0">
            <a:noAutofit/>
          </a:bodyPr>
          <a:lstStyle/>
          <a:p>
            <a:pPr marL="0" marR="0" lvl="0" indent="0" algn="ctr" rtl="0">
              <a:lnSpc>
                <a:spcPct val="95375"/>
              </a:lnSpc>
              <a:spcBef>
                <a:spcPts val="0"/>
              </a:spcBef>
              <a:spcAft>
                <a:spcPts val="0"/>
              </a:spcAft>
              <a:buNone/>
            </a:pPr>
            <a:endParaRPr lang="en-US" sz="1000" dirty="0"/>
          </a:p>
          <a:p>
            <a:pPr marL="0" marR="0" lvl="0" indent="0" algn="ctr" rtl="0">
              <a:lnSpc>
                <a:spcPct val="95375"/>
              </a:lnSpc>
              <a:spcBef>
                <a:spcPts val="0"/>
              </a:spcBef>
              <a:spcAft>
                <a:spcPts val="0"/>
              </a:spcAft>
              <a:buNone/>
            </a:pPr>
            <a:r>
              <a:rPr lang="en-US" sz="16700" b="1" dirty="0">
                <a:solidFill>
                  <a:schemeClr val="dk1"/>
                </a:solidFill>
                <a:latin typeface="Arial"/>
                <a:ea typeface="Arial"/>
                <a:cs typeface="Arial"/>
                <a:sym typeface="Arial"/>
              </a:rPr>
              <a:t>NETWORKING</a:t>
            </a:r>
          </a:p>
        </p:txBody>
      </p:sp>
    </p:spTree>
    <p:extLst>
      <p:ext uri="{BB962C8B-B14F-4D97-AF65-F5344CB8AC3E}">
        <p14:creationId xmlns:p14="http://schemas.microsoft.com/office/powerpoint/2010/main" val="355975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4"/>
          <p:cNvPicPr preferRelativeResize="0"/>
          <p:nvPr/>
        </p:nvPicPr>
        <p:blipFill rotWithShape="1">
          <a:blip r:embed="rId3">
            <a:alphaModFix/>
          </a:blip>
          <a:srcRect/>
          <a:stretch/>
        </p:blipFill>
        <p:spPr>
          <a:xfrm rot="10800000" flipH="1">
            <a:off x="12514765" y="12197309"/>
            <a:ext cx="5773235" cy="1239421"/>
          </a:xfrm>
          <a:prstGeom prst="rect">
            <a:avLst/>
          </a:prstGeom>
          <a:noFill/>
          <a:ln>
            <a:noFill/>
          </a:ln>
        </p:spPr>
      </p:pic>
      <p:pic>
        <p:nvPicPr>
          <p:cNvPr id="211" name="Google Shape;211;p14"/>
          <p:cNvPicPr preferRelativeResize="0"/>
          <p:nvPr/>
        </p:nvPicPr>
        <p:blipFill rotWithShape="1">
          <a:blip r:embed="rId4">
            <a:alphaModFix amt="35000"/>
          </a:blip>
          <a:srcRect/>
          <a:stretch/>
        </p:blipFill>
        <p:spPr>
          <a:xfrm>
            <a:off x="1538869" y="-3550037"/>
            <a:ext cx="39274595" cy="29001810"/>
          </a:xfrm>
          <a:prstGeom prst="rect">
            <a:avLst/>
          </a:prstGeom>
          <a:noFill/>
          <a:ln>
            <a:noFill/>
          </a:ln>
        </p:spPr>
      </p:pic>
      <p:sp>
        <p:nvSpPr>
          <p:cNvPr id="212" name="Google Shape;212;p14"/>
          <p:cNvSpPr txBox="1"/>
          <p:nvPr/>
        </p:nvSpPr>
        <p:spPr>
          <a:xfrm>
            <a:off x="893134" y="5373412"/>
            <a:ext cx="15948837" cy="3834384"/>
          </a:xfrm>
          <a:prstGeom prst="rect">
            <a:avLst/>
          </a:prstGeom>
          <a:noFill/>
          <a:ln>
            <a:noFill/>
          </a:ln>
        </p:spPr>
        <p:txBody>
          <a:bodyPr spcFirstLastPara="1" wrap="square" lIns="91425" tIns="45700" rIns="91425" bIns="45700" anchor="t" anchorCtr="0">
            <a:noAutofit/>
          </a:bodyPr>
          <a:lstStyle/>
          <a:p>
            <a:pPr marL="0" marR="0" lvl="0" indent="0" algn="ctr" rtl="0">
              <a:lnSpc>
                <a:spcPct val="95375"/>
              </a:lnSpc>
              <a:spcBef>
                <a:spcPts val="0"/>
              </a:spcBef>
              <a:spcAft>
                <a:spcPts val="0"/>
              </a:spcAft>
              <a:buNone/>
            </a:pPr>
            <a:endParaRPr lang="en-US" sz="1000" dirty="0"/>
          </a:p>
          <a:p>
            <a:pPr marL="0" marR="0" lvl="0" indent="0" algn="ctr" rtl="0">
              <a:lnSpc>
                <a:spcPct val="95375"/>
              </a:lnSpc>
              <a:spcBef>
                <a:spcPts val="0"/>
              </a:spcBef>
              <a:spcAft>
                <a:spcPts val="0"/>
              </a:spcAft>
              <a:buNone/>
            </a:pPr>
            <a:r>
              <a:rPr lang="en-US" sz="16700" b="1" dirty="0">
                <a:solidFill>
                  <a:schemeClr val="dk1"/>
                </a:solidFill>
                <a:latin typeface="Arial"/>
                <a:ea typeface="Arial"/>
                <a:cs typeface="Arial"/>
                <a:sym typeface="Arial"/>
              </a:rPr>
              <a:t>ONBOARDING</a:t>
            </a:r>
          </a:p>
        </p:txBody>
      </p:sp>
    </p:spTree>
    <p:extLst>
      <p:ext uri="{BB962C8B-B14F-4D97-AF65-F5344CB8AC3E}">
        <p14:creationId xmlns:p14="http://schemas.microsoft.com/office/powerpoint/2010/main" val="532375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4" name="Google Shape;24;p3"/>
          <p:cNvSpPr/>
          <p:nvPr/>
        </p:nvSpPr>
        <p:spPr>
          <a:xfrm>
            <a:off x="4167963" y="5811019"/>
            <a:ext cx="8506831"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dirty="0">
                <a:solidFill>
                  <a:schemeClr val="accent4"/>
                </a:solidFill>
                <a:latin typeface="Arial"/>
                <a:ea typeface="Arial"/>
                <a:cs typeface="Arial"/>
                <a:sym typeface="Arial"/>
              </a:rPr>
              <a:t>AGENDA TRANSITION</a:t>
            </a:r>
          </a:p>
          <a:p>
            <a:pPr marL="0" marR="0" lvl="0" indent="0" algn="l" rtl="0">
              <a:spcBef>
                <a:spcPts val="0"/>
              </a:spcBef>
              <a:spcAft>
                <a:spcPts val="0"/>
              </a:spcAft>
              <a:buNone/>
            </a:pPr>
            <a:endParaRPr sz="8000" dirty="0">
              <a:solidFill>
                <a:schemeClr val="accent4"/>
              </a:solidFill>
              <a:latin typeface="Arial"/>
              <a:ea typeface="Arial"/>
              <a:cs typeface="Arial"/>
              <a:sym typeface="Arial"/>
            </a:endParaRPr>
          </a:p>
        </p:txBody>
      </p:sp>
      <p:pic>
        <p:nvPicPr>
          <p:cNvPr id="25" name="Google Shape;25;p3"/>
          <p:cNvPicPr preferRelativeResize="0"/>
          <p:nvPr/>
        </p:nvPicPr>
        <p:blipFill rotWithShape="1">
          <a:blip r:embed="rId3">
            <a:alphaModFix/>
          </a:blip>
          <a:srcRect/>
          <a:stretch/>
        </p:blipFill>
        <p:spPr>
          <a:xfrm rot="10800000" flipH="1">
            <a:off x="12514764" y="11881479"/>
            <a:ext cx="5773235" cy="1239421"/>
          </a:xfrm>
          <a:prstGeom prst="rect">
            <a:avLst/>
          </a:prstGeom>
          <a:noFill/>
          <a:ln>
            <a:noFill/>
          </a:ln>
        </p:spPr>
      </p:pic>
    </p:spTree>
    <p:extLst>
      <p:ext uri="{BB962C8B-B14F-4D97-AF65-F5344CB8AC3E}">
        <p14:creationId xmlns:p14="http://schemas.microsoft.com/office/powerpoint/2010/main" val="3925373808"/>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cxnSp>
        <p:nvCxnSpPr>
          <p:cNvPr id="330" name="Google Shape;330;p22"/>
          <p:cNvCxnSpPr/>
          <p:nvPr/>
        </p:nvCxnSpPr>
        <p:spPr>
          <a:xfrm rot="10800000" flipH="1">
            <a:off x="10733789" y="4480338"/>
            <a:ext cx="4001691" cy="2879681"/>
          </a:xfrm>
          <a:prstGeom prst="straightConnector1">
            <a:avLst/>
          </a:prstGeom>
          <a:noFill/>
          <a:ln w="9525" cap="flat" cmpd="sng">
            <a:solidFill>
              <a:srgbClr val="D8D8D8"/>
            </a:solidFill>
            <a:prstDash val="solid"/>
            <a:miter lim="800000"/>
            <a:headEnd type="none" w="sm" len="sm"/>
            <a:tailEnd type="none" w="sm" len="sm"/>
          </a:ln>
        </p:spPr>
      </p:cxnSp>
      <p:cxnSp>
        <p:nvCxnSpPr>
          <p:cNvPr id="331" name="Google Shape;331;p22"/>
          <p:cNvCxnSpPr/>
          <p:nvPr/>
        </p:nvCxnSpPr>
        <p:spPr>
          <a:xfrm rot="10800000" flipH="1">
            <a:off x="10721884" y="6234583"/>
            <a:ext cx="4617244" cy="1119479"/>
          </a:xfrm>
          <a:prstGeom prst="straightConnector1">
            <a:avLst/>
          </a:prstGeom>
          <a:noFill/>
          <a:ln w="9525" cap="flat" cmpd="sng">
            <a:solidFill>
              <a:srgbClr val="D8D8D8"/>
            </a:solidFill>
            <a:prstDash val="solid"/>
            <a:miter lim="800000"/>
            <a:headEnd type="none" w="sm" len="sm"/>
            <a:tailEnd type="none" w="sm" len="sm"/>
          </a:ln>
        </p:spPr>
      </p:cxnSp>
      <p:cxnSp>
        <p:nvCxnSpPr>
          <p:cNvPr id="332" name="Google Shape;332;p22"/>
          <p:cNvCxnSpPr/>
          <p:nvPr/>
        </p:nvCxnSpPr>
        <p:spPr>
          <a:xfrm>
            <a:off x="10718311" y="7426711"/>
            <a:ext cx="4622006" cy="607377"/>
          </a:xfrm>
          <a:prstGeom prst="straightConnector1">
            <a:avLst/>
          </a:prstGeom>
          <a:noFill/>
          <a:ln w="9525" cap="flat" cmpd="sng">
            <a:solidFill>
              <a:srgbClr val="D8D8D8"/>
            </a:solidFill>
            <a:prstDash val="solid"/>
            <a:miter lim="800000"/>
            <a:headEnd type="none" w="sm" len="sm"/>
            <a:tailEnd type="none" w="sm" len="sm"/>
          </a:ln>
        </p:spPr>
      </p:cxnSp>
      <p:cxnSp>
        <p:nvCxnSpPr>
          <p:cNvPr id="333" name="Google Shape;333;p22"/>
          <p:cNvCxnSpPr/>
          <p:nvPr/>
        </p:nvCxnSpPr>
        <p:spPr>
          <a:xfrm>
            <a:off x="10731408" y="7420755"/>
            <a:ext cx="3996928" cy="2400925"/>
          </a:xfrm>
          <a:prstGeom prst="straightConnector1">
            <a:avLst/>
          </a:prstGeom>
          <a:noFill/>
          <a:ln w="9525" cap="flat" cmpd="sng">
            <a:solidFill>
              <a:srgbClr val="D8D8D8"/>
            </a:solidFill>
            <a:prstDash val="solid"/>
            <a:miter lim="800000"/>
            <a:headEnd type="none" w="sm" len="sm"/>
            <a:tailEnd type="none" w="sm" len="sm"/>
          </a:ln>
        </p:spPr>
      </p:cxnSp>
      <p:sp>
        <p:nvSpPr>
          <p:cNvPr id="334" name="Google Shape;334;p22"/>
          <p:cNvSpPr/>
          <p:nvPr/>
        </p:nvSpPr>
        <p:spPr>
          <a:xfrm>
            <a:off x="9442370" y="6077382"/>
            <a:ext cx="2616994" cy="2617675"/>
          </a:xfrm>
          <a:prstGeom prst="ellipse">
            <a:avLst/>
          </a:prstGeom>
          <a:solidFill>
            <a:schemeClr val="accent1"/>
          </a:solidFill>
          <a:ln>
            <a:noFill/>
          </a:ln>
          <a:effectLst>
            <a:outerShdw blurRad="12700" dist="114299" dir="5400000" algn="ctr" rotWithShape="0">
              <a:schemeClr val="lt2">
                <a:alpha val="8627"/>
              </a:scheme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2701">
              <a:solidFill>
                <a:srgbClr val="1A1A1A"/>
              </a:solidFill>
              <a:latin typeface="Roboto Light"/>
              <a:ea typeface="Roboto Light"/>
              <a:cs typeface="Roboto Light"/>
              <a:sym typeface="Roboto Light"/>
            </a:endParaRPr>
          </a:p>
        </p:txBody>
      </p:sp>
      <p:sp>
        <p:nvSpPr>
          <p:cNvPr id="335" name="Google Shape;335;p22"/>
          <p:cNvSpPr/>
          <p:nvPr/>
        </p:nvSpPr>
        <p:spPr>
          <a:xfrm>
            <a:off x="13869895" y="3564507"/>
            <a:ext cx="1750219" cy="1749484"/>
          </a:xfrm>
          <a:prstGeom prst="ellipse">
            <a:avLst/>
          </a:prstGeom>
          <a:solidFill>
            <a:schemeClr val="accent1"/>
          </a:solidFill>
          <a:ln>
            <a:noFill/>
          </a:ln>
          <a:effectLst>
            <a:outerShdw blurRad="12700" dist="114299" dir="5400000" algn="ctr" rotWithShape="0">
              <a:schemeClr val="lt2">
                <a:alpha val="8627"/>
              </a:scheme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2026">
              <a:solidFill>
                <a:srgbClr val="FFFFFF"/>
              </a:solidFill>
              <a:latin typeface="Roboto Light"/>
              <a:ea typeface="Roboto Light"/>
              <a:cs typeface="Roboto Light"/>
              <a:sym typeface="Roboto Light"/>
            </a:endParaRPr>
          </a:p>
        </p:txBody>
      </p:sp>
      <p:sp>
        <p:nvSpPr>
          <p:cNvPr id="336" name="Google Shape;336;p22"/>
          <p:cNvSpPr/>
          <p:nvPr/>
        </p:nvSpPr>
        <p:spPr>
          <a:xfrm>
            <a:off x="14471161" y="5323520"/>
            <a:ext cx="1750219" cy="1750675"/>
          </a:xfrm>
          <a:prstGeom prst="ellipse">
            <a:avLst/>
          </a:prstGeom>
          <a:solidFill>
            <a:schemeClr val="accent2"/>
          </a:solidFill>
          <a:ln>
            <a:noFill/>
          </a:ln>
          <a:effectLst>
            <a:outerShdw blurRad="12700" dist="114299" dir="5400000" algn="ctr" rotWithShape="0">
              <a:schemeClr val="lt2">
                <a:alpha val="8627"/>
              </a:scheme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2026">
              <a:solidFill>
                <a:srgbClr val="FFFFFF"/>
              </a:solidFill>
              <a:latin typeface="Roboto Light"/>
              <a:ea typeface="Roboto Light"/>
              <a:cs typeface="Roboto Light"/>
              <a:sym typeface="Roboto Light"/>
            </a:endParaRPr>
          </a:p>
        </p:txBody>
      </p:sp>
      <p:sp>
        <p:nvSpPr>
          <p:cNvPr id="337" name="Google Shape;337;p22"/>
          <p:cNvSpPr/>
          <p:nvPr/>
        </p:nvSpPr>
        <p:spPr>
          <a:xfrm>
            <a:off x="14471161" y="7195670"/>
            <a:ext cx="1750219" cy="1750675"/>
          </a:xfrm>
          <a:prstGeom prst="ellipse">
            <a:avLst/>
          </a:prstGeom>
          <a:solidFill>
            <a:schemeClr val="accent3"/>
          </a:solidFill>
          <a:ln>
            <a:noFill/>
          </a:ln>
          <a:effectLst>
            <a:outerShdw blurRad="12700" dist="114299" dir="5400000" algn="ctr" rotWithShape="0">
              <a:schemeClr val="lt2">
                <a:alpha val="8627"/>
              </a:scheme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2026">
              <a:solidFill>
                <a:srgbClr val="FFFFFF"/>
              </a:solidFill>
              <a:latin typeface="Roboto Light"/>
              <a:ea typeface="Roboto Light"/>
              <a:cs typeface="Roboto Light"/>
              <a:sym typeface="Roboto Light"/>
            </a:endParaRPr>
          </a:p>
        </p:txBody>
      </p:sp>
      <p:sp>
        <p:nvSpPr>
          <p:cNvPr id="338" name="Google Shape;338;p22"/>
          <p:cNvSpPr/>
          <p:nvPr/>
        </p:nvSpPr>
        <p:spPr>
          <a:xfrm>
            <a:off x="13872277" y="8978499"/>
            <a:ext cx="1749028" cy="1750675"/>
          </a:xfrm>
          <a:prstGeom prst="ellipse">
            <a:avLst/>
          </a:prstGeom>
          <a:solidFill>
            <a:schemeClr val="accent4"/>
          </a:solidFill>
          <a:ln>
            <a:noFill/>
          </a:ln>
          <a:effectLst>
            <a:outerShdw blurRad="12700" dist="114299" dir="5400000" algn="ctr" rotWithShape="0">
              <a:schemeClr val="lt2">
                <a:alpha val="8627"/>
              </a:schemeClr>
            </a:outerShdw>
          </a:effectLst>
        </p:spPr>
        <p:txBody>
          <a:bodyPr spcFirstLastPara="1" wrap="square" lIns="0" tIns="0" rIns="0" bIns="0" anchor="ctr" anchorCtr="0">
            <a:noAutofit/>
          </a:bodyPr>
          <a:lstStyle/>
          <a:p>
            <a:pPr marL="0" marR="0" lvl="0" indent="0" algn="l" rtl="0">
              <a:spcBef>
                <a:spcPts val="0"/>
              </a:spcBef>
              <a:spcAft>
                <a:spcPts val="0"/>
              </a:spcAft>
              <a:buNone/>
            </a:pPr>
            <a:endParaRPr sz="2026">
              <a:solidFill>
                <a:srgbClr val="FFFFFF"/>
              </a:solidFill>
              <a:latin typeface="Roboto Light"/>
              <a:ea typeface="Roboto Light"/>
              <a:cs typeface="Roboto Light"/>
              <a:sym typeface="Roboto Light"/>
            </a:endParaRPr>
          </a:p>
        </p:txBody>
      </p:sp>
      <p:sp>
        <p:nvSpPr>
          <p:cNvPr id="339" name="Google Shape;339;p22"/>
          <p:cNvSpPr/>
          <p:nvPr/>
        </p:nvSpPr>
        <p:spPr>
          <a:xfrm>
            <a:off x="14379495" y="4079240"/>
            <a:ext cx="655351" cy="658408"/>
          </a:xfrm>
          <a:custGeom>
            <a:avLst/>
            <a:gdLst/>
            <a:ahLst/>
            <a:cxnLst/>
            <a:rect l="l" t="t" r="r" b="b"/>
            <a:pathLst>
              <a:path w="120000" h="120000" extrusionOk="0">
                <a:moveTo>
                  <a:pt x="17461" y="116927"/>
                </a:moveTo>
                <a:cubicBezTo>
                  <a:pt x="17461" y="117777"/>
                  <a:pt x="17227" y="118494"/>
                  <a:pt x="16805" y="119083"/>
                </a:cubicBezTo>
                <a:cubicBezTo>
                  <a:pt x="16372" y="119688"/>
                  <a:pt x="15783" y="119994"/>
                  <a:pt x="15038" y="119994"/>
                </a:cubicBezTo>
                <a:lnTo>
                  <a:pt x="2538" y="119994"/>
                </a:lnTo>
                <a:cubicBezTo>
                  <a:pt x="855" y="119994"/>
                  <a:pt x="0" y="118966"/>
                  <a:pt x="0" y="116927"/>
                </a:cubicBezTo>
                <a:lnTo>
                  <a:pt x="0" y="96627"/>
                </a:lnTo>
                <a:cubicBezTo>
                  <a:pt x="0" y="95800"/>
                  <a:pt x="255" y="95077"/>
                  <a:pt x="744" y="94477"/>
                </a:cubicBezTo>
                <a:cubicBezTo>
                  <a:pt x="1250" y="93888"/>
                  <a:pt x="1844" y="93577"/>
                  <a:pt x="2538" y="93577"/>
                </a:cubicBezTo>
                <a:lnTo>
                  <a:pt x="15038" y="93577"/>
                </a:lnTo>
                <a:cubicBezTo>
                  <a:pt x="15744" y="93577"/>
                  <a:pt x="16316" y="93888"/>
                  <a:pt x="16766" y="94477"/>
                </a:cubicBezTo>
                <a:cubicBezTo>
                  <a:pt x="17227" y="95077"/>
                  <a:pt x="17461" y="95800"/>
                  <a:pt x="17461" y="96627"/>
                </a:cubicBezTo>
                <a:lnTo>
                  <a:pt x="17461" y="116927"/>
                </a:lnTo>
                <a:close/>
                <a:moveTo>
                  <a:pt x="43094" y="116927"/>
                </a:moveTo>
                <a:cubicBezTo>
                  <a:pt x="43094" y="117777"/>
                  <a:pt x="42861" y="118494"/>
                  <a:pt x="42411" y="119083"/>
                </a:cubicBezTo>
                <a:cubicBezTo>
                  <a:pt x="41950" y="119688"/>
                  <a:pt x="41377" y="119994"/>
                  <a:pt x="40688" y="119994"/>
                </a:cubicBezTo>
                <a:lnTo>
                  <a:pt x="28122" y="119994"/>
                </a:lnTo>
                <a:cubicBezTo>
                  <a:pt x="27411" y="119994"/>
                  <a:pt x="26827" y="119688"/>
                  <a:pt x="26327" y="119083"/>
                </a:cubicBezTo>
                <a:cubicBezTo>
                  <a:pt x="25822" y="118494"/>
                  <a:pt x="25577" y="117777"/>
                  <a:pt x="25577" y="116927"/>
                </a:cubicBezTo>
                <a:lnTo>
                  <a:pt x="25577" y="83038"/>
                </a:lnTo>
                <a:cubicBezTo>
                  <a:pt x="25577" y="82205"/>
                  <a:pt x="25822" y="81488"/>
                  <a:pt x="26327" y="80883"/>
                </a:cubicBezTo>
                <a:cubicBezTo>
                  <a:pt x="26827" y="80294"/>
                  <a:pt x="27411" y="79988"/>
                  <a:pt x="28122" y="79988"/>
                </a:cubicBezTo>
                <a:lnTo>
                  <a:pt x="40688" y="79988"/>
                </a:lnTo>
                <a:cubicBezTo>
                  <a:pt x="41377" y="79988"/>
                  <a:pt x="41950" y="80294"/>
                  <a:pt x="42411" y="80883"/>
                </a:cubicBezTo>
                <a:cubicBezTo>
                  <a:pt x="42861" y="81488"/>
                  <a:pt x="43094" y="82205"/>
                  <a:pt x="43094" y="83038"/>
                </a:cubicBezTo>
                <a:lnTo>
                  <a:pt x="43094" y="116927"/>
                </a:lnTo>
                <a:close/>
                <a:moveTo>
                  <a:pt x="68822" y="116927"/>
                </a:moveTo>
                <a:cubicBezTo>
                  <a:pt x="68822" y="117777"/>
                  <a:pt x="68566" y="118494"/>
                  <a:pt x="68061" y="119083"/>
                </a:cubicBezTo>
                <a:cubicBezTo>
                  <a:pt x="67583" y="119688"/>
                  <a:pt x="66972" y="119994"/>
                  <a:pt x="66266" y="119994"/>
                </a:cubicBezTo>
                <a:lnTo>
                  <a:pt x="53700" y="119994"/>
                </a:lnTo>
                <a:cubicBezTo>
                  <a:pt x="53005" y="119994"/>
                  <a:pt x="52411" y="119688"/>
                  <a:pt x="51905" y="119083"/>
                </a:cubicBezTo>
                <a:cubicBezTo>
                  <a:pt x="51416" y="118494"/>
                  <a:pt x="51155" y="117777"/>
                  <a:pt x="51155" y="116927"/>
                </a:cubicBezTo>
                <a:lnTo>
                  <a:pt x="51155" y="64144"/>
                </a:lnTo>
                <a:cubicBezTo>
                  <a:pt x="51155" y="63294"/>
                  <a:pt x="51416" y="62577"/>
                  <a:pt x="51905" y="61988"/>
                </a:cubicBezTo>
                <a:cubicBezTo>
                  <a:pt x="52411" y="61383"/>
                  <a:pt x="53005" y="61088"/>
                  <a:pt x="53700" y="61088"/>
                </a:cubicBezTo>
                <a:lnTo>
                  <a:pt x="66266" y="61088"/>
                </a:lnTo>
                <a:cubicBezTo>
                  <a:pt x="66972" y="61088"/>
                  <a:pt x="67583" y="61383"/>
                  <a:pt x="68061" y="61988"/>
                </a:cubicBezTo>
                <a:cubicBezTo>
                  <a:pt x="68566" y="62577"/>
                  <a:pt x="68822" y="63294"/>
                  <a:pt x="68822" y="64144"/>
                </a:cubicBezTo>
                <a:lnTo>
                  <a:pt x="68822" y="116927"/>
                </a:lnTo>
                <a:close/>
                <a:moveTo>
                  <a:pt x="94405" y="116927"/>
                </a:moveTo>
                <a:cubicBezTo>
                  <a:pt x="94405" y="117777"/>
                  <a:pt x="94144" y="118494"/>
                  <a:pt x="93644" y="119083"/>
                </a:cubicBezTo>
                <a:cubicBezTo>
                  <a:pt x="93150" y="119688"/>
                  <a:pt x="92555" y="119994"/>
                  <a:pt x="91861" y="119994"/>
                </a:cubicBezTo>
                <a:lnTo>
                  <a:pt x="79361" y="119994"/>
                </a:lnTo>
                <a:cubicBezTo>
                  <a:pt x="78655" y="119994"/>
                  <a:pt x="78083" y="119688"/>
                  <a:pt x="77633" y="119083"/>
                </a:cubicBezTo>
                <a:cubicBezTo>
                  <a:pt x="77188" y="118494"/>
                  <a:pt x="76944" y="117777"/>
                  <a:pt x="76944" y="116927"/>
                </a:cubicBezTo>
                <a:lnTo>
                  <a:pt x="76944" y="39211"/>
                </a:lnTo>
                <a:cubicBezTo>
                  <a:pt x="76944" y="38377"/>
                  <a:pt x="77172" y="37672"/>
                  <a:pt x="77594" y="37055"/>
                </a:cubicBezTo>
                <a:cubicBezTo>
                  <a:pt x="78027" y="36466"/>
                  <a:pt x="78616" y="36172"/>
                  <a:pt x="79361" y="36172"/>
                </a:cubicBezTo>
                <a:lnTo>
                  <a:pt x="91861" y="36172"/>
                </a:lnTo>
                <a:cubicBezTo>
                  <a:pt x="92555" y="36172"/>
                  <a:pt x="93150" y="36450"/>
                  <a:pt x="93638" y="37022"/>
                </a:cubicBezTo>
                <a:cubicBezTo>
                  <a:pt x="94144" y="37594"/>
                  <a:pt x="94405" y="38327"/>
                  <a:pt x="94405" y="39211"/>
                </a:cubicBezTo>
                <a:lnTo>
                  <a:pt x="94405" y="116927"/>
                </a:lnTo>
                <a:close/>
                <a:moveTo>
                  <a:pt x="119994" y="116927"/>
                </a:moveTo>
                <a:cubicBezTo>
                  <a:pt x="119994" y="118966"/>
                  <a:pt x="119155" y="119994"/>
                  <a:pt x="117438" y="119994"/>
                </a:cubicBezTo>
                <a:lnTo>
                  <a:pt x="105077" y="119994"/>
                </a:lnTo>
                <a:cubicBezTo>
                  <a:pt x="103394" y="119994"/>
                  <a:pt x="102533" y="118966"/>
                  <a:pt x="102533" y="116927"/>
                </a:cubicBezTo>
                <a:lnTo>
                  <a:pt x="102533" y="3050"/>
                </a:lnTo>
                <a:cubicBezTo>
                  <a:pt x="102533" y="1011"/>
                  <a:pt x="103377" y="0"/>
                  <a:pt x="105077" y="0"/>
                </a:cubicBezTo>
                <a:lnTo>
                  <a:pt x="117438" y="0"/>
                </a:lnTo>
                <a:cubicBezTo>
                  <a:pt x="119138" y="0"/>
                  <a:pt x="119994" y="1011"/>
                  <a:pt x="119994" y="3050"/>
                </a:cubicBezTo>
                <a:lnTo>
                  <a:pt x="119994" y="116927"/>
                </a:lnTo>
                <a:close/>
              </a:path>
            </a:pathLst>
          </a:custGeom>
          <a:solidFill>
            <a:schemeClr val="lt1"/>
          </a:solidFill>
          <a:ln>
            <a:noFill/>
          </a:ln>
        </p:spPr>
        <p:txBody>
          <a:bodyPr spcFirstLastPara="1" wrap="square" lIns="76200" tIns="76200" rIns="76200" bIns="76200" anchor="ctr" anchorCtr="0">
            <a:noAutofit/>
          </a:bodyPr>
          <a:lstStyle/>
          <a:p>
            <a:pPr marL="0" marR="0" lvl="0" indent="0" algn="l" rtl="0">
              <a:spcBef>
                <a:spcPts val="0"/>
              </a:spcBef>
              <a:spcAft>
                <a:spcPts val="0"/>
              </a:spcAft>
              <a:buNone/>
            </a:pPr>
            <a:endParaRPr sz="4351">
              <a:solidFill>
                <a:schemeClr val="lt1"/>
              </a:solidFill>
              <a:latin typeface="Roboto"/>
              <a:ea typeface="Roboto"/>
              <a:cs typeface="Roboto"/>
              <a:sym typeface="Roboto"/>
            </a:endParaRPr>
          </a:p>
        </p:txBody>
      </p:sp>
      <p:sp>
        <p:nvSpPr>
          <p:cNvPr id="340" name="Google Shape;340;p22"/>
          <p:cNvSpPr/>
          <p:nvPr/>
        </p:nvSpPr>
        <p:spPr>
          <a:xfrm>
            <a:off x="14979873" y="5839084"/>
            <a:ext cx="720887" cy="724249"/>
          </a:xfrm>
          <a:custGeom>
            <a:avLst/>
            <a:gdLst/>
            <a:ahLst/>
            <a:cxnLst/>
            <a:rect l="l" t="t" r="r" b="b"/>
            <a:pathLst>
              <a:path w="120000" h="120000" extrusionOk="0">
                <a:moveTo>
                  <a:pt x="117505" y="42050"/>
                </a:moveTo>
                <a:cubicBezTo>
                  <a:pt x="118183" y="42050"/>
                  <a:pt x="118772" y="42322"/>
                  <a:pt x="119266" y="42927"/>
                </a:cubicBezTo>
                <a:cubicBezTo>
                  <a:pt x="119744" y="43522"/>
                  <a:pt x="119994" y="44211"/>
                  <a:pt x="119994" y="45027"/>
                </a:cubicBezTo>
                <a:lnTo>
                  <a:pt x="119994" y="74966"/>
                </a:lnTo>
                <a:cubicBezTo>
                  <a:pt x="119994" y="75783"/>
                  <a:pt x="119755" y="76488"/>
                  <a:pt x="119288" y="77066"/>
                </a:cubicBezTo>
                <a:cubicBezTo>
                  <a:pt x="118822" y="77655"/>
                  <a:pt x="118222" y="77961"/>
                  <a:pt x="117505" y="77961"/>
                </a:cubicBezTo>
                <a:lnTo>
                  <a:pt x="110038" y="77961"/>
                </a:lnTo>
                <a:lnTo>
                  <a:pt x="110038" y="111022"/>
                </a:lnTo>
                <a:cubicBezTo>
                  <a:pt x="110038" y="113438"/>
                  <a:pt x="109305" y="115533"/>
                  <a:pt x="107838" y="117311"/>
                </a:cubicBezTo>
                <a:cubicBezTo>
                  <a:pt x="106355" y="119100"/>
                  <a:pt x="104583" y="119994"/>
                  <a:pt x="102505" y="119994"/>
                </a:cubicBezTo>
                <a:lnTo>
                  <a:pt x="17477" y="119994"/>
                </a:lnTo>
                <a:cubicBezTo>
                  <a:pt x="15400" y="119994"/>
                  <a:pt x="13638" y="119100"/>
                  <a:pt x="12211" y="117311"/>
                </a:cubicBezTo>
                <a:cubicBezTo>
                  <a:pt x="10783" y="115533"/>
                  <a:pt x="10077" y="113438"/>
                  <a:pt x="10077" y="111022"/>
                </a:cubicBezTo>
                <a:lnTo>
                  <a:pt x="10077" y="77961"/>
                </a:lnTo>
                <a:lnTo>
                  <a:pt x="2477" y="77961"/>
                </a:lnTo>
                <a:cubicBezTo>
                  <a:pt x="1800" y="77961"/>
                  <a:pt x="1211" y="77672"/>
                  <a:pt x="733" y="77111"/>
                </a:cubicBezTo>
                <a:cubicBezTo>
                  <a:pt x="238" y="76555"/>
                  <a:pt x="0" y="75833"/>
                  <a:pt x="0" y="74966"/>
                </a:cubicBezTo>
                <a:lnTo>
                  <a:pt x="0" y="45027"/>
                </a:lnTo>
                <a:cubicBezTo>
                  <a:pt x="0" y="44211"/>
                  <a:pt x="238" y="43522"/>
                  <a:pt x="733" y="42927"/>
                </a:cubicBezTo>
                <a:cubicBezTo>
                  <a:pt x="1211" y="42322"/>
                  <a:pt x="1800" y="42050"/>
                  <a:pt x="2477" y="42050"/>
                </a:cubicBezTo>
                <a:lnTo>
                  <a:pt x="36877" y="42050"/>
                </a:lnTo>
                <a:cubicBezTo>
                  <a:pt x="34461" y="42050"/>
                  <a:pt x="32172" y="41488"/>
                  <a:pt x="30022" y="40388"/>
                </a:cubicBezTo>
                <a:cubicBezTo>
                  <a:pt x="27877" y="39300"/>
                  <a:pt x="26011" y="37794"/>
                  <a:pt x="24438" y="35922"/>
                </a:cubicBezTo>
                <a:cubicBezTo>
                  <a:pt x="22866" y="34033"/>
                  <a:pt x="21622" y="31794"/>
                  <a:pt x="20705" y="29255"/>
                </a:cubicBezTo>
                <a:cubicBezTo>
                  <a:pt x="19783" y="26711"/>
                  <a:pt x="19333" y="23977"/>
                  <a:pt x="19333" y="21050"/>
                </a:cubicBezTo>
                <a:cubicBezTo>
                  <a:pt x="19333" y="18150"/>
                  <a:pt x="19783" y="15416"/>
                  <a:pt x="20705" y="12844"/>
                </a:cubicBezTo>
                <a:cubicBezTo>
                  <a:pt x="21622" y="10250"/>
                  <a:pt x="22866" y="8027"/>
                  <a:pt x="24438" y="6122"/>
                </a:cubicBezTo>
                <a:cubicBezTo>
                  <a:pt x="26011" y="4250"/>
                  <a:pt x="27866" y="2750"/>
                  <a:pt x="29994" y="1644"/>
                </a:cubicBezTo>
                <a:cubicBezTo>
                  <a:pt x="32116" y="555"/>
                  <a:pt x="34411" y="0"/>
                  <a:pt x="36877" y="0"/>
                </a:cubicBezTo>
                <a:cubicBezTo>
                  <a:pt x="39477" y="0"/>
                  <a:pt x="41944" y="622"/>
                  <a:pt x="44261" y="1866"/>
                </a:cubicBezTo>
                <a:cubicBezTo>
                  <a:pt x="46583" y="3116"/>
                  <a:pt x="48461" y="4905"/>
                  <a:pt x="49916" y="7194"/>
                </a:cubicBezTo>
                <a:lnTo>
                  <a:pt x="59994" y="22744"/>
                </a:lnTo>
                <a:lnTo>
                  <a:pt x="70077" y="7194"/>
                </a:lnTo>
                <a:cubicBezTo>
                  <a:pt x="71572" y="4905"/>
                  <a:pt x="73466" y="3116"/>
                  <a:pt x="75755" y="1866"/>
                </a:cubicBezTo>
                <a:cubicBezTo>
                  <a:pt x="78050" y="622"/>
                  <a:pt x="80516" y="0"/>
                  <a:pt x="83172" y="0"/>
                </a:cubicBezTo>
                <a:cubicBezTo>
                  <a:pt x="85583" y="0"/>
                  <a:pt x="87861" y="555"/>
                  <a:pt x="89994" y="1644"/>
                </a:cubicBezTo>
                <a:cubicBezTo>
                  <a:pt x="92116" y="2750"/>
                  <a:pt x="93972" y="4250"/>
                  <a:pt x="95544" y="6122"/>
                </a:cubicBezTo>
                <a:cubicBezTo>
                  <a:pt x="97116" y="8027"/>
                  <a:pt x="98355" y="10250"/>
                  <a:pt x="99277" y="12794"/>
                </a:cubicBezTo>
                <a:cubicBezTo>
                  <a:pt x="100200" y="15338"/>
                  <a:pt x="100650" y="18105"/>
                  <a:pt x="100650" y="21050"/>
                </a:cubicBezTo>
                <a:cubicBezTo>
                  <a:pt x="100650" y="23972"/>
                  <a:pt x="100200" y="26711"/>
                  <a:pt x="99277" y="29255"/>
                </a:cubicBezTo>
                <a:cubicBezTo>
                  <a:pt x="98355" y="31794"/>
                  <a:pt x="97116" y="34033"/>
                  <a:pt x="95544" y="35922"/>
                </a:cubicBezTo>
                <a:cubicBezTo>
                  <a:pt x="93972" y="37794"/>
                  <a:pt x="92116" y="39300"/>
                  <a:pt x="89994" y="40383"/>
                </a:cubicBezTo>
                <a:cubicBezTo>
                  <a:pt x="87861" y="41488"/>
                  <a:pt x="85583" y="42050"/>
                  <a:pt x="83172" y="42050"/>
                </a:cubicBezTo>
                <a:lnTo>
                  <a:pt x="117505" y="42050"/>
                </a:lnTo>
                <a:close/>
                <a:moveTo>
                  <a:pt x="29411" y="21050"/>
                </a:moveTo>
                <a:cubicBezTo>
                  <a:pt x="29411" y="23572"/>
                  <a:pt x="30133" y="25672"/>
                  <a:pt x="31555" y="27383"/>
                </a:cubicBezTo>
                <a:cubicBezTo>
                  <a:pt x="32983" y="29077"/>
                  <a:pt x="34755" y="29938"/>
                  <a:pt x="36877" y="29938"/>
                </a:cubicBezTo>
                <a:lnTo>
                  <a:pt x="52011" y="29938"/>
                </a:lnTo>
                <a:lnTo>
                  <a:pt x="42383" y="14938"/>
                </a:lnTo>
                <a:cubicBezTo>
                  <a:pt x="41944" y="14427"/>
                  <a:pt x="41277" y="13800"/>
                  <a:pt x="40333" y="13050"/>
                </a:cubicBezTo>
                <a:cubicBezTo>
                  <a:pt x="39400" y="12316"/>
                  <a:pt x="38250" y="11944"/>
                  <a:pt x="36877" y="11944"/>
                </a:cubicBezTo>
                <a:cubicBezTo>
                  <a:pt x="34800" y="11944"/>
                  <a:pt x="33038" y="12844"/>
                  <a:pt x="31583" y="14633"/>
                </a:cubicBezTo>
                <a:cubicBezTo>
                  <a:pt x="30144" y="16411"/>
                  <a:pt x="29411" y="18566"/>
                  <a:pt x="29411" y="21050"/>
                </a:cubicBezTo>
                <a:moveTo>
                  <a:pt x="72572" y="42050"/>
                </a:moveTo>
                <a:lnTo>
                  <a:pt x="47411" y="42050"/>
                </a:lnTo>
                <a:lnTo>
                  <a:pt x="47411" y="103072"/>
                </a:lnTo>
                <a:cubicBezTo>
                  <a:pt x="47411" y="104755"/>
                  <a:pt x="47933" y="106211"/>
                  <a:pt x="48944" y="107411"/>
                </a:cubicBezTo>
                <a:cubicBezTo>
                  <a:pt x="49972" y="108594"/>
                  <a:pt x="51155" y="109200"/>
                  <a:pt x="52533" y="109200"/>
                </a:cubicBezTo>
                <a:lnTo>
                  <a:pt x="67466" y="109200"/>
                </a:lnTo>
                <a:cubicBezTo>
                  <a:pt x="68866" y="109200"/>
                  <a:pt x="70066" y="108594"/>
                  <a:pt x="71066" y="107411"/>
                </a:cubicBezTo>
                <a:cubicBezTo>
                  <a:pt x="72066" y="106211"/>
                  <a:pt x="72572" y="104755"/>
                  <a:pt x="72572" y="103072"/>
                </a:cubicBezTo>
                <a:lnTo>
                  <a:pt x="72572" y="42050"/>
                </a:lnTo>
                <a:close/>
                <a:moveTo>
                  <a:pt x="67972" y="29938"/>
                </a:moveTo>
                <a:lnTo>
                  <a:pt x="83172" y="29938"/>
                </a:lnTo>
                <a:cubicBezTo>
                  <a:pt x="85250" y="29938"/>
                  <a:pt x="87000" y="29077"/>
                  <a:pt x="88422" y="27383"/>
                </a:cubicBezTo>
                <a:cubicBezTo>
                  <a:pt x="89850" y="25672"/>
                  <a:pt x="90572" y="23572"/>
                  <a:pt x="90572" y="21050"/>
                </a:cubicBezTo>
                <a:cubicBezTo>
                  <a:pt x="90572" y="18550"/>
                  <a:pt x="89850" y="16411"/>
                  <a:pt x="88422" y="14633"/>
                </a:cubicBezTo>
                <a:cubicBezTo>
                  <a:pt x="87000" y="12844"/>
                  <a:pt x="85250" y="11944"/>
                  <a:pt x="83172" y="11944"/>
                </a:cubicBezTo>
                <a:cubicBezTo>
                  <a:pt x="81755" y="11944"/>
                  <a:pt x="80594" y="12316"/>
                  <a:pt x="79677" y="13050"/>
                </a:cubicBezTo>
                <a:cubicBezTo>
                  <a:pt x="78772" y="13800"/>
                  <a:pt x="78105" y="14427"/>
                  <a:pt x="77677" y="14938"/>
                </a:cubicBezTo>
                <a:lnTo>
                  <a:pt x="67972" y="29938"/>
                </a:lnTo>
                <a:close/>
              </a:path>
            </a:pathLst>
          </a:custGeom>
          <a:solidFill>
            <a:schemeClr val="lt1"/>
          </a:solidFill>
          <a:ln>
            <a:noFill/>
          </a:ln>
        </p:spPr>
        <p:txBody>
          <a:bodyPr spcFirstLastPara="1" wrap="square" lIns="76200" tIns="76200" rIns="76200" bIns="76200" anchor="ctr" anchorCtr="0">
            <a:noAutofit/>
          </a:bodyPr>
          <a:lstStyle/>
          <a:p>
            <a:pPr marL="0" marR="0" lvl="0" indent="0" algn="l" rtl="0">
              <a:spcBef>
                <a:spcPts val="0"/>
              </a:spcBef>
              <a:spcAft>
                <a:spcPts val="0"/>
              </a:spcAft>
              <a:buNone/>
            </a:pPr>
            <a:endParaRPr sz="4351">
              <a:solidFill>
                <a:schemeClr val="lt1"/>
              </a:solidFill>
              <a:latin typeface="Roboto"/>
              <a:ea typeface="Roboto"/>
              <a:cs typeface="Roboto"/>
              <a:sym typeface="Roboto"/>
            </a:endParaRPr>
          </a:p>
        </p:txBody>
      </p:sp>
      <p:sp>
        <p:nvSpPr>
          <p:cNvPr id="341" name="Google Shape;341;p22"/>
          <p:cNvSpPr/>
          <p:nvPr/>
        </p:nvSpPr>
        <p:spPr>
          <a:xfrm>
            <a:off x="15011452" y="7712567"/>
            <a:ext cx="655351" cy="721354"/>
          </a:xfrm>
          <a:custGeom>
            <a:avLst/>
            <a:gdLst/>
            <a:ahLst/>
            <a:cxnLst/>
            <a:rect l="l" t="t" r="r" b="b"/>
            <a:pathLst>
              <a:path w="120000" h="120000" extrusionOk="0">
                <a:moveTo>
                  <a:pt x="113400" y="0"/>
                </a:moveTo>
                <a:cubicBezTo>
                  <a:pt x="115283" y="0"/>
                  <a:pt x="116850" y="577"/>
                  <a:pt x="118111" y="1755"/>
                </a:cubicBezTo>
                <a:cubicBezTo>
                  <a:pt x="119372" y="2944"/>
                  <a:pt x="119994" y="4388"/>
                  <a:pt x="119994" y="6161"/>
                </a:cubicBezTo>
                <a:lnTo>
                  <a:pt x="119994" y="83350"/>
                </a:lnTo>
                <a:cubicBezTo>
                  <a:pt x="119994" y="86316"/>
                  <a:pt x="119255" y="88933"/>
                  <a:pt x="117794" y="91194"/>
                </a:cubicBezTo>
                <a:cubicBezTo>
                  <a:pt x="116311" y="93483"/>
                  <a:pt x="114344" y="95383"/>
                  <a:pt x="111905" y="96922"/>
                </a:cubicBezTo>
                <a:cubicBezTo>
                  <a:pt x="109444" y="98438"/>
                  <a:pt x="106772" y="99616"/>
                  <a:pt x="103894" y="100433"/>
                </a:cubicBezTo>
                <a:cubicBezTo>
                  <a:pt x="100983" y="101266"/>
                  <a:pt x="98155" y="101672"/>
                  <a:pt x="95411" y="101672"/>
                </a:cubicBezTo>
                <a:cubicBezTo>
                  <a:pt x="92700" y="101672"/>
                  <a:pt x="89844" y="101266"/>
                  <a:pt x="86911" y="100433"/>
                </a:cubicBezTo>
                <a:cubicBezTo>
                  <a:pt x="83983" y="99616"/>
                  <a:pt x="81344" y="98438"/>
                  <a:pt x="78972" y="96922"/>
                </a:cubicBezTo>
                <a:cubicBezTo>
                  <a:pt x="76600" y="95383"/>
                  <a:pt x="74694" y="93500"/>
                  <a:pt x="73216" y="91238"/>
                </a:cubicBezTo>
                <a:cubicBezTo>
                  <a:pt x="71733" y="88994"/>
                  <a:pt x="70994" y="86361"/>
                  <a:pt x="70994" y="83350"/>
                </a:cubicBezTo>
                <a:cubicBezTo>
                  <a:pt x="70994" y="80511"/>
                  <a:pt x="71733" y="77938"/>
                  <a:pt x="73216" y="75616"/>
                </a:cubicBezTo>
                <a:cubicBezTo>
                  <a:pt x="74694" y="73322"/>
                  <a:pt x="76600" y="71394"/>
                  <a:pt x="78972" y="69844"/>
                </a:cubicBezTo>
                <a:cubicBezTo>
                  <a:pt x="81344" y="68305"/>
                  <a:pt x="83983" y="67111"/>
                  <a:pt x="86911" y="66311"/>
                </a:cubicBezTo>
                <a:cubicBezTo>
                  <a:pt x="89844" y="65511"/>
                  <a:pt x="92700" y="65105"/>
                  <a:pt x="95411" y="65105"/>
                </a:cubicBezTo>
                <a:cubicBezTo>
                  <a:pt x="96894" y="65105"/>
                  <a:pt x="98288" y="65200"/>
                  <a:pt x="99666" y="65416"/>
                </a:cubicBezTo>
                <a:cubicBezTo>
                  <a:pt x="101016" y="65622"/>
                  <a:pt x="102344" y="65855"/>
                  <a:pt x="103622" y="66155"/>
                </a:cubicBezTo>
                <a:lnTo>
                  <a:pt x="103622" y="25822"/>
                </a:lnTo>
                <a:lnTo>
                  <a:pt x="49016" y="40472"/>
                </a:lnTo>
                <a:lnTo>
                  <a:pt x="49016" y="101672"/>
                </a:lnTo>
                <a:cubicBezTo>
                  <a:pt x="49016" y="104638"/>
                  <a:pt x="48277" y="107261"/>
                  <a:pt x="46794" y="109533"/>
                </a:cubicBezTo>
                <a:cubicBezTo>
                  <a:pt x="45316" y="111805"/>
                  <a:pt x="43394" y="113705"/>
                  <a:pt x="41022" y="115244"/>
                </a:cubicBezTo>
                <a:cubicBezTo>
                  <a:pt x="38666" y="116766"/>
                  <a:pt x="36027" y="117944"/>
                  <a:pt x="33083" y="118755"/>
                </a:cubicBezTo>
                <a:cubicBezTo>
                  <a:pt x="30155" y="119588"/>
                  <a:pt x="27327" y="119994"/>
                  <a:pt x="24583" y="119994"/>
                </a:cubicBezTo>
                <a:cubicBezTo>
                  <a:pt x="21738" y="119994"/>
                  <a:pt x="18877" y="119588"/>
                  <a:pt x="16000" y="118755"/>
                </a:cubicBezTo>
                <a:cubicBezTo>
                  <a:pt x="13122" y="117944"/>
                  <a:pt x="10483" y="116766"/>
                  <a:pt x="8055" y="115244"/>
                </a:cubicBezTo>
                <a:cubicBezTo>
                  <a:pt x="5633" y="113705"/>
                  <a:pt x="3700" y="111805"/>
                  <a:pt x="2216" y="109533"/>
                </a:cubicBezTo>
                <a:cubicBezTo>
                  <a:pt x="738" y="107261"/>
                  <a:pt x="0" y="104638"/>
                  <a:pt x="0" y="101672"/>
                </a:cubicBezTo>
                <a:cubicBezTo>
                  <a:pt x="0" y="98833"/>
                  <a:pt x="738" y="96261"/>
                  <a:pt x="2216" y="93938"/>
                </a:cubicBezTo>
                <a:cubicBezTo>
                  <a:pt x="3700" y="91650"/>
                  <a:pt x="5633" y="89716"/>
                  <a:pt x="8055" y="88166"/>
                </a:cubicBezTo>
                <a:cubicBezTo>
                  <a:pt x="10483" y="86611"/>
                  <a:pt x="13122" y="85422"/>
                  <a:pt x="16000" y="84605"/>
                </a:cubicBezTo>
                <a:cubicBezTo>
                  <a:pt x="18877" y="83772"/>
                  <a:pt x="21738" y="83350"/>
                  <a:pt x="24583" y="83350"/>
                </a:cubicBezTo>
                <a:cubicBezTo>
                  <a:pt x="25927" y="83350"/>
                  <a:pt x="27294" y="83461"/>
                  <a:pt x="28655" y="83661"/>
                </a:cubicBezTo>
                <a:cubicBezTo>
                  <a:pt x="30016" y="83866"/>
                  <a:pt x="31383" y="84133"/>
                  <a:pt x="32711" y="84494"/>
                </a:cubicBezTo>
                <a:lnTo>
                  <a:pt x="32711" y="25977"/>
                </a:lnTo>
                <a:cubicBezTo>
                  <a:pt x="32711" y="24627"/>
                  <a:pt x="33150" y="23422"/>
                  <a:pt x="34005" y="22383"/>
                </a:cubicBezTo>
                <a:cubicBezTo>
                  <a:pt x="34866" y="21316"/>
                  <a:pt x="36011" y="20594"/>
                  <a:pt x="37472" y="20188"/>
                </a:cubicBezTo>
                <a:cubicBezTo>
                  <a:pt x="38700" y="19905"/>
                  <a:pt x="41361" y="19183"/>
                  <a:pt x="45483" y="18005"/>
                </a:cubicBezTo>
                <a:cubicBezTo>
                  <a:pt x="49588" y="16861"/>
                  <a:pt x="54366" y="15544"/>
                  <a:pt x="59838" y="14072"/>
                </a:cubicBezTo>
                <a:cubicBezTo>
                  <a:pt x="65305" y="12594"/>
                  <a:pt x="71061" y="11027"/>
                  <a:pt x="77155" y="9377"/>
                </a:cubicBezTo>
                <a:cubicBezTo>
                  <a:pt x="83244" y="7733"/>
                  <a:pt x="88916" y="6211"/>
                  <a:pt x="94150" y="4844"/>
                </a:cubicBezTo>
                <a:cubicBezTo>
                  <a:pt x="99400" y="3466"/>
                  <a:pt x="103794" y="2305"/>
                  <a:pt x="107377" y="1377"/>
                </a:cubicBezTo>
                <a:cubicBezTo>
                  <a:pt x="110977" y="450"/>
                  <a:pt x="112977" y="0"/>
                  <a:pt x="113400" y="0"/>
                </a:cubicBezTo>
              </a:path>
            </a:pathLst>
          </a:custGeom>
          <a:solidFill>
            <a:schemeClr val="lt1"/>
          </a:solidFill>
          <a:ln>
            <a:noFill/>
          </a:ln>
        </p:spPr>
        <p:txBody>
          <a:bodyPr spcFirstLastPara="1" wrap="square" lIns="76200" tIns="76200" rIns="76200" bIns="76200" anchor="ctr" anchorCtr="0">
            <a:noAutofit/>
          </a:bodyPr>
          <a:lstStyle/>
          <a:p>
            <a:pPr marL="0" marR="0" lvl="0" indent="0" algn="l" rtl="0">
              <a:spcBef>
                <a:spcPts val="0"/>
              </a:spcBef>
              <a:spcAft>
                <a:spcPts val="0"/>
              </a:spcAft>
              <a:buNone/>
            </a:pPr>
            <a:endParaRPr sz="4351">
              <a:solidFill>
                <a:schemeClr val="lt1"/>
              </a:solidFill>
              <a:latin typeface="Roboto"/>
              <a:ea typeface="Roboto"/>
              <a:cs typeface="Roboto"/>
              <a:sym typeface="Roboto"/>
            </a:endParaRPr>
          </a:p>
        </p:txBody>
      </p:sp>
      <p:sp>
        <p:nvSpPr>
          <p:cNvPr id="342" name="Google Shape;342;p22"/>
          <p:cNvSpPr/>
          <p:nvPr/>
        </p:nvSpPr>
        <p:spPr>
          <a:xfrm>
            <a:off x="14449997" y="9536136"/>
            <a:ext cx="595774" cy="655778"/>
          </a:xfrm>
          <a:custGeom>
            <a:avLst/>
            <a:gdLst/>
            <a:ahLst/>
            <a:cxnLst/>
            <a:rect l="l" t="t" r="r" b="b"/>
            <a:pathLst>
              <a:path w="120000" h="120000" extrusionOk="0">
                <a:moveTo>
                  <a:pt x="118091" y="103355"/>
                </a:moveTo>
                <a:cubicBezTo>
                  <a:pt x="120437" y="107005"/>
                  <a:pt x="120617" y="110677"/>
                  <a:pt x="118641" y="114366"/>
                </a:cubicBezTo>
                <a:cubicBezTo>
                  <a:pt x="117715" y="116194"/>
                  <a:pt x="116379" y="117600"/>
                  <a:pt x="114672" y="118544"/>
                </a:cubicBezTo>
                <a:cubicBezTo>
                  <a:pt x="112960" y="119522"/>
                  <a:pt x="111135" y="119994"/>
                  <a:pt x="109215" y="119994"/>
                </a:cubicBezTo>
                <a:lnTo>
                  <a:pt x="10823" y="119994"/>
                </a:lnTo>
                <a:cubicBezTo>
                  <a:pt x="8897" y="119994"/>
                  <a:pt x="7090" y="119522"/>
                  <a:pt x="5417" y="118544"/>
                </a:cubicBezTo>
                <a:cubicBezTo>
                  <a:pt x="3721" y="117600"/>
                  <a:pt x="2385" y="116194"/>
                  <a:pt x="1392" y="114366"/>
                </a:cubicBezTo>
                <a:cubicBezTo>
                  <a:pt x="-639" y="110633"/>
                  <a:pt x="-449" y="106944"/>
                  <a:pt x="1931" y="103355"/>
                </a:cubicBezTo>
                <a:lnTo>
                  <a:pt x="42153" y="40627"/>
                </a:lnTo>
                <a:lnTo>
                  <a:pt x="42153" y="12038"/>
                </a:lnTo>
                <a:lnTo>
                  <a:pt x="36079" y="12038"/>
                </a:lnTo>
                <a:cubicBezTo>
                  <a:pt x="34367" y="12038"/>
                  <a:pt x="32952" y="11450"/>
                  <a:pt x="31830" y="10277"/>
                </a:cubicBezTo>
                <a:cubicBezTo>
                  <a:pt x="30724" y="9100"/>
                  <a:pt x="30151" y="7666"/>
                  <a:pt x="30151" y="5955"/>
                </a:cubicBezTo>
                <a:cubicBezTo>
                  <a:pt x="30151" y="4322"/>
                  <a:pt x="30724" y="2933"/>
                  <a:pt x="31830" y="1777"/>
                </a:cubicBezTo>
                <a:cubicBezTo>
                  <a:pt x="32952" y="600"/>
                  <a:pt x="34367" y="0"/>
                  <a:pt x="36079" y="0"/>
                </a:cubicBezTo>
                <a:lnTo>
                  <a:pt x="83942" y="0"/>
                </a:lnTo>
                <a:cubicBezTo>
                  <a:pt x="85666" y="0"/>
                  <a:pt x="87097" y="600"/>
                  <a:pt x="88270" y="1777"/>
                </a:cubicBezTo>
                <a:cubicBezTo>
                  <a:pt x="89444" y="2933"/>
                  <a:pt x="90033" y="4322"/>
                  <a:pt x="90033" y="5955"/>
                </a:cubicBezTo>
                <a:cubicBezTo>
                  <a:pt x="90033" y="7666"/>
                  <a:pt x="89444" y="9100"/>
                  <a:pt x="88270" y="10277"/>
                </a:cubicBezTo>
                <a:cubicBezTo>
                  <a:pt x="87097" y="11450"/>
                  <a:pt x="85666" y="12038"/>
                  <a:pt x="83942" y="12038"/>
                </a:cubicBezTo>
                <a:lnTo>
                  <a:pt x="78031" y="12038"/>
                </a:lnTo>
                <a:lnTo>
                  <a:pt x="78031" y="40772"/>
                </a:lnTo>
                <a:lnTo>
                  <a:pt x="118091" y="103355"/>
                </a:lnTo>
                <a:close/>
                <a:moveTo>
                  <a:pt x="29534" y="82583"/>
                </a:moveTo>
                <a:lnTo>
                  <a:pt x="90505" y="82583"/>
                </a:lnTo>
                <a:lnTo>
                  <a:pt x="66090" y="44300"/>
                </a:lnTo>
                <a:lnTo>
                  <a:pt x="66090" y="12038"/>
                </a:lnTo>
                <a:lnTo>
                  <a:pt x="54088" y="12038"/>
                </a:lnTo>
                <a:lnTo>
                  <a:pt x="54088" y="44150"/>
                </a:lnTo>
                <a:lnTo>
                  <a:pt x="29534" y="82583"/>
                </a:lnTo>
                <a:close/>
              </a:path>
            </a:pathLst>
          </a:custGeom>
          <a:solidFill>
            <a:schemeClr val="lt1"/>
          </a:solidFill>
          <a:ln>
            <a:noFill/>
          </a:ln>
        </p:spPr>
        <p:txBody>
          <a:bodyPr spcFirstLastPara="1" wrap="square" lIns="76200" tIns="76200" rIns="76200" bIns="76200" anchor="ctr" anchorCtr="0">
            <a:noAutofit/>
          </a:bodyPr>
          <a:lstStyle/>
          <a:p>
            <a:pPr marL="0" marR="0" lvl="0" indent="0" algn="l" rtl="0">
              <a:spcBef>
                <a:spcPts val="0"/>
              </a:spcBef>
              <a:spcAft>
                <a:spcPts val="0"/>
              </a:spcAft>
              <a:buNone/>
            </a:pPr>
            <a:endParaRPr sz="4351">
              <a:solidFill>
                <a:schemeClr val="lt1"/>
              </a:solidFill>
              <a:latin typeface="Roboto"/>
              <a:ea typeface="Roboto"/>
              <a:cs typeface="Roboto"/>
              <a:sym typeface="Roboto"/>
            </a:endParaRPr>
          </a:p>
        </p:txBody>
      </p:sp>
      <p:sp>
        <p:nvSpPr>
          <p:cNvPr id="343" name="Google Shape;343;p22"/>
          <p:cNvSpPr/>
          <p:nvPr/>
        </p:nvSpPr>
        <p:spPr>
          <a:xfrm>
            <a:off x="10171345" y="6826905"/>
            <a:ext cx="1170942" cy="1169073"/>
          </a:xfrm>
          <a:custGeom>
            <a:avLst/>
            <a:gdLst/>
            <a:ahLst/>
            <a:cxnLst/>
            <a:rect l="l" t="t" r="r" b="b"/>
            <a:pathLst>
              <a:path w="120000" h="120000" extrusionOk="0">
                <a:moveTo>
                  <a:pt x="96470" y="0"/>
                </a:moveTo>
                <a:cubicBezTo>
                  <a:pt x="22941" y="0"/>
                  <a:pt x="22941" y="0"/>
                  <a:pt x="22941" y="0"/>
                </a:cubicBezTo>
                <a:cubicBezTo>
                  <a:pt x="10000" y="0"/>
                  <a:pt x="0" y="10588"/>
                  <a:pt x="0" y="22941"/>
                </a:cubicBezTo>
                <a:cubicBezTo>
                  <a:pt x="0" y="47647"/>
                  <a:pt x="0" y="47647"/>
                  <a:pt x="0" y="47647"/>
                </a:cubicBezTo>
                <a:cubicBezTo>
                  <a:pt x="0" y="96470"/>
                  <a:pt x="0" y="96470"/>
                  <a:pt x="0" y="96470"/>
                </a:cubicBezTo>
                <a:cubicBezTo>
                  <a:pt x="0" y="109411"/>
                  <a:pt x="10000" y="120000"/>
                  <a:pt x="22941" y="120000"/>
                </a:cubicBezTo>
                <a:cubicBezTo>
                  <a:pt x="96470" y="120000"/>
                  <a:pt x="96470" y="120000"/>
                  <a:pt x="96470" y="120000"/>
                </a:cubicBezTo>
                <a:cubicBezTo>
                  <a:pt x="109411" y="120000"/>
                  <a:pt x="120000" y="109411"/>
                  <a:pt x="120000" y="96470"/>
                </a:cubicBezTo>
                <a:cubicBezTo>
                  <a:pt x="120000" y="47647"/>
                  <a:pt x="120000" y="47647"/>
                  <a:pt x="120000" y="47647"/>
                </a:cubicBezTo>
                <a:cubicBezTo>
                  <a:pt x="120000" y="22941"/>
                  <a:pt x="120000" y="22941"/>
                  <a:pt x="120000" y="22941"/>
                </a:cubicBezTo>
                <a:cubicBezTo>
                  <a:pt x="120000" y="10588"/>
                  <a:pt x="109411" y="0"/>
                  <a:pt x="96470" y="0"/>
                </a:cubicBezTo>
                <a:close/>
                <a:moveTo>
                  <a:pt x="103529" y="13529"/>
                </a:moveTo>
                <a:cubicBezTo>
                  <a:pt x="105882" y="13529"/>
                  <a:pt x="105882" y="13529"/>
                  <a:pt x="105882" y="13529"/>
                </a:cubicBezTo>
                <a:cubicBezTo>
                  <a:pt x="105882" y="16470"/>
                  <a:pt x="105882" y="16470"/>
                  <a:pt x="105882" y="16470"/>
                </a:cubicBezTo>
                <a:cubicBezTo>
                  <a:pt x="105882" y="34117"/>
                  <a:pt x="105882" y="34117"/>
                  <a:pt x="105882" y="34117"/>
                </a:cubicBezTo>
                <a:cubicBezTo>
                  <a:pt x="85882" y="34117"/>
                  <a:pt x="85882" y="34117"/>
                  <a:pt x="85882" y="34117"/>
                </a:cubicBezTo>
                <a:cubicBezTo>
                  <a:pt x="85882" y="14117"/>
                  <a:pt x="85882" y="14117"/>
                  <a:pt x="85882" y="14117"/>
                </a:cubicBezTo>
                <a:lnTo>
                  <a:pt x="103529" y="13529"/>
                </a:lnTo>
                <a:close/>
                <a:moveTo>
                  <a:pt x="42941" y="47647"/>
                </a:moveTo>
                <a:cubicBezTo>
                  <a:pt x="46470" y="42352"/>
                  <a:pt x="52941" y="38823"/>
                  <a:pt x="60000" y="38823"/>
                </a:cubicBezTo>
                <a:cubicBezTo>
                  <a:pt x="67058" y="38823"/>
                  <a:pt x="72941" y="42352"/>
                  <a:pt x="77058" y="47647"/>
                </a:cubicBezTo>
                <a:cubicBezTo>
                  <a:pt x="79411" y="51176"/>
                  <a:pt x="81176" y="55294"/>
                  <a:pt x="81176" y="60000"/>
                </a:cubicBezTo>
                <a:cubicBezTo>
                  <a:pt x="81176" y="71764"/>
                  <a:pt x="71176" y="81176"/>
                  <a:pt x="60000" y="81176"/>
                </a:cubicBezTo>
                <a:cubicBezTo>
                  <a:pt x="48235" y="81176"/>
                  <a:pt x="38823" y="71764"/>
                  <a:pt x="38823" y="60000"/>
                </a:cubicBezTo>
                <a:cubicBezTo>
                  <a:pt x="38823" y="55294"/>
                  <a:pt x="40000" y="51176"/>
                  <a:pt x="42941" y="47647"/>
                </a:cubicBezTo>
                <a:close/>
                <a:moveTo>
                  <a:pt x="108235" y="96470"/>
                </a:moveTo>
                <a:cubicBezTo>
                  <a:pt x="108235" y="102941"/>
                  <a:pt x="102941" y="108235"/>
                  <a:pt x="96470" y="108235"/>
                </a:cubicBezTo>
                <a:cubicBezTo>
                  <a:pt x="22941" y="108235"/>
                  <a:pt x="22941" y="108235"/>
                  <a:pt x="22941" y="108235"/>
                </a:cubicBezTo>
                <a:cubicBezTo>
                  <a:pt x="16470" y="108235"/>
                  <a:pt x="11764" y="102941"/>
                  <a:pt x="11764" y="96470"/>
                </a:cubicBezTo>
                <a:cubicBezTo>
                  <a:pt x="11764" y="47647"/>
                  <a:pt x="11764" y="47647"/>
                  <a:pt x="11764" y="47647"/>
                </a:cubicBezTo>
                <a:cubicBezTo>
                  <a:pt x="29411" y="47647"/>
                  <a:pt x="29411" y="47647"/>
                  <a:pt x="29411" y="47647"/>
                </a:cubicBezTo>
                <a:cubicBezTo>
                  <a:pt x="27647" y="51176"/>
                  <a:pt x="27058" y="55882"/>
                  <a:pt x="27058" y="60000"/>
                </a:cubicBezTo>
                <a:cubicBezTo>
                  <a:pt x="27058" y="78235"/>
                  <a:pt x="41764" y="92941"/>
                  <a:pt x="60000" y="92941"/>
                </a:cubicBezTo>
                <a:cubicBezTo>
                  <a:pt x="77647" y="92941"/>
                  <a:pt x="92352" y="78235"/>
                  <a:pt x="92352" y="60000"/>
                </a:cubicBezTo>
                <a:cubicBezTo>
                  <a:pt x="92352" y="55882"/>
                  <a:pt x="91764" y="51176"/>
                  <a:pt x="90000" y="47647"/>
                </a:cubicBezTo>
                <a:cubicBezTo>
                  <a:pt x="108235" y="47647"/>
                  <a:pt x="108235" y="47647"/>
                  <a:pt x="108235" y="47647"/>
                </a:cubicBezTo>
                <a:lnTo>
                  <a:pt x="108235" y="96470"/>
                </a:lnTo>
                <a:close/>
              </a:path>
            </a:pathLst>
          </a:custGeom>
          <a:solidFill>
            <a:schemeClr val="lt1"/>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44" name="Google Shape;344;p22"/>
          <p:cNvSpPr/>
          <p:nvPr/>
        </p:nvSpPr>
        <p:spPr>
          <a:xfrm>
            <a:off x="6285424" y="7516587"/>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345" name="Google Shape;345;p22"/>
          <p:cNvSpPr/>
          <p:nvPr/>
        </p:nvSpPr>
        <p:spPr>
          <a:xfrm>
            <a:off x="6565985" y="7070579"/>
            <a:ext cx="1419957"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Day Light</a:t>
            </a:r>
            <a:endParaRPr/>
          </a:p>
        </p:txBody>
      </p:sp>
      <p:sp>
        <p:nvSpPr>
          <p:cNvPr id="346" name="Google Shape;346;p22"/>
          <p:cNvSpPr/>
          <p:nvPr/>
        </p:nvSpPr>
        <p:spPr>
          <a:xfrm>
            <a:off x="1536220" y="7539994"/>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347" name="Google Shape;347;p22"/>
          <p:cNvSpPr/>
          <p:nvPr/>
        </p:nvSpPr>
        <p:spPr>
          <a:xfrm>
            <a:off x="1750258" y="7093985"/>
            <a:ext cx="1553005"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Work Hard</a:t>
            </a:r>
            <a:endParaRPr/>
          </a:p>
        </p:txBody>
      </p:sp>
      <p:sp>
        <p:nvSpPr>
          <p:cNvPr id="348" name="Google Shape;348;p22"/>
          <p:cNvSpPr/>
          <p:nvPr/>
        </p:nvSpPr>
        <p:spPr>
          <a:xfrm>
            <a:off x="2286320" y="6602577"/>
            <a:ext cx="431800" cy="381099"/>
          </a:xfrm>
          <a:custGeom>
            <a:avLst/>
            <a:gdLst/>
            <a:ahLst/>
            <a:cxnLst/>
            <a:rect l="l" t="t" r="r" b="b"/>
            <a:pathLst>
              <a:path w="120000" h="120000" extrusionOk="0">
                <a:moveTo>
                  <a:pt x="114209" y="119774"/>
                </a:moveTo>
                <a:lnTo>
                  <a:pt x="114209" y="119774"/>
                </a:lnTo>
                <a:cubicBezTo>
                  <a:pt x="5590" y="119774"/>
                  <a:pt x="5590" y="119774"/>
                  <a:pt x="5590" y="119774"/>
                </a:cubicBezTo>
                <a:cubicBezTo>
                  <a:pt x="2795" y="119774"/>
                  <a:pt x="0" y="116610"/>
                  <a:pt x="0" y="113446"/>
                </a:cubicBezTo>
                <a:cubicBezTo>
                  <a:pt x="0" y="6327"/>
                  <a:pt x="0" y="6327"/>
                  <a:pt x="0" y="6327"/>
                </a:cubicBezTo>
                <a:cubicBezTo>
                  <a:pt x="0" y="3163"/>
                  <a:pt x="2795" y="0"/>
                  <a:pt x="5590" y="0"/>
                </a:cubicBezTo>
                <a:cubicBezTo>
                  <a:pt x="114209" y="0"/>
                  <a:pt x="114209" y="0"/>
                  <a:pt x="114209" y="0"/>
                </a:cubicBezTo>
                <a:cubicBezTo>
                  <a:pt x="118402" y="0"/>
                  <a:pt x="119800" y="3163"/>
                  <a:pt x="119800" y="6327"/>
                </a:cubicBezTo>
                <a:cubicBezTo>
                  <a:pt x="119800" y="113446"/>
                  <a:pt x="119800" y="113446"/>
                  <a:pt x="119800" y="113446"/>
                </a:cubicBezTo>
                <a:cubicBezTo>
                  <a:pt x="119800" y="116610"/>
                  <a:pt x="118402" y="119774"/>
                  <a:pt x="114209" y="119774"/>
                </a:cubicBezTo>
                <a:close/>
                <a:moveTo>
                  <a:pt x="11181" y="6327"/>
                </a:moveTo>
                <a:lnTo>
                  <a:pt x="11181" y="6327"/>
                </a:lnTo>
                <a:cubicBezTo>
                  <a:pt x="8386" y="6327"/>
                  <a:pt x="5590" y="9717"/>
                  <a:pt x="5590" y="12881"/>
                </a:cubicBezTo>
                <a:cubicBezTo>
                  <a:pt x="5590" y="17627"/>
                  <a:pt x="8386" y="19209"/>
                  <a:pt x="11181" y="19209"/>
                </a:cubicBezTo>
                <a:cubicBezTo>
                  <a:pt x="13976" y="19209"/>
                  <a:pt x="16772" y="17627"/>
                  <a:pt x="16772" y="12881"/>
                </a:cubicBezTo>
                <a:cubicBezTo>
                  <a:pt x="16772" y="9717"/>
                  <a:pt x="13976" y="6327"/>
                  <a:pt x="11181" y="6327"/>
                </a:cubicBezTo>
                <a:close/>
                <a:moveTo>
                  <a:pt x="28153" y="6327"/>
                </a:moveTo>
                <a:lnTo>
                  <a:pt x="28153" y="6327"/>
                </a:lnTo>
                <a:cubicBezTo>
                  <a:pt x="25357" y="6327"/>
                  <a:pt x="22562" y="9717"/>
                  <a:pt x="22562" y="12881"/>
                </a:cubicBezTo>
                <a:cubicBezTo>
                  <a:pt x="22562" y="17627"/>
                  <a:pt x="25357" y="19209"/>
                  <a:pt x="28153" y="19209"/>
                </a:cubicBezTo>
                <a:cubicBezTo>
                  <a:pt x="30948" y="19209"/>
                  <a:pt x="33743" y="17627"/>
                  <a:pt x="33743" y="12881"/>
                </a:cubicBezTo>
                <a:cubicBezTo>
                  <a:pt x="33743" y="9717"/>
                  <a:pt x="30948" y="6327"/>
                  <a:pt x="28153" y="6327"/>
                </a:cubicBezTo>
                <a:close/>
                <a:moveTo>
                  <a:pt x="45124" y="6327"/>
                </a:moveTo>
                <a:lnTo>
                  <a:pt x="45124" y="6327"/>
                </a:lnTo>
                <a:cubicBezTo>
                  <a:pt x="42329" y="6327"/>
                  <a:pt x="39334" y="9717"/>
                  <a:pt x="39334" y="12881"/>
                </a:cubicBezTo>
                <a:cubicBezTo>
                  <a:pt x="39334" y="17627"/>
                  <a:pt x="42329" y="19209"/>
                  <a:pt x="45124" y="19209"/>
                </a:cubicBezTo>
                <a:cubicBezTo>
                  <a:pt x="47920" y="19209"/>
                  <a:pt x="50715" y="17627"/>
                  <a:pt x="50715" y="12881"/>
                </a:cubicBezTo>
                <a:cubicBezTo>
                  <a:pt x="50715" y="9717"/>
                  <a:pt x="47920" y="6327"/>
                  <a:pt x="45124" y="6327"/>
                </a:cubicBezTo>
                <a:close/>
                <a:moveTo>
                  <a:pt x="114209" y="25536"/>
                </a:moveTo>
                <a:lnTo>
                  <a:pt x="114209" y="25536"/>
                </a:lnTo>
                <a:cubicBezTo>
                  <a:pt x="108618" y="25536"/>
                  <a:pt x="108618" y="25536"/>
                  <a:pt x="108618" y="25536"/>
                </a:cubicBezTo>
                <a:cubicBezTo>
                  <a:pt x="11181" y="25536"/>
                  <a:pt x="11181" y="25536"/>
                  <a:pt x="11181" y="25536"/>
                </a:cubicBezTo>
                <a:cubicBezTo>
                  <a:pt x="5590" y="25536"/>
                  <a:pt x="5590" y="25536"/>
                  <a:pt x="5590" y="25536"/>
                </a:cubicBezTo>
                <a:cubicBezTo>
                  <a:pt x="5590" y="113446"/>
                  <a:pt x="5590" y="113446"/>
                  <a:pt x="5590" y="113446"/>
                </a:cubicBezTo>
                <a:cubicBezTo>
                  <a:pt x="114209" y="113446"/>
                  <a:pt x="114209" y="113446"/>
                  <a:pt x="114209" y="113446"/>
                </a:cubicBezTo>
                <a:lnTo>
                  <a:pt x="114209" y="25536"/>
                </a:lnTo>
                <a:close/>
                <a:moveTo>
                  <a:pt x="43727" y="63954"/>
                </a:moveTo>
                <a:lnTo>
                  <a:pt x="43727" y="63954"/>
                </a:lnTo>
                <a:cubicBezTo>
                  <a:pt x="45124" y="63954"/>
                  <a:pt x="46522" y="65536"/>
                  <a:pt x="46522" y="67118"/>
                </a:cubicBezTo>
                <a:lnTo>
                  <a:pt x="46522" y="67118"/>
                </a:lnTo>
                <a:cubicBezTo>
                  <a:pt x="54908" y="75028"/>
                  <a:pt x="54908" y="75028"/>
                  <a:pt x="54908" y="75028"/>
                </a:cubicBezTo>
                <a:cubicBezTo>
                  <a:pt x="73277" y="54463"/>
                  <a:pt x="73277" y="54463"/>
                  <a:pt x="73277" y="54463"/>
                </a:cubicBezTo>
                <a:lnTo>
                  <a:pt x="73277" y="54463"/>
                </a:lnTo>
                <a:cubicBezTo>
                  <a:pt x="74675" y="52881"/>
                  <a:pt x="76073" y="51073"/>
                  <a:pt x="77470" y="51073"/>
                </a:cubicBezTo>
                <a:cubicBezTo>
                  <a:pt x="80266" y="51073"/>
                  <a:pt x="83261" y="54463"/>
                  <a:pt x="83261" y="57627"/>
                </a:cubicBezTo>
                <a:cubicBezTo>
                  <a:pt x="83261" y="59209"/>
                  <a:pt x="81863" y="60790"/>
                  <a:pt x="80266" y="62372"/>
                </a:cubicBezTo>
                <a:lnTo>
                  <a:pt x="80266" y="62372"/>
                </a:lnTo>
                <a:cubicBezTo>
                  <a:pt x="57703" y="87909"/>
                  <a:pt x="57703" y="87909"/>
                  <a:pt x="57703" y="87909"/>
                </a:cubicBezTo>
                <a:lnTo>
                  <a:pt x="57703" y="87909"/>
                </a:lnTo>
                <a:cubicBezTo>
                  <a:pt x="57703" y="89491"/>
                  <a:pt x="56306" y="89491"/>
                  <a:pt x="54908" y="89491"/>
                </a:cubicBezTo>
                <a:cubicBezTo>
                  <a:pt x="53510" y="89491"/>
                  <a:pt x="52113" y="89491"/>
                  <a:pt x="50715" y="87909"/>
                </a:cubicBezTo>
                <a:lnTo>
                  <a:pt x="50715" y="87909"/>
                </a:lnTo>
                <a:cubicBezTo>
                  <a:pt x="39334" y="75028"/>
                  <a:pt x="39334" y="75028"/>
                  <a:pt x="39334" y="75028"/>
                </a:cubicBezTo>
                <a:lnTo>
                  <a:pt x="39334" y="75028"/>
                </a:lnTo>
                <a:cubicBezTo>
                  <a:pt x="37936" y="73446"/>
                  <a:pt x="37936" y="71864"/>
                  <a:pt x="37936" y="70282"/>
                </a:cubicBezTo>
                <a:cubicBezTo>
                  <a:pt x="37936" y="67118"/>
                  <a:pt x="39334" y="63954"/>
                  <a:pt x="43727" y="63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49" name="Google Shape;349;p22"/>
          <p:cNvSpPr/>
          <p:nvPr/>
        </p:nvSpPr>
        <p:spPr>
          <a:xfrm>
            <a:off x="6253978" y="9717998"/>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350" name="Google Shape;350;p22"/>
          <p:cNvSpPr/>
          <p:nvPr/>
        </p:nvSpPr>
        <p:spPr>
          <a:xfrm>
            <a:off x="6534539" y="9271989"/>
            <a:ext cx="1419957"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Day Light</a:t>
            </a:r>
            <a:endParaRPr/>
          </a:p>
        </p:txBody>
      </p:sp>
      <p:sp>
        <p:nvSpPr>
          <p:cNvPr id="351" name="Google Shape;351;p22"/>
          <p:cNvSpPr/>
          <p:nvPr/>
        </p:nvSpPr>
        <p:spPr>
          <a:xfrm>
            <a:off x="1552934" y="9734713"/>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352" name="Google Shape;352;p22"/>
          <p:cNvSpPr/>
          <p:nvPr/>
        </p:nvSpPr>
        <p:spPr>
          <a:xfrm>
            <a:off x="1833495" y="9288704"/>
            <a:ext cx="1419957"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Day Light</a:t>
            </a:r>
            <a:endParaRPr/>
          </a:p>
        </p:txBody>
      </p:sp>
      <p:sp>
        <p:nvSpPr>
          <p:cNvPr id="353" name="Google Shape;353;p22"/>
          <p:cNvSpPr/>
          <p:nvPr/>
        </p:nvSpPr>
        <p:spPr>
          <a:xfrm>
            <a:off x="2303034" y="8780582"/>
            <a:ext cx="434976" cy="393802"/>
          </a:xfrm>
          <a:custGeom>
            <a:avLst/>
            <a:gdLst/>
            <a:ahLst/>
            <a:cxnLst/>
            <a:rect l="l" t="t" r="r" b="b"/>
            <a:pathLst>
              <a:path w="120000" h="120000" extrusionOk="0">
                <a:moveTo>
                  <a:pt x="114219" y="119779"/>
                </a:moveTo>
                <a:lnTo>
                  <a:pt x="114219" y="119779"/>
                </a:lnTo>
                <a:cubicBezTo>
                  <a:pt x="104252" y="119779"/>
                  <a:pt x="104252" y="119779"/>
                  <a:pt x="104252" y="119779"/>
                </a:cubicBezTo>
                <a:cubicBezTo>
                  <a:pt x="104252" y="70018"/>
                  <a:pt x="104252" y="70018"/>
                  <a:pt x="104252" y="70018"/>
                </a:cubicBezTo>
                <a:cubicBezTo>
                  <a:pt x="104252" y="31045"/>
                  <a:pt x="104252" y="31045"/>
                  <a:pt x="104252" y="31045"/>
                </a:cubicBezTo>
                <a:cubicBezTo>
                  <a:pt x="114219" y="31045"/>
                  <a:pt x="114219" y="31045"/>
                  <a:pt x="114219" y="31045"/>
                </a:cubicBezTo>
                <a:cubicBezTo>
                  <a:pt x="117009" y="31045"/>
                  <a:pt x="119800" y="32587"/>
                  <a:pt x="119800" y="37431"/>
                </a:cubicBezTo>
                <a:cubicBezTo>
                  <a:pt x="119800" y="76183"/>
                  <a:pt x="119800" y="76183"/>
                  <a:pt x="119800" y="76183"/>
                </a:cubicBezTo>
                <a:cubicBezTo>
                  <a:pt x="119800" y="101064"/>
                  <a:pt x="119800" y="101064"/>
                  <a:pt x="119800" y="101064"/>
                </a:cubicBezTo>
                <a:cubicBezTo>
                  <a:pt x="119800" y="113614"/>
                  <a:pt x="119800" y="113614"/>
                  <a:pt x="119800" y="113614"/>
                </a:cubicBezTo>
                <a:cubicBezTo>
                  <a:pt x="119800" y="116697"/>
                  <a:pt x="117009" y="119779"/>
                  <a:pt x="114219" y="119779"/>
                </a:cubicBezTo>
                <a:close/>
                <a:moveTo>
                  <a:pt x="19734" y="119779"/>
                </a:moveTo>
                <a:lnTo>
                  <a:pt x="19734" y="119779"/>
                </a:lnTo>
                <a:cubicBezTo>
                  <a:pt x="19734" y="70018"/>
                  <a:pt x="19734" y="70018"/>
                  <a:pt x="19734" y="70018"/>
                </a:cubicBezTo>
                <a:cubicBezTo>
                  <a:pt x="19734" y="68477"/>
                  <a:pt x="19734" y="68477"/>
                  <a:pt x="19734" y="68477"/>
                </a:cubicBezTo>
                <a:cubicBezTo>
                  <a:pt x="19734" y="31045"/>
                  <a:pt x="19734" y="31045"/>
                  <a:pt x="19734" y="31045"/>
                </a:cubicBezTo>
                <a:cubicBezTo>
                  <a:pt x="31096" y="31045"/>
                  <a:pt x="31096" y="31045"/>
                  <a:pt x="31096" y="31045"/>
                </a:cubicBezTo>
                <a:cubicBezTo>
                  <a:pt x="31096" y="14091"/>
                  <a:pt x="43654" y="0"/>
                  <a:pt x="59202" y="0"/>
                </a:cubicBezTo>
                <a:cubicBezTo>
                  <a:pt x="74750" y="0"/>
                  <a:pt x="87308" y="14091"/>
                  <a:pt x="87308" y="31045"/>
                </a:cubicBezTo>
                <a:cubicBezTo>
                  <a:pt x="98671" y="31045"/>
                  <a:pt x="98671" y="31045"/>
                  <a:pt x="98671" y="31045"/>
                </a:cubicBezTo>
                <a:cubicBezTo>
                  <a:pt x="98671" y="70018"/>
                  <a:pt x="98671" y="70018"/>
                  <a:pt x="98671" y="70018"/>
                </a:cubicBezTo>
                <a:cubicBezTo>
                  <a:pt x="98671" y="119779"/>
                  <a:pt x="98671" y="119779"/>
                  <a:pt x="98671" y="119779"/>
                </a:cubicBezTo>
                <a:lnTo>
                  <a:pt x="19734" y="119779"/>
                </a:lnTo>
                <a:close/>
                <a:moveTo>
                  <a:pt x="59202" y="12550"/>
                </a:moveTo>
                <a:lnTo>
                  <a:pt x="59202" y="12550"/>
                </a:lnTo>
                <a:cubicBezTo>
                  <a:pt x="50830" y="12550"/>
                  <a:pt x="42259" y="20256"/>
                  <a:pt x="42259" y="31045"/>
                </a:cubicBezTo>
                <a:cubicBezTo>
                  <a:pt x="76146" y="31045"/>
                  <a:pt x="76146" y="31045"/>
                  <a:pt x="76146" y="31045"/>
                </a:cubicBezTo>
                <a:cubicBezTo>
                  <a:pt x="76146" y="20256"/>
                  <a:pt x="69169" y="12550"/>
                  <a:pt x="59202" y="12550"/>
                </a:cubicBezTo>
                <a:close/>
                <a:moveTo>
                  <a:pt x="0" y="113614"/>
                </a:moveTo>
                <a:lnTo>
                  <a:pt x="0" y="113614"/>
                </a:lnTo>
                <a:cubicBezTo>
                  <a:pt x="0" y="101064"/>
                  <a:pt x="0" y="101064"/>
                  <a:pt x="0" y="101064"/>
                </a:cubicBezTo>
                <a:cubicBezTo>
                  <a:pt x="0" y="76183"/>
                  <a:pt x="0" y="76183"/>
                  <a:pt x="0" y="76183"/>
                </a:cubicBezTo>
                <a:cubicBezTo>
                  <a:pt x="0" y="37431"/>
                  <a:pt x="0" y="37431"/>
                  <a:pt x="0" y="37431"/>
                </a:cubicBezTo>
                <a:cubicBezTo>
                  <a:pt x="0" y="32587"/>
                  <a:pt x="1395" y="31045"/>
                  <a:pt x="5780" y="31045"/>
                </a:cubicBezTo>
                <a:cubicBezTo>
                  <a:pt x="14152" y="31045"/>
                  <a:pt x="14152" y="31045"/>
                  <a:pt x="14152" y="31045"/>
                </a:cubicBezTo>
                <a:cubicBezTo>
                  <a:pt x="14152" y="68477"/>
                  <a:pt x="14152" y="68477"/>
                  <a:pt x="14152" y="68477"/>
                </a:cubicBezTo>
                <a:cubicBezTo>
                  <a:pt x="14152" y="70018"/>
                  <a:pt x="14152" y="70018"/>
                  <a:pt x="14152" y="70018"/>
                </a:cubicBezTo>
                <a:cubicBezTo>
                  <a:pt x="14152" y="119779"/>
                  <a:pt x="14152" y="119779"/>
                  <a:pt x="14152" y="119779"/>
                </a:cubicBezTo>
                <a:cubicBezTo>
                  <a:pt x="5780" y="119779"/>
                  <a:pt x="5780" y="119779"/>
                  <a:pt x="5780" y="119779"/>
                </a:cubicBezTo>
                <a:cubicBezTo>
                  <a:pt x="1395" y="119779"/>
                  <a:pt x="0" y="116697"/>
                  <a:pt x="0" y="11361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54" name="Google Shape;354;p22"/>
          <p:cNvSpPr/>
          <p:nvPr/>
        </p:nvSpPr>
        <p:spPr>
          <a:xfrm>
            <a:off x="3978793" y="7516587"/>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355" name="Google Shape;355;p22"/>
          <p:cNvSpPr/>
          <p:nvPr/>
        </p:nvSpPr>
        <p:spPr>
          <a:xfrm>
            <a:off x="4259354" y="7070579"/>
            <a:ext cx="1419957"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Day Light</a:t>
            </a:r>
            <a:endParaRPr/>
          </a:p>
        </p:txBody>
      </p:sp>
      <p:sp>
        <p:nvSpPr>
          <p:cNvPr id="356" name="Google Shape;356;p22"/>
          <p:cNvSpPr/>
          <p:nvPr/>
        </p:nvSpPr>
        <p:spPr>
          <a:xfrm>
            <a:off x="3947347" y="9717998"/>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357" name="Google Shape;357;p22"/>
          <p:cNvSpPr/>
          <p:nvPr/>
        </p:nvSpPr>
        <p:spPr>
          <a:xfrm>
            <a:off x="4227908" y="9271989"/>
            <a:ext cx="1419957"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Day Light</a:t>
            </a:r>
            <a:endParaRPr/>
          </a:p>
        </p:txBody>
      </p:sp>
      <p:sp>
        <p:nvSpPr>
          <p:cNvPr id="358" name="Google Shape;358;p22"/>
          <p:cNvSpPr/>
          <p:nvPr/>
        </p:nvSpPr>
        <p:spPr>
          <a:xfrm>
            <a:off x="4710987" y="8763867"/>
            <a:ext cx="434974" cy="435087"/>
          </a:xfrm>
          <a:custGeom>
            <a:avLst/>
            <a:gdLst/>
            <a:ahLst/>
            <a:cxnLst/>
            <a:rect l="l" t="t" r="r" b="b"/>
            <a:pathLst>
              <a:path w="120000" h="120000" extrusionOk="0">
                <a:moveTo>
                  <a:pt x="60598" y="119800"/>
                </a:moveTo>
                <a:lnTo>
                  <a:pt x="60598" y="119800"/>
                </a:lnTo>
                <a:cubicBezTo>
                  <a:pt x="26710" y="119800"/>
                  <a:pt x="0" y="93089"/>
                  <a:pt x="0" y="60598"/>
                </a:cubicBezTo>
                <a:cubicBezTo>
                  <a:pt x="0" y="26910"/>
                  <a:pt x="26710" y="0"/>
                  <a:pt x="60598" y="0"/>
                </a:cubicBezTo>
                <a:cubicBezTo>
                  <a:pt x="93089" y="0"/>
                  <a:pt x="119800" y="26910"/>
                  <a:pt x="119800" y="60598"/>
                </a:cubicBezTo>
                <a:cubicBezTo>
                  <a:pt x="119800" y="93089"/>
                  <a:pt x="93089" y="119800"/>
                  <a:pt x="60598" y="119800"/>
                </a:cubicBezTo>
                <a:close/>
                <a:moveTo>
                  <a:pt x="60598" y="11362"/>
                </a:moveTo>
                <a:lnTo>
                  <a:pt x="60598" y="11362"/>
                </a:lnTo>
                <a:cubicBezTo>
                  <a:pt x="33887" y="11362"/>
                  <a:pt x="11362" y="33887"/>
                  <a:pt x="11362" y="60598"/>
                </a:cubicBezTo>
                <a:cubicBezTo>
                  <a:pt x="11362" y="87508"/>
                  <a:pt x="33887" y="108438"/>
                  <a:pt x="60598" y="108438"/>
                </a:cubicBezTo>
                <a:cubicBezTo>
                  <a:pt x="87308" y="108438"/>
                  <a:pt x="108438" y="87508"/>
                  <a:pt x="108438" y="60598"/>
                </a:cubicBezTo>
                <a:cubicBezTo>
                  <a:pt x="108438" y="33887"/>
                  <a:pt x="87308" y="11362"/>
                  <a:pt x="60598" y="11362"/>
                </a:cubicBezTo>
                <a:close/>
                <a:moveTo>
                  <a:pt x="60598" y="85913"/>
                </a:moveTo>
                <a:lnTo>
                  <a:pt x="60598" y="85913"/>
                </a:lnTo>
                <a:cubicBezTo>
                  <a:pt x="45049" y="85913"/>
                  <a:pt x="49235" y="70564"/>
                  <a:pt x="49235" y="70564"/>
                </a:cubicBezTo>
                <a:cubicBezTo>
                  <a:pt x="60598" y="29700"/>
                  <a:pt x="60598" y="29700"/>
                  <a:pt x="60598" y="29700"/>
                </a:cubicBezTo>
                <a:cubicBezTo>
                  <a:pt x="70365" y="70564"/>
                  <a:pt x="70365" y="70564"/>
                  <a:pt x="70365" y="70564"/>
                </a:cubicBezTo>
                <a:cubicBezTo>
                  <a:pt x="74750" y="85913"/>
                  <a:pt x="60598" y="85913"/>
                  <a:pt x="60598" y="8591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59" name="Google Shape;359;p22"/>
          <p:cNvSpPr/>
          <p:nvPr/>
        </p:nvSpPr>
        <p:spPr>
          <a:xfrm>
            <a:off x="4725718" y="6612599"/>
            <a:ext cx="434974" cy="381099"/>
          </a:xfrm>
          <a:custGeom>
            <a:avLst/>
            <a:gdLst/>
            <a:ahLst/>
            <a:cxnLst/>
            <a:rect l="l" t="t" r="r" b="b"/>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60" name="Google Shape;360;p22"/>
          <p:cNvSpPr/>
          <p:nvPr/>
        </p:nvSpPr>
        <p:spPr>
          <a:xfrm>
            <a:off x="7000904" y="6637054"/>
            <a:ext cx="486316" cy="296695"/>
          </a:xfrm>
          <a:custGeom>
            <a:avLst/>
            <a:gdLst/>
            <a:ahLst/>
            <a:cxnLst/>
            <a:rect l="l" t="t" r="r" b="b"/>
            <a:pathLst>
              <a:path w="120000" h="120000" extrusionOk="0">
                <a:moveTo>
                  <a:pt x="91991" y="59801"/>
                </a:moveTo>
                <a:lnTo>
                  <a:pt x="91991" y="59801"/>
                </a:lnTo>
                <a:cubicBezTo>
                  <a:pt x="91991" y="35643"/>
                  <a:pt x="100684" y="17821"/>
                  <a:pt x="104788" y="17821"/>
                </a:cubicBezTo>
                <a:cubicBezTo>
                  <a:pt x="106961" y="17821"/>
                  <a:pt x="113480" y="17821"/>
                  <a:pt x="113480" y="17821"/>
                </a:cubicBezTo>
                <a:cubicBezTo>
                  <a:pt x="109134" y="7128"/>
                  <a:pt x="106961" y="0"/>
                  <a:pt x="91991" y="0"/>
                </a:cubicBezTo>
                <a:cubicBezTo>
                  <a:pt x="32112" y="0"/>
                  <a:pt x="32112" y="0"/>
                  <a:pt x="32112" y="0"/>
                </a:cubicBezTo>
                <a:cubicBezTo>
                  <a:pt x="8692" y="0"/>
                  <a:pt x="0" y="35643"/>
                  <a:pt x="0" y="59801"/>
                </a:cubicBezTo>
                <a:cubicBezTo>
                  <a:pt x="0" y="84356"/>
                  <a:pt x="8692" y="119603"/>
                  <a:pt x="32112" y="119603"/>
                </a:cubicBezTo>
                <a:cubicBezTo>
                  <a:pt x="91991" y="119603"/>
                  <a:pt x="91991" y="119603"/>
                  <a:pt x="91991" y="119603"/>
                </a:cubicBezTo>
                <a:cubicBezTo>
                  <a:pt x="106961" y="119603"/>
                  <a:pt x="109134" y="112475"/>
                  <a:pt x="113480" y="101782"/>
                </a:cubicBezTo>
                <a:cubicBezTo>
                  <a:pt x="113480" y="101782"/>
                  <a:pt x="111307" y="101782"/>
                  <a:pt x="104788" y="101782"/>
                </a:cubicBezTo>
                <a:cubicBezTo>
                  <a:pt x="100684" y="101782"/>
                  <a:pt x="91991" y="87920"/>
                  <a:pt x="91991" y="59801"/>
                </a:cubicBezTo>
                <a:close/>
                <a:moveTo>
                  <a:pt x="74849" y="77623"/>
                </a:moveTo>
                <a:lnTo>
                  <a:pt x="74849" y="77623"/>
                </a:lnTo>
                <a:cubicBezTo>
                  <a:pt x="74849" y="80792"/>
                  <a:pt x="72917" y="77623"/>
                  <a:pt x="72917" y="77623"/>
                </a:cubicBezTo>
                <a:cubicBezTo>
                  <a:pt x="53360" y="66930"/>
                  <a:pt x="53360" y="66930"/>
                  <a:pt x="53360" y="66930"/>
                </a:cubicBezTo>
                <a:cubicBezTo>
                  <a:pt x="53360" y="66930"/>
                  <a:pt x="53360" y="70495"/>
                  <a:pt x="51187" y="77623"/>
                </a:cubicBezTo>
                <a:cubicBezTo>
                  <a:pt x="49255" y="80792"/>
                  <a:pt x="49255" y="87920"/>
                  <a:pt x="44909" y="80792"/>
                </a:cubicBezTo>
                <a:cubicBezTo>
                  <a:pt x="38390" y="74059"/>
                  <a:pt x="23661" y="49504"/>
                  <a:pt x="23661" y="49504"/>
                </a:cubicBezTo>
                <a:cubicBezTo>
                  <a:pt x="23661" y="49504"/>
                  <a:pt x="21488" y="45940"/>
                  <a:pt x="21488" y="42376"/>
                </a:cubicBezTo>
                <a:cubicBezTo>
                  <a:pt x="23661" y="42376"/>
                  <a:pt x="25593" y="42376"/>
                  <a:pt x="25593" y="42376"/>
                </a:cubicBezTo>
                <a:cubicBezTo>
                  <a:pt x="42736" y="56633"/>
                  <a:pt x="42736" y="56633"/>
                  <a:pt x="42736" y="56633"/>
                </a:cubicBezTo>
                <a:cubicBezTo>
                  <a:pt x="42736" y="56633"/>
                  <a:pt x="44909" y="49504"/>
                  <a:pt x="47082" y="45940"/>
                </a:cubicBezTo>
                <a:cubicBezTo>
                  <a:pt x="47082" y="38811"/>
                  <a:pt x="49255" y="35643"/>
                  <a:pt x="53360" y="42376"/>
                </a:cubicBezTo>
                <a:cubicBezTo>
                  <a:pt x="57706" y="45940"/>
                  <a:pt x="74849" y="74059"/>
                  <a:pt x="74849" y="74059"/>
                </a:cubicBezTo>
                <a:cubicBezTo>
                  <a:pt x="74849" y="74059"/>
                  <a:pt x="77022" y="77623"/>
                  <a:pt x="74849" y="77623"/>
                </a:cubicBezTo>
                <a:close/>
                <a:moveTo>
                  <a:pt x="113480" y="38811"/>
                </a:moveTo>
                <a:lnTo>
                  <a:pt x="113480" y="38811"/>
                </a:lnTo>
                <a:cubicBezTo>
                  <a:pt x="109134" y="38811"/>
                  <a:pt x="109134" y="38811"/>
                  <a:pt x="109134" y="38811"/>
                </a:cubicBezTo>
                <a:cubicBezTo>
                  <a:pt x="104788" y="38811"/>
                  <a:pt x="102615" y="49504"/>
                  <a:pt x="102615" y="59801"/>
                </a:cubicBezTo>
                <a:cubicBezTo>
                  <a:pt x="102615" y="70495"/>
                  <a:pt x="104788" y="80792"/>
                  <a:pt x="109134" y="80792"/>
                </a:cubicBezTo>
                <a:cubicBezTo>
                  <a:pt x="113480" y="80792"/>
                  <a:pt x="113480" y="80792"/>
                  <a:pt x="113480" y="80792"/>
                </a:cubicBezTo>
                <a:cubicBezTo>
                  <a:pt x="115412" y="80792"/>
                  <a:pt x="119758" y="70495"/>
                  <a:pt x="119758" y="59801"/>
                </a:cubicBezTo>
                <a:cubicBezTo>
                  <a:pt x="119758" y="49504"/>
                  <a:pt x="115412" y="38811"/>
                  <a:pt x="113480" y="38811"/>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61" name="Google Shape;361;p22"/>
          <p:cNvSpPr/>
          <p:nvPr/>
        </p:nvSpPr>
        <p:spPr>
          <a:xfrm>
            <a:off x="6987616" y="8733670"/>
            <a:ext cx="478154" cy="478277"/>
          </a:xfrm>
          <a:custGeom>
            <a:avLst/>
            <a:gdLst/>
            <a:ahLst/>
            <a:cxnLst/>
            <a:rect l="l" t="t" r="r" b="b"/>
            <a:pathLst>
              <a:path w="120000" h="120000" extrusionOk="0">
                <a:moveTo>
                  <a:pt x="59869" y="2082"/>
                </a:moveTo>
                <a:lnTo>
                  <a:pt x="59869" y="2082"/>
                </a:lnTo>
                <a:cubicBezTo>
                  <a:pt x="25249" y="2082"/>
                  <a:pt x="0" y="27592"/>
                  <a:pt x="0" y="62212"/>
                </a:cubicBezTo>
                <a:cubicBezTo>
                  <a:pt x="0" y="94490"/>
                  <a:pt x="27592" y="119739"/>
                  <a:pt x="59869" y="119739"/>
                </a:cubicBezTo>
                <a:cubicBezTo>
                  <a:pt x="94490" y="119739"/>
                  <a:pt x="119739" y="92147"/>
                  <a:pt x="119739" y="59869"/>
                </a:cubicBezTo>
                <a:cubicBezTo>
                  <a:pt x="119739" y="27592"/>
                  <a:pt x="92147" y="0"/>
                  <a:pt x="59869" y="2082"/>
                </a:cubicBezTo>
                <a:close/>
                <a:moveTo>
                  <a:pt x="59869" y="9110"/>
                </a:moveTo>
                <a:lnTo>
                  <a:pt x="59869" y="9110"/>
                </a:lnTo>
                <a:cubicBezTo>
                  <a:pt x="66637" y="9110"/>
                  <a:pt x="75748" y="11453"/>
                  <a:pt x="83036" y="13796"/>
                </a:cubicBezTo>
                <a:cubicBezTo>
                  <a:pt x="75748" y="27592"/>
                  <a:pt x="75748" y="27592"/>
                  <a:pt x="75748" y="27592"/>
                </a:cubicBezTo>
                <a:cubicBezTo>
                  <a:pt x="71583" y="25249"/>
                  <a:pt x="64295" y="25249"/>
                  <a:pt x="59869" y="25249"/>
                </a:cubicBezTo>
                <a:cubicBezTo>
                  <a:pt x="52841" y="25249"/>
                  <a:pt x="48156" y="25249"/>
                  <a:pt x="43731" y="27592"/>
                </a:cubicBezTo>
                <a:cubicBezTo>
                  <a:pt x="36702" y="13796"/>
                  <a:pt x="36702" y="13796"/>
                  <a:pt x="36702" y="13796"/>
                </a:cubicBezTo>
                <a:cubicBezTo>
                  <a:pt x="43731" y="11453"/>
                  <a:pt x="50498" y="9110"/>
                  <a:pt x="59869" y="9110"/>
                </a:cubicBezTo>
                <a:close/>
                <a:moveTo>
                  <a:pt x="27592" y="76008"/>
                </a:moveTo>
                <a:lnTo>
                  <a:pt x="27592" y="76008"/>
                </a:lnTo>
                <a:cubicBezTo>
                  <a:pt x="13796" y="85119"/>
                  <a:pt x="13796" y="85119"/>
                  <a:pt x="13796" y="85119"/>
                </a:cubicBezTo>
                <a:cubicBezTo>
                  <a:pt x="9110" y="78351"/>
                  <a:pt x="9110" y="68980"/>
                  <a:pt x="9110" y="62212"/>
                </a:cubicBezTo>
                <a:cubicBezTo>
                  <a:pt x="6767" y="53101"/>
                  <a:pt x="9110" y="43470"/>
                  <a:pt x="13796" y="36702"/>
                </a:cubicBezTo>
                <a:cubicBezTo>
                  <a:pt x="27592" y="43470"/>
                  <a:pt x="27592" y="43470"/>
                  <a:pt x="27592" y="43470"/>
                </a:cubicBezTo>
                <a:cubicBezTo>
                  <a:pt x="25249" y="48156"/>
                  <a:pt x="22906" y="55184"/>
                  <a:pt x="22906" y="59869"/>
                </a:cubicBezTo>
                <a:cubicBezTo>
                  <a:pt x="22906" y="66898"/>
                  <a:pt x="25249" y="71323"/>
                  <a:pt x="27592" y="76008"/>
                </a:cubicBezTo>
                <a:close/>
                <a:moveTo>
                  <a:pt x="59869" y="112711"/>
                </a:moveTo>
                <a:lnTo>
                  <a:pt x="59869" y="112711"/>
                </a:lnTo>
                <a:cubicBezTo>
                  <a:pt x="50498" y="112711"/>
                  <a:pt x="43731" y="110629"/>
                  <a:pt x="36702" y="105943"/>
                </a:cubicBezTo>
                <a:cubicBezTo>
                  <a:pt x="43731" y="92147"/>
                  <a:pt x="43731" y="92147"/>
                  <a:pt x="43731" y="92147"/>
                </a:cubicBezTo>
                <a:cubicBezTo>
                  <a:pt x="48156" y="94490"/>
                  <a:pt x="52841" y="96832"/>
                  <a:pt x="59869" y="96832"/>
                </a:cubicBezTo>
                <a:cubicBezTo>
                  <a:pt x="64295" y="96832"/>
                  <a:pt x="71583" y="94490"/>
                  <a:pt x="75748" y="92147"/>
                </a:cubicBezTo>
                <a:cubicBezTo>
                  <a:pt x="83036" y="105943"/>
                  <a:pt x="83036" y="105943"/>
                  <a:pt x="83036" y="105943"/>
                </a:cubicBezTo>
                <a:cubicBezTo>
                  <a:pt x="75748" y="110629"/>
                  <a:pt x="69240" y="112711"/>
                  <a:pt x="59869" y="112711"/>
                </a:cubicBezTo>
                <a:close/>
                <a:moveTo>
                  <a:pt x="59869" y="89804"/>
                </a:moveTo>
                <a:lnTo>
                  <a:pt x="59869" y="89804"/>
                </a:lnTo>
                <a:cubicBezTo>
                  <a:pt x="43731" y="89804"/>
                  <a:pt x="32277" y="76008"/>
                  <a:pt x="32277" y="59869"/>
                </a:cubicBezTo>
                <a:cubicBezTo>
                  <a:pt x="32277" y="43470"/>
                  <a:pt x="43731" y="32017"/>
                  <a:pt x="59869" y="32017"/>
                </a:cubicBezTo>
                <a:cubicBezTo>
                  <a:pt x="75748" y="32017"/>
                  <a:pt x="87462" y="43470"/>
                  <a:pt x="87462" y="59869"/>
                </a:cubicBezTo>
                <a:cubicBezTo>
                  <a:pt x="87462" y="76008"/>
                  <a:pt x="75748" y="89804"/>
                  <a:pt x="59869" y="89804"/>
                </a:cubicBezTo>
                <a:close/>
                <a:moveTo>
                  <a:pt x="92147" y="76008"/>
                </a:moveTo>
                <a:lnTo>
                  <a:pt x="92147" y="76008"/>
                </a:lnTo>
                <a:cubicBezTo>
                  <a:pt x="94490" y="71323"/>
                  <a:pt x="96832" y="66898"/>
                  <a:pt x="96832" y="59869"/>
                </a:cubicBezTo>
                <a:cubicBezTo>
                  <a:pt x="96832" y="55184"/>
                  <a:pt x="94490" y="48156"/>
                  <a:pt x="92147" y="43470"/>
                </a:cubicBezTo>
                <a:cubicBezTo>
                  <a:pt x="105943" y="36702"/>
                  <a:pt x="105943" y="36702"/>
                  <a:pt x="105943" y="36702"/>
                </a:cubicBezTo>
                <a:cubicBezTo>
                  <a:pt x="108286" y="43470"/>
                  <a:pt x="110629" y="50759"/>
                  <a:pt x="110629" y="59869"/>
                </a:cubicBezTo>
                <a:cubicBezTo>
                  <a:pt x="110629" y="68980"/>
                  <a:pt x="108286" y="76008"/>
                  <a:pt x="105943" y="85119"/>
                </a:cubicBezTo>
                <a:lnTo>
                  <a:pt x="92147" y="76008"/>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62" name="Google Shape;362;p22"/>
          <p:cNvSpPr/>
          <p:nvPr/>
        </p:nvSpPr>
        <p:spPr>
          <a:xfrm>
            <a:off x="1159642" y="4822928"/>
            <a:ext cx="7197722" cy="1138781"/>
          </a:xfrm>
          <a:prstGeom prst="rect">
            <a:avLst/>
          </a:prstGeom>
          <a:noFill/>
          <a:ln>
            <a:noFill/>
          </a:ln>
        </p:spPr>
        <p:txBody>
          <a:bodyPr spcFirstLastPara="1" wrap="square" lIns="137150" tIns="68575" rIns="137150" bIns="68575" anchor="t" anchorCtr="0">
            <a:noAutofit/>
          </a:bodyPr>
          <a:lstStyle/>
          <a:p>
            <a:pPr marL="0" marR="0" lvl="0" indent="0" algn="just"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 and selling a product or service. It includes advertising, selling and delivering products to people. People who work in corporate marketing departments.</a:t>
            </a:r>
            <a:endParaRPr/>
          </a:p>
        </p:txBody>
      </p:sp>
      <p:sp>
        <p:nvSpPr>
          <p:cNvPr id="363" name="Google Shape;363;p22"/>
          <p:cNvSpPr/>
          <p:nvPr/>
        </p:nvSpPr>
        <p:spPr>
          <a:xfrm>
            <a:off x="1176355" y="4134607"/>
            <a:ext cx="2719992" cy="683721"/>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3001">
                <a:solidFill>
                  <a:schemeClr val="dk1"/>
                </a:solidFill>
                <a:latin typeface="Roboto"/>
                <a:ea typeface="Roboto"/>
                <a:cs typeface="Roboto"/>
                <a:sym typeface="Roboto"/>
              </a:rPr>
              <a:t>Six Obejetives</a:t>
            </a:r>
            <a:endParaRPr/>
          </a:p>
        </p:txBody>
      </p:sp>
      <p:sp>
        <p:nvSpPr>
          <p:cNvPr id="364" name="Google Shape;364;p22"/>
          <p:cNvSpPr/>
          <p:nvPr/>
        </p:nvSpPr>
        <p:spPr>
          <a:xfrm>
            <a:off x="5425419" y="1863674"/>
            <a:ext cx="7439024"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COMPANY OBJECTIVES</a:t>
            </a:r>
            <a:endParaRPr sz="8000">
              <a:solidFill>
                <a:schemeClr val="dk2"/>
              </a:solidFill>
              <a:latin typeface="Arial"/>
              <a:ea typeface="Arial"/>
              <a:cs typeface="Arial"/>
              <a:sym typeface="Arial"/>
            </a:endParaRPr>
          </a:p>
        </p:txBody>
      </p:sp>
      <p:sp>
        <p:nvSpPr>
          <p:cNvPr id="365" name="Google Shape;365;p22"/>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63"/>
                                        </p:tgtEl>
                                        <p:attrNameLst>
                                          <p:attrName>style.visibility</p:attrName>
                                        </p:attrNameLst>
                                      </p:cBhvr>
                                      <p:to>
                                        <p:strVal val="visible"/>
                                      </p:to>
                                    </p:set>
                                    <p:anim calcmode="lin" valueType="num">
                                      <p:cBhvr additive="base">
                                        <p:cTn id="7" dur="500"/>
                                        <p:tgtEl>
                                          <p:spTgt spid="363"/>
                                        </p:tgtEl>
                                        <p:attrNameLst>
                                          <p:attrName>ppt_w</p:attrName>
                                        </p:attrNameLst>
                                      </p:cBhvr>
                                      <p:tavLst>
                                        <p:tav tm="0">
                                          <p:val>
                                            <p:strVal val="0"/>
                                          </p:val>
                                        </p:tav>
                                        <p:tav tm="100000">
                                          <p:val>
                                            <p:strVal val="#ppt_w"/>
                                          </p:val>
                                        </p:tav>
                                      </p:tavLst>
                                    </p:anim>
                                    <p:anim calcmode="lin" valueType="num">
                                      <p:cBhvr additive="base">
                                        <p:cTn id="8" dur="500"/>
                                        <p:tgtEl>
                                          <p:spTgt spid="363"/>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62"/>
                                        </p:tgtEl>
                                        <p:attrNameLst>
                                          <p:attrName>style.visibility</p:attrName>
                                        </p:attrNameLst>
                                      </p:cBhvr>
                                      <p:to>
                                        <p:strVal val="visible"/>
                                      </p:to>
                                    </p:set>
                                    <p:anim calcmode="lin" valueType="num">
                                      <p:cBhvr additive="base">
                                        <p:cTn id="11" dur="500"/>
                                        <p:tgtEl>
                                          <p:spTgt spid="362"/>
                                        </p:tgtEl>
                                        <p:attrNameLst>
                                          <p:attrName>ppt_w</p:attrName>
                                        </p:attrNameLst>
                                      </p:cBhvr>
                                      <p:tavLst>
                                        <p:tav tm="0">
                                          <p:val>
                                            <p:strVal val="0"/>
                                          </p:val>
                                        </p:tav>
                                        <p:tav tm="100000">
                                          <p:val>
                                            <p:strVal val="#ppt_w"/>
                                          </p:val>
                                        </p:tav>
                                      </p:tavLst>
                                    </p:anim>
                                    <p:anim calcmode="lin" valueType="num">
                                      <p:cBhvr additive="base">
                                        <p:cTn id="12" dur="500"/>
                                        <p:tgtEl>
                                          <p:spTgt spid="362"/>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48"/>
                                        </p:tgtEl>
                                        <p:attrNameLst>
                                          <p:attrName>style.visibility</p:attrName>
                                        </p:attrNameLst>
                                      </p:cBhvr>
                                      <p:to>
                                        <p:strVal val="visible"/>
                                      </p:to>
                                    </p:set>
                                    <p:anim calcmode="lin" valueType="num">
                                      <p:cBhvr additive="base">
                                        <p:cTn id="15" dur="500"/>
                                        <p:tgtEl>
                                          <p:spTgt spid="348"/>
                                        </p:tgtEl>
                                        <p:attrNameLst>
                                          <p:attrName>ppt_w</p:attrName>
                                        </p:attrNameLst>
                                      </p:cBhvr>
                                      <p:tavLst>
                                        <p:tav tm="0">
                                          <p:val>
                                            <p:strVal val="0"/>
                                          </p:val>
                                        </p:tav>
                                        <p:tav tm="100000">
                                          <p:val>
                                            <p:strVal val="#ppt_w"/>
                                          </p:val>
                                        </p:tav>
                                      </p:tavLst>
                                    </p:anim>
                                    <p:anim calcmode="lin" valueType="num">
                                      <p:cBhvr additive="base">
                                        <p:cTn id="16" dur="500"/>
                                        <p:tgtEl>
                                          <p:spTgt spid="348"/>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47"/>
                                        </p:tgtEl>
                                        <p:attrNameLst>
                                          <p:attrName>style.visibility</p:attrName>
                                        </p:attrNameLst>
                                      </p:cBhvr>
                                      <p:to>
                                        <p:strVal val="visible"/>
                                      </p:to>
                                    </p:set>
                                    <p:anim calcmode="lin" valueType="num">
                                      <p:cBhvr additive="base">
                                        <p:cTn id="19" dur="500"/>
                                        <p:tgtEl>
                                          <p:spTgt spid="347"/>
                                        </p:tgtEl>
                                        <p:attrNameLst>
                                          <p:attrName>ppt_w</p:attrName>
                                        </p:attrNameLst>
                                      </p:cBhvr>
                                      <p:tavLst>
                                        <p:tav tm="0">
                                          <p:val>
                                            <p:strVal val="0"/>
                                          </p:val>
                                        </p:tav>
                                        <p:tav tm="100000">
                                          <p:val>
                                            <p:strVal val="#ppt_w"/>
                                          </p:val>
                                        </p:tav>
                                      </p:tavLst>
                                    </p:anim>
                                    <p:anim calcmode="lin" valueType="num">
                                      <p:cBhvr additive="base">
                                        <p:cTn id="20" dur="500"/>
                                        <p:tgtEl>
                                          <p:spTgt spid="347"/>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46"/>
                                        </p:tgtEl>
                                        <p:attrNameLst>
                                          <p:attrName>style.visibility</p:attrName>
                                        </p:attrNameLst>
                                      </p:cBhvr>
                                      <p:to>
                                        <p:strVal val="visible"/>
                                      </p:to>
                                    </p:set>
                                    <p:anim calcmode="lin" valueType="num">
                                      <p:cBhvr additive="base">
                                        <p:cTn id="23" dur="500"/>
                                        <p:tgtEl>
                                          <p:spTgt spid="346"/>
                                        </p:tgtEl>
                                        <p:attrNameLst>
                                          <p:attrName>ppt_w</p:attrName>
                                        </p:attrNameLst>
                                      </p:cBhvr>
                                      <p:tavLst>
                                        <p:tav tm="0">
                                          <p:val>
                                            <p:strVal val="0"/>
                                          </p:val>
                                        </p:tav>
                                        <p:tav tm="100000">
                                          <p:val>
                                            <p:strVal val="#ppt_w"/>
                                          </p:val>
                                        </p:tav>
                                      </p:tavLst>
                                    </p:anim>
                                    <p:anim calcmode="lin" valueType="num">
                                      <p:cBhvr additive="base">
                                        <p:cTn id="24" dur="500"/>
                                        <p:tgtEl>
                                          <p:spTgt spid="34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359"/>
                                        </p:tgtEl>
                                        <p:attrNameLst>
                                          <p:attrName>style.visibility</p:attrName>
                                        </p:attrNameLst>
                                      </p:cBhvr>
                                      <p:to>
                                        <p:strVal val="visible"/>
                                      </p:to>
                                    </p:set>
                                    <p:anim calcmode="lin" valueType="num">
                                      <p:cBhvr additive="base">
                                        <p:cTn id="27" dur="500"/>
                                        <p:tgtEl>
                                          <p:spTgt spid="359"/>
                                        </p:tgtEl>
                                        <p:attrNameLst>
                                          <p:attrName>ppt_w</p:attrName>
                                        </p:attrNameLst>
                                      </p:cBhvr>
                                      <p:tavLst>
                                        <p:tav tm="0">
                                          <p:val>
                                            <p:strVal val="0"/>
                                          </p:val>
                                        </p:tav>
                                        <p:tav tm="100000">
                                          <p:val>
                                            <p:strVal val="#ppt_w"/>
                                          </p:val>
                                        </p:tav>
                                      </p:tavLst>
                                    </p:anim>
                                    <p:anim calcmode="lin" valueType="num">
                                      <p:cBhvr additive="base">
                                        <p:cTn id="28" dur="500"/>
                                        <p:tgtEl>
                                          <p:spTgt spid="359"/>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355"/>
                                        </p:tgtEl>
                                        <p:attrNameLst>
                                          <p:attrName>style.visibility</p:attrName>
                                        </p:attrNameLst>
                                      </p:cBhvr>
                                      <p:to>
                                        <p:strVal val="visible"/>
                                      </p:to>
                                    </p:set>
                                    <p:anim calcmode="lin" valueType="num">
                                      <p:cBhvr additive="base">
                                        <p:cTn id="31" dur="500"/>
                                        <p:tgtEl>
                                          <p:spTgt spid="355"/>
                                        </p:tgtEl>
                                        <p:attrNameLst>
                                          <p:attrName>ppt_w</p:attrName>
                                        </p:attrNameLst>
                                      </p:cBhvr>
                                      <p:tavLst>
                                        <p:tav tm="0">
                                          <p:val>
                                            <p:strVal val="0"/>
                                          </p:val>
                                        </p:tav>
                                        <p:tav tm="100000">
                                          <p:val>
                                            <p:strVal val="#ppt_w"/>
                                          </p:val>
                                        </p:tav>
                                      </p:tavLst>
                                    </p:anim>
                                    <p:anim calcmode="lin" valueType="num">
                                      <p:cBhvr additive="base">
                                        <p:cTn id="32" dur="500"/>
                                        <p:tgtEl>
                                          <p:spTgt spid="355"/>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354"/>
                                        </p:tgtEl>
                                        <p:attrNameLst>
                                          <p:attrName>style.visibility</p:attrName>
                                        </p:attrNameLst>
                                      </p:cBhvr>
                                      <p:to>
                                        <p:strVal val="visible"/>
                                      </p:to>
                                    </p:set>
                                    <p:anim calcmode="lin" valueType="num">
                                      <p:cBhvr additive="base">
                                        <p:cTn id="35" dur="500"/>
                                        <p:tgtEl>
                                          <p:spTgt spid="354"/>
                                        </p:tgtEl>
                                        <p:attrNameLst>
                                          <p:attrName>ppt_w</p:attrName>
                                        </p:attrNameLst>
                                      </p:cBhvr>
                                      <p:tavLst>
                                        <p:tav tm="0">
                                          <p:val>
                                            <p:strVal val="0"/>
                                          </p:val>
                                        </p:tav>
                                        <p:tav tm="100000">
                                          <p:val>
                                            <p:strVal val="#ppt_w"/>
                                          </p:val>
                                        </p:tav>
                                      </p:tavLst>
                                    </p:anim>
                                    <p:anim calcmode="lin" valueType="num">
                                      <p:cBhvr additive="base">
                                        <p:cTn id="36" dur="500"/>
                                        <p:tgtEl>
                                          <p:spTgt spid="354"/>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360"/>
                                        </p:tgtEl>
                                        <p:attrNameLst>
                                          <p:attrName>style.visibility</p:attrName>
                                        </p:attrNameLst>
                                      </p:cBhvr>
                                      <p:to>
                                        <p:strVal val="visible"/>
                                      </p:to>
                                    </p:set>
                                    <p:anim calcmode="lin" valueType="num">
                                      <p:cBhvr additive="base">
                                        <p:cTn id="39" dur="500"/>
                                        <p:tgtEl>
                                          <p:spTgt spid="360"/>
                                        </p:tgtEl>
                                        <p:attrNameLst>
                                          <p:attrName>ppt_w</p:attrName>
                                        </p:attrNameLst>
                                      </p:cBhvr>
                                      <p:tavLst>
                                        <p:tav tm="0">
                                          <p:val>
                                            <p:strVal val="0"/>
                                          </p:val>
                                        </p:tav>
                                        <p:tav tm="100000">
                                          <p:val>
                                            <p:strVal val="#ppt_w"/>
                                          </p:val>
                                        </p:tav>
                                      </p:tavLst>
                                    </p:anim>
                                    <p:anim calcmode="lin" valueType="num">
                                      <p:cBhvr additive="base">
                                        <p:cTn id="40" dur="500"/>
                                        <p:tgtEl>
                                          <p:spTgt spid="360"/>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345"/>
                                        </p:tgtEl>
                                        <p:attrNameLst>
                                          <p:attrName>style.visibility</p:attrName>
                                        </p:attrNameLst>
                                      </p:cBhvr>
                                      <p:to>
                                        <p:strVal val="visible"/>
                                      </p:to>
                                    </p:set>
                                    <p:anim calcmode="lin" valueType="num">
                                      <p:cBhvr additive="base">
                                        <p:cTn id="43" dur="500"/>
                                        <p:tgtEl>
                                          <p:spTgt spid="345"/>
                                        </p:tgtEl>
                                        <p:attrNameLst>
                                          <p:attrName>ppt_w</p:attrName>
                                        </p:attrNameLst>
                                      </p:cBhvr>
                                      <p:tavLst>
                                        <p:tav tm="0">
                                          <p:val>
                                            <p:strVal val="0"/>
                                          </p:val>
                                        </p:tav>
                                        <p:tav tm="100000">
                                          <p:val>
                                            <p:strVal val="#ppt_w"/>
                                          </p:val>
                                        </p:tav>
                                      </p:tavLst>
                                    </p:anim>
                                    <p:anim calcmode="lin" valueType="num">
                                      <p:cBhvr additive="base">
                                        <p:cTn id="44" dur="500"/>
                                        <p:tgtEl>
                                          <p:spTgt spid="345"/>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344"/>
                                        </p:tgtEl>
                                        <p:attrNameLst>
                                          <p:attrName>style.visibility</p:attrName>
                                        </p:attrNameLst>
                                      </p:cBhvr>
                                      <p:to>
                                        <p:strVal val="visible"/>
                                      </p:to>
                                    </p:set>
                                    <p:anim calcmode="lin" valueType="num">
                                      <p:cBhvr additive="base">
                                        <p:cTn id="47" dur="500"/>
                                        <p:tgtEl>
                                          <p:spTgt spid="344"/>
                                        </p:tgtEl>
                                        <p:attrNameLst>
                                          <p:attrName>ppt_w</p:attrName>
                                        </p:attrNameLst>
                                      </p:cBhvr>
                                      <p:tavLst>
                                        <p:tav tm="0">
                                          <p:val>
                                            <p:strVal val="0"/>
                                          </p:val>
                                        </p:tav>
                                        <p:tav tm="100000">
                                          <p:val>
                                            <p:strVal val="#ppt_w"/>
                                          </p:val>
                                        </p:tav>
                                      </p:tavLst>
                                    </p:anim>
                                    <p:anim calcmode="lin" valueType="num">
                                      <p:cBhvr additive="base">
                                        <p:cTn id="48" dur="500"/>
                                        <p:tgtEl>
                                          <p:spTgt spid="344"/>
                                        </p:tgtEl>
                                        <p:attrNameLst>
                                          <p:attrName>ppt_h</p:attrName>
                                        </p:attrNameLst>
                                      </p:cBhvr>
                                      <p:tavLst>
                                        <p:tav tm="0">
                                          <p:val>
                                            <p:strVal val="0"/>
                                          </p:val>
                                        </p:tav>
                                        <p:tav tm="100000">
                                          <p:val>
                                            <p:strVal val="#ppt_h"/>
                                          </p:val>
                                        </p:tav>
                                      </p:tavLst>
                                    </p:anim>
                                  </p:childTnLst>
                                </p:cTn>
                              </p:par>
                            </p:childTnLst>
                          </p:cTn>
                        </p:par>
                        <p:par>
                          <p:cTn id="49" fill="hold">
                            <p:stCondLst>
                              <p:cond delay="500"/>
                            </p:stCondLst>
                            <p:childTnLst>
                              <p:par>
                                <p:cTn id="50" presetID="23" presetClass="entr" presetSubtype="16" fill="hold" nodeType="afterEffect">
                                  <p:stCondLst>
                                    <p:cond delay="0"/>
                                  </p:stCondLst>
                                  <p:childTnLst>
                                    <p:set>
                                      <p:cBhvr>
                                        <p:cTn id="51" dur="1" fill="hold">
                                          <p:stCondLst>
                                            <p:cond delay="0"/>
                                          </p:stCondLst>
                                        </p:cTn>
                                        <p:tgtEl>
                                          <p:spTgt spid="353"/>
                                        </p:tgtEl>
                                        <p:attrNameLst>
                                          <p:attrName>style.visibility</p:attrName>
                                        </p:attrNameLst>
                                      </p:cBhvr>
                                      <p:to>
                                        <p:strVal val="visible"/>
                                      </p:to>
                                    </p:set>
                                    <p:anim calcmode="lin" valueType="num">
                                      <p:cBhvr additive="base">
                                        <p:cTn id="52" dur="500"/>
                                        <p:tgtEl>
                                          <p:spTgt spid="353"/>
                                        </p:tgtEl>
                                        <p:attrNameLst>
                                          <p:attrName>ppt_w</p:attrName>
                                        </p:attrNameLst>
                                      </p:cBhvr>
                                      <p:tavLst>
                                        <p:tav tm="0">
                                          <p:val>
                                            <p:strVal val="0"/>
                                          </p:val>
                                        </p:tav>
                                        <p:tav tm="100000">
                                          <p:val>
                                            <p:strVal val="#ppt_w"/>
                                          </p:val>
                                        </p:tav>
                                      </p:tavLst>
                                    </p:anim>
                                    <p:anim calcmode="lin" valueType="num">
                                      <p:cBhvr additive="base">
                                        <p:cTn id="53" dur="500"/>
                                        <p:tgtEl>
                                          <p:spTgt spid="353"/>
                                        </p:tgtEl>
                                        <p:attrNameLst>
                                          <p:attrName>ppt_h</p:attrName>
                                        </p:attrNameLst>
                                      </p:cBhvr>
                                      <p:tavLst>
                                        <p:tav tm="0">
                                          <p:val>
                                            <p:strVal val="0"/>
                                          </p:val>
                                        </p:tav>
                                        <p:tav tm="100000">
                                          <p:val>
                                            <p:strVal val="#ppt_h"/>
                                          </p:val>
                                        </p:tav>
                                      </p:tavLst>
                                    </p:anim>
                                  </p:childTnLst>
                                </p:cTn>
                              </p:par>
                              <p:par>
                                <p:cTn id="54" presetID="23" presetClass="entr" presetSubtype="16" fill="hold" nodeType="withEffect">
                                  <p:stCondLst>
                                    <p:cond delay="0"/>
                                  </p:stCondLst>
                                  <p:childTnLst>
                                    <p:set>
                                      <p:cBhvr>
                                        <p:cTn id="55" dur="1" fill="hold">
                                          <p:stCondLst>
                                            <p:cond delay="0"/>
                                          </p:stCondLst>
                                        </p:cTn>
                                        <p:tgtEl>
                                          <p:spTgt spid="352"/>
                                        </p:tgtEl>
                                        <p:attrNameLst>
                                          <p:attrName>style.visibility</p:attrName>
                                        </p:attrNameLst>
                                      </p:cBhvr>
                                      <p:to>
                                        <p:strVal val="visible"/>
                                      </p:to>
                                    </p:set>
                                    <p:anim calcmode="lin" valueType="num">
                                      <p:cBhvr additive="base">
                                        <p:cTn id="56" dur="500"/>
                                        <p:tgtEl>
                                          <p:spTgt spid="352"/>
                                        </p:tgtEl>
                                        <p:attrNameLst>
                                          <p:attrName>ppt_w</p:attrName>
                                        </p:attrNameLst>
                                      </p:cBhvr>
                                      <p:tavLst>
                                        <p:tav tm="0">
                                          <p:val>
                                            <p:strVal val="0"/>
                                          </p:val>
                                        </p:tav>
                                        <p:tav tm="100000">
                                          <p:val>
                                            <p:strVal val="#ppt_w"/>
                                          </p:val>
                                        </p:tav>
                                      </p:tavLst>
                                    </p:anim>
                                    <p:anim calcmode="lin" valueType="num">
                                      <p:cBhvr additive="base">
                                        <p:cTn id="57" dur="500"/>
                                        <p:tgtEl>
                                          <p:spTgt spid="352"/>
                                        </p:tgtEl>
                                        <p:attrNameLst>
                                          <p:attrName>ppt_h</p:attrName>
                                        </p:attrNameLst>
                                      </p:cBhvr>
                                      <p:tavLst>
                                        <p:tav tm="0">
                                          <p:val>
                                            <p:strVal val="0"/>
                                          </p:val>
                                        </p:tav>
                                        <p:tav tm="100000">
                                          <p:val>
                                            <p:strVal val="#ppt_h"/>
                                          </p:val>
                                        </p:tav>
                                      </p:tavLst>
                                    </p:anim>
                                  </p:childTnLst>
                                </p:cTn>
                              </p:par>
                              <p:par>
                                <p:cTn id="58" presetID="23" presetClass="entr" presetSubtype="16" fill="hold" nodeType="withEffect">
                                  <p:stCondLst>
                                    <p:cond delay="0"/>
                                  </p:stCondLst>
                                  <p:childTnLst>
                                    <p:set>
                                      <p:cBhvr>
                                        <p:cTn id="59" dur="1" fill="hold">
                                          <p:stCondLst>
                                            <p:cond delay="0"/>
                                          </p:stCondLst>
                                        </p:cTn>
                                        <p:tgtEl>
                                          <p:spTgt spid="351"/>
                                        </p:tgtEl>
                                        <p:attrNameLst>
                                          <p:attrName>style.visibility</p:attrName>
                                        </p:attrNameLst>
                                      </p:cBhvr>
                                      <p:to>
                                        <p:strVal val="visible"/>
                                      </p:to>
                                    </p:set>
                                    <p:anim calcmode="lin" valueType="num">
                                      <p:cBhvr additive="base">
                                        <p:cTn id="60" dur="500"/>
                                        <p:tgtEl>
                                          <p:spTgt spid="351"/>
                                        </p:tgtEl>
                                        <p:attrNameLst>
                                          <p:attrName>ppt_w</p:attrName>
                                        </p:attrNameLst>
                                      </p:cBhvr>
                                      <p:tavLst>
                                        <p:tav tm="0">
                                          <p:val>
                                            <p:strVal val="0"/>
                                          </p:val>
                                        </p:tav>
                                        <p:tav tm="100000">
                                          <p:val>
                                            <p:strVal val="#ppt_w"/>
                                          </p:val>
                                        </p:tav>
                                      </p:tavLst>
                                    </p:anim>
                                    <p:anim calcmode="lin" valueType="num">
                                      <p:cBhvr additive="base">
                                        <p:cTn id="61" dur="500"/>
                                        <p:tgtEl>
                                          <p:spTgt spid="351"/>
                                        </p:tgtEl>
                                        <p:attrNameLst>
                                          <p:attrName>ppt_h</p:attrName>
                                        </p:attrNameLst>
                                      </p:cBhvr>
                                      <p:tavLst>
                                        <p:tav tm="0">
                                          <p:val>
                                            <p:strVal val="0"/>
                                          </p:val>
                                        </p:tav>
                                        <p:tav tm="100000">
                                          <p:val>
                                            <p:strVal val="#ppt_h"/>
                                          </p:val>
                                        </p:tav>
                                      </p:tavLst>
                                    </p:anim>
                                  </p:childTnLst>
                                </p:cTn>
                              </p:par>
                              <p:par>
                                <p:cTn id="62" presetID="23" presetClass="entr" presetSubtype="16" fill="hold" nodeType="withEffect">
                                  <p:stCondLst>
                                    <p:cond delay="0"/>
                                  </p:stCondLst>
                                  <p:childTnLst>
                                    <p:set>
                                      <p:cBhvr>
                                        <p:cTn id="63" dur="1" fill="hold">
                                          <p:stCondLst>
                                            <p:cond delay="0"/>
                                          </p:stCondLst>
                                        </p:cTn>
                                        <p:tgtEl>
                                          <p:spTgt spid="358"/>
                                        </p:tgtEl>
                                        <p:attrNameLst>
                                          <p:attrName>style.visibility</p:attrName>
                                        </p:attrNameLst>
                                      </p:cBhvr>
                                      <p:to>
                                        <p:strVal val="visible"/>
                                      </p:to>
                                    </p:set>
                                    <p:anim calcmode="lin" valueType="num">
                                      <p:cBhvr additive="base">
                                        <p:cTn id="64" dur="500"/>
                                        <p:tgtEl>
                                          <p:spTgt spid="358"/>
                                        </p:tgtEl>
                                        <p:attrNameLst>
                                          <p:attrName>ppt_w</p:attrName>
                                        </p:attrNameLst>
                                      </p:cBhvr>
                                      <p:tavLst>
                                        <p:tav tm="0">
                                          <p:val>
                                            <p:strVal val="0"/>
                                          </p:val>
                                        </p:tav>
                                        <p:tav tm="100000">
                                          <p:val>
                                            <p:strVal val="#ppt_w"/>
                                          </p:val>
                                        </p:tav>
                                      </p:tavLst>
                                    </p:anim>
                                    <p:anim calcmode="lin" valueType="num">
                                      <p:cBhvr additive="base">
                                        <p:cTn id="65" dur="500"/>
                                        <p:tgtEl>
                                          <p:spTgt spid="358"/>
                                        </p:tgtEl>
                                        <p:attrNameLst>
                                          <p:attrName>ppt_h</p:attrName>
                                        </p:attrNameLst>
                                      </p:cBhvr>
                                      <p:tavLst>
                                        <p:tav tm="0">
                                          <p:val>
                                            <p:strVal val="0"/>
                                          </p:val>
                                        </p:tav>
                                        <p:tav tm="100000">
                                          <p:val>
                                            <p:strVal val="#ppt_h"/>
                                          </p:val>
                                        </p:tav>
                                      </p:tavLst>
                                    </p:anim>
                                  </p:childTnLst>
                                </p:cTn>
                              </p:par>
                              <p:par>
                                <p:cTn id="66" presetID="23" presetClass="entr" presetSubtype="16" fill="hold" nodeType="withEffect">
                                  <p:stCondLst>
                                    <p:cond delay="0"/>
                                  </p:stCondLst>
                                  <p:childTnLst>
                                    <p:set>
                                      <p:cBhvr>
                                        <p:cTn id="67" dur="1" fill="hold">
                                          <p:stCondLst>
                                            <p:cond delay="0"/>
                                          </p:stCondLst>
                                        </p:cTn>
                                        <p:tgtEl>
                                          <p:spTgt spid="357"/>
                                        </p:tgtEl>
                                        <p:attrNameLst>
                                          <p:attrName>style.visibility</p:attrName>
                                        </p:attrNameLst>
                                      </p:cBhvr>
                                      <p:to>
                                        <p:strVal val="visible"/>
                                      </p:to>
                                    </p:set>
                                    <p:anim calcmode="lin" valueType="num">
                                      <p:cBhvr additive="base">
                                        <p:cTn id="68" dur="500"/>
                                        <p:tgtEl>
                                          <p:spTgt spid="357"/>
                                        </p:tgtEl>
                                        <p:attrNameLst>
                                          <p:attrName>ppt_w</p:attrName>
                                        </p:attrNameLst>
                                      </p:cBhvr>
                                      <p:tavLst>
                                        <p:tav tm="0">
                                          <p:val>
                                            <p:strVal val="0"/>
                                          </p:val>
                                        </p:tav>
                                        <p:tav tm="100000">
                                          <p:val>
                                            <p:strVal val="#ppt_w"/>
                                          </p:val>
                                        </p:tav>
                                      </p:tavLst>
                                    </p:anim>
                                    <p:anim calcmode="lin" valueType="num">
                                      <p:cBhvr additive="base">
                                        <p:cTn id="69" dur="500"/>
                                        <p:tgtEl>
                                          <p:spTgt spid="357"/>
                                        </p:tgtEl>
                                        <p:attrNameLst>
                                          <p:attrName>ppt_h</p:attrName>
                                        </p:attrNameLst>
                                      </p:cBhvr>
                                      <p:tavLst>
                                        <p:tav tm="0">
                                          <p:val>
                                            <p:strVal val="0"/>
                                          </p:val>
                                        </p:tav>
                                        <p:tav tm="100000">
                                          <p:val>
                                            <p:strVal val="#ppt_h"/>
                                          </p:val>
                                        </p:tav>
                                      </p:tavLst>
                                    </p:anim>
                                  </p:childTnLst>
                                </p:cTn>
                              </p:par>
                              <p:par>
                                <p:cTn id="70" presetID="23" presetClass="entr" presetSubtype="16" fill="hold" nodeType="withEffect">
                                  <p:stCondLst>
                                    <p:cond delay="0"/>
                                  </p:stCondLst>
                                  <p:childTnLst>
                                    <p:set>
                                      <p:cBhvr>
                                        <p:cTn id="71" dur="1" fill="hold">
                                          <p:stCondLst>
                                            <p:cond delay="0"/>
                                          </p:stCondLst>
                                        </p:cTn>
                                        <p:tgtEl>
                                          <p:spTgt spid="356"/>
                                        </p:tgtEl>
                                        <p:attrNameLst>
                                          <p:attrName>style.visibility</p:attrName>
                                        </p:attrNameLst>
                                      </p:cBhvr>
                                      <p:to>
                                        <p:strVal val="visible"/>
                                      </p:to>
                                    </p:set>
                                    <p:anim calcmode="lin" valueType="num">
                                      <p:cBhvr additive="base">
                                        <p:cTn id="72" dur="500"/>
                                        <p:tgtEl>
                                          <p:spTgt spid="356"/>
                                        </p:tgtEl>
                                        <p:attrNameLst>
                                          <p:attrName>ppt_w</p:attrName>
                                        </p:attrNameLst>
                                      </p:cBhvr>
                                      <p:tavLst>
                                        <p:tav tm="0">
                                          <p:val>
                                            <p:strVal val="0"/>
                                          </p:val>
                                        </p:tav>
                                        <p:tav tm="100000">
                                          <p:val>
                                            <p:strVal val="#ppt_w"/>
                                          </p:val>
                                        </p:tav>
                                      </p:tavLst>
                                    </p:anim>
                                    <p:anim calcmode="lin" valueType="num">
                                      <p:cBhvr additive="base">
                                        <p:cTn id="73" dur="500"/>
                                        <p:tgtEl>
                                          <p:spTgt spid="356"/>
                                        </p:tgtEl>
                                        <p:attrNameLst>
                                          <p:attrName>ppt_h</p:attrName>
                                        </p:attrNameLst>
                                      </p:cBhvr>
                                      <p:tavLst>
                                        <p:tav tm="0">
                                          <p:val>
                                            <p:strVal val="0"/>
                                          </p:val>
                                        </p:tav>
                                        <p:tav tm="100000">
                                          <p:val>
                                            <p:strVal val="#ppt_h"/>
                                          </p:val>
                                        </p:tav>
                                      </p:tavLst>
                                    </p:anim>
                                  </p:childTnLst>
                                </p:cTn>
                              </p:par>
                              <p:par>
                                <p:cTn id="74" presetID="23" presetClass="entr" presetSubtype="16" fill="hold" nodeType="withEffect">
                                  <p:stCondLst>
                                    <p:cond delay="0"/>
                                  </p:stCondLst>
                                  <p:childTnLst>
                                    <p:set>
                                      <p:cBhvr>
                                        <p:cTn id="75" dur="1" fill="hold">
                                          <p:stCondLst>
                                            <p:cond delay="0"/>
                                          </p:stCondLst>
                                        </p:cTn>
                                        <p:tgtEl>
                                          <p:spTgt spid="361"/>
                                        </p:tgtEl>
                                        <p:attrNameLst>
                                          <p:attrName>style.visibility</p:attrName>
                                        </p:attrNameLst>
                                      </p:cBhvr>
                                      <p:to>
                                        <p:strVal val="visible"/>
                                      </p:to>
                                    </p:set>
                                    <p:anim calcmode="lin" valueType="num">
                                      <p:cBhvr additive="base">
                                        <p:cTn id="76" dur="500"/>
                                        <p:tgtEl>
                                          <p:spTgt spid="361"/>
                                        </p:tgtEl>
                                        <p:attrNameLst>
                                          <p:attrName>ppt_w</p:attrName>
                                        </p:attrNameLst>
                                      </p:cBhvr>
                                      <p:tavLst>
                                        <p:tav tm="0">
                                          <p:val>
                                            <p:strVal val="0"/>
                                          </p:val>
                                        </p:tav>
                                        <p:tav tm="100000">
                                          <p:val>
                                            <p:strVal val="#ppt_w"/>
                                          </p:val>
                                        </p:tav>
                                      </p:tavLst>
                                    </p:anim>
                                    <p:anim calcmode="lin" valueType="num">
                                      <p:cBhvr additive="base">
                                        <p:cTn id="77" dur="500"/>
                                        <p:tgtEl>
                                          <p:spTgt spid="361"/>
                                        </p:tgtEl>
                                        <p:attrNameLst>
                                          <p:attrName>ppt_h</p:attrName>
                                        </p:attrNameLst>
                                      </p:cBhvr>
                                      <p:tavLst>
                                        <p:tav tm="0">
                                          <p:val>
                                            <p:strVal val="0"/>
                                          </p:val>
                                        </p:tav>
                                        <p:tav tm="100000">
                                          <p:val>
                                            <p:strVal val="#ppt_h"/>
                                          </p:val>
                                        </p:tav>
                                      </p:tavLst>
                                    </p:anim>
                                  </p:childTnLst>
                                </p:cTn>
                              </p:par>
                              <p:par>
                                <p:cTn id="78" presetID="23" presetClass="entr" presetSubtype="16" fill="hold" nodeType="withEffect">
                                  <p:stCondLst>
                                    <p:cond delay="0"/>
                                  </p:stCondLst>
                                  <p:childTnLst>
                                    <p:set>
                                      <p:cBhvr>
                                        <p:cTn id="79" dur="1" fill="hold">
                                          <p:stCondLst>
                                            <p:cond delay="0"/>
                                          </p:stCondLst>
                                        </p:cTn>
                                        <p:tgtEl>
                                          <p:spTgt spid="350"/>
                                        </p:tgtEl>
                                        <p:attrNameLst>
                                          <p:attrName>style.visibility</p:attrName>
                                        </p:attrNameLst>
                                      </p:cBhvr>
                                      <p:to>
                                        <p:strVal val="visible"/>
                                      </p:to>
                                    </p:set>
                                    <p:anim calcmode="lin" valueType="num">
                                      <p:cBhvr additive="base">
                                        <p:cTn id="80" dur="500"/>
                                        <p:tgtEl>
                                          <p:spTgt spid="350"/>
                                        </p:tgtEl>
                                        <p:attrNameLst>
                                          <p:attrName>ppt_w</p:attrName>
                                        </p:attrNameLst>
                                      </p:cBhvr>
                                      <p:tavLst>
                                        <p:tav tm="0">
                                          <p:val>
                                            <p:strVal val="0"/>
                                          </p:val>
                                        </p:tav>
                                        <p:tav tm="100000">
                                          <p:val>
                                            <p:strVal val="#ppt_w"/>
                                          </p:val>
                                        </p:tav>
                                      </p:tavLst>
                                    </p:anim>
                                    <p:anim calcmode="lin" valueType="num">
                                      <p:cBhvr additive="base">
                                        <p:cTn id="81" dur="500"/>
                                        <p:tgtEl>
                                          <p:spTgt spid="350"/>
                                        </p:tgtEl>
                                        <p:attrNameLst>
                                          <p:attrName>ppt_h</p:attrName>
                                        </p:attrNameLst>
                                      </p:cBhvr>
                                      <p:tavLst>
                                        <p:tav tm="0">
                                          <p:val>
                                            <p:strVal val="0"/>
                                          </p:val>
                                        </p:tav>
                                        <p:tav tm="100000">
                                          <p:val>
                                            <p:strVal val="#ppt_h"/>
                                          </p:val>
                                        </p:tav>
                                      </p:tavLst>
                                    </p:anim>
                                  </p:childTnLst>
                                </p:cTn>
                              </p:par>
                              <p:par>
                                <p:cTn id="82" presetID="23" presetClass="entr" presetSubtype="16" fill="hold" nodeType="withEffect">
                                  <p:stCondLst>
                                    <p:cond delay="0"/>
                                  </p:stCondLst>
                                  <p:childTnLst>
                                    <p:set>
                                      <p:cBhvr>
                                        <p:cTn id="83" dur="1" fill="hold">
                                          <p:stCondLst>
                                            <p:cond delay="0"/>
                                          </p:stCondLst>
                                        </p:cTn>
                                        <p:tgtEl>
                                          <p:spTgt spid="349"/>
                                        </p:tgtEl>
                                        <p:attrNameLst>
                                          <p:attrName>style.visibility</p:attrName>
                                        </p:attrNameLst>
                                      </p:cBhvr>
                                      <p:to>
                                        <p:strVal val="visible"/>
                                      </p:to>
                                    </p:set>
                                    <p:anim calcmode="lin" valueType="num">
                                      <p:cBhvr additive="base">
                                        <p:cTn id="84" dur="500"/>
                                        <p:tgtEl>
                                          <p:spTgt spid="349"/>
                                        </p:tgtEl>
                                        <p:attrNameLst>
                                          <p:attrName>ppt_w</p:attrName>
                                        </p:attrNameLst>
                                      </p:cBhvr>
                                      <p:tavLst>
                                        <p:tav tm="0">
                                          <p:val>
                                            <p:strVal val="0"/>
                                          </p:val>
                                        </p:tav>
                                        <p:tav tm="100000">
                                          <p:val>
                                            <p:strVal val="#ppt_w"/>
                                          </p:val>
                                        </p:tav>
                                      </p:tavLst>
                                    </p:anim>
                                    <p:anim calcmode="lin" valueType="num">
                                      <p:cBhvr additive="base">
                                        <p:cTn id="85" dur="500"/>
                                        <p:tgtEl>
                                          <p:spTgt spid="349"/>
                                        </p:tgtEl>
                                        <p:attrNameLst>
                                          <p:attrName>ppt_h</p:attrName>
                                        </p:attrNameLst>
                                      </p:cBhvr>
                                      <p:tavLst>
                                        <p:tav tm="0">
                                          <p:val>
                                            <p:strVal val="0"/>
                                          </p:val>
                                        </p:tav>
                                        <p:tav tm="100000">
                                          <p:val>
                                            <p:strVal val="#ppt_h"/>
                                          </p:val>
                                        </p:tav>
                                      </p:tavLst>
                                    </p:anim>
                                  </p:childTnLst>
                                </p:cTn>
                              </p:par>
                            </p:childTnLst>
                          </p:cTn>
                        </p:par>
                        <p:par>
                          <p:cTn id="86" fill="hold">
                            <p:stCondLst>
                              <p:cond delay="1000"/>
                            </p:stCondLst>
                            <p:childTnLst>
                              <p:par>
                                <p:cTn id="87" presetID="10" presetClass="entr" presetSubtype="0" fill="hold" nodeType="afterEffect">
                                  <p:stCondLst>
                                    <p:cond delay="0"/>
                                  </p:stCondLst>
                                  <p:childTnLst>
                                    <p:set>
                                      <p:cBhvr>
                                        <p:cTn id="88" dur="1" fill="hold">
                                          <p:stCondLst>
                                            <p:cond delay="0"/>
                                          </p:stCondLst>
                                        </p:cTn>
                                        <p:tgtEl>
                                          <p:spTgt spid="334"/>
                                        </p:tgtEl>
                                        <p:attrNameLst>
                                          <p:attrName>style.visibility</p:attrName>
                                        </p:attrNameLst>
                                      </p:cBhvr>
                                      <p:to>
                                        <p:strVal val="visible"/>
                                      </p:to>
                                    </p:set>
                                    <p:animEffect transition="in" filter="fade">
                                      <p:cBhvr>
                                        <p:cTn id="89" dur="500"/>
                                        <p:tgtEl>
                                          <p:spTgt spid="334"/>
                                        </p:tgtEl>
                                      </p:cBhvr>
                                    </p:animEffect>
                                  </p:childTnLst>
                                </p:cTn>
                              </p:par>
                              <p:par>
                                <p:cTn id="90" presetID="10" presetClass="entr" presetSubtype="0" fill="hold" nodeType="withEffect">
                                  <p:stCondLst>
                                    <p:cond delay="0"/>
                                  </p:stCondLst>
                                  <p:childTnLst>
                                    <p:set>
                                      <p:cBhvr>
                                        <p:cTn id="91" dur="1" fill="hold">
                                          <p:stCondLst>
                                            <p:cond delay="0"/>
                                          </p:stCondLst>
                                        </p:cTn>
                                        <p:tgtEl>
                                          <p:spTgt spid="343"/>
                                        </p:tgtEl>
                                        <p:attrNameLst>
                                          <p:attrName>style.visibility</p:attrName>
                                        </p:attrNameLst>
                                      </p:cBhvr>
                                      <p:to>
                                        <p:strVal val="visible"/>
                                      </p:to>
                                    </p:set>
                                    <p:animEffect transition="in" filter="fade">
                                      <p:cBhvr>
                                        <p:cTn id="92" dur="500"/>
                                        <p:tgtEl>
                                          <p:spTgt spid="343"/>
                                        </p:tgtEl>
                                      </p:cBhvr>
                                    </p:animEffect>
                                  </p:childTnLst>
                                </p:cTn>
                              </p:par>
                              <p:par>
                                <p:cTn id="93" presetID="10" presetClass="entr" presetSubtype="0" fill="hold" nodeType="withEffect">
                                  <p:stCondLst>
                                    <p:cond delay="0"/>
                                  </p:stCondLst>
                                  <p:childTnLst>
                                    <p:set>
                                      <p:cBhvr>
                                        <p:cTn id="94" dur="1" fill="hold">
                                          <p:stCondLst>
                                            <p:cond delay="0"/>
                                          </p:stCondLst>
                                        </p:cTn>
                                        <p:tgtEl>
                                          <p:spTgt spid="330"/>
                                        </p:tgtEl>
                                        <p:attrNameLst>
                                          <p:attrName>style.visibility</p:attrName>
                                        </p:attrNameLst>
                                      </p:cBhvr>
                                      <p:to>
                                        <p:strVal val="visible"/>
                                      </p:to>
                                    </p:set>
                                    <p:animEffect transition="in" filter="fade">
                                      <p:cBhvr>
                                        <p:cTn id="95" dur="500"/>
                                        <p:tgtEl>
                                          <p:spTgt spid="330"/>
                                        </p:tgtEl>
                                      </p:cBhvr>
                                    </p:animEffect>
                                  </p:childTnLst>
                                </p:cTn>
                              </p:par>
                              <p:par>
                                <p:cTn id="96" presetID="10" presetClass="entr" presetSubtype="0" fill="hold" nodeType="withEffect">
                                  <p:stCondLst>
                                    <p:cond delay="0"/>
                                  </p:stCondLst>
                                  <p:childTnLst>
                                    <p:set>
                                      <p:cBhvr>
                                        <p:cTn id="97" dur="1" fill="hold">
                                          <p:stCondLst>
                                            <p:cond delay="0"/>
                                          </p:stCondLst>
                                        </p:cTn>
                                        <p:tgtEl>
                                          <p:spTgt spid="331"/>
                                        </p:tgtEl>
                                        <p:attrNameLst>
                                          <p:attrName>style.visibility</p:attrName>
                                        </p:attrNameLst>
                                      </p:cBhvr>
                                      <p:to>
                                        <p:strVal val="visible"/>
                                      </p:to>
                                    </p:set>
                                    <p:animEffect transition="in" filter="fade">
                                      <p:cBhvr>
                                        <p:cTn id="98" dur="500"/>
                                        <p:tgtEl>
                                          <p:spTgt spid="331"/>
                                        </p:tgtEl>
                                      </p:cBhvr>
                                    </p:animEffect>
                                  </p:childTnLst>
                                </p:cTn>
                              </p:par>
                              <p:par>
                                <p:cTn id="99" presetID="10" presetClass="entr" presetSubtype="0" fill="hold" nodeType="withEffect">
                                  <p:stCondLst>
                                    <p:cond delay="0"/>
                                  </p:stCondLst>
                                  <p:childTnLst>
                                    <p:set>
                                      <p:cBhvr>
                                        <p:cTn id="100" dur="1" fill="hold">
                                          <p:stCondLst>
                                            <p:cond delay="0"/>
                                          </p:stCondLst>
                                        </p:cTn>
                                        <p:tgtEl>
                                          <p:spTgt spid="332"/>
                                        </p:tgtEl>
                                        <p:attrNameLst>
                                          <p:attrName>style.visibility</p:attrName>
                                        </p:attrNameLst>
                                      </p:cBhvr>
                                      <p:to>
                                        <p:strVal val="visible"/>
                                      </p:to>
                                    </p:set>
                                    <p:animEffect transition="in" filter="fade">
                                      <p:cBhvr>
                                        <p:cTn id="101" dur="500"/>
                                        <p:tgtEl>
                                          <p:spTgt spid="332"/>
                                        </p:tgtEl>
                                      </p:cBhvr>
                                    </p:animEffect>
                                  </p:childTnLst>
                                </p:cTn>
                              </p:par>
                              <p:par>
                                <p:cTn id="102" presetID="10" presetClass="entr" presetSubtype="0" fill="hold" nodeType="withEffect">
                                  <p:stCondLst>
                                    <p:cond delay="0"/>
                                  </p:stCondLst>
                                  <p:childTnLst>
                                    <p:set>
                                      <p:cBhvr>
                                        <p:cTn id="103" dur="1" fill="hold">
                                          <p:stCondLst>
                                            <p:cond delay="0"/>
                                          </p:stCondLst>
                                        </p:cTn>
                                        <p:tgtEl>
                                          <p:spTgt spid="333"/>
                                        </p:tgtEl>
                                        <p:attrNameLst>
                                          <p:attrName>style.visibility</p:attrName>
                                        </p:attrNameLst>
                                      </p:cBhvr>
                                      <p:to>
                                        <p:strVal val="visible"/>
                                      </p:to>
                                    </p:set>
                                    <p:animEffect transition="in" filter="fade">
                                      <p:cBhvr>
                                        <p:cTn id="104" dur="500"/>
                                        <p:tgtEl>
                                          <p:spTgt spid="333"/>
                                        </p:tgtEl>
                                      </p:cBhvr>
                                    </p:animEffect>
                                  </p:childTnLst>
                                </p:cTn>
                              </p:par>
                              <p:par>
                                <p:cTn id="105" presetID="10" presetClass="entr" presetSubtype="0" fill="hold" nodeType="withEffect">
                                  <p:stCondLst>
                                    <p:cond delay="0"/>
                                  </p:stCondLst>
                                  <p:childTnLst>
                                    <p:set>
                                      <p:cBhvr>
                                        <p:cTn id="106" dur="1" fill="hold">
                                          <p:stCondLst>
                                            <p:cond delay="0"/>
                                          </p:stCondLst>
                                        </p:cTn>
                                        <p:tgtEl>
                                          <p:spTgt spid="335"/>
                                        </p:tgtEl>
                                        <p:attrNameLst>
                                          <p:attrName>style.visibility</p:attrName>
                                        </p:attrNameLst>
                                      </p:cBhvr>
                                      <p:to>
                                        <p:strVal val="visible"/>
                                      </p:to>
                                    </p:set>
                                    <p:animEffect transition="in" filter="fade">
                                      <p:cBhvr>
                                        <p:cTn id="107" dur="500"/>
                                        <p:tgtEl>
                                          <p:spTgt spid="335"/>
                                        </p:tgtEl>
                                      </p:cBhvr>
                                    </p:animEffect>
                                  </p:childTnLst>
                                </p:cTn>
                              </p:par>
                              <p:par>
                                <p:cTn id="108" presetID="10" presetClass="entr" presetSubtype="0" fill="hold" nodeType="withEffect">
                                  <p:stCondLst>
                                    <p:cond delay="0"/>
                                  </p:stCondLst>
                                  <p:childTnLst>
                                    <p:set>
                                      <p:cBhvr>
                                        <p:cTn id="109" dur="1" fill="hold">
                                          <p:stCondLst>
                                            <p:cond delay="0"/>
                                          </p:stCondLst>
                                        </p:cTn>
                                        <p:tgtEl>
                                          <p:spTgt spid="339"/>
                                        </p:tgtEl>
                                        <p:attrNameLst>
                                          <p:attrName>style.visibility</p:attrName>
                                        </p:attrNameLst>
                                      </p:cBhvr>
                                      <p:to>
                                        <p:strVal val="visible"/>
                                      </p:to>
                                    </p:set>
                                    <p:animEffect transition="in" filter="fade">
                                      <p:cBhvr>
                                        <p:cTn id="110" dur="500"/>
                                        <p:tgtEl>
                                          <p:spTgt spid="339"/>
                                        </p:tgtEl>
                                      </p:cBhvr>
                                    </p:animEffect>
                                  </p:childTnLst>
                                </p:cTn>
                              </p:par>
                              <p:par>
                                <p:cTn id="111" presetID="10" presetClass="entr" presetSubtype="0" fill="hold" nodeType="withEffect">
                                  <p:stCondLst>
                                    <p:cond delay="0"/>
                                  </p:stCondLst>
                                  <p:childTnLst>
                                    <p:set>
                                      <p:cBhvr>
                                        <p:cTn id="112" dur="1" fill="hold">
                                          <p:stCondLst>
                                            <p:cond delay="0"/>
                                          </p:stCondLst>
                                        </p:cTn>
                                        <p:tgtEl>
                                          <p:spTgt spid="336"/>
                                        </p:tgtEl>
                                        <p:attrNameLst>
                                          <p:attrName>style.visibility</p:attrName>
                                        </p:attrNameLst>
                                      </p:cBhvr>
                                      <p:to>
                                        <p:strVal val="visible"/>
                                      </p:to>
                                    </p:set>
                                    <p:animEffect transition="in" filter="fade">
                                      <p:cBhvr>
                                        <p:cTn id="113" dur="500"/>
                                        <p:tgtEl>
                                          <p:spTgt spid="336"/>
                                        </p:tgtEl>
                                      </p:cBhvr>
                                    </p:animEffect>
                                  </p:childTnLst>
                                </p:cTn>
                              </p:par>
                              <p:par>
                                <p:cTn id="114" presetID="10" presetClass="entr" presetSubtype="0" fill="hold" nodeType="withEffect">
                                  <p:stCondLst>
                                    <p:cond delay="0"/>
                                  </p:stCondLst>
                                  <p:childTnLst>
                                    <p:set>
                                      <p:cBhvr>
                                        <p:cTn id="115" dur="1" fill="hold">
                                          <p:stCondLst>
                                            <p:cond delay="0"/>
                                          </p:stCondLst>
                                        </p:cTn>
                                        <p:tgtEl>
                                          <p:spTgt spid="340"/>
                                        </p:tgtEl>
                                        <p:attrNameLst>
                                          <p:attrName>style.visibility</p:attrName>
                                        </p:attrNameLst>
                                      </p:cBhvr>
                                      <p:to>
                                        <p:strVal val="visible"/>
                                      </p:to>
                                    </p:set>
                                    <p:animEffect transition="in" filter="fade">
                                      <p:cBhvr>
                                        <p:cTn id="116" dur="500"/>
                                        <p:tgtEl>
                                          <p:spTgt spid="340"/>
                                        </p:tgtEl>
                                      </p:cBhvr>
                                    </p:animEffect>
                                  </p:childTnLst>
                                </p:cTn>
                              </p:par>
                              <p:par>
                                <p:cTn id="117" presetID="10" presetClass="entr" presetSubtype="0" fill="hold" nodeType="withEffect">
                                  <p:stCondLst>
                                    <p:cond delay="0"/>
                                  </p:stCondLst>
                                  <p:childTnLst>
                                    <p:set>
                                      <p:cBhvr>
                                        <p:cTn id="118" dur="1" fill="hold">
                                          <p:stCondLst>
                                            <p:cond delay="0"/>
                                          </p:stCondLst>
                                        </p:cTn>
                                        <p:tgtEl>
                                          <p:spTgt spid="337"/>
                                        </p:tgtEl>
                                        <p:attrNameLst>
                                          <p:attrName>style.visibility</p:attrName>
                                        </p:attrNameLst>
                                      </p:cBhvr>
                                      <p:to>
                                        <p:strVal val="visible"/>
                                      </p:to>
                                    </p:set>
                                    <p:animEffect transition="in" filter="fade">
                                      <p:cBhvr>
                                        <p:cTn id="119" dur="500"/>
                                        <p:tgtEl>
                                          <p:spTgt spid="337"/>
                                        </p:tgtEl>
                                      </p:cBhvr>
                                    </p:animEffect>
                                  </p:childTnLst>
                                </p:cTn>
                              </p:par>
                              <p:par>
                                <p:cTn id="120" presetID="10" presetClass="entr" presetSubtype="0" fill="hold" nodeType="withEffect">
                                  <p:stCondLst>
                                    <p:cond delay="0"/>
                                  </p:stCondLst>
                                  <p:childTnLst>
                                    <p:set>
                                      <p:cBhvr>
                                        <p:cTn id="121" dur="1" fill="hold">
                                          <p:stCondLst>
                                            <p:cond delay="0"/>
                                          </p:stCondLst>
                                        </p:cTn>
                                        <p:tgtEl>
                                          <p:spTgt spid="341"/>
                                        </p:tgtEl>
                                        <p:attrNameLst>
                                          <p:attrName>style.visibility</p:attrName>
                                        </p:attrNameLst>
                                      </p:cBhvr>
                                      <p:to>
                                        <p:strVal val="visible"/>
                                      </p:to>
                                    </p:set>
                                    <p:animEffect transition="in" filter="fade">
                                      <p:cBhvr>
                                        <p:cTn id="122" dur="500"/>
                                        <p:tgtEl>
                                          <p:spTgt spid="341"/>
                                        </p:tgtEl>
                                      </p:cBhvr>
                                    </p:animEffect>
                                  </p:childTnLst>
                                </p:cTn>
                              </p:par>
                              <p:par>
                                <p:cTn id="123" presetID="10" presetClass="entr" presetSubtype="0" fill="hold" nodeType="withEffect">
                                  <p:stCondLst>
                                    <p:cond delay="0"/>
                                  </p:stCondLst>
                                  <p:childTnLst>
                                    <p:set>
                                      <p:cBhvr>
                                        <p:cTn id="124" dur="1" fill="hold">
                                          <p:stCondLst>
                                            <p:cond delay="0"/>
                                          </p:stCondLst>
                                        </p:cTn>
                                        <p:tgtEl>
                                          <p:spTgt spid="338"/>
                                        </p:tgtEl>
                                        <p:attrNameLst>
                                          <p:attrName>style.visibility</p:attrName>
                                        </p:attrNameLst>
                                      </p:cBhvr>
                                      <p:to>
                                        <p:strVal val="visible"/>
                                      </p:to>
                                    </p:set>
                                    <p:animEffect transition="in" filter="fade">
                                      <p:cBhvr>
                                        <p:cTn id="125" dur="500"/>
                                        <p:tgtEl>
                                          <p:spTgt spid="338"/>
                                        </p:tgtEl>
                                      </p:cBhvr>
                                    </p:animEffect>
                                  </p:childTnLst>
                                </p:cTn>
                              </p:par>
                              <p:par>
                                <p:cTn id="126" presetID="10" presetClass="entr" presetSubtype="0" fill="hold" nodeType="withEffect">
                                  <p:stCondLst>
                                    <p:cond delay="0"/>
                                  </p:stCondLst>
                                  <p:childTnLst>
                                    <p:set>
                                      <p:cBhvr>
                                        <p:cTn id="127" dur="1" fill="hold">
                                          <p:stCondLst>
                                            <p:cond delay="0"/>
                                          </p:stCondLst>
                                        </p:cTn>
                                        <p:tgtEl>
                                          <p:spTgt spid="342"/>
                                        </p:tgtEl>
                                        <p:attrNameLst>
                                          <p:attrName>style.visibility</p:attrName>
                                        </p:attrNameLst>
                                      </p:cBhvr>
                                      <p:to>
                                        <p:strVal val="visible"/>
                                      </p:to>
                                    </p:set>
                                    <p:animEffect transition="in" filter="fade">
                                      <p:cBhvr>
                                        <p:cTn id="128"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370" name="Google Shape;370;p23"/>
          <p:cNvGrpSpPr/>
          <p:nvPr/>
        </p:nvGrpSpPr>
        <p:grpSpPr>
          <a:xfrm>
            <a:off x="2186195" y="4759882"/>
            <a:ext cx="5203207" cy="5211955"/>
            <a:chOff x="6361113" y="1190625"/>
            <a:chExt cx="4470400" cy="4476750"/>
          </a:xfrm>
        </p:grpSpPr>
        <p:sp>
          <p:nvSpPr>
            <p:cNvPr id="371" name="Google Shape;371;p23"/>
            <p:cNvSpPr/>
            <p:nvPr/>
          </p:nvSpPr>
          <p:spPr>
            <a:xfrm>
              <a:off x="6361113" y="1190625"/>
              <a:ext cx="4470400" cy="4476750"/>
            </a:xfrm>
            <a:custGeom>
              <a:avLst/>
              <a:gdLst/>
              <a:ahLst/>
              <a:cxnLst/>
              <a:rect l="l" t="t" r="r" b="b"/>
              <a:pathLst>
                <a:path w="120000" h="120000" extrusionOk="0">
                  <a:moveTo>
                    <a:pt x="120000" y="60151"/>
                  </a:moveTo>
                  <a:cubicBezTo>
                    <a:pt x="120000" y="93098"/>
                    <a:pt x="93098" y="120000"/>
                    <a:pt x="60151" y="120000"/>
                  </a:cubicBezTo>
                  <a:cubicBezTo>
                    <a:pt x="26901" y="120000"/>
                    <a:pt x="0" y="93098"/>
                    <a:pt x="0" y="60151"/>
                  </a:cubicBezTo>
                  <a:cubicBezTo>
                    <a:pt x="0" y="26901"/>
                    <a:pt x="27204" y="0"/>
                    <a:pt x="60453" y="0"/>
                  </a:cubicBezTo>
                  <a:cubicBezTo>
                    <a:pt x="93400" y="0"/>
                    <a:pt x="120000" y="26901"/>
                    <a:pt x="120000" y="60151"/>
                  </a:cubicBezTo>
                  <a:close/>
                </a:path>
              </a:pathLst>
            </a:custGeom>
            <a:gradFill>
              <a:gsLst>
                <a:gs pos="0">
                  <a:schemeClr val="accent1"/>
                </a:gs>
                <a:gs pos="31000">
                  <a:schemeClr val="accent1"/>
                </a:gs>
                <a:gs pos="82000">
                  <a:srgbClr val="124353"/>
                </a:gs>
                <a:gs pos="100000">
                  <a:srgbClr val="124353"/>
                </a:gs>
              </a:gsLst>
              <a:path path="circle">
                <a:fillToRect l="100000" b="100000"/>
              </a:path>
              <a:tileRect t="-100000" r="-10000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cxnSp>
          <p:nvCxnSpPr>
            <p:cNvPr id="372" name="Google Shape;372;p23"/>
            <p:cNvCxnSpPr/>
            <p:nvPr/>
          </p:nvCxnSpPr>
          <p:spPr>
            <a:xfrm rot="10800000" flipH="1">
              <a:off x="6664326" y="3389313"/>
              <a:ext cx="1949450" cy="293688"/>
            </a:xfrm>
            <a:prstGeom prst="straightConnector1">
              <a:avLst/>
            </a:prstGeom>
            <a:noFill/>
            <a:ln w="11100" cap="flat" cmpd="sng">
              <a:solidFill>
                <a:srgbClr val="2D008B"/>
              </a:solidFill>
              <a:prstDash val="solid"/>
              <a:miter lim="800000"/>
              <a:headEnd type="none" w="sm" len="sm"/>
              <a:tailEnd type="none" w="sm" len="sm"/>
            </a:ln>
          </p:spPr>
        </p:cxnSp>
        <p:cxnSp>
          <p:nvCxnSpPr>
            <p:cNvPr id="373" name="Google Shape;373;p23"/>
            <p:cNvCxnSpPr/>
            <p:nvPr/>
          </p:nvCxnSpPr>
          <p:spPr>
            <a:xfrm>
              <a:off x="8613776" y="3389313"/>
              <a:ext cx="1430338" cy="395288"/>
            </a:xfrm>
            <a:prstGeom prst="straightConnector1">
              <a:avLst/>
            </a:prstGeom>
            <a:noFill/>
            <a:ln w="11100" cap="flat" cmpd="sng">
              <a:solidFill>
                <a:srgbClr val="2D008B"/>
              </a:solidFill>
              <a:prstDash val="solid"/>
              <a:miter lim="800000"/>
              <a:headEnd type="none" w="sm" len="sm"/>
              <a:tailEnd type="none" w="sm" len="sm"/>
            </a:ln>
          </p:spPr>
        </p:cxnSp>
        <p:sp>
          <p:nvSpPr>
            <p:cNvPr id="374" name="Google Shape;374;p23"/>
            <p:cNvSpPr/>
            <p:nvPr/>
          </p:nvSpPr>
          <p:spPr>
            <a:xfrm>
              <a:off x="6664326" y="1190625"/>
              <a:ext cx="1949450" cy="2492375"/>
            </a:xfrm>
            <a:custGeom>
              <a:avLst/>
              <a:gdLst/>
              <a:ahLst/>
              <a:cxnLst/>
              <a:rect l="l" t="t" r="r" b="b"/>
              <a:pathLst>
                <a:path w="120000" h="120000" extrusionOk="0">
                  <a:moveTo>
                    <a:pt x="0" y="120000"/>
                  </a:moveTo>
                  <a:cubicBezTo>
                    <a:pt x="0" y="60271"/>
                    <a:pt x="56878" y="0"/>
                    <a:pt x="120000" y="0"/>
                  </a:cubicBezTo>
                  <a:cubicBezTo>
                    <a:pt x="120000" y="105882"/>
                    <a:pt x="120000" y="105882"/>
                    <a:pt x="120000" y="105882"/>
                  </a:cubicBezTo>
                  <a:lnTo>
                    <a:pt x="0" y="12000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75" name="Google Shape;375;p23"/>
            <p:cNvSpPr/>
            <p:nvPr/>
          </p:nvSpPr>
          <p:spPr>
            <a:xfrm>
              <a:off x="7115176" y="1674813"/>
              <a:ext cx="1498600" cy="1939925"/>
            </a:xfrm>
            <a:custGeom>
              <a:avLst/>
              <a:gdLst/>
              <a:ahLst/>
              <a:cxnLst/>
              <a:rect l="l" t="t" r="r" b="b"/>
              <a:pathLst>
                <a:path w="120000" h="120000" extrusionOk="0">
                  <a:moveTo>
                    <a:pt x="0" y="120000"/>
                  </a:moveTo>
                  <a:cubicBezTo>
                    <a:pt x="0" y="60697"/>
                    <a:pt x="56842" y="0"/>
                    <a:pt x="120000" y="0"/>
                  </a:cubicBezTo>
                  <a:cubicBezTo>
                    <a:pt x="120000" y="106046"/>
                    <a:pt x="120000" y="106046"/>
                    <a:pt x="120000" y="106046"/>
                  </a:cubicBezTo>
                  <a:lnTo>
                    <a:pt x="0" y="12000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76" name="Google Shape;376;p23"/>
            <p:cNvSpPr/>
            <p:nvPr/>
          </p:nvSpPr>
          <p:spPr>
            <a:xfrm>
              <a:off x="7566026" y="2171700"/>
              <a:ext cx="1047750" cy="1376363"/>
            </a:xfrm>
            <a:custGeom>
              <a:avLst/>
              <a:gdLst/>
              <a:ahLst/>
              <a:cxnLst/>
              <a:rect l="l" t="t" r="r" b="b"/>
              <a:pathLst>
                <a:path w="120000" h="120000" extrusionOk="0">
                  <a:moveTo>
                    <a:pt x="0" y="120000"/>
                  </a:moveTo>
                  <a:cubicBezTo>
                    <a:pt x="0" y="60000"/>
                    <a:pt x="56774" y="0"/>
                    <a:pt x="120000" y="0"/>
                  </a:cubicBezTo>
                  <a:cubicBezTo>
                    <a:pt x="120000" y="106229"/>
                    <a:pt x="120000" y="106229"/>
                    <a:pt x="120000" y="106229"/>
                  </a:cubicBezTo>
                  <a:lnTo>
                    <a:pt x="0" y="12000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77" name="Google Shape;377;p23"/>
            <p:cNvSpPr/>
            <p:nvPr/>
          </p:nvSpPr>
          <p:spPr>
            <a:xfrm>
              <a:off x="8016876" y="2655888"/>
              <a:ext cx="596900" cy="823913"/>
            </a:xfrm>
            <a:custGeom>
              <a:avLst/>
              <a:gdLst/>
              <a:ahLst/>
              <a:cxnLst/>
              <a:rect l="l" t="t" r="r" b="b"/>
              <a:pathLst>
                <a:path w="120000" h="120000" extrusionOk="0">
                  <a:moveTo>
                    <a:pt x="0" y="119999"/>
                  </a:moveTo>
                  <a:cubicBezTo>
                    <a:pt x="0" y="60821"/>
                    <a:pt x="56603" y="0"/>
                    <a:pt x="120000" y="0"/>
                  </a:cubicBezTo>
                  <a:cubicBezTo>
                    <a:pt x="120000" y="106849"/>
                    <a:pt x="120000" y="106849"/>
                    <a:pt x="120000" y="106849"/>
                  </a:cubicBezTo>
                  <a:lnTo>
                    <a:pt x="0" y="119999"/>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78" name="Google Shape;378;p23"/>
            <p:cNvSpPr/>
            <p:nvPr/>
          </p:nvSpPr>
          <p:spPr>
            <a:xfrm>
              <a:off x="6664326" y="3389313"/>
              <a:ext cx="3379788" cy="496888"/>
            </a:xfrm>
            <a:custGeom>
              <a:avLst/>
              <a:gdLst/>
              <a:ahLst/>
              <a:cxnLst/>
              <a:rect l="l" t="t" r="r" b="b"/>
              <a:pathLst>
                <a:path w="120000" h="120000" extrusionOk="0">
                  <a:moveTo>
                    <a:pt x="0" y="70909"/>
                  </a:moveTo>
                  <a:cubicBezTo>
                    <a:pt x="13600" y="100909"/>
                    <a:pt x="39200" y="120000"/>
                    <a:pt x="68800" y="120000"/>
                  </a:cubicBezTo>
                  <a:cubicBezTo>
                    <a:pt x="88400" y="120000"/>
                    <a:pt x="106400" y="111818"/>
                    <a:pt x="120000" y="95454"/>
                  </a:cubicBezTo>
                  <a:cubicBezTo>
                    <a:pt x="69200" y="0"/>
                    <a:pt x="69200" y="0"/>
                    <a:pt x="69200" y="0"/>
                  </a:cubicBezTo>
                  <a:lnTo>
                    <a:pt x="0" y="70909"/>
                  </a:lnTo>
                  <a:close/>
                </a:path>
              </a:pathLst>
            </a:custGeom>
            <a:solidFill>
              <a:srgbClr val="97D8A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79" name="Google Shape;379;p23"/>
            <p:cNvSpPr/>
            <p:nvPr/>
          </p:nvSpPr>
          <p:spPr>
            <a:xfrm>
              <a:off x="7115176" y="3389313"/>
              <a:ext cx="2601913" cy="384175"/>
            </a:xfrm>
            <a:custGeom>
              <a:avLst/>
              <a:gdLst/>
              <a:ahLst/>
              <a:cxnLst/>
              <a:rect l="l" t="t" r="r" b="b"/>
              <a:pathLst>
                <a:path w="120000" h="120000" extrusionOk="0">
                  <a:moveTo>
                    <a:pt x="0" y="70588"/>
                  </a:moveTo>
                  <a:cubicBezTo>
                    <a:pt x="14025" y="98823"/>
                    <a:pt x="39480" y="120000"/>
                    <a:pt x="68571" y="120000"/>
                  </a:cubicBezTo>
                  <a:cubicBezTo>
                    <a:pt x="88311" y="120000"/>
                    <a:pt x="105974" y="109411"/>
                    <a:pt x="119999" y="95294"/>
                  </a:cubicBezTo>
                  <a:cubicBezTo>
                    <a:pt x="69090" y="0"/>
                    <a:pt x="69090" y="0"/>
                    <a:pt x="69090" y="0"/>
                  </a:cubicBezTo>
                  <a:lnTo>
                    <a:pt x="0" y="70588"/>
                  </a:lnTo>
                  <a:close/>
                </a:path>
              </a:pathLst>
            </a:custGeom>
            <a:solidFill>
              <a:srgbClr val="B8DA8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80" name="Google Shape;380;p23"/>
            <p:cNvSpPr/>
            <p:nvPr/>
          </p:nvSpPr>
          <p:spPr>
            <a:xfrm>
              <a:off x="7566026" y="3389313"/>
              <a:ext cx="1812925" cy="260350"/>
            </a:xfrm>
            <a:custGeom>
              <a:avLst/>
              <a:gdLst/>
              <a:ahLst/>
              <a:cxnLst/>
              <a:rect l="l" t="t" r="r" b="b"/>
              <a:pathLst>
                <a:path w="120000" h="120000" extrusionOk="0">
                  <a:moveTo>
                    <a:pt x="120000" y="99130"/>
                  </a:moveTo>
                  <a:cubicBezTo>
                    <a:pt x="105838" y="109565"/>
                    <a:pt x="87950" y="120000"/>
                    <a:pt x="68571" y="120000"/>
                  </a:cubicBezTo>
                  <a:cubicBezTo>
                    <a:pt x="40248" y="120000"/>
                    <a:pt x="14906" y="99130"/>
                    <a:pt x="0" y="73043"/>
                  </a:cubicBezTo>
                  <a:cubicBezTo>
                    <a:pt x="69316" y="0"/>
                    <a:pt x="69316" y="0"/>
                    <a:pt x="69316" y="0"/>
                  </a:cubicBezTo>
                  <a:lnTo>
                    <a:pt x="120000" y="99130"/>
                  </a:lnTo>
                  <a:close/>
                </a:path>
              </a:pathLst>
            </a:custGeom>
            <a:solidFill>
              <a:srgbClr val="F5BE7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81" name="Google Shape;381;p23"/>
            <p:cNvSpPr/>
            <p:nvPr/>
          </p:nvSpPr>
          <p:spPr>
            <a:xfrm>
              <a:off x="8016876" y="3389313"/>
              <a:ext cx="1023938" cy="146050"/>
            </a:xfrm>
            <a:custGeom>
              <a:avLst/>
              <a:gdLst/>
              <a:ahLst/>
              <a:cxnLst/>
              <a:rect l="l" t="t" r="r" b="b"/>
              <a:pathLst>
                <a:path w="120000" h="120000" extrusionOk="0">
                  <a:moveTo>
                    <a:pt x="0" y="73846"/>
                  </a:moveTo>
                  <a:cubicBezTo>
                    <a:pt x="17142" y="101538"/>
                    <a:pt x="42197" y="120000"/>
                    <a:pt x="69890" y="120000"/>
                  </a:cubicBezTo>
                  <a:cubicBezTo>
                    <a:pt x="88351" y="120000"/>
                    <a:pt x="105494" y="110769"/>
                    <a:pt x="120000" y="92307"/>
                  </a:cubicBezTo>
                  <a:cubicBezTo>
                    <a:pt x="69890" y="0"/>
                    <a:pt x="69890" y="0"/>
                    <a:pt x="69890" y="0"/>
                  </a:cubicBezTo>
                  <a:lnTo>
                    <a:pt x="0" y="73846"/>
                  </a:lnTo>
                  <a:close/>
                </a:path>
              </a:pathLst>
            </a:custGeom>
            <a:solidFill>
              <a:srgbClr val="F48C8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82" name="Google Shape;382;p23"/>
            <p:cNvSpPr/>
            <p:nvPr/>
          </p:nvSpPr>
          <p:spPr>
            <a:xfrm>
              <a:off x="8613776" y="1190625"/>
              <a:ext cx="1430338" cy="2593975"/>
            </a:xfrm>
            <a:custGeom>
              <a:avLst/>
              <a:gdLst/>
              <a:ahLst/>
              <a:cxnLst/>
              <a:rect l="l" t="t" r="r" b="b"/>
              <a:pathLst>
                <a:path w="120000" h="120000" extrusionOk="0">
                  <a:moveTo>
                    <a:pt x="0" y="0"/>
                  </a:moveTo>
                  <a:cubicBezTo>
                    <a:pt x="63307" y="0"/>
                    <a:pt x="120000" y="62608"/>
                    <a:pt x="120000" y="120000"/>
                  </a:cubicBezTo>
                  <a:cubicBezTo>
                    <a:pt x="0" y="101739"/>
                    <a:pt x="0" y="101739"/>
                    <a:pt x="0" y="101739"/>
                  </a:cubicBezTo>
                  <a:lnTo>
                    <a:pt x="0" y="0"/>
                  </a:lnTo>
                  <a:close/>
                </a:path>
              </a:pathLst>
            </a:custGeom>
            <a:solidFill>
              <a:srgbClr val="38945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83" name="Google Shape;383;p23"/>
            <p:cNvSpPr/>
            <p:nvPr/>
          </p:nvSpPr>
          <p:spPr>
            <a:xfrm>
              <a:off x="8613776" y="1674813"/>
              <a:ext cx="1103313" cy="2019300"/>
            </a:xfrm>
            <a:custGeom>
              <a:avLst/>
              <a:gdLst/>
              <a:ahLst/>
              <a:cxnLst/>
              <a:rect l="l" t="t" r="r" b="b"/>
              <a:pathLst>
                <a:path w="120000" h="120000" extrusionOk="0">
                  <a:moveTo>
                    <a:pt x="0" y="0"/>
                  </a:moveTo>
                  <a:cubicBezTo>
                    <a:pt x="63673" y="0"/>
                    <a:pt x="119999" y="63016"/>
                    <a:pt x="119999" y="120000"/>
                  </a:cubicBezTo>
                  <a:cubicBezTo>
                    <a:pt x="0" y="101899"/>
                    <a:pt x="0" y="101899"/>
                    <a:pt x="0" y="101899"/>
                  </a:cubicBezTo>
                  <a:lnTo>
                    <a:pt x="0" y="0"/>
                  </a:lnTo>
                  <a:close/>
                </a:path>
              </a:pathLst>
            </a:custGeom>
            <a:solidFill>
              <a:srgbClr val="68953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84" name="Google Shape;384;p23"/>
            <p:cNvSpPr/>
            <p:nvPr/>
          </p:nvSpPr>
          <p:spPr>
            <a:xfrm>
              <a:off x="8613776" y="2171700"/>
              <a:ext cx="765175" cy="1431925"/>
            </a:xfrm>
            <a:custGeom>
              <a:avLst/>
              <a:gdLst/>
              <a:ahLst/>
              <a:cxnLst/>
              <a:rect l="l" t="t" r="r" b="b"/>
              <a:pathLst>
                <a:path w="120000" h="120000" extrusionOk="0">
                  <a:moveTo>
                    <a:pt x="0" y="0"/>
                  </a:moveTo>
                  <a:cubicBezTo>
                    <a:pt x="63529" y="0"/>
                    <a:pt x="120000" y="62362"/>
                    <a:pt x="120000" y="120000"/>
                  </a:cubicBezTo>
                  <a:cubicBezTo>
                    <a:pt x="0" y="102047"/>
                    <a:pt x="0" y="102047"/>
                    <a:pt x="0" y="102047"/>
                  </a:cubicBezTo>
                  <a:lnTo>
                    <a:pt x="0" y="0"/>
                  </a:lnTo>
                  <a:close/>
                </a:path>
              </a:pathLst>
            </a:custGeom>
            <a:solidFill>
              <a:srgbClr val="C2710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85" name="Google Shape;385;p23"/>
            <p:cNvSpPr/>
            <p:nvPr/>
          </p:nvSpPr>
          <p:spPr>
            <a:xfrm>
              <a:off x="8613776" y="2655888"/>
              <a:ext cx="427038" cy="846138"/>
            </a:xfrm>
            <a:custGeom>
              <a:avLst/>
              <a:gdLst/>
              <a:ahLst/>
              <a:cxnLst/>
              <a:rect l="l" t="t" r="r" b="b"/>
              <a:pathLst>
                <a:path w="120000" h="120000" extrusionOk="0">
                  <a:moveTo>
                    <a:pt x="0" y="0"/>
                  </a:moveTo>
                  <a:cubicBezTo>
                    <a:pt x="66315" y="0"/>
                    <a:pt x="120000" y="64000"/>
                    <a:pt x="120000" y="120000"/>
                  </a:cubicBezTo>
                  <a:cubicBezTo>
                    <a:pt x="0" y="104000"/>
                    <a:pt x="0" y="104000"/>
                    <a:pt x="0" y="104000"/>
                  </a:cubicBezTo>
                  <a:lnTo>
                    <a:pt x="0" y="0"/>
                  </a:lnTo>
                  <a:close/>
                </a:path>
              </a:pathLst>
            </a:custGeom>
            <a:solidFill>
              <a:srgbClr val="CC181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386" name="Google Shape;386;p23"/>
          <p:cNvCxnSpPr/>
          <p:nvPr/>
        </p:nvCxnSpPr>
        <p:spPr>
          <a:xfrm rot="10800000">
            <a:off x="5325815" y="6750205"/>
            <a:ext cx="4037652" cy="1325814"/>
          </a:xfrm>
          <a:prstGeom prst="straightConnector1">
            <a:avLst/>
          </a:prstGeom>
          <a:noFill/>
          <a:ln w="9525" cap="flat" cmpd="sng">
            <a:solidFill>
              <a:srgbClr val="7F7F7F"/>
            </a:solidFill>
            <a:prstDash val="solid"/>
            <a:miter lim="800000"/>
            <a:headEnd type="none" w="sm" len="sm"/>
            <a:tailEnd type="oval" w="med" len="med"/>
          </a:ln>
        </p:spPr>
      </p:cxnSp>
      <p:cxnSp>
        <p:nvCxnSpPr>
          <p:cNvPr id="387" name="Google Shape;387;p23"/>
          <p:cNvCxnSpPr/>
          <p:nvPr/>
        </p:nvCxnSpPr>
        <p:spPr>
          <a:xfrm rot="10800000">
            <a:off x="5007129" y="7145276"/>
            <a:ext cx="4356338" cy="2390131"/>
          </a:xfrm>
          <a:prstGeom prst="straightConnector1">
            <a:avLst/>
          </a:prstGeom>
          <a:noFill/>
          <a:ln w="9525" cap="flat" cmpd="sng">
            <a:solidFill>
              <a:srgbClr val="7F7F7F"/>
            </a:solidFill>
            <a:prstDash val="solid"/>
            <a:miter lim="800000"/>
            <a:headEnd type="none" w="sm" len="sm"/>
            <a:tailEnd type="oval" w="med" len="med"/>
          </a:ln>
        </p:spPr>
      </p:cxnSp>
      <p:cxnSp>
        <p:nvCxnSpPr>
          <p:cNvPr id="388" name="Google Shape;388;p23"/>
          <p:cNvCxnSpPr/>
          <p:nvPr/>
        </p:nvCxnSpPr>
        <p:spPr>
          <a:xfrm rot="10800000">
            <a:off x="5640527" y="6465782"/>
            <a:ext cx="3722940" cy="127830"/>
          </a:xfrm>
          <a:prstGeom prst="straightConnector1">
            <a:avLst/>
          </a:prstGeom>
          <a:noFill/>
          <a:ln w="9525" cap="flat" cmpd="sng">
            <a:solidFill>
              <a:srgbClr val="7F7F7F"/>
            </a:solidFill>
            <a:prstDash val="solid"/>
            <a:miter lim="800000"/>
            <a:headEnd type="none" w="sm" len="sm"/>
            <a:tailEnd type="oval" w="med" len="med"/>
          </a:ln>
        </p:spPr>
      </p:cxnSp>
      <p:cxnSp>
        <p:nvCxnSpPr>
          <p:cNvPr id="389" name="Google Shape;389;p23"/>
          <p:cNvCxnSpPr/>
          <p:nvPr/>
        </p:nvCxnSpPr>
        <p:spPr>
          <a:xfrm flipH="1">
            <a:off x="5982423" y="5106143"/>
            <a:ext cx="3381044" cy="1067142"/>
          </a:xfrm>
          <a:prstGeom prst="straightConnector1">
            <a:avLst/>
          </a:prstGeom>
          <a:noFill/>
          <a:ln w="9525" cap="flat" cmpd="sng">
            <a:solidFill>
              <a:srgbClr val="7F7F7F"/>
            </a:solidFill>
            <a:prstDash val="solid"/>
            <a:miter lim="800000"/>
            <a:headEnd type="none" w="sm" len="sm"/>
            <a:tailEnd type="oval" w="med" len="med"/>
          </a:ln>
        </p:spPr>
      </p:cxnSp>
      <p:sp>
        <p:nvSpPr>
          <p:cNvPr id="390" name="Google Shape;390;p23"/>
          <p:cNvSpPr/>
          <p:nvPr/>
        </p:nvSpPr>
        <p:spPr>
          <a:xfrm>
            <a:off x="9363467" y="4548555"/>
            <a:ext cx="958507" cy="958881"/>
          </a:xfrm>
          <a:prstGeom prst="ellipse">
            <a:avLst/>
          </a:prstGeom>
          <a:solidFill>
            <a:schemeClr val="accent2"/>
          </a:solidFill>
          <a:ln>
            <a:noFill/>
          </a:ln>
        </p:spPr>
        <p:txBody>
          <a:bodyPr spcFirstLastPara="1" wrap="square" lIns="91425" tIns="0" rIns="91425" bIns="48000" anchor="ctr" anchorCtr="0">
            <a:noAutofit/>
          </a:bodyPr>
          <a:lstStyle/>
          <a:p>
            <a:pPr marL="0" marR="0" lvl="0" indent="0" algn="ctr" rtl="0">
              <a:spcBef>
                <a:spcPts val="0"/>
              </a:spcBef>
              <a:spcAft>
                <a:spcPts val="0"/>
              </a:spcAft>
              <a:buNone/>
            </a:pPr>
            <a:endParaRPr sz="2101">
              <a:solidFill>
                <a:schemeClr val="lt1"/>
              </a:solidFill>
              <a:latin typeface="Roboto"/>
              <a:ea typeface="Roboto"/>
              <a:cs typeface="Roboto"/>
              <a:sym typeface="Roboto"/>
            </a:endParaRPr>
          </a:p>
        </p:txBody>
      </p:sp>
      <p:sp>
        <p:nvSpPr>
          <p:cNvPr id="391" name="Google Shape;391;p23"/>
          <p:cNvSpPr/>
          <p:nvPr/>
        </p:nvSpPr>
        <p:spPr>
          <a:xfrm>
            <a:off x="9363467" y="6060085"/>
            <a:ext cx="958507" cy="958881"/>
          </a:xfrm>
          <a:prstGeom prst="ellipse">
            <a:avLst/>
          </a:prstGeom>
          <a:solidFill>
            <a:schemeClr val="accent3"/>
          </a:solidFill>
          <a:ln>
            <a:noFill/>
          </a:ln>
        </p:spPr>
        <p:txBody>
          <a:bodyPr spcFirstLastPara="1" wrap="square" lIns="91425" tIns="0" rIns="91425" bIns="48000" anchor="ctr" anchorCtr="0">
            <a:noAutofit/>
          </a:bodyPr>
          <a:lstStyle/>
          <a:p>
            <a:pPr marL="0" marR="0" lvl="0" indent="0" algn="ctr" rtl="0">
              <a:spcBef>
                <a:spcPts val="0"/>
              </a:spcBef>
              <a:spcAft>
                <a:spcPts val="0"/>
              </a:spcAft>
              <a:buNone/>
            </a:pPr>
            <a:endParaRPr sz="2101">
              <a:solidFill>
                <a:schemeClr val="lt1"/>
              </a:solidFill>
              <a:latin typeface="Roboto"/>
              <a:ea typeface="Roboto"/>
              <a:cs typeface="Roboto"/>
              <a:sym typeface="Roboto"/>
            </a:endParaRPr>
          </a:p>
        </p:txBody>
      </p:sp>
      <p:sp>
        <p:nvSpPr>
          <p:cNvPr id="392" name="Google Shape;392;p23"/>
          <p:cNvSpPr/>
          <p:nvPr/>
        </p:nvSpPr>
        <p:spPr>
          <a:xfrm>
            <a:off x="9363467" y="7596579"/>
            <a:ext cx="958507" cy="958881"/>
          </a:xfrm>
          <a:prstGeom prst="ellipse">
            <a:avLst/>
          </a:prstGeom>
          <a:solidFill>
            <a:schemeClr val="accent4"/>
          </a:solidFill>
          <a:ln>
            <a:noFill/>
          </a:ln>
        </p:spPr>
        <p:txBody>
          <a:bodyPr spcFirstLastPara="1" wrap="square" lIns="91425" tIns="0" rIns="91425" bIns="48000" anchor="ctr" anchorCtr="0">
            <a:noAutofit/>
          </a:bodyPr>
          <a:lstStyle/>
          <a:p>
            <a:pPr marL="0" marR="0" lvl="0" indent="0" algn="ctr" rtl="0">
              <a:spcBef>
                <a:spcPts val="0"/>
              </a:spcBef>
              <a:spcAft>
                <a:spcPts val="0"/>
              </a:spcAft>
              <a:buNone/>
            </a:pPr>
            <a:endParaRPr sz="2101">
              <a:solidFill>
                <a:schemeClr val="lt1"/>
              </a:solidFill>
              <a:latin typeface="Roboto"/>
              <a:ea typeface="Roboto"/>
              <a:cs typeface="Roboto"/>
              <a:sym typeface="Roboto"/>
            </a:endParaRPr>
          </a:p>
        </p:txBody>
      </p:sp>
      <p:sp>
        <p:nvSpPr>
          <p:cNvPr id="393" name="Google Shape;393;p23"/>
          <p:cNvSpPr/>
          <p:nvPr/>
        </p:nvSpPr>
        <p:spPr>
          <a:xfrm>
            <a:off x="9363467" y="9130464"/>
            <a:ext cx="958507" cy="958881"/>
          </a:xfrm>
          <a:prstGeom prst="ellipse">
            <a:avLst/>
          </a:prstGeom>
          <a:solidFill>
            <a:schemeClr val="accent5"/>
          </a:solidFill>
          <a:ln>
            <a:noFill/>
          </a:ln>
        </p:spPr>
        <p:txBody>
          <a:bodyPr spcFirstLastPara="1" wrap="square" lIns="91425" tIns="0" rIns="91425" bIns="48000" anchor="ctr" anchorCtr="0">
            <a:noAutofit/>
          </a:bodyPr>
          <a:lstStyle/>
          <a:p>
            <a:pPr marL="0" marR="0" lvl="0" indent="0" algn="ctr" rtl="0">
              <a:spcBef>
                <a:spcPts val="0"/>
              </a:spcBef>
              <a:spcAft>
                <a:spcPts val="0"/>
              </a:spcAft>
              <a:buNone/>
            </a:pPr>
            <a:endParaRPr sz="2101">
              <a:solidFill>
                <a:schemeClr val="lt1"/>
              </a:solidFill>
              <a:latin typeface="Roboto"/>
              <a:ea typeface="Roboto"/>
              <a:cs typeface="Roboto"/>
              <a:sym typeface="Roboto"/>
            </a:endParaRPr>
          </a:p>
        </p:txBody>
      </p:sp>
      <p:sp>
        <p:nvSpPr>
          <p:cNvPr id="394" name="Google Shape;394;p23"/>
          <p:cNvSpPr txBox="1"/>
          <p:nvPr/>
        </p:nvSpPr>
        <p:spPr>
          <a:xfrm>
            <a:off x="10606008" y="4817211"/>
            <a:ext cx="5379348" cy="666849"/>
          </a:xfrm>
          <a:prstGeom prst="rect">
            <a:avLst/>
          </a:prstGeom>
          <a:noFill/>
          <a:ln>
            <a:noFill/>
          </a:ln>
        </p:spPr>
        <p:txBody>
          <a:bodyPr spcFirstLastPara="1" wrap="square" lIns="0" tIns="0" rIns="0" bIns="0" anchor="t" anchorCtr="0">
            <a:noAutofit/>
          </a:bodyPr>
          <a:lstStyle/>
          <a:p>
            <a:pPr marL="0" marR="0" lvl="0" indent="0" algn="l" rtl="0">
              <a:lnSpc>
                <a:spcPct val="161968"/>
              </a:lnSpc>
              <a:spcBef>
                <a:spcPts val="0"/>
              </a:spcBef>
              <a:spcAft>
                <a:spcPts val="0"/>
              </a:spcAft>
              <a:buNone/>
            </a:pPr>
            <a:r>
              <a:rPr lang="en-US" sz="1575">
                <a:solidFill>
                  <a:schemeClr val="dk1"/>
                </a:solidFill>
                <a:latin typeface="Roboto Light"/>
                <a:ea typeface="Roboto Light"/>
                <a:cs typeface="Roboto Light"/>
                <a:sym typeface="Roboto Light"/>
              </a:rPr>
              <a:t>Marketing is based on thinking about the business in terms of customer needs and their satisfaction. from selling</a:t>
            </a:r>
            <a:endParaRPr/>
          </a:p>
        </p:txBody>
      </p:sp>
      <p:sp>
        <p:nvSpPr>
          <p:cNvPr id="395" name="Google Shape;395;p23"/>
          <p:cNvSpPr txBox="1"/>
          <p:nvPr/>
        </p:nvSpPr>
        <p:spPr>
          <a:xfrm>
            <a:off x="10599107" y="4394659"/>
            <a:ext cx="1260923"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PICTURES</a:t>
            </a:r>
            <a:endParaRPr/>
          </a:p>
        </p:txBody>
      </p:sp>
      <p:sp>
        <p:nvSpPr>
          <p:cNvPr id="396" name="Google Shape;396;p23"/>
          <p:cNvSpPr txBox="1"/>
          <p:nvPr/>
        </p:nvSpPr>
        <p:spPr>
          <a:xfrm>
            <a:off x="10606008" y="6345042"/>
            <a:ext cx="5379348" cy="666849"/>
          </a:xfrm>
          <a:prstGeom prst="rect">
            <a:avLst/>
          </a:prstGeom>
          <a:noFill/>
          <a:ln>
            <a:noFill/>
          </a:ln>
        </p:spPr>
        <p:txBody>
          <a:bodyPr spcFirstLastPara="1" wrap="square" lIns="0" tIns="0" rIns="0" bIns="0" anchor="t" anchorCtr="0">
            <a:noAutofit/>
          </a:bodyPr>
          <a:lstStyle/>
          <a:p>
            <a:pPr marL="0" marR="0" lvl="0" indent="0" algn="l" rtl="0">
              <a:lnSpc>
                <a:spcPct val="161968"/>
              </a:lnSpc>
              <a:spcBef>
                <a:spcPts val="0"/>
              </a:spcBef>
              <a:spcAft>
                <a:spcPts val="0"/>
              </a:spcAft>
              <a:buNone/>
            </a:pPr>
            <a:r>
              <a:rPr lang="en-US" sz="1575">
                <a:solidFill>
                  <a:schemeClr val="dk1"/>
                </a:solidFill>
                <a:latin typeface="Roboto Light"/>
                <a:ea typeface="Roboto Light"/>
                <a:cs typeface="Roboto Light"/>
                <a:sym typeface="Roboto Light"/>
              </a:rPr>
              <a:t>Marketing is based on thinking about the business in terms of customer needs and their satisfaction. from selling</a:t>
            </a:r>
            <a:endParaRPr/>
          </a:p>
        </p:txBody>
      </p:sp>
      <p:sp>
        <p:nvSpPr>
          <p:cNvPr id="397" name="Google Shape;397;p23"/>
          <p:cNvSpPr txBox="1"/>
          <p:nvPr/>
        </p:nvSpPr>
        <p:spPr>
          <a:xfrm>
            <a:off x="10599107" y="5922490"/>
            <a:ext cx="1365117"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CALENDAR</a:t>
            </a:r>
            <a:endParaRPr/>
          </a:p>
        </p:txBody>
      </p:sp>
      <p:sp>
        <p:nvSpPr>
          <p:cNvPr id="398" name="Google Shape;398;p23"/>
          <p:cNvSpPr txBox="1"/>
          <p:nvPr/>
        </p:nvSpPr>
        <p:spPr>
          <a:xfrm>
            <a:off x="10606008" y="9400704"/>
            <a:ext cx="5379348" cy="666849"/>
          </a:xfrm>
          <a:prstGeom prst="rect">
            <a:avLst/>
          </a:prstGeom>
          <a:noFill/>
          <a:ln>
            <a:noFill/>
          </a:ln>
        </p:spPr>
        <p:txBody>
          <a:bodyPr spcFirstLastPara="1" wrap="square" lIns="0" tIns="0" rIns="0" bIns="0" anchor="t" anchorCtr="0">
            <a:noAutofit/>
          </a:bodyPr>
          <a:lstStyle/>
          <a:p>
            <a:pPr marL="0" marR="0" lvl="0" indent="0" algn="l" rtl="0">
              <a:lnSpc>
                <a:spcPct val="161968"/>
              </a:lnSpc>
              <a:spcBef>
                <a:spcPts val="0"/>
              </a:spcBef>
              <a:spcAft>
                <a:spcPts val="0"/>
              </a:spcAft>
              <a:buNone/>
            </a:pPr>
            <a:r>
              <a:rPr lang="en-US" sz="1575">
                <a:solidFill>
                  <a:schemeClr val="dk1"/>
                </a:solidFill>
                <a:latin typeface="Roboto Light"/>
                <a:ea typeface="Roboto Light"/>
                <a:cs typeface="Roboto Light"/>
                <a:sym typeface="Roboto Light"/>
              </a:rPr>
              <a:t>Marketing is based on thinking about the business in terms of customer needs and their satisfaction. from selling</a:t>
            </a:r>
            <a:endParaRPr/>
          </a:p>
        </p:txBody>
      </p:sp>
      <p:sp>
        <p:nvSpPr>
          <p:cNvPr id="399" name="Google Shape;399;p23"/>
          <p:cNvSpPr txBox="1"/>
          <p:nvPr/>
        </p:nvSpPr>
        <p:spPr>
          <a:xfrm>
            <a:off x="10599107" y="8978152"/>
            <a:ext cx="916918"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WORLD</a:t>
            </a:r>
            <a:endParaRPr/>
          </a:p>
        </p:txBody>
      </p:sp>
      <p:sp>
        <p:nvSpPr>
          <p:cNvPr id="400" name="Google Shape;400;p23"/>
          <p:cNvSpPr txBox="1"/>
          <p:nvPr/>
        </p:nvSpPr>
        <p:spPr>
          <a:xfrm>
            <a:off x="10606008" y="7872874"/>
            <a:ext cx="5379348" cy="666849"/>
          </a:xfrm>
          <a:prstGeom prst="rect">
            <a:avLst/>
          </a:prstGeom>
          <a:noFill/>
          <a:ln>
            <a:noFill/>
          </a:ln>
        </p:spPr>
        <p:txBody>
          <a:bodyPr spcFirstLastPara="1" wrap="square" lIns="0" tIns="0" rIns="0" bIns="0" anchor="t" anchorCtr="0">
            <a:noAutofit/>
          </a:bodyPr>
          <a:lstStyle/>
          <a:p>
            <a:pPr marL="0" marR="0" lvl="0" indent="0" algn="l" rtl="0">
              <a:lnSpc>
                <a:spcPct val="161968"/>
              </a:lnSpc>
              <a:spcBef>
                <a:spcPts val="0"/>
              </a:spcBef>
              <a:spcAft>
                <a:spcPts val="0"/>
              </a:spcAft>
              <a:buNone/>
            </a:pPr>
            <a:r>
              <a:rPr lang="en-US" sz="1575">
                <a:solidFill>
                  <a:schemeClr val="dk1"/>
                </a:solidFill>
                <a:latin typeface="Roboto Light"/>
                <a:ea typeface="Roboto Light"/>
                <a:cs typeface="Roboto Light"/>
                <a:sym typeface="Roboto Light"/>
              </a:rPr>
              <a:t>Marketing is based on thinking about the business in terms of customer needs and their satisfaction. from selling</a:t>
            </a:r>
            <a:endParaRPr/>
          </a:p>
        </p:txBody>
      </p:sp>
      <p:sp>
        <p:nvSpPr>
          <p:cNvPr id="401" name="Google Shape;401;p23"/>
          <p:cNvSpPr txBox="1"/>
          <p:nvPr/>
        </p:nvSpPr>
        <p:spPr>
          <a:xfrm>
            <a:off x="10599107" y="7450322"/>
            <a:ext cx="1922642"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GREAT TARGET</a:t>
            </a:r>
            <a:endParaRPr/>
          </a:p>
        </p:txBody>
      </p:sp>
      <p:sp>
        <p:nvSpPr>
          <p:cNvPr id="402" name="Google Shape;402;p23"/>
          <p:cNvSpPr/>
          <p:nvPr/>
        </p:nvSpPr>
        <p:spPr>
          <a:xfrm>
            <a:off x="9625490" y="7843176"/>
            <a:ext cx="449774" cy="449889"/>
          </a:xfrm>
          <a:custGeom>
            <a:avLst/>
            <a:gdLst/>
            <a:ahLst/>
            <a:cxnLst/>
            <a:rect l="l" t="t" r="r" b="b"/>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03" name="Google Shape;403;p23"/>
          <p:cNvSpPr/>
          <p:nvPr/>
        </p:nvSpPr>
        <p:spPr>
          <a:xfrm>
            <a:off x="9614135" y="6294202"/>
            <a:ext cx="468359" cy="468481"/>
          </a:xfrm>
          <a:custGeom>
            <a:avLst/>
            <a:gdLst/>
            <a:ahLst/>
            <a:cxnLst/>
            <a:rect l="l" t="t" r="r" b="b"/>
            <a:pathLst>
              <a:path w="120000" h="120000" extrusionOk="0">
                <a:moveTo>
                  <a:pt x="107837" y="14324"/>
                </a:moveTo>
                <a:lnTo>
                  <a:pt x="107837" y="14324"/>
                </a:lnTo>
                <a:cubicBezTo>
                  <a:pt x="100540" y="14324"/>
                  <a:pt x="100540" y="14324"/>
                  <a:pt x="100540" y="14324"/>
                </a:cubicBezTo>
                <a:cubicBezTo>
                  <a:pt x="100540" y="26486"/>
                  <a:pt x="100540" y="26486"/>
                  <a:pt x="100540" y="26486"/>
                </a:cubicBezTo>
                <a:cubicBezTo>
                  <a:pt x="79189" y="26486"/>
                  <a:pt x="79189" y="26486"/>
                  <a:pt x="79189" y="26486"/>
                </a:cubicBezTo>
                <a:cubicBezTo>
                  <a:pt x="79189" y="14324"/>
                  <a:pt x="79189" y="14324"/>
                  <a:pt x="79189" y="14324"/>
                </a:cubicBezTo>
                <a:cubicBezTo>
                  <a:pt x="40810" y="14324"/>
                  <a:pt x="40810" y="14324"/>
                  <a:pt x="40810" y="14324"/>
                </a:cubicBezTo>
                <a:cubicBezTo>
                  <a:pt x="40810" y="26486"/>
                  <a:pt x="40810" y="26486"/>
                  <a:pt x="40810" y="26486"/>
                </a:cubicBezTo>
                <a:cubicBezTo>
                  <a:pt x="19189" y="26486"/>
                  <a:pt x="19189" y="26486"/>
                  <a:pt x="19189" y="26486"/>
                </a:cubicBezTo>
                <a:cubicBezTo>
                  <a:pt x="19189" y="14324"/>
                  <a:pt x="19189" y="14324"/>
                  <a:pt x="19189" y="14324"/>
                </a:cubicBezTo>
                <a:cubicBezTo>
                  <a:pt x="12162" y="14324"/>
                  <a:pt x="12162" y="14324"/>
                  <a:pt x="12162" y="14324"/>
                </a:cubicBezTo>
                <a:cubicBezTo>
                  <a:pt x="4864" y="14324"/>
                  <a:pt x="0" y="19189"/>
                  <a:pt x="0" y="26486"/>
                </a:cubicBezTo>
                <a:cubicBezTo>
                  <a:pt x="0" y="107837"/>
                  <a:pt x="0" y="107837"/>
                  <a:pt x="0" y="107837"/>
                </a:cubicBezTo>
                <a:cubicBezTo>
                  <a:pt x="0" y="114864"/>
                  <a:pt x="4864" y="119729"/>
                  <a:pt x="12162" y="119729"/>
                </a:cubicBezTo>
                <a:cubicBezTo>
                  <a:pt x="107837" y="119729"/>
                  <a:pt x="107837" y="119729"/>
                  <a:pt x="107837" y="119729"/>
                </a:cubicBezTo>
                <a:cubicBezTo>
                  <a:pt x="114864" y="119729"/>
                  <a:pt x="119729" y="114864"/>
                  <a:pt x="119729" y="107837"/>
                </a:cubicBezTo>
                <a:cubicBezTo>
                  <a:pt x="119729" y="26486"/>
                  <a:pt x="119729" y="26486"/>
                  <a:pt x="119729" y="26486"/>
                </a:cubicBezTo>
                <a:cubicBezTo>
                  <a:pt x="119729" y="19189"/>
                  <a:pt x="114864" y="14324"/>
                  <a:pt x="107837" y="14324"/>
                </a:cubicBezTo>
                <a:close/>
                <a:moveTo>
                  <a:pt x="107837" y="107837"/>
                </a:moveTo>
                <a:lnTo>
                  <a:pt x="107837" y="107837"/>
                </a:lnTo>
                <a:cubicBezTo>
                  <a:pt x="12162" y="107837"/>
                  <a:pt x="12162" y="107837"/>
                  <a:pt x="12162" y="107837"/>
                </a:cubicBezTo>
                <a:cubicBezTo>
                  <a:pt x="12162" y="52972"/>
                  <a:pt x="12162" y="52972"/>
                  <a:pt x="12162" y="52972"/>
                </a:cubicBezTo>
                <a:cubicBezTo>
                  <a:pt x="107837" y="52972"/>
                  <a:pt x="107837" y="52972"/>
                  <a:pt x="107837" y="52972"/>
                </a:cubicBezTo>
                <a:lnTo>
                  <a:pt x="107837" y="107837"/>
                </a:lnTo>
                <a:close/>
                <a:moveTo>
                  <a:pt x="33513" y="0"/>
                </a:moveTo>
                <a:lnTo>
                  <a:pt x="33513" y="0"/>
                </a:lnTo>
                <a:cubicBezTo>
                  <a:pt x="24054" y="0"/>
                  <a:pt x="24054" y="0"/>
                  <a:pt x="24054" y="0"/>
                </a:cubicBezTo>
                <a:cubicBezTo>
                  <a:pt x="24054" y="24054"/>
                  <a:pt x="24054" y="24054"/>
                  <a:pt x="24054" y="24054"/>
                </a:cubicBezTo>
                <a:cubicBezTo>
                  <a:pt x="33513" y="24054"/>
                  <a:pt x="33513" y="24054"/>
                  <a:pt x="33513" y="24054"/>
                </a:cubicBezTo>
                <a:lnTo>
                  <a:pt x="33513" y="0"/>
                </a:lnTo>
                <a:close/>
                <a:moveTo>
                  <a:pt x="95675" y="0"/>
                </a:moveTo>
                <a:lnTo>
                  <a:pt x="95675" y="0"/>
                </a:lnTo>
                <a:cubicBezTo>
                  <a:pt x="86216" y="0"/>
                  <a:pt x="86216" y="0"/>
                  <a:pt x="86216" y="0"/>
                </a:cubicBezTo>
                <a:cubicBezTo>
                  <a:pt x="86216" y="24054"/>
                  <a:pt x="86216" y="24054"/>
                  <a:pt x="86216" y="24054"/>
                </a:cubicBezTo>
                <a:cubicBezTo>
                  <a:pt x="95675" y="24054"/>
                  <a:pt x="95675" y="24054"/>
                  <a:pt x="95675" y="24054"/>
                </a:cubicBezTo>
                <a:lnTo>
                  <a:pt x="95675" y="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04" name="Google Shape;404;p23"/>
          <p:cNvSpPr/>
          <p:nvPr/>
        </p:nvSpPr>
        <p:spPr>
          <a:xfrm>
            <a:off x="9602927" y="9332516"/>
            <a:ext cx="501815" cy="505662"/>
          </a:xfrm>
          <a:custGeom>
            <a:avLst/>
            <a:gdLst/>
            <a:ahLst/>
            <a:cxnLst/>
            <a:rect l="l" t="t" r="r" b="b"/>
            <a:pathLst>
              <a:path w="120000" h="120000" extrusionOk="0">
                <a:moveTo>
                  <a:pt x="59874" y="0"/>
                </a:moveTo>
                <a:lnTo>
                  <a:pt x="59874" y="0"/>
                </a:lnTo>
                <a:cubicBezTo>
                  <a:pt x="26555" y="0"/>
                  <a:pt x="0" y="26555"/>
                  <a:pt x="0" y="59874"/>
                </a:cubicBezTo>
                <a:cubicBezTo>
                  <a:pt x="0" y="93194"/>
                  <a:pt x="26555" y="119749"/>
                  <a:pt x="59874" y="119749"/>
                </a:cubicBezTo>
                <a:cubicBezTo>
                  <a:pt x="93194" y="119749"/>
                  <a:pt x="119749" y="93194"/>
                  <a:pt x="119749" y="59874"/>
                </a:cubicBezTo>
                <a:cubicBezTo>
                  <a:pt x="119749" y="26555"/>
                  <a:pt x="93194" y="0"/>
                  <a:pt x="59874" y="0"/>
                </a:cubicBezTo>
                <a:close/>
                <a:moveTo>
                  <a:pt x="110981" y="59874"/>
                </a:moveTo>
                <a:lnTo>
                  <a:pt x="110981" y="59874"/>
                </a:lnTo>
                <a:cubicBezTo>
                  <a:pt x="110981" y="73152"/>
                  <a:pt x="106471" y="82171"/>
                  <a:pt x="99958" y="90939"/>
                </a:cubicBezTo>
                <a:cubicBezTo>
                  <a:pt x="97703" y="90939"/>
                  <a:pt x="95448" y="86430"/>
                  <a:pt x="97703" y="82171"/>
                </a:cubicBezTo>
                <a:cubicBezTo>
                  <a:pt x="99958" y="77661"/>
                  <a:pt x="99958" y="68893"/>
                  <a:pt x="99958" y="64384"/>
                </a:cubicBezTo>
                <a:cubicBezTo>
                  <a:pt x="99958" y="59874"/>
                  <a:pt x="97703" y="51106"/>
                  <a:pt x="93194" y="51106"/>
                </a:cubicBezTo>
                <a:cubicBezTo>
                  <a:pt x="86680" y="51106"/>
                  <a:pt x="84425" y="51106"/>
                  <a:pt x="79916" y="44592"/>
                </a:cubicBezTo>
                <a:cubicBezTo>
                  <a:pt x="75407" y="31064"/>
                  <a:pt x="93194" y="28810"/>
                  <a:pt x="86680" y="22045"/>
                </a:cubicBezTo>
                <a:cubicBezTo>
                  <a:pt x="84425" y="20041"/>
                  <a:pt x="75407" y="28810"/>
                  <a:pt x="73402" y="15532"/>
                </a:cubicBezTo>
                <a:lnTo>
                  <a:pt x="75407" y="13277"/>
                </a:lnTo>
                <a:cubicBezTo>
                  <a:pt x="95448" y="20041"/>
                  <a:pt x="110981" y="37578"/>
                  <a:pt x="110981" y="59874"/>
                </a:cubicBezTo>
                <a:close/>
                <a:moveTo>
                  <a:pt x="53110" y="11022"/>
                </a:moveTo>
                <a:lnTo>
                  <a:pt x="53110" y="11022"/>
                </a:lnTo>
                <a:cubicBezTo>
                  <a:pt x="51106" y="13277"/>
                  <a:pt x="48601" y="13277"/>
                  <a:pt x="46597" y="15532"/>
                </a:cubicBezTo>
                <a:cubicBezTo>
                  <a:pt x="42087" y="20041"/>
                  <a:pt x="39832" y="17787"/>
                  <a:pt x="37578" y="22045"/>
                </a:cubicBezTo>
                <a:cubicBezTo>
                  <a:pt x="35323" y="26555"/>
                  <a:pt x="28810" y="31064"/>
                  <a:pt x="28810" y="33319"/>
                </a:cubicBezTo>
                <a:cubicBezTo>
                  <a:pt x="28810" y="35574"/>
                  <a:pt x="33319" y="39832"/>
                  <a:pt x="33319" y="39832"/>
                </a:cubicBezTo>
                <a:cubicBezTo>
                  <a:pt x="35323" y="37578"/>
                  <a:pt x="39832" y="37578"/>
                  <a:pt x="44342" y="39832"/>
                </a:cubicBezTo>
                <a:cubicBezTo>
                  <a:pt x="46597" y="39832"/>
                  <a:pt x="68893" y="42338"/>
                  <a:pt x="62129" y="59874"/>
                </a:cubicBezTo>
                <a:cubicBezTo>
                  <a:pt x="59874" y="66638"/>
                  <a:pt x="48601" y="64384"/>
                  <a:pt x="46597" y="73152"/>
                </a:cubicBezTo>
                <a:cubicBezTo>
                  <a:pt x="46597" y="75407"/>
                  <a:pt x="46597" y="82171"/>
                  <a:pt x="44342" y="84425"/>
                </a:cubicBezTo>
                <a:cubicBezTo>
                  <a:pt x="44342" y="86430"/>
                  <a:pt x="46597" y="97703"/>
                  <a:pt x="44342" y="97703"/>
                </a:cubicBezTo>
                <a:cubicBezTo>
                  <a:pt x="42087" y="97703"/>
                  <a:pt x="33319" y="86430"/>
                  <a:pt x="33319" y="86430"/>
                </a:cubicBezTo>
                <a:cubicBezTo>
                  <a:pt x="33319" y="84425"/>
                  <a:pt x="31064" y="77661"/>
                  <a:pt x="31064" y="71148"/>
                </a:cubicBezTo>
                <a:cubicBezTo>
                  <a:pt x="31064" y="66638"/>
                  <a:pt x="22045" y="66638"/>
                  <a:pt x="22045" y="59874"/>
                </a:cubicBezTo>
                <a:cubicBezTo>
                  <a:pt x="22045" y="53361"/>
                  <a:pt x="26555" y="48851"/>
                  <a:pt x="26555" y="46597"/>
                </a:cubicBezTo>
                <a:cubicBezTo>
                  <a:pt x="24300" y="42338"/>
                  <a:pt x="15532" y="42338"/>
                  <a:pt x="13277" y="42338"/>
                </a:cubicBezTo>
                <a:cubicBezTo>
                  <a:pt x="20041" y="24300"/>
                  <a:pt x="35323" y="13277"/>
                  <a:pt x="53110" y="11022"/>
                </a:cubicBezTo>
                <a:close/>
                <a:moveTo>
                  <a:pt x="44342" y="108726"/>
                </a:moveTo>
                <a:lnTo>
                  <a:pt x="44342" y="108726"/>
                </a:lnTo>
                <a:cubicBezTo>
                  <a:pt x="46597" y="106471"/>
                  <a:pt x="46597" y="104217"/>
                  <a:pt x="51106" y="104217"/>
                </a:cubicBezTo>
                <a:cubicBezTo>
                  <a:pt x="53110" y="104217"/>
                  <a:pt x="55365" y="104217"/>
                  <a:pt x="59874" y="101962"/>
                </a:cubicBezTo>
                <a:cubicBezTo>
                  <a:pt x="62129" y="101962"/>
                  <a:pt x="68893" y="99707"/>
                  <a:pt x="73402" y="97703"/>
                </a:cubicBezTo>
                <a:cubicBezTo>
                  <a:pt x="77661" y="97703"/>
                  <a:pt x="86680" y="99707"/>
                  <a:pt x="88684" y="101962"/>
                </a:cubicBezTo>
                <a:cubicBezTo>
                  <a:pt x="79916" y="108726"/>
                  <a:pt x="71148" y="110981"/>
                  <a:pt x="59874" y="110981"/>
                </a:cubicBezTo>
                <a:cubicBezTo>
                  <a:pt x="55365" y="110981"/>
                  <a:pt x="48601" y="110981"/>
                  <a:pt x="44342" y="10872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05" name="Google Shape;405;p23"/>
          <p:cNvSpPr/>
          <p:nvPr/>
        </p:nvSpPr>
        <p:spPr>
          <a:xfrm>
            <a:off x="9591807" y="4749927"/>
            <a:ext cx="524115" cy="501945"/>
          </a:xfrm>
          <a:custGeom>
            <a:avLst/>
            <a:gdLst/>
            <a:ahLst/>
            <a:cxnLst/>
            <a:rect l="l" t="t" r="r" b="b"/>
            <a:pathLst>
              <a:path w="120000" h="120000" extrusionOk="0">
                <a:moveTo>
                  <a:pt x="102615" y="40000"/>
                </a:moveTo>
                <a:lnTo>
                  <a:pt x="102615" y="40000"/>
                </a:lnTo>
                <a:cubicBezTo>
                  <a:pt x="89818" y="4500"/>
                  <a:pt x="89818" y="4500"/>
                  <a:pt x="89818" y="4500"/>
                </a:cubicBezTo>
                <a:cubicBezTo>
                  <a:pt x="89818" y="2250"/>
                  <a:pt x="85472" y="0"/>
                  <a:pt x="83541" y="2250"/>
                </a:cubicBezTo>
                <a:cubicBezTo>
                  <a:pt x="2173" y="33500"/>
                  <a:pt x="2173" y="33500"/>
                  <a:pt x="2173" y="33500"/>
                </a:cubicBezTo>
                <a:cubicBezTo>
                  <a:pt x="0" y="33500"/>
                  <a:pt x="0" y="35750"/>
                  <a:pt x="0" y="40000"/>
                </a:cubicBezTo>
                <a:cubicBezTo>
                  <a:pt x="12796" y="75500"/>
                  <a:pt x="12796" y="75500"/>
                  <a:pt x="12796" y="75500"/>
                </a:cubicBezTo>
                <a:cubicBezTo>
                  <a:pt x="12796" y="55500"/>
                  <a:pt x="12796" y="55500"/>
                  <a:pt x="12796" y="55500"/>
                </a:cubicBezTo>
                <a:cubicBezTo>
                  <a:pt x="12796" y="46750"/>
                  <a:pt x="19315" y="40000"/>
                  <a:pt x="27766" y="40000"/>
                </a:cubicBezTo>
                <a:cubicBezTo>
                  <a:pt x="49014" y="40000"/>
                  <a:pt x="49014" y="40000"/>
                  <a:pt x="49014" y="40000"/>
                </a:cubicBezTo>
                <a:cubicBezTo>
                  <a:pt x="74607" y="22250"/>
                  <a:pt x="74607" y="22250"/>
                  <a:pt x="74607" y="22250"/>
                </a:cubicBezTo>
                <a:cubicBezTo>
                  <a:pt x="89818" y="40000"/>
                  <a:pt x="89818" y="40000"/>
                  <a:pt x="89818" y="40000"/>
                </a:cubicBezTo>
                <a:lnTo>
                  <a:pt x="102615" y="40000"/>
                </a:lnTo>
                <a:close/>
                <a:moveTo>
                  <a:pt x="115412" y="51000"/>
                </a:moveTo>
                <a:lnTo>
                  <a:pt x="115412" y="51000"/>
                </a:lnTo>
                <a:cubicBezTo>
                  <a:pt x="27766" y="51000"/>
                  <a:pt x="27766" y="51000"/>
                  <a:pt x="27766" y="51000"/>
                </a:cubicBezTo>
                <a:cubicBezTo>
                  <a:pt x="25593" y="51000"/>
                  <a:pt x="23420" y="53250"/>
                  <a:pt x="23420" y="55500"/>
                </a:cubicBezTo>
                <a:cubicBezTo>
                  <a:pt x="23420" y="115500"/>
                  <a:pt x="23420" y="115500"/>
                  <a:pt x="23420" y="115500"/>
                </a:cubicBezTo>
                <a:cubicBezTo>
                  <a:pt x="23420" y="117500"/>
                  <a:pt x="25593" y="119750"/>
                  <a:pt x="27766" y="119750"/>
                </a:cubicBezTo>
                <a:cubicBezTo>
                  <a:pt x="115412" y="119750"/>
                  <a:pt x="115412" y="119750"/>
                  <a:pt x="115412" y="119750"/>
                </a:cubicBezTo>
                <a:cubicBezTo>
                  <a:pt x="117585" y="119750"/>
                  <a:pt x="119758" y="117500"/>
                  <a:pt x="119758" y="115500"/>
                </a:cubicBezTo>
                <a:cubicBezTo>
                  <a:pt x="119758" y="55500"/>
                  <a:pt x="119758" y="55500"/>
                  <a:pt x="119758" y="55500"/>
                </a:cubicBezTo>
                <a:cubicBezTo>
                  <a:pt x="119758" y="53250"/>
                  <a:pt x="117585" y="51000"/>
                  <a:pt x="115412" y="51000"/>
                </a:cubicBezTo>
                <a:close/>
                <a:moveTo>
                  <a:pt x="109134" y="106500"/>
                </a:moveTo>
                <a:lnTo>
                  <a:pt x="109134" y="106500"/>
                </a:lnTo>
                <a:cubicBezTo>
                  <a:pt x="36217" y="106500"/>
                  <a:pt x="36217" y="106500"/>
                  <a:pt x="36217" y="106500"/>
                </a:cubicBezTo>
                <a:cubicBezTo>
                  <a:pt x="36217" y="97750"/>
                  <a:pt x="36217" y="97750"/>
                  <a:pt x="36217" y="97750"/>
                </a:cubicBezTo>
                <a:cubicBezTo>
                  <a:pt x="47082" y="68750"/>
                  <a:pt x="47082" y="68750"/>
                  <a:pt x="47082" y="68750"/>
                </a:cubicBezTo>
                <a:cubicBezTo>
                  <a:pt x="63983" y="91000"/>
                  <a:pt x="63983" y="91000"/>
                  <a:pt x="63983" y="91000"/>
                </a:cubicBezTo>
                <a:cubicBezTo>
                  <a:pt x="79195" y="75500"/>
                  <a:pt x="79195" y="75500"/>
                  <a:pt x="79195" y="75500"/>
                </a:cubicBezTo>
                <a:cubicBezTo>
                  <a:pt x="100442" y="66500"/>
                  <a:pt x="100442" y="66500"/>
                  <a:pt x="100442" y="66500"/>
                </a:cubicBezTo>
                <a:cubicBezTo>
                  <a:pt x="109134" y="86750"/>
                  <a:pt x="109134" y="86750"/>
                  <a:pt x="109134" y="86750"/>
                </a:cubicBezTo>
                <a:lnTo>
                  <a:pt x="109134" y="10650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06" name="Google Shape;406;p23"/>
          <p:cNvSpPr/>
          <p:nvPr/>
        </p:nvSpPr>
        <p:spPr>
          <a:xfrm>
            <a:off x="5549397" y="1863674"/>
            <a:ext cx="7191072"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CORE ITEM FEATURES</a:t>
            </a:r>
            <a:endParaRPr sz="8000">
              <a:solidFill>
                <a:schemeClr val="dk2"/>
              </a:solidFill>
              <a:latin typeface="Arial"/>
              <a:ea typeface="Arial"/>
              <a:cs typeface="Arial"/>
              <a:sym typeface="Arial"/>
            </a:endParaRPr>
          </a:p>
        </p:txBody>
      </p:sp>
      <p:sp>
        <p:nvSpPr>
          <p:cNvPr id="407" name="Google Shape;407;p23"/>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fade">
                                      <p:cBhvr>
                                        <p:cTn id="7" dur="500"/>
                                        <p:tgtEl>
                                          <p:spTgt spid="390"/>
                                        </p:tgtEl>
                                      </p:cBhvr>
                                    </p:animEffect>
                                  </p:childTnLst>
                                </p:cTn>
                              </p:par>
                              <p:par>
                                <p:cTn id="8" presetID="10" presetClass="entr" presetSubtype="0" fill="hold" nodeType="withEffect">
                                  <p:stCondLst>
                                    <p:cond delay="0"/>
                                  </p:stCondLst>
                                  <p:childTnLst>
                                    <p:set>
                                      <p:cBhvr>
                                        <p:cTn id="9" dur="1" fill="hold">
                                          <p:stCondLst>
                                            <p:cond delay="0"/>
                                          </p:stCondLst>
                                        </p:cTn>
                                        <p:tgtEl>
                                          <p:spTgt spid="394"/>
                                        </p:tgtEl>
                                        <p:attrNameLst>
                                          <p:attrName>style.visibility</p:attrName>
                                        </p:attrNameLst>
                                      </p:cBhvr>
                                      <p:to>
                                        <p:strVal val="visible"/>
                                      </p:to>
                                    </p:set>
                                    <p:animEffect transition="in" filter="fade">
                                      <p:cBhvr>
                                        <p:cTn id="10" dur="500"/>
                                        <p:tgtEl>
                                          <p:spTgt spid="394"/>
                                        </p:tgtEl>
                                      </p:cBhvr>
                                    </p:animEffect>
                                  </p:childTnLst>
                                </p:cTn>
                              </p:par>
                              <p:par>
                                <p:cTn id="11" presetID="10" presetClass="entr" presetSubtype="0" fill="hold" nodeType="withEffect">
                                  <p:stCondLst>
                                    <p:cond delay="0"/>
                                  </p:stCondLst>
                                  <p:childTnLst>
                                    <p:set>
                                      <p:cBhvr>
                                        <p:cTn id="12" dur="1" fill="hold">
                                          <p:stCondLst>
                                            <p:cond delay="0"/>
                                          </p:stCondLst>
                                        </p:cTn>
                                        <p:tgtEl>
                                          <p:spTgt spid="395"/>
                                        </p:tgtEl>
                                        <p:attrNameLst>
                                          <p:attrName>style.visibility</p:attrName>
                                        </p:attrNameLst>
                                      </p:cBhvr>
                                      <p:to>
                                        <p:strVal val="visible"/>
                                      </p:to>
                                    </p:set>
                                    <p:animEffect transition="in" filter="fade">
                                      <p:cBhvr>
                                        <p:cTn id="13" dur="500"/>
                                        <p:tgtEl>
                                          <p:spTgt spid="395"/>
                                        </p:tgtEl>
                                      </p:cBhvr>
                                    </p:animEffect>
                                  </p:childTnLst>
                                </p:cTn>
                              </p:par>
                              <p:par>
                                <p:cTn id="14" presetID="10" presetClass="entr" presetSubtype="0" fill="hold" nodeType="withEffect">
                                  <p:stCondLst>
                                    <p:cond delay="0"/>
                                  </p:stCondLst>
                                  <p:childTnLst>
                                    <p:set>
                                      <p:cBhvr>
                                        <p:cTn id="15" dur="1" fill="hold">
                                          <p:stCondLst>
                                            <p:cond delay="0"/>
                                          </p:stCondLst>
                                        </p:cTn>
                                        <p:tgtEl>
                                          <p:spTgt spid="405"/>
                                        </p:tgtEl>
                                        <p:attrNameLst>
                                          <p:attrName>style.visibility</p:attrName>
                                        </p:attrNameLst>
                                      </p:cBhvr>
                                      <p:to>
                                        <p:strVal val="visible"/>
                                      </p:to>
                                    </p:set>
                                    <p:animEffect transition="in" filter="fade">
                                      <p:cBhvr>
                                        <p:cTn id="16" dur="500"/>
                                        <p:tgtEl>
                                          <p:spTgt spid="405"/>
                                        </p:tgtEl>
                                      </p:cBhvr>
                                    </p:animEffect>
                                  </p:childTnLst>
                                </p:cTn>
                              </p:par>
                              <p:par>
                                <p:cTn id="17" presetID="10" presetClass="entr" presetSubtype="0" fill="hold" nodeType="withEffect">
                                  <p:stCondLst>
                                    <p:cond delay="0"/>
                                  </p:stCondLst>
                                  <p:childTnLst>
                                    <p:set>
                                      <p:cBhvr>
                                        <p:cTn id="18" dur="1" fill="hold">
                                          <p:stCondLst>
                                            <p:cond delay="0"/>
                                          </p:stCondLst>
                                        </p:cTn>
                                        <p:tgtEl>
                                          <p:spTgt spid="389"/>
                                        </p:tgtEl>
                                        <p:attrNameLst>
                                          <p:attrName>style.visibility</p:attrName>
                                        </p:attrNameLst>
                                      </p:cBhvr>
                                      <p:to>
                                        <p:strVal val="visible"/>
                                      </p:to>
                                    </p:set>
                                    <p:animEffect transition="in" filter="fade">
                                      <p:cBhvr>
                                        <p:cTn id="19" dur="500"/>
                                        <p:tgtEl>
                                          <p:spTgt spid="389"/>
                                        </p:tgtEl>
                                      </p:cBhvr>
                                    </p:animEffect>
                                  </p:childTnLst>
                                </p:cTn>
                              </p:par>
                              <p:par>
                                <p:cTn id="20" presetID="10"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500"/>
                                        <p:tgtEl>
                                          <p:spTgt spid="391"/>
                                        </p:tgtEl>
                                      </p:cBhvr>
                                    </p:animEffect>
                                  </p:childTnLst>
                                </p:cTn>
                              </p:par>
                              <p:par>
                                <p:cTn id="23" presetID="10" presetClass="entr" presetSubtype="0" fill="hold" nodeType="withEffect">
                                  <p:stCondLst>
                                    <p:cond delay="0"/>
                                  </p:stCondLst>
                                  <p:childTnLst>
                                    <p:set>
                                      <p:cBhvr>
                                        <p:cTn id="24" dur="1" fill="hold">
                                          <p:stCondLst>
                                            <p:cond delay="0"/>
                                          </p:stCondLst>
                                        </p:cTn>
                                        <p:tgtEl>
                                          <p:spTgt spid="396"/>
                                        </p:tgtEl>
                                        <p:attrNameLst>
                                          <p:attrName>style.visibility</p:attrName>
                                        </p:attrNameLst>
                                      </p:cBhvr>
                                      <p:to>
                                        <p:strVal val="visible"/>
                                      </p:to>
                                    </p:set>
                                    <p:animEffect transition="in" filter="fade">
                                      <p:cBhvr>
                                        <p:cTn id="25" dur="500"/>
                                        <p:tgtEl>
                                          <p:spTgt spid="396"/>
                                        </p:tgtEl>
                                      </p:cBhvr>
                                    </p:animEffect>
                                  </p:childTnLst>
                                </p:cTn>
                              </p:par>
                              <p:par>
                                <p:cTn id="26" presetID="10" presetClass="entr" presetSubtype="0" fill="hold" nodeType="withEffect">
                                  <p:stCondLst>
                                    <p:cond delay="0"/>
                                  </p:stCondLst>
                                  <p:childTnLst>
                                    <p:set>
                                      <p:cBhvr>
                                        <p:cTn id="27" dur="1" fill="hold">
                                          <p:stCondLst>
                                            <p:cond delay="0"/>
                                          </p:stCondLst>
                                        </p:cTn>
                                        <p:tgtEl>
                                          <p:spTgt spid="397"/>
                                        </p:tgtEl>
                                        <p:attrNameLst>
                                          <p:attrName>style.visibility</p:attrName>
                                        </p:attrNameLst>
                                      </p:cBhvr>
                                      <p:to>
                                        <p:strVal val="visible"/>
                                      </p:to>
                                    </p:set>
                                    <p:animEffect transition="in" filter="fade">
                                      <p:cBhvr>
                                        <p:cTn id="28" dur="500"/>
                                        <p:tgtEl>
                                          <p:spTgt spid="397"/>
                                        </p:tgtEl>
                                      </p:cBhvr>
                                    </p:animEffect>
                                  </p:childTnLst>
                                </p:cTn>
                              </p:par>
                              <p:par>
                                <p:cTn id="29" presetID="10" presetClass="entr" presetSubtype="0" fill="hold" nodeType="withEffect">
                                  <p:stCondLst>
                                    <p:cond delay="0"/>
                                  </p:stCondLst>
                                  <p:childTnLst>
                                    <p:set>
                                      <p:cBhvr>
                                        <p:cTn id="30" dur="1" fill="hold">
                                          <p:stCondLst>
                                            <p:cond delay="0"/>
                                          </p:stCondLst>
                                        </p:cTn>
                                        <p:tgtEl>
                                          <p:spTgt spid="403"/>
                                        </p:tgtEl>
                                        <p:attrNameLst>
                                          <p:attrName>style.visibility</p:attrName>
                                        </p:attrNameLst>
                                      </p:cBhvr>
                                      <p:to>
                                        <p:strVal val="visible"/>
                                      </p:to>
                                    </p:set>
                                    <p:animEffect transition="in" filter="fade">
                                      <p:cBhvr>
                                        <p:cTn id="31" dur="500"/>
                                        <p:tgtEl>
                                          <p:spTgt spid="403"/>
                                        </p:tgtEl>
                                      </p:cBhvr>
                                    </p:animEffect>
                                  </p:childTnLst>
                                </p:cTn>
                              </p:par>
                              <p:par>
                                <p:cTn id="32" presetID="10" presetClass="entr" presetSubtype="0" fill="hold" nodeType="withEffect">
                                  <p:stCondLst>
                                    <p:cond delay="0"/>
                                  </p:stCondLst>
                                  <p:childTnLst>
                                    <p:set>
                                      <p:cBhvr>
                                        <p:cTn id="33" dur="1" fill="hold">
                                          <p:stCondLst>
                                            <p:cond delay="0"/>
                                          </p:stCondLst>
                                        </p:cTn>
                                        <p:tgtEl>
                                          <p:spTgt spid="388"/>
                                        </p:tgtEl>
                                        <p:attrNameLst>
                                          <p:attrName>style.visibility</p:attrName>
                                        </p:attrNameLst>
                                      </p:cBhvr>
                                      <p:to>
                                        <p:strVal val="visible"/>
                                      </p:to>
                                    </p:set>
                                    <p:animEffect transition="in" filter="fade">
                                      <p:cBhvr>
                                        <p:cTn id="34" dur="500"/>
                                        <p:tgtEl>
                                          <p:spTgt spid="388"/>
                                        </p:tgtEl>
                                      </p:cBhvr>
                                    </p:animEffect>
                                  </p:childTnLst>
                                </p:cTn>
                              </p:par>
                              <p:par>
                                <p:cTn id="35" presetID="10" presetClass="entr" presetSubtype="0" fill="hold" nodeType="withEffect">
                                  <p:stCondLst>
                                    <p:cond delay="0"/>
                                  </p:stCondLst>
                                  <p:childTnLst>
                                    <p:set>
                                      <p:cBhvr>
                                        <p:cTn id="36" dur="1" fill="hold">
                                          <p:stCondLst>
                                            <p:cond delay="0"/>
                                          </p:stCondLst>
                                        </p:cTn>
                                        <p:tgtEl>
                                          <p:spTgt spid="392"/>
                                        </p:tgtEl>
                                        <p:attrNameLst>
                                          <p:attrName>style.visibility</p:attrName>
                                        </p:attrNameLst>
                                      </p:cBhvr>
                                      <p:to>
                                        <p:strVal val="visible"/>
                                      </p:to>
                                    </p:set>
                                    <p:animEffect transition="in" filter="fade">
                                      <p:cBhvr>
                                        <p:cTn id="37" dur="500"/>
                                        <p:tgtEl>
                                          <p:spTgt spid="392"/>
                                        </p:tgtEl>
                                      </p:cBhvr>
                                    </p:animEffect>
                                  </p:childTnLst>
                                </p:cTn>
                              </p:par>
                              <p:par>
                                <p:cTn id="38" presetID="10" presetClass="entr" presetSubtype="0" fill="hold" nodeType="withEffect">
                                  <p:stCondLst>
                                    <p:cond delay="0"/>
                                  </p:stCondLst>
                                  <p:childTnLst>
                                    <p:set>
                                      <p:cBhvr>
                                        <p:cTn id="39" dur="1" fill="hold">
                                          <p:stCondLst>
                                            <p:cond delay="0"/>
                                          </p:stCondLst>
                                        </p:cTn>
                                        <p:tgtEl>
                                          <p:spTgt spid="400"/>
                                        </p:tgtEl>
                                        <p:attrNameLst>
                                          <p:attrName>style.visibility</p:attrName>
                                        </p:attrNameLst>
                                      </p:cBhvr>
                                      <p:to>
                                        <p:strVal val="visible"/>
                                      </p:to>
                                    </p:set>
                                    <p:animEffect transition="in" filter="fade">
                                      <p:cBhvr>
                                        <p:cTn id="40" dur="500"/>
                                        <p:tgtEl>
                                          <p:spTgt spid="400"/>
                                        </p:tgtEl>
                                      </p:cBhvr>
                                    </p:animEffect>
                                  </p:childTnLst>
                                </p:cTn>
                              </p:par>
                              <p:par>
                                <p:cTn id="41" presetID="10" presetClass="entr" presetSubtype="0" fill="hold" nodeType="withEffect">
                                  <p:stCondLst>
                                    <p:cond delay="0"/>
                                  </p:stCondLst>
                                  <p:childTnLst>
                                    <p:set>
                                      <p:cBhvr>
                                        <p:cTn id="42" dur="1" fill="hold">
                                          <p:stCondLst>
                                            <p:cond delay="0"/>
                                          </p:stCondLst>
                                        </p:cTn>
                                        <p:tgtEl>
                                          <p:spTgt spid="401"/>
                                        </p:tgtEl>
                                        <p:attrNameLst>
                                          <p:attrName>style.visibility</p:attrName>
                                        </p:attrNameLst>
                                      </p:cBhvr>
                                      <p:to>
                                        <p:strVal val="visible"/>
                                      </p:to>
                                    </p:set>
                                    <p:animEffect transition="in" filter="fade">
                                      <p:cBhvr>
                                        <p:cTn id="43" dur="500"/>
                                        <p:tgtEl>
                                          <p:spTgt spid="401"/>
                                        </p:tgtEl>
                                      </p:cBhvr>
                                    </p:animEffect>
                                  </p:childTnLst>
                                </p:cTn>
                              </p:par>
                              <p:par>
                                <p:cTn id="44" presetID="10" presetClass="entr" presetSubtype="0" fill="hold" nodeType="withEffect">
                                  <p:stCondLst>
                                    <p:cond delay="0"/>
                                  </p:stCondLst>
                                  <p:childTnLst>
                                    <p:set>
                                      <p:cBhvr>
                                        <p:cTn id="45" dur="1" fill="hold">
                                          <p:stCondLst>
                                            <p:cond delay="0"/>
                                          </p:stCondLst>
                                        </p:cTn>
                                        <p:tgtEl>
                                          <p:spTgt spid="402"/>
                                        </p:tgtEl>
                                        <p:attrNameLst>
                                          <p:attrName>style.visibility</p:attrName>
                                        </p:attrNameLst>
                                      </p:cBhvr>
                                      <p:to>
                                        <p:strVal val="visible"/>
                                      </p:to>
                                    </p:set>
                                    <p:animEffect transition="in" filter="fade">
                                      <p:cBhvr>
                                        <p:cTn id="46" dur="500"/>
                                        <p:tgtEl>
                                          <p:spTgt spid="402"/>
                                        </p:tgtEl>
                                      </p:cBhvr>
                                    </p:animEffect>
                                  </p:childTnLst>
                                </p:cTn>
                              </p:par>
                              <p:par>
                                <p:cTn id="47" presetID="10" presetClass="entr" presetSubtype="0" fill="hold" nodeType="withEffect">
                                  <p:stCondLst>
                                    <p:cond delay="0"/>
                                  </p:stCondLst>
                                  <p:childTnLst>
                                    <p:set>
                                      <p:cBhvr>
                                        <p:cTn id="48" dur="1" fill="hold">
                                          <p:stCondLst>
                                            <p:cond delay="0"/>
                                          </p:stCondLst>
                                        </p:cTn>
                                        <p:tgtEl>
                                          <p:spTgt spid="386"/>
                                        </p:tgtEl>
                                        <p:attrNameLst>
                                          <p:attrName>style.visibility</p:attrName>
                                        </p:attrNameLst>
                                      </p:cBhvr>
                                      <p:to>
                                        <p:strVal val="visible"/>
                                      </p:to>
                                    </p:set>
                                    <p:animEffect transition="in" filter="fade">
                                      <p:cBhvr>
                                        <p:cTn id="49" dur="500"/>
                                        <p:tgtEl>
                                          <p:spTgt spid="386"/>
                                        </p:tgtEl>
                                      </p:cBhvr>
                                    </p:animEffect>
                                  </p:childTnLst>
                                </p:cTn>
                              </p:par>
                              <p:par>
                                <p:cTn id="50" presetID="10" presetClass="entr" presetSubtype="0" fill="hold" nodeType="withEffect">
                                  <p:stCondLst>
                                    <p:cond delay="0"/>
                                  </p:stCondLst>
                                  <p:childTnLst>
                                    <p:set>
                                      <p:cBhvr>
                                        <p:cTn id="51" dur="1" fill="hold">
                                          <p:stCondLst>
                                            <p:cond delay="0"/>
                                          </p:stCondLst>
                                        </p:cTn>
                                        <p:tgtEl>
                                          <p:spTgt spid="393"/>
                                        </p:tgtEl>
                                        <p:attrNameLst>
                                          <p:attrName>style.visibility</p:attrName>
                                        </p:attrNameLst>
                                      </p:cBhvr>
                                      <p:to>
                                        <p:strVal val="visible"/>
                                      </p:to>
                                    </p:set>
                                    <p:animEffect transition="in" filter="fade">
                                      <p:cBhvr>
                                        <p:cTn id="52" dur="500"/>
                                        <p:tgtEl>
                                          <p:spTgt spid="393"/>
                                        </p:tgtEl>
                                      </p:cBhvr>
                                    </p:animEffect>
                                  </p:childTnLst>
                                </p:cTn>
                              </p:par>
                              <p:par>
                                <p:cTn id="53" presetID="10" presetClass="entr" presetSubtype="0" fill="hold" nodeType="withEffect">
                                  <p:stCondLst>
                                    <p:cond delay="0"/>
                                  </p:stCondLst>
                                  <p:childTnLst>
                                    <p:set>
                                      <p:cBhvr>
                                        <p:cTn id="54" dur="1" fill="hold">
                                          <p:stCondLst>
                                            <p:cond delay="0"/>
                                          </p:stCondLst>
                                        </p:cTn>
                                        <p:tgtEl>
                                          <p:spTgt spid="399"/>
                                        </p:tgtEl>
                                        <p:attrNameLst>
                                          <p:attrName>style.visibility</p:attrName>
                                        </p:attrNameLst>
                                      </p:cBhvr>
                                      <p:to>
                                        <p:strVal val="visible"/>
                                      </p:to>
                                    </p:set>
                                    <p:animEffect transition="in" filter="fade">
                                      <p:cBhvr>
                                        <p:cTn id="55" dur="500"/>
                                        <p:tgtEl>
                                          <p:spTgt spid="399"/>
                                        </p:tgtEl>
                                      </p:cBhvr>
                                    </p:animEffect>
                                  </p:childTnLst>
                                </p:cTn>
                              </p:par>
                              <p:par>
                                <p:cTn id="56" presetID="10" presetClass="entr" presetSubtype="0" fill="hold" nodeType="withEffect">
                                  <p:stCondLst>
                                    <p:cond delay="0"/>
                                  </p:stCondLst>
                                  <p:childTnLst>
                                    <p:set>
                                      <p:cBhvr>
                                        <p:cTn id="57" dur="1" fill="hold">
                                          <p:stCondLst>
                                            <p:cond delay="0"/>
                                          </p:stCondLst>
                                        </p:cTn>
                                        <p:tgtEl>
                                          <p:spTgt spid="404"/>
                                        </p:tgtEl>
                                        <p:attrNameLst>
                                          <p:attrName>style.visibility</p:attrName>
                                        </p:attrNameLst>
                                      </p:cBhvr>
                                      <p:to>
                                        <p:strVal val="visible"/>
                                      </p:to>
                                    </p:set>
                                    <p:animEffect transition="in" filter="fade">
                                      <p:cBhvr>
                                        <p:cTn id="58" dur="500"/>
                                        <p:tgtEl>
                                          <p:spTgt spid="404"/>
                                        </p:tgtEl>
                                      </p:cBhvr>
                                    </p:animEffect>
                                  </p:childTnLst>
                                </p:cTn>
                              </p:par>
                              <p:par>
                                <p:cTn id="59" presetID="10" presetClass="entr" presetSubtype="0" fill="hold" nodeType="withEffect">
                                  <p:stCondLst>
                                    <p:cond delay="0"/>
                                  </p:stCondLst>
                                  <p:childTnLst>
                                    <p:set>
                                      <p:cBhvr>
                                        <p:cTn id="60" dur="1" fill="hold">
                                          <p:stCondLst>
                                            <p:cond delay="0"/>
                                          </p:stCondLst>
                                        </p:cTn>
                                        <p:tgtEl>
                                          <p:spTgt spid="387"/>
                                        </p:tgtEl>
                                        <p:attrNameLst>
                                          <p:attrName>style.visibility</p:attrName>
                                        </p:attrNameLst>
                                      </p:cBhvr>
                                      <p:to>
                                        <p:strVal val="visible"/>
                                      </p:to>
                                    </p:set>
                                    <p:animEffect transition="in" filter="fade">
                                      <p:cBhvr>
                                        <p:cTn id="61" dur="500"/>
                                        <p:tgtEl>
                                          <p:spTgt spid="387"/>
                                        </p:tgtEl>
                                      </p:cBhvr>
                                    </p:animEffect>
                                  </p:childTnLst>
                                </p:cTn>
                              </p:par>
                              <p:par>
                                <p:cTn id="62" presetID="10" presetClass="entr" presetSubtype="0" fill="hold" nodeType="withEffect">
                                  <p:stCondLst>
                                    <p:cond delay="0"/>
                                  </p:stCondLst>
                                  <p:childTnLst>
                                    <p:set>
                                      <p:cBhvr>
                                        <p:cTn id="63" dur="1" fill="hold">
                                          <p:stCondLst>
                                            <p:cond delay="0"/>
                                          </p:stCondLst>
                                        </p:cTn>
                                        <p:tgtEl>
                                          <p:spTgt spid="398"/>
                                        </p:tgtEl>
                                        <p:attrNameLst>
                                          <p:attrName>style.visibility</p:attrName>
                                        </p:attrNameLst>
                                      </p:cBhvr>
                                      <p:to>
                                        <p:strVal val="visible"/>
                                      </p:to>
                                    </p:set>
                                    <p:animEffect transition="in" filter="fade">
                                      <p:cBhvr>
                                        <p:cTn id="64" dur="5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grpSp>
        <p:nvGrpSpPr>
          <p:cNvPr id="412" name="Google Shape;412;p24"/>
          <p:cNvGrpSpPr/>
          <p:nvPr/>
        </p:nvGrpSpPr>
        <p:grpSpPr>
          <a:xfrm>
            <a:off x="5420143" y="5035079"/>
            <a:ext cx="7519335" cy="7519335"/>
            <a:chOff x="2881884" y="2997201"/>
            <a:chExt cx="8949014" cy="8949014"/>
          </a:xfrm>
        </p:grpSpPr>
        <p:sp>
          <p:nvSpPr>
            <p:cNvPr id="413" name="Google Shape;413;p24"/>
            <p:cNvSpPr/>
            <p:nvPr/>
          </p:nvSpPr>
          <p:spPr>
            <a:xfrm>
              <a:off x="2881884" y="2997201"/>
              <a:ext cx="8949014" cy="8949014"/>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path>
              </a:pathLst>
            </a:custGeom>
            <a:solidFill>
              <a:schemeClr val="accent1"/>
            </a:solidFill>
            <a:ln>
              <a:noFill/>
            </a:ln>
          </p:spPr>
          <p:txBody>
            <a:bodyPr spcFirstLastPara="1" wrap="square" lIns="2476875" tIns="394350" rIns="2476875" bIns="5429475" anchor="ctr" anchorCtr="0">
              <a:noAutofit/>
            </a:bodyPr>
            <a:lstStyle/>
            <a:p>
              <a:pPr marL="0" marR="0" lvl="0" indent="0" algn="ctr" rtl="0">
                <a:lnSpc>
                  <a:spcPct val="90000"/>
                </a:lnSpc>
                <a:spcBef>
                  <a:spcPts val="0"/>
                </a:spcBef>
                <a:spcAft>
                  <a:spcPts val="0"/>
                </a:spcAft>
                <a:buNone/>
              </a:pPr>
              <a:endParaRPr sz="1800">
                <a:solidFill>
                  <a:srgbClr val="FFFFFF"/>
                </a:solidFill>
                <a:latin typeface="Roboto"/>
                <a:ea typeface="Roboto"/>
                <a:cs typeface="Roboto"/>
                <a:sym typeface="Roboto"/>
              </a:endParaRPr>
            </a:p>
          </p:txBody>
        </p:sp>
        <p:sp>
          <p:nvSpPr>
            <p:cNvPr id="414" name="Google Shape;414;p24"/>
            <p:cNvSpPr/>
            <p:nvPr/>
          </p:nvSpPr>
          <p:spPr>
            <a:xfrm>
              <a:off x="3776786" y="4710972"/>
              <a:ext cx="7159211" cy="7159211"/>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path>
              </a:pathLst>
            </a:custGeom>
            <a:solidFill>
              <a:schemeClr val="accent2"/>
            </a:solidFill>
            <a:ln>
              <a:noFill/>
            </a:ln>
          </p:spPr>
          <p:txBody>
            <a:bodyPr spcFirstLastPara="1" wrap="square" lIns="1805525" tIns="380925" rIns="1805525" bIns="4140500" anchor="ctr" anchorCtr="0">
              <a:noAutofit/>
            </a:bodyPr>
            <a:lstStyle/>
            <a:p>
              <a:pPr marL="0" marR="0" lvl="0" indent="0" algn="ctr" rtl="0">
                <a:lnSpc>
                  <a:spcPct val="90000"/>
                </a:lnSpc>
                <a:spcBef>
                  <a:spcPts val="0"/>
                </a:spcBef>
                <a:spcAft>
                  <a:spcPts val="0"/>
                </a:spcAft>
                <a:buNone/>
              </a:pPr>
              <a:endParaRPr sz="1800">
                <a:solidFill>
                  <a:srgbClr val="FFFFFF"/>
                </a:solidFill>
                <a:latin typeface="Roboto"/>
                <a:ea typeface="Roboto"/>
                <a:cs typeface="Roboto"/>
                <a:sym typeface="Roboto"/>
              </a:endParaRPr>
            </a:p>
          </p:txBody>
        </p:sp>
        <p:sp>
          <p:nvSpPr>
            <p:cNvPr id="415" name="Google Shape;415;p24"/>
            <p:cNvSpPr/>
            <p:nvPr/>
          </p:nvSpPr>
          <p:spPr>
            <a:xfrm>
              <a:off x="4671687" y="6411375"/>
              <a:ext cx="5369408" cy="5369408"/>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path>
              </a:pathLst>
            </a:custGeom>
            <a:solidFill>
              <a:schemeClr val="accent3"/>
            </a:solidFill>
            <a:ln>
              <a:noFill/>
            </a:ln>
          </p:spPr>
          <p:txBody>
            <a:bodyPr spcFirstLastPara="1" wrap="square" lIns="1134175" tIns="360775" rIns="1134175" bIns="2878350" anchor="ctr" anchorCtr="0">
              <a:noAutofit/>
            </a:bodyPr>
            <a:lstStyle/>
            <a:p>
              <a:pPr marL="0" marR="0" lvl="0" indent="0" algn="ctr" rtl="0">
                <a:lnSpc>
                  <a:spcPct val="90000"/>
                </a:lnSpc>
                <a:spcBef>
                  <a:spcPts val="0"/>
                </a:spcBef>
                <a:spcAft>
                  <a:spcPts val="0"/>
                </a:spcAft>
                <a:buNone/>
              </a:pPr>
              <a:endParaRPr sz="1800">
                <a:solidFill>
                  <a:srgbClr val="FFFFFF"/>
                </a:solidFill>
                <a:latin typeface="Roboto"/>
                <a:ea typeface="Roboto"/>
                <a:cs typeface="Roboto"/>
                <a:sym typeface="Roboto"/>
              </a:endParaRPr>
            </a:p>
          </p:txBody>
        </p:sp>
        <p:sp>
          <p:nvSpPr>
            <p:cNvPr id="416" name="Google Shape;416;p24"/>
            <p:cNvSpPr/>
            <p:nvPr/>
          </p:nvSpPr>
          <p:spPr>
            <a:xfrm>
              <a:off x="5566589" y="8112457"/>
              <a:ext cx="3579605" cy="3579605"/>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path>
              </a:pathLst>
            </a:custGeom>
            <a:solidFill>
              <a:schemeClr val="accent4"/>
            </a:solidFill>
            <a:ln>
              <a:noFill/>
            </a:ln>
          </p:spPr>
          <p:txBody>
            <a:bodyPr spcFirstLastPara="1" wrap="square" lIns="451950" tIns="730025" rIns="451950" bIns="730025" anchor="ctr" anchorCtr="0">
              <a:noAutofit/>
            </a:bodyPr>
            <a:lstStyle/>
            <a:p>
              <a:pPr marL="0" marR="0" lvl="0" indent="0" algn="ctr" rtl="0">
                <a:lnSpc>
                  <a:spcPct val="90000"/>
                </a:lnSpc>
                <a:spcBef>
                  <a:spcPts val="0"/>
                </a:spcBef>
                <a:spcAft>
                  <a:spcPts val="0"/>
                </a:spcAft>
                <a:buNone/>
              </a:pPr>
              <a:endParaRPr sz="1800">
                <a:solidFill>
                  <a:srgbClr val="FFFFFF"/>
                </a:solidFill>
                <a:latin typeface="Roboto"/>
                <a:ea typeface="Roboto"/>
                <a:cs typeface="Roboto"/>
                <a:sym typeface="Roboto"/>
              </a:endParaRPr>
            </a:p>
          </p:txBody>
        </p:sp>
      </p:grpSp>
      <p:sp>
        <p:nvSpPr>
          <p:cNvPr id="417" name="Google Shape;417;p24"/>
          <p:cNvSpPr txBox="1"/>
          <p:nvPr/>
        </p:nvSpPr>
        <p:spPr>
          <a:xfrm>
            <a:off x="8222494" y="6981327"/>
            <a:ext cx="1880018"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b="1">
                <a:solidFill>
                  <a:schemeClr val="lt1"/>
                </a:solidFill>
                <a:latin typeface="Roboto"/>
                <a:ea typeface="Roboto"/>
                <a:cs typeface="Roboto"/>
                <a:sym typeface="Roboto"/>
              </a:rPr>
              <a:t>KEYBOARD 1</a:t>
            </a:r>
            <a:endParaRPr/>
          </a:p>
        </p:txBody>
      </p:sp>
      <p:sp>
        <p:nvSpPr>
          <p:cNvPr id="418" name="Google Shape;418;p24"/>
          <p:cNvSpPr txBox="1"/>
          <p:nvPr/>
        </p:nvSpPr>
        <p:spPr>
          <a:xfrm>
            <a:off x="8222494" y="8452178"/>
            <a:ext cx="1880018"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b="1">
                <a:solidFill>
                  <a:schemeClr val="lt1"/>
                </a:solidFill>
                <a:latin typeface="Roboto"/>
                <a:ea typeface="Roboto"/>
                <a:cs typeface="Roboto"/>
                <a:sym typeface="Roboto"/>
              </a:rPr>
              <a:t>KEYBOARD 1</a:t>
            </a:r>
            <a:endParaRPr/>
          </a:p>
        </p:txBody>
      </p:sp>
      <p:sp>
        <p:nvSpPr>
          <p:cNvPr id="419" name="Google Shape;419;p24"/>
          <p:cNvSpPr txBox="1"/>
          <p:nvPr/>
        </p:nvSpPr>
        <p:spPr>
          <a:xfrm>
            <a:off x="8229709" y="10513286"/>
            <a:ext cx="1865591"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b="1">
                <a:solidFill>
                  <a:schemeClr val="lt1"/>
                </a:solidFill>
                <a:latin typeface="Roboto"/>
                <a:ea typeface="Roboto"/>
                <a:cs typeface="Roboto"/>
                <a:sym typeface="Roboto"/>
              </a:rPr>
              <a:t>CORE VALUE</a:t>
            </a:r>
            <a:endParaRPr/>
          </a:p>
        </p:txBody>
      </p:sp>
      <p:sp>
        <p:nvSpPr>
          <p:cNvPr id="420" name="Google Shape;420;p24"/>
          <p:cNvSpPr txBox="1"/>
          <p:nvPr/>
        </p:nvSpPr>
        <p:spPr>
          <a:xfrm>
            <a:off x="8222494" y="5560621"/>
            <a:ext cx="1880018"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b="1">
                <a:solidFill>
                  <a:schemeClr val="lt1"/>
                </a:solidFill>
                <a:latin typeface="Roboto"/>
                <a:ea typeface="Roboto"/>
                <a:cs typeface="Roboto"/>
                <a:sym typeface="Roboto"/>
              </a:rPr>
              <a:t>KEYBOARD 1</a:t>
            </a:r>
            <a:endParaRPr/>
          </a:p>
        </p:txBody>
      </p:sp>
      <p:sp>
        <p:nvSpPr>
          <p:cNvPr id="421" name="Google Shape;421;p24"/>
          <p:cNvSpPr/>
          <p:nvPr/>
        </p:nvSpPr>
        <p:spPr>
          <a:xfrm>
            <a:off x="14603998" y="5453666"/>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422" name="Google Shape;422;p24"/>
          <p:cNvSpPr/>
          <p:nvPr/>
        </p:nvSpPr>
        <p:spPr>
          <a:xfrm>
            <a:off x="14847695" y="5007658"/>
            <a:ext cx="1493695"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Tittle Text</a:t>
            </a:r>
            <a:endParaRPr/>
          </a:p>
        </p:txBody>
      </p:sp>
      <p:sp>
        <p:nvSpPr>
          <p:cNvPr id="423" name="Google Shape;423;p24"/>
          <p:cNvSpPr/>
          <p:nvPr/>
        </p:nvSpPr>
        <p:spPr>
          <a:xfrm>
            <a:off x="15354098" y="4516250"/>
            <a:ext cx="431800" cy="381099"/>
          </a:xfrm>
          <a:custGeom>
            <a:avLst/>
            <a:gdLst/>
            <a:ahLst/>
            <a:cxnLst/>
            <a:rect l="l" t="t" r="r" b="b"/>
            <a:pathLst>
              <a:path w="120000" h="120000" extrusionOk="0">
                <a:moveTo>
                  <a:pt x="114209" y="119774"/>
                </a:moveTo>
                <a:lnTo>
                  <a:pt x="114209" y="119774"/>
                </a:lnTo>
                <a:cubicBezTo>
                  <a:pt x="5590" y="119774"/>
                  <a:pt x="5590" y="119774"/>
                  <a:pt x="5590" y="119774"/>
                </a:cubicBezTo>
                <a:cubicBezTo>
                  <a:pt x="2795" y="119774"/>
                  <a:pt x="0" y="116610"/>
                  <a:pt x="0" y="113446"/>
                </a:cubicBezTo>
                <a:cubicBezTo>
                  <a:pt x="0" y="6327"/>
                  <a:pt x="0" y="6327"/>
                  <a:pt x="0" y="6327"/>
                </a:cubicBezTo>
                <a:cubicBezTo>
                  <a:pt x="0" y="3163"/>
                  <a:pt x="2795" y="0"/>
                  <a:pt x="5590" y="0"/>
                </a:cubicBezTo>
                <a:cubicBezTo>
                  <a:pt x="114209" y="0"/>
                  <a:pt x="114209" y="0"/>
                  <a:pt x="114209" y="0"/>
                </a:cubicBezTo>
                <a:cubicBezTo>
                  <a:pt x="118402" y="0"/>
                  <a:pt x="119800" y="3163"/>
                  <a:pt x="119800" y="6327"/>
                </a:cubicBezTo>
                <a:cubicBezTo>
                  <a:pt x="119800" y="113446"/>
                  <a:pt x="119800" y="113446"/>
                  <a:pt x="119800" y="113446"/>
                </a:cubicBezTo>
                <a:cubicBezTo>
                  <a:pt x="119800" y="116610"/>
                  <a:pt x="118402" y="119774"/>
                  <a:pt x="114209" y="119774"/>
                </a:cubicBezTo>
                <a:close/>
                <a:moveTo>
                  <a:pt x="11181" y="6327"/>
                </a:moveTo>
                <a:lnTo>
                  <a:pt x="11181" y="6327"/>
                </a:lnTo>
                <a:cubicBezTo>
                  <a:pt x="8386" y="6327"/>
                  <a:pt x="5590" y="9717"/>
                  <a:pt x="5590" y="12881"/>
                </a:cubicBezTo>
                <a:cubicBezTo>
                  <a:pt x="5590" y="17627"/>
                  <a:pt x="8386" y="19209"/>
                  <a:pt x="11181" y="19209"/>
                </a:cubicBezTo>
                <a:cubicBezTo>
                  <a:pt x="13976" y="19209"/>
                  <a:pt x="16772" y="17627"/>
                  <a:pt x="16772" y="12881"/>
                </a:cubicBezTo>
                <a:cubicBezTo>
                  <a:pt x="16772" y="9717"/>
                  <a:pt x="13976" y="6327"/>
                  <a:pt x="11181" y="6327"/>
                </a:cubicBezTo>
                <a:close/>
                <a:moveTo>
                  <a:pt x="28153" y="6327"/>
                </a:moveTo>
                <a:lnTo>
                  <a:pt x="28153" y="6327"/>
                </a:lnTo>
                <a:cubicBezTo>
                  <a:pt x="25357" y="6327"/>
                  <a:pt x="22562" y="9717"/>
                  <a:pt x="22562" y="12881"/>
                </a:cubicBezTo>
                <a:cubicBezTo>
                  <a:pt x="22562" y="17627"/>
                  <a:pt x="25357" y="19209"/>
                  <a:pt x="28153" y="19209"/>
                </a:cubicBezTo>
                <a:cubicBezTo>
                  <a:pt x="30948" y="19209"/>
                  <a:pt x="33743" y="17627"/>
                  <a:pt x="33743" y="12881"/>
                </a:cubicBezTo>
                <a:cubicBezTo>
                  <a:pt x="33743" y="9717"/>
                  <a:pt x="30948" y="6327"/>
                  <a:pt x="28153" y="6327"/>
                </a:cubicBezTo>
                <a:close/>
                <a:moveTo>
                  <a:pt x="45124" y="6327"/>
                </a:moveTo>
                <a:lnTo>
                  <a:pt x="45124" y="6327"/>
                </a:lnTo>
                <a:cubicBezTo>
                  <a:pt x="42329" y="6327"/>
                  <a:pt x="39334" y="9717"/>
                  <a:pt x="39334" y="12881"/>
                </a:cubicBezTo>
                <a:cubicBezTo>
                  <a:pt x="39334" y="17627"/>
                  <a:pt x="42329" y="19209"/>
                  <a:pt x="45124" y="19209"/>
                </a:cubicBezTo>
                <a:cubicBezTo>
                  <a:pt x="47920" y="19209"/>
                  <a:pt x="50715" y="17627"/>
                  <a:pt x="50715" y="12881"/>
                </a:cubicBezTo>
                <a:cubicBezTo>
                  <a:pt x="50715" y="9717"/>
                  <a:pt x="47920" y="6327"/>
                  <a:pt x="45124" y="6327"/>
                </a:cubicBezTo>
                <a:close/>
                <a:moveTo>
                  <a:pt x="114209" y="25536"/>
                </a:moveTo>
                <a:lnTo>
                  <a:pt x="114209" y="25536"/>
                </a:lnTo>
                <a:cubicBezTo>
                  <a:pt x="108618" y="25536"/>
                  <a:pt x="108618" y="25536"/>
                  <a:pt x="108618" y="25536"/>
                </a:cubicBezTo>
                <a:cubicBezTo>
                  <a:pt x="11181" y="25536"/>
                  <a:pt x="11181" y="25536"/>
                  <a:pt x="11181" y="25536"/>
                </a:cubicBezTo>
                <a:cubicBezTo>
                  <a:pt x="5590" y="25536"/>
                  <a:pt x="5590" y="25536"/>
                  <a:pt x="5590" y="25536"/>
                </a:cubicBezTo>
                <a:cubicBezTo>
                  <a:pt x="5590" y="113446"/>
                  <a:pt x="5590" y="113446"/>
                  <a:pt x="5590" y="113446"/>
                </a:cubicBezTo>
                <a:cubicBezTo>
                  <a:pt x="114209" y="113446"/>
                  <a:pt x="114209" y="113446"/>
                  <a:pt x="114209" y="113446"/>
                </a:cubicBezTo>
                <a:lnTo>
                  <a:pt x="114209" y="25536"/>
                </a:lnTo>
                <a:close/>
                <a:moveTo>
                  <a:pt x="43727" y="63954"/>
                </a:moveTo>
                <a:lnTo>
                  <a:pt x="43727" y="63954"/>
                </a:lnTo>
                <a:cubicBezTo>
                  <a:pt x="45124" y="63954"/>
                  <a:pt x="46522" y="65536"/>
                  <a:pt x="46522" y="67118"/>
                </a:cubicBezTo>
                <a:lnTo>
                  <a:pt x="46522" y="67118"/>
                </a:lnTo>
                <a:cubicBezTo>
                  <a:pt x="54908" y="75028"/>
                  <a:pt x="54908" y="75028"/>
                  <a:pt x="54908" y="75028"/>
                </a:cubicBezTo>
                <a:cubicBezTo>
                  <a:pt x="73277" y="54463"/>
                  <a:pt x="73277" y="54463"/>
                  <a:pt x="73277" y="54463"/>
                </a:cubicBezTo>
                <a:lnTo>
                  <a:pt x="73277" y="54463"/>
                </a:lnTo>
                <a:cubicBezTo>
                  <a:pt x="74675" y="52881"/>
                  <a:pt x="76073" y="51073"/>
                  <a:pt x="77470" y="51073"/>
                </a:cubicBezTo>
                <a:cubicBezTo>
                  <a:pt x="80266" y="51073"/>
                  <a:pt x="83261" y="54463"/>
                  <a:pt x="83261" y="57627"/>
                </a:cubicBezTo>
                <a:cubicBezTo>
                  <a:pt x="83261" y="59209"/>
                  <a:pt x="81863" y="60790"/>
                  <a:pt x="80266" y="62372"/>
                </a:cubicBezTo>
                <a:lnTo>
                  <a:pt x="80266" y="62372"/>
                </a:lnTo>
                <a:cubicBezTo>
                  <a:pt x="57703" y="87909"/>
                  <a:pt x="57703" y="87909"/>
                  <a:pt x="57703" y="87909"/>
                </a:cubicBezTo>
                <a:lnTo>
                  <a:pt x="57703" y="87909"/>
                </a:lnTo>
                <a:cubicBezTo>
                  <a:pt x="57703" y="89491"/>
                  <a:pt x="56306" y="89491"/>
                  <a:pt x="54908" y="89491"/>
                </a:cubicBezTo>
                <a:cubicBezTo>
                  <a:pt x="53510" y="89491"/>
                  <a:pt x="52113" y="89491"/>
                  <a:pt x="50715" y="87909"/>
                </a:cubicBezTo>
                <a:lnTo>
                  <a:pt x="50715" y="87909"/>
                </a:lnTo>
                <a:cubicBezTo>
                  <a:pt x="39334" y="75028"/>
                  <a:pt x="39334" y="75028"/>
                  <a:pt x="39334" y="75028"/>
                </a:cubicBezTo>
                <a:lnTo>
                  <a:pt x="39334" y="75028"/>
                </a:lnTo>
                <a:cubicBezTo>
                  <a:pt x="37936" y="73446"/>
                  <a:pt x="37936" y="71864"/>
                  <a:pt x="37936" y="70282"/>
                </a:cubicBezTo>
                <a:cubicBezTo>
                  <a:pt x="37936" y="67118"/>
                  <a:pt x="39334" y="63954"/>
                  <a:pt x="43727" y="639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24" name="Google Shape;424;p24"/>
          <p:cNvSpPr/>
          <p:nvPr/>
        </p:nvSpPr>
        <p:spPr>
          <a:xfrm>
            <a:off x="14603998" y="9607073"/>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425" name="Google Shape;425;p24"/>
          <p:cNvSpPr/>
          <p:nvPr/>
        </p:nvSpPr>
        <p:spPr>
          <a:xfrm>
            <a:off x="14847694" y="9161064"/>
            <a:ext cx="1493695"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Tittle Text</a:t>
            </a:r>
            <a:endParaRPr/>
          </a:p>
        </p:txBody>
      </p:sp>
      <p:sp>
        <p:nvSpPr>
          <p:cNvPr id="426" name="Google Shape;426;p24"/>
          <p:cNvSpPr/>
          <p:nvPr/>
        </p:nvSpPr>
        <p:spPr>
          <a:xfrm>
            <a:off x="15354100" y="8652942"/>
            <a:ext cx="434976" cy="393802"/>
          </a:xfrm>
          <a:custGeom>
            <a:avLst/>
            <a:gdLst/>
            <a:ahLst/>
            <a:cxnLst/>
            <a:rect l="l" t="t" r="r" b="b"/>
            <a:pathLst>
              <a:path w="120000" h="120000" extrusionOk="0">
                <a:moveTo>
                  <a:pt x="114219" y="119779"/>
                </a:moveTo>
                <a:lnTo>
                  <a:pt x="114219" y="119779"/>
                </a:lnTo>
                <a:cubicBezTo>
                  <a:pt x="104252" y="119779"/>
                  <a:pt x="104252" y="119779"/>
                  <a:pt x="104252" y="119779"/>
                </a:cubicBezTo>
                <a:cubicBezTo>
                  <a:pt x="104252" y="70018"/>
                  <a:pt x="104252" y="70018"/>
                  <a:pt x="104252" y="70018"/>
                </a:cubicBezTo>
                <a:cubicBezTo>
                  <a:pt x="104252" y="31045"/>
                  <a:pt x="104252" y="31045"/>
                  <a:pt x="104252" y="31045"/>
                </a:cubicBezTo>
                <a:cubicBezTo>
                  <a:pt x="114219" y="31045"/>
                  <a:pt x="114219" y="31045"/>
                  <a:pt x="114219" y="31045"/>
                </a:cubicBezTo>
                <a:cubicBezTo>
                  <a:pt x="117009" y="31045"/>
                  <a:pt x="119800" y="32587"/>
                  <a:pt x="119800" y="37431"/>
                </a:cubicBezTo>
                <a:cubicBezTo>
                  <a:pt x="119800" y="76183"/>
                  <a:pt x="119800" y="76183"/>
                  <a:pt x="119800" y="76183"/>
                </a:cubicBezTo>
                <a:cubicBezTo>
                  <a:pt x="119800" y="101064"/>
                  <a:pt x="119800" y="101064"/>
                  <a:pt x="119800" y="101064"/>
                </a:cubicBezTo>
                <a:cubicBezTo>
                  <a:pt x="119800" y="113614"/>
                  <a:pt x="119800" y="113614"/>
                  <a:pt x="119800" y="113614"/>
                </a:cubicBezTo>
                <a:cubicBezTo>
                  <a:pt x="119800" y="116697"/>
                  <a:pt x="117009" y="119779"/>
                  <a:pt x="114219" y="119779"/>
                </a:cubicBezTo>
                <a:close/>
                <a:moveTo>
                  <a:pt x="19734" y="119779"/>
                </a:moveTo>
                <a:lnTo>
                  <a:pt x="19734" y="119779"/>
                </a:lnTo>
                <a:cubicBezTo>
                  <a:pt x="19734" y="70018"/>
                  <a:pt x="19734" y="70018"/>
                  <a:pt x="19734" y="70018"/>
                </a:cubicBezTo>
                <a:cubicBezTo>
                  <a:pt x="19734" y="68477"/>
                  <a:pt x="19734" y="68477"/>
                  <a:pt x="19734" y="68477"/>
                </a:cubicBezTo>
                <a:cubicBezTo>
                  <a:pt x="19734" y="31045"/>
                  <a:pt x="19734" y="31045"/>
                  <a:pt x="19734" y="31045"/>
                </a:cubicBezTo>
                <a:cubicBezTo>
                  <a:pt x="31096" y="31045"/>
                  <a:pt x="31096" y="31045"/>
                  <a:pt x="31096" y="31045"/>
                </a:cubicBezTo>
                <a:cubicBezTo>
                  <a:pt x="31096" y="14091"/>
                  <a:pt x="43654" y="0"/>
                  <a:pt x="59202" y="0"/>
                </a:cubicBezTo>
                <a:cubicBezTo>
                  <a:pt x="74750" y="0"/>
                  <a:pt x="87308" y="14091"/>
                  <a:pt x="87308" y="31045"/>
                </a:cubicBezTo>
                <a:cubicBezTo>
                  <a:pt x="98671" y="31045"/>
                  <a:pt x="98671" y="31045"/>
                  <a:pt x="98671" y="31045"/>
                </a:cubicBezTo>
                <a:cubicBezTo>
                  <a:pt x="98671" y="70018"/>
                  <a:pt x="98671" y="70018"/>
                  <a:pt x="98671" y="70018"/>
                </a:cubicBezTo>
                <a:cubicBezTo>
                  <a:pt x="98671" y="119779"/>
                  <a:pt x="98671" y="119779"/>
                  <a:pt x="98671" y="119779"/>
                </a:cubicBezTo>
                <a:lnTo>
                  <a:pt x="19734" y="119779"/>
                </a:lnTo>
                <a:close/>
                <a:moveTo>
                  <a:pt x="59202" y="12550"/>
                </a:moveTo>
                <a:lnTo>
                  <a:pt x="59202" y="12550"/>
                </a:lnTo>
                <a:cubicBezTo>
                  <a:pt x="50830" y="12550"/>
                  <a:pt x="42259" y="20256"/>
                  <a:pt x="42259" y="31045"/>
                </a:cubicBezTo>
                <a:cubicBezTo>
                  <a:pt x="76146" y="31045"/>
                  <a:pt x="76146" y="31045"/>
                  <a:pt x="76146" y="31045"/>
                </a:cubicBezTo>
                <a:cubicBezTo>
                  <a:pt x="76146" y="20256"/>
                  <a:pt x="69169" y="12550"/>
                  <a:pt x="59202" y="12550"/>
                </a:cubicBezTo>
                <a:close/>
                <a:moveTo>
                  <a:pt x="0" y="113614"/>
                </a:moveTo>
                <a:lnTo>
                  <a:pt x="0" y="113614"/>
                </a:lnTo>
                <a:cubicBezTo>
                  <a:pt x="0" y="101064"/>
                  <a:pt x="0" y="101064"/>
                  <a:pt x="0" y="101064"/>
                </a:cubicBezTo>
                <a:cubicBezTo>
                  <a:pt x="0" y="76183"/>
                  <a:pt x="0" y="76183"/>
                  <a:pt x="0" y="76183"/>
                </a:cubicBezTo>
                <a:cubicBezTo>
                  <a:pt x="0" y="37431"/>
                  <a:pt x="0" y="37431"/>
                  <a:pt x="0" y="37431"/>
                </a:cubicBezTo>
                <a:cubicBezTo>
                  <a:pt x="0" y="32587"/>
                  <a:pt x="1395" y="31045"/>
                  <a:pt x="5780" y="31045"/>
                </a:cubicBezTo>
                <a:cubicBezTo>
                  <a:pt x="14152" y="31045"/>
                  <a:pt x="14152" y="31045"/>
                  <a:pt x="14152" y="31045"/>
                </a:cubicBezTo>
                <a:cubicBezTo>
                  <a:pt x="14152" y="68477"/>
                  <a:pt x="14152" y="68477"/>
                  <a:pt x="14152" y="68477"/>
                </a:cubicBezTo>
                <a:cubicBezTo>
                  <a:pt x="14152" y="70018"/>
                  <a:pt x="14152" y="70018"/>
                  <a:pt x="14152" y="70018"/>
                </a:cubicBezTo>
                <a:cubicBezTo>
                  <a:pt x="14152" y="119779"/>
                  <a:pt x="14152" y="119779"/>
                  <a:pt x="14152" y="119779"/>
                </a:cubicBezTo>
                <a:cubicBezTo>
                  <a:pt x="5780" y="119779"/>
                  <a:pt x="5780" y="119779"/>
                  <a:pt x="5780" y="119779"/>
                </a:cubicBezTo>
                <a:cubicBezTo>
                  <a:pt x="1395" y="119779"/>
                  <a:pt x="0" y="116697"/>
                  <a:pt x="0" y="11361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27" name="Google Shape;427;p24"/>
          <p:cNvSpPr/>
          <p:nvPr/>
        </p:nvSpPr>
        <p:spPr>
          <a:xfrm>
            <a:off x="1969889" y="5423470"/>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428" name="Google Shape;428;p24"/>
          <p:cNvSpPr/>
          <p:nvPr/>
        </p:nvSpPr>
        <p:spPr>
          <a:xfrm>
            <a:off x="2213584" y="4977461"/>
            <a:ext cx="1493695"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Tittle Text</a:t>
            </a:r>
            <a:endParaRPr/>
          </a:p>
        </p:txBody>
      </p:sp>
      <p:sp>
        <p:nvSpPr>
          <p:cNvPr id="429" name="Google Shape;429;p24"/>
          <p:cNvSpPr/>
          <p:nvPr/>
        </p:nvSpPr>
        <p:spPr>
          <a:xfrm>
            <a:off x="1938444" y="9607073"/>
            <a:ext cx="1938908" cy="738672"/>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500">
                <a:solidFill>
                  <a:schemeClr val="dk1"/>
                </a:solidFill>
                <a:latin typeface="Roboto Light"/>
                <a:ea typeface="Roboto Light"/>
                <a:cs typeface="Roboto Light"/>
                <a:sym typeface="Roboto Light"/>
              </a:rPr>
              <a:t>People who work in marketing.</a:t>
            </a:r>
            <a:endParaRPr sz="1500">
              <a:solidFill>
                <a:schemeClr val="dk1"/>
              </a:solidFill>
              <a:latin typeface="Roboto"/>
              <a:ea typeface="Roboto"/>
              <a:cs typeface="Roboto"/>
              <a:sym typeface="Roboto"/>
            </a:endParaRPr>
          </a:p>
        </p:txBody>
      </p:sp>
      <p:sp>
        <p:nvSpPr>
          <p:cNvPr id="430" name="Google Shape;430;p24"/>
          <p:cNvSpPr/>
          <p:nvPr/>
        </p:nvSpPr>
        <p:spPr>
          <a:xfrm>
            <a:off x="2182138" y="9161064"/>
            <a:ext cx="1493695"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dk1"/>
                </a:solidFill>
                <a:latin typeface="Roboto"/>
                <a:ea typeface="Roboto"/>
                <a:cs typeface="Roboto"/>
                <a:sym typeface="Roboto"/>
              </a:rPr>
              <a:t>Tittle Text</a:t>
            </a:r>
            <a:endParaRPr/>
          </a:p>
        </p:txBody>
      </p:sp>
      <p:sp>
        <p:nvSpPr>
          <p:cNvPr id="431" name="Google Shape;431;p24"/>
          <p:cNvSpPr/>
          <p:nvPr/>
        </p:nvSpPr>
        <p:spPr>
          <a:xfrm>
            <a:off x="2702084" y="8652942"/>
            <a:ext cx="434974" cy="435087"/>
          </a:xfrm>
          <a:custGeom>
            <a:avLst/>
            <a:gdLst/>
            <a:ahLst/>
            <a:cxnLst/>
            <a:rect l="l" t="t" r="r" b="b"/>
            <a:pathLst>
              <a:path w="120000" h="120000" extrusionOk="0">
                <a:moveTo>
                  <a:pt x="60598" y="119800"/>
                </a:moveTo>
                <a:lnTo>
                  <a:pt x="60598" y="119800"/>
                </a:lnTo>
                <a:cubicBezTo>
                  <a:pt x="26710" y="119800"/>
                  <a:pt x="0" y="93089"/>
                  <a:pt x="0" y="60598"/>
                </a:cubicBezTo>
                <a:cubicBezTo>
                  <a:pt x="0" y="26910"/>
                  <a:pt x="26710" y="0"/>
                  <a:pt x="60598" y="0"/>
                </a:cubicBezTo>
                <a:cubicBezTo>
                  <a:pt x="93089" y="0"/>
                  <a:pt x="119800" y="26910"/>
                  <a:pt x="119800" y="60598"/>
                </a:cubicBezTo>
                <a:cubicBezTo>
                  <a:pt x="119800" y="93089"/>
                  <a:pt x="93089" y="119800"/>
                  <a:pt x="60598" y="119800"/>
                </a:cubicBezTo>
                <a:close/>
                <a:moveTo>
                  <a:pt x="60598" y="11362"/>
                </a:moveTo>
                <a:lnTo>
                  <a:pt x="60598" y="11362"/>
                </a:lnTo>
                <a:cubicBezTo>
                  <a:pt x="33887" y="11362"/>
                  <a:pt x="11362" y="33887"/>
                  <a:pt x="11362" y="60598"/>
                </a:cubicBezTo>
                <a:cubicBezTo>
                  <a:pt x="11362" y="87508"/>
                  <a:pt x="33887" y="108438"/>
                  <a:pt x="60598" y="108438"/>
                </a:cubicBezTo>
                <a:cubicBezTo>
                  <a:pt x="87308" y="108438"/>
                  <a:pt x="108438" y="87508"/>
                  <a:pt x="108438" y="60598"/>
                </a:cubicBezTo>
                <a:cubicBezTo>
                  <a:pt x="108438" y="33887"/>
                  <a:pt x="87308" y="11362"/>
                  <a:pt x="60598" y="11362"/>
                </a:cubicBezTo>
                <a:close/>
                <a:moveTo>
                  <a:pt x="60598" y="85913"/>
                </a:moveTo>
                <a:lnTo>
                  <a:pt x="60598" y="85913"/>
                </a:lnTo>
                <a:cubicBezTo>
                  <a:pt x="45049" y="85913"/>
                  <a:pt x="49235" y="70564"/>
                  <a:pt x="49235" y="70564"/>
                </a:cubicBezTo>
                <a:cubicBezTo>
                  <a:pt x="60598" y="29700"/>
                  <a:pt x="60598" y="29700"/>
                  <a:pt x="60598" y="29700"/>
                </a:cubicBezTo>
                <a:cubicBezTo>
                  <a:pt x="70365" y="70564"/>
                  <a:pt x="70365" y="70564"/>
                  <a:pt x="70365" y="70564"/>
                </a:cubicBezTo>
                <a:cubicBezTo>
                  <a:pt x="74750" y="85913"/>
                  <a:pt x="60598" y="85913"/>
                  <a:pt x="60598" y="859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32" name="Google Shape;432;p24"/>
          <p:cNvSpPr/>
          <p:nvPr/>
        </p:nvSpPr>
        <p:spPr>
          <a:xfrm>
            <a:off x="2716815" y="4519481"/>
            <a:ext cx="434974" cy="381099"/>
          </a:xfrm>
          <a:custGeom>
            <a:avLst/>
            <a:gdLst/>
            <a:ahLst/>
            <a:cxnLst/>
            <a:rect l="l" t="t" r="r" b="b"/>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cxnSp>
        <p:nvCxnSpPr>
          <p:cNvPr id="433" name="Google Shape;433;p24"/>
          <p:cNvCxnSpPr>
            <a:endCxn id="417" idx="3"/>
          </p:cNvCxnSpPr>
          <p:nvPr/>
        </p:nvCxnSpPr>
        <p:spPr>
          <a:xfrm flipH="1">
            <a:off x="10102512" y="4705128"/>
            <a:ext cx="5251500" cy="2507100"/>
          </a:xfrm>
          <a:prstGeom prst="bentConnector3">
            <a:avLst>
              <a:gd name="adj1" fmla="val 50000"/>
            </a:avLst>
          </a:prstGeom>
          <a:noFill/>
          <a:ln w="12700" cap="flat" cmpd="sng">
            <a:solidFill>
              <a:schemeClr val="accent2"/>
            </a:solidFill>
            <a:prstDash val="solid"/>
            <a:miter lim="800000"/>
            <a:headEnd type="none" w="sm" len="sm"/>
            <a:tailEnd type="triangle" w="med" len="med"/>
          </a:ln>
        </p:spPr>
      </p:cxnSp>
      <p:cxnSp>
        <p:nvCxnSpPr>
          <p:cNvPr id="434" name="Google Shape;434;p24"/>
          <p:cNvCxnSpPr>
            <a:stCxn id="426" idx="31"/>
          </p:cNvCxnSpPr>
          <p:nvPr/>
        </p:nvCxnSpPr>
        <p:spPr>
          <a:xfrm flipH="1">
            <a:off x="9146498" y="8902951"/>
            <a:ext cx="6207600" cy="2337300"/>
          </a:xfrm>
          <a:prstGeom prst="bentConnector3">
            <a:avLst>
              <a:gd name="adj1" fmla="val 21195"/>
            </a:avLst>
          </a:prstGeom>
          <a:noFill/>
          <a:ln w="12700" cap="flat" cmpd="sng">
            <a:solidFill>
              <a:schemeClr val="accent4"/>
            </a:solidFill>
            <a:prstDash val="solid"/>
            <a:miter lim="800000"/>
            <a:headEnd type="none" w="sm" len="sm"/>
            <a:tailEnd type="none" w="sm" len="sm"/>
          </a:ln>
        </p:spPr>
      </p:cxnSp>
      <p:cxnSp>
        <p:nvCxnSpPr>
          <p:cNvPr id="435" name="Google Shape;435;p24"/>
          <p:cNvCxnSpPr>
            <a:stCxn id="432" idx="12"/>
          </p:cNvCxnSpPr>
          <p:nvPr/>
        </p:nvCxnSpPr>
        <p:spPr>
          <a:xfrm>
            <a:off x="3130835" y="4691730"/>
            <a:ext cx="4378800" cy="1489200"/>
          </a:xfrm>
          <a:prstGeom prst="bentConnector3">
            <a:avLst>
              <a:gd name="adj1" fmla="val 50000"/>
            </a:avLst>
          </a:prstGeom>
          <a:noFill/>
          <a:ln w="12700" cap="flat" cmpd="sng">
            <a:solidFill>
              <a:schemeClr val="accent1"/>
            </a:solidFill>
            <a:prstDash val="solid"/>
            <a:miter lim="800000"/>
            <a:headEnd type="none" w="sm" len="sm"/>
            <a:tailEnd type="none" w="sm" len="sm"/>
          </a:ln>
        </p:spPr>
      </p:cxnSp>
      <p:cxnSp>
        <p:nvCxnSpPr>
          <p:cNvPr id="436" name="Google Shape;436;p24"/>
          <p:cNvCxnSpPr>
            <a:stCxn id="431" idx="4"/>
          </p:cNvCxnSpPr>
          <p:nvPr/>
        </p:nvCxnSpPr>
        <p:spPr>
          <a:xfrm>
            <a:off x="3136335" y="8872654"/>
            <a:ext cx="4669500" cy="460500"/>
          </a:xfrm>
          <a:prstGeom prst="bentConnector3">
            <a:avLst>
              <a:gd name="adj1" fmla="val 31744"/>
            </a:avLst>
          </a:prstGeom>
          <a:noFill/>
          <a:ln w="12700" cap="flat" cmpd="sng">
            <a:solidFill>
              <a:schemeClr val="accent3"/>
            </a:solidFill>
            <a:prstDash val="solid"/>
            <a:miter lim="800000"/>
            <a:headEnd type="none" w="sm" len="sm"/>
            <a:tailEnd type="none" w="sm" len="sm"/>
          </a:ln>
        </p:spPr>
      </p:cxnSp>
      <p:sp>
        <p:nvSpPr>
          <p:cNvPr id="437" name="Google Shape;437;p24"/>
          <p:cNvSpPr/>
          <p:nvPr/>
        </p:nvSpPr>
        <p:spPr>
          <a:xfrm>
            <a:off x="5337799" y="1863674"/>
            <a:ext cx="7614264"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RADIATE OPTION SLIDE</a:t>
            </a:r>
            <a:endParaRPr sz="8000">
              <a:solidFill>
                <a:schemeClr val="dk2"/>
              </a:solidFill>
              <a:latin typeface="Arial"/>
              <a:ea typeface="Arial"/>
              <a:cs typeface="Arial"/>
              <a:sym typeface="Arial"/>
            </a:endParaRPr>
          </a:p>
        </p:txBody>
      </p:sp>
      <p:sp>
        <p:nvSpPr>
          <p:cNvPr id="438" name="Google Shape;438;p24"/>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500"/>
                                        <p:tgtEl>
                                          <p:spTgt spid="412"/>
                                        </p:tgtEl>
                                      </p:cBhvr>
                                    </p:animEffect>
                                  </p:childTnLst>
                                </p:cTn>
                              </p:par>
                              <p:par>
                                <p:cTn id="8" presetID="10" presetClass="entr" presetSubtype="0" fill="hold" nodeType="withEffect">
                                  <p:stCondLst>
                                    <p:cond delay="0"/>
                                  </p:stCondLst>
                                  <p:childTnLst>
                                    <p:set>
                                      <p:cBhvr>
                                        <p:cTn id="9" dur="1" fill="hold">
                                          <p:stCondLst>
                                            <p:cond delay="0"/>
                                          </p:stCondLst>
                                        </p:cTn>
                                        <p:tgtEl>
                                          <p:spTgt spid="417"/>
                                        </p:tgtEl>
                                        <p:attrNameLst>
                                          <p:attrName>style.visibility</p:attrName>
                                        </p:attrNameLst>
                                      </p:cBhvr>
                                      <p:to>
                                        <p:strVal val="visible"/>
                                      </p:to>
                                    </p:set>
                                    <p:animEffect transition="in" filter="fade">
                                      <p:cBhvr>
                                        <p:cTn id="10" dur="500"/>
                                        <p:tgtEl>
                                          <p:spTgt spid="417"/>
                                        </p:tgtEl>
                                      </p:cBhvr>
                                    </p:animEffect>
                                  </p:childTnLst>
                                </p:cTn>
                              </p:par>
                              <p:par>
                                <p:cTn id="11" presetID="10" presetClass="entr" presetSubtype="0" fill="hold" nodeType="withEffect">
                                  <p:stCondLst>
                                    <p:cond delay="0"/>
                                  </p:stCondLst>
                                  <p:childTnLst>
                                    <p:set>
                                      <p:cBhvr>
                                        <p:cTn id="12" dur="1" fill="hold">
                                          <p:stCondLst>
                                            <p:cond delay="0"/>
                                          </p:stCondLst>
                                        </p:cTn>
                                        <p:tgtEl>
                                          <p:spTgt spid="418"/>
                                        </p:tgtEl>
                                        <p:attrNameLst>
                                          <p:attrName>style.visibility</p:attrName>
                                        </p:attrNameLst>
                                      </p:cBhvr>
                                      <p:to>
                                        <p:strVal val="visible"/>
                                      </p:to>
                                    </p:set>
                                    <p:animEffect transition="in" filter="fade">
                                      <p:cBhvr>
                                        <p:cTn id="13" dur="500"/>
                                        <p:tgtEl>
                                          <p:spTgt spid="418"/>
                                        </p:tgtEl>
                                      </p:cBhvr>
                                    </p:animEffect>
                                  </p:childTnLst>
                                </p:cTn>
                              </p:par>
                              <p:par>
                                <p:cTn id="14" presetID="10" presetClass="entr" presetSubtype="0" fill="hold" nodeType="withEffect">
                                  <p:stCondLst>
                                    <p:cond delay="0"/>
                                  </p:stCondLst>
                                  <p:childTnLst>
                                    <p:set>
                                      <p:cBhvr>
                                        <p:cTn id="15" dur="1" fill="hold">
                                          <p:stCondLst>
                                            <p:cond delay="0"/>
                                          </p:stCondLst>
                                        </p:cTn>
                                        <p:tgtEl>
                                          <p:spTgt spid="419"/>
                                        </p:tgtEl>
                                        <p:attrNameLst>
                                          <p:attrName>style.visibility</p:attrName>
                                        </p:attrNameLst>
                                      </p:cBhvr>
                                      <p:to>
                                        <p:strVal val="visible"/>
                                      </p:to>
                                    </p:set>
                                    <p:animEffect transition="in" filter="fade">
                                      <p:cBhvr>
                                        <p:cTn id="16" dur="500"/>
                                        <p:tgtEl>
                                          <p:spTgt spid="419"/>
                                        </p:tgtEl>
                                      </p:cBhvr>
                                    </p:animEffect>
                                  </p:childTnLst>
                                </p:cTn>
                              </p:par>
                              <p:par>
                                <p:cTn id="17" presetID="10" presetClass="entr" presetSubtype="0" fill="hold" nodeType="withEffect">
                                  <p:stCondLst>
                                    <p:cond delay="0"/>
                                  </p:stCondLst>
                                  <p:childTnLst>
                                    <p:set>
                                      <p:cBhvr>
                                        <p:cTn id="18" dur="1" fill="hold">
                                          <p:stCondLst>
                                            <p:cond delay="0"/>
                                          </p:stCondLst>
                                        </p:cTn>
                                        <p:tgtEl>
                                          <p:spTgt spid="420"/>
                                        </p:tgtEl>
                                        <p:attrNameLst>
                                          <p:attrName>style.visibility</p:attrName>
                                        </p:attrNameLst>
                                      </p:cBhvr>
                                      <p:to>
                                        <p:strVal val="visible"/>
                                      </p:to>
                                    </p:set>
                                    <p:animEffect transition="in" filter="fade">
                                      <p:cBhvr>
                                        <p:cTn id="19" dur="500"/>
                                        <p:tgtEl>
                                          <p:spTgt spid="420"/>
                                        </p:tgtEl>
                                      </p:cBhvr>
                                    </p:animEffect>
                                  </p:childTnLst>
                                </p:cTn>
                              </p:par>
                              <p:par>
                                <p:cTn id="20" presetID="10" presetClass="entr" presetSubtype="0" fill="hold" nodeType="withEffect">
                                  <p:stCondLst>
                                    <p:cond delay="0"/>
                                  </p:stCondLst>
                                  <p:childTnLst>
                                    <p:set>
                                      <p:cBhvr>
                                        <p:cTn id="21" dur="1" fill="hold">
                                          <p:stCondLst>
                                            <p:cond delay="0"/>
                                          </p:stCondLst>
                                        </p:cTn>
                                        <p:tgtEl>
                                          <p:spTgt spid="421"/>
                                        </p:tgtEl>
                                        <p:attrNameLst>
                                          <p:attrName>style.visibility</p:attrName>
                                        </p:attrNameLst>
                                      </p:cBhvr>
                                      <p:to>
                                        <p:strVal val="visible"/>
                                      </p:to>
                                    </p:set>
                                    <p:animEffect transition="in" filter="fade">
                                      <p:cBhvr>
                                        <p:cTn id="22" dur="500"/>
                                        <p:tgtEl>
                                          <p:spTgt spid="421"/>
                                        </p:tgtEl>
                                      </p:cBhvr>
                                    </p:animEffect>
                                  </p:childTnLst>
                                </p:cTn>
                              </p:par>
                              <p:par>
                                <p:cTn id="23" presetID="10" presetClass="entr" presetSubtype="0" fill="hold" nodeType="withEffect">
                                  <p:stCondLst>
                                    <p:cond delay="0"/>
                                  </p:stCondLst>
                                  <p:childTnLst>
                                    <p:set>
                                      <p:cBhvr>
                                        <p:cTn id="24" dur="1" fill="hold">
                                          <p:stCondLst>
                                            <p:cond delay="0"/>
                                          </p:stCondLst>
                                        </p:cTn>
                                        <p:tgtEl>
                                          <p:spTgt spid="422"/>
                                        </p:tgtEl>
                                        <p:attrNameLst>
                                          <p:attrName>style.visibility</p:attrName>
                                        </p:attrNameLst>
                                      </p:cBhvr>
                                      <p:to>
                                        <p:strVal val="visible"/>
                                      </p:to>
                                    </p:set>
                                    <p:animEffect transition="in" filter="fade">
                                      <p:cBhvr>
                                        <p:cTn id="25" dur="500"/>
                                        <p:tgtEl>
                                          <p:spTgt spid="422"/>
                                        </p:tgtEl>
                                      </p:cBhvr>
                                    </p:animEffect>
                                  </p:childTnLst>
                                </p:cTn>
                              </p:par>
                              <p:par>
                                <p:cTn id="26" presetID="10" presetClass="entr" presetSubtype="0" fill="hold" nodeType="withEffect">
                                  <p:stCondLst>
                                    <p:cond delay="0"/>
                                  </p:stCondLst>
                                  <p:childTnLst>
                                    <p:set>
                                      <p:cBhvr>
                                        <p:cTn id="27" dur="1" fill="hold">
                                          <p:stCondLst>
                                            <p:cond delay="0"/>
                                          </p:stCondLst>
                                        </p:cTn>
                                        <p:tgtEl>
                                          <p:spTgt spid="423"/>
                                        </p:tgtEl>
                                        <p:attrNameLst>
                                          <p:attrName>style.visibility</p:attrName>
                                        </p:attrNameLst>
                                      </p:cBhvr>
                                      <p:to>
                                        <p:strVal val="visible"/>
                                      </p:to>
                                    </p:set>
                                    <p:animEffect transition="in" filter="fade">
                                      <p:cBhvr>
                                        <p:cTn id="28" dur="500"/>
                                        <p:tgtEl>
                                          <p:spTgt spid="423"/>
                                        </p:tgtEl>
                                      </p:cBhvr>
                                    </p:animEffect>
                                  </p:childTnLst>
                                </p:cTn>
                              </p:par>
                              <p:par>
                                <p:cTn id="29" presetID="10" presetClass="entr" presetSubtype="0" fill="hold" nodeType="withEffect">
                                  <p:stCondLst>
                                    <p:cond delay="0"/>
                                  </p:stCondLst>
                                  <p:childTnLst>
                                    <p:set>
                                      <p:cBhvr>
                                        <p:cTn id="30" dur="1" fill="hold">
                                          <p:stCondLst>
                                            <p:cond delay="0"/>
                                          </p:stCondLst>
                                        </p:cTn>
                                        <p:tgtEl>
                                          <p:spTgt spid="424"/>
                                        </p:tgtEl>
                                        <p:attrNameLst>
                                          <p:attrName>style.visibility</p:attrName>
                                        </p:attrNameLst>
                                      </p:cBhvr>
                                      <p:to>
                                        <p:strVal val="visible"/>
                                      </p:to>
                                    </p:set>
                                    <p:animEffect transition="in" filter="fade">
                                      <p:cBhvr>
                                        <p:cTn id="31" dur="500"/>
                                        <p:tgtEl>
                                          <p:spTgt spid="424"/>
                                        </p:tgtEl>
                                      </p:cBhvr>
                                    </p:animEffect>
                                  </p:childTnLst>
                                </p:cTn>
                              </p:par>
                              <p:par>
                                <p:cTn id="32" presetID="10" presetClass="entr" presetSubtype="0" fill="hold" nodeType="withEffect">
                                  <p:stCondLst>
                                    <p:cond delay="0"/>
                                  </p:stCondLst>
                                  <p:childTnLst>
                                    <p:set>
                                      <p:cBhvr>
                                        <p:cTn id="33" dur="1" fill="hold">
                                          <p:stCondLst>
                                            <p:cond delay="0"/>
                                          </p:stCondLst>
                                        </p:cTn>
                                        <p:tgtEl>
                                          <p:spTgt spid="425"/>
                                        </p:tgtEl>
                                        <p:attrNameLst>
                                          <p:attrName>style.visibility</p:attrName>
                                        </p:attrNameLst>
                                      </p:cBhvr>
                                      <p:to>
                                        <p:strVal val="visible"/>
                                      </p:to>
                                    </p:set>
                                    <p:animEffect transition="in" filter="fade">
                                      <p:cBhvr>
                                        <p:cTn id="34" dur="500"/>
                                        <p:tgtEl>
                                          <p:spTgt spid="425"/>
                                        </p:tgtEl>
                                      </p:cBhvr>
                                    </p:animEffect>
                                  </p:childTnLst>
                                </p:cTn>
                              </p:par>
                              <p:par>
                                <p:cTn id="35" presetID="10" presetClass="entr" presetSubtype="0" fill="hold" nodeType="withEffect">
                                  <p:stCondLst>
                                    <p:cond delay="0"/>
                                  </p:stCondLst>
                                  <p:childTnLst>
                                    <p:set>
                                      <p:cBhvr>
                                        <p:cTn id="36" dur="1" fill="hold">
                                          <p:stCondLst>
                                            <p:cond delay="0"/>
                                          </p:stCondLst>
                                        </p:cTn>
                                        <p:tgtEl>
                                          <p:spTgt spid="426"/>
                                        </p:tgtEl>
                                        <p:attrNameLst>
                                          <p:attrName>style.visibility</p:attrName>
                                        </p:attrNameLst>
                                      </p:cBhvr>
                                      <p:to>
                                        <p:strVal val="visible"/>
                                      </p:to>
                                    </p:set>
                                    <p:animEffect transition="in" filter="fade">
                                      <p:cBhvr>
                                        <p:cTn id="37" dur="500"/>
                                        <p:tgtEl>
                                          <p:spTgt spid="426"/>
                                        </p:tgtEl>
                                      </p:cBhvr>
                                    </p:animEffect>
                                  </p:childTnLst>
                                </p:cTn>
                              </p:par>
                              <p:par>
                                <p:cTn id="38" presetID="10" presetClass="entr" presetSubtype="0" fill="hold" nodeType="withEffect">
                                  <p:stCondLst>
                                    <p:cond delay="0"/>
                                  </p:stCondLst>
                                  <p:childTnLst>
                                    <p:set>
                                      <p:cBhvr>
                                        <p:cTn id="39" dur="1" fill="hold">
                                          <p:stCondLst>
                                            <p:cond delay="0"/>
                                          </p:stCondLst>
                                        </p:cTn>
                                        <p:tgtEl>
                                          <p:spTgt spid="427"/>
                                        </p:tgtEl>
                                        <p:attrNameLst>
                                          <p:attrName>style.visibility</p:attrName>
                                        </p:attrNameLst>
                                      </p:cBhvr>
                                      <p:to>
                                        <p:strVal val="visible"/>
                                      </p:to>
                                    </p:set>
                                    <p:animEffect transition="in" filter="fade">
                                      <p:cBhvr>
                                        <p:cTn id="40" dur="500"/>
                                        <p:tgtEl>
                                          <p:spTgt spid="427"/>
                                        </p:tgtEl>
                                      </p:cBhvr>
                                    </p:animEffect>
                                  </p:childTnLst>
                                </p:cTn>
                              </p:par>
                              <p:par>
                                <p:cTn id="41" presetID="10" presetClass="entr" presetSubtype="0" fill="hold" nodeType="withEffect">
                                  <p:stCondLst>
                                    <p:cond delay="0"/>
                                  </p:stCondLst>
                                  <p:childTnLst>
                                    <p:set>
                                      <p:cBhvr>
                                        <p:cTn id="42" dur="1" fill="hold">
                                          <p:stCondLst>
                                            <p:cond delay="0"/>
                                          </p:stCondLst>
                                        </p:cTn>
                                        <p:tgtEl>
                                          <p:spTgt spid="428"/>
                                        </p:tgtEl>
                                        <p:attrNameLst>
                                          <p:attrName>style.visibility</p:attrName>
                                        </p:attrNameLst>
                                      </p:cBhvr>
                                      <p:to>
                                        <p:strVal val="visible"/>
                                      </p:to>
                                    </p:set>
                                    <p:animEffect transition="in" filter="fade">
                                      <p:cBhvr>
                                        <p:cTn id="43" dur="500"/>
                                        <p:tgtEl>
                                          <p:spTgt spid="428"/>
                                        </p:tgtEl>
                                      </p:cBhvr>
                                    </p:animEffect>
                                  </p:childTnLst>
                                </p:cTn>
                              </p:par>
                              <p:par>
                                <p:cTn id="44" presetID="10" presetClass="entr" presetSubtype="0" fill="hold" nodeType="withEffect">
                                  <p:stCondLst>
                                    <p:cond delay="0"/>
                                  </p:stCondLst>
                                  <p:childTnLst>
                                    <p:set>
                                      <p:cBhvr>
                                        <p:cTn id="45" dur="1" fill="hold">
                                          <p:stCondLst>
                                            <p:cond delay="0"/>
                                          </p:stCondLst>
                                        </p:cTn>
                                        <p:tgtEl>
                                          <p:spTgt spid="429"/>
                                        </p:tgtEl>
                                        <p:attrNameLst>
                                          <p:attrName>style.visibility</p:attrName>
                                        </p:attrNameLst>
                                      </p:cBhvr>
                                      <p:to>
                                        <p:strVal val="visible"/>
                                      </p:to>
                                    </p:set>
                                    <p:animEffect transition="in" filter="fade">
                                      <p:cBhvr>
                                        <p:cTn id="46" dur="500"/>
                                        <p:tgtEl>
                                          <p:spTgt spid="429"/>
                                        </p:tgtEl>
                                      </p:cBhvr>
                                    </p:animEffect>
                                  </p:childTnLst>
                                </p:cTn>
                              </p:par>
                              <p:par>
                                <p:cTn id="47" presetID="10" presetClass="entr" presetSubtype="0" fill="hold" nodeType="withEffect">
                                  <p:stCondLst>
                                    <p:cond delay="0"/>
                                  </p:stCondLst>
                                  <p:childTnLst>
                                    <p:set>
                                      <p:cBhvr>
                                        <p:cTn id="48" dur="1" fill="hold">
                                          <p:stCondLst>
                                            <p:cond delay="0"/>
                                          </p:stCondLst>
                                        </p:cTn>
                                        <p:tgtEl>
                                          <p:spTgt spid="430"/>
                                        </p:tgtEl>
                                        <p:attrNameLst>
                                          <p:attrName>style.visibility</p:attrName>
                                        </p:attrNameLst>
                                      </p:cBhvr>
                                      <p:to>
                                        <p:strVal val="visible"/>
                                      </p:to>
                                    </p:set>
                                    <p:animEffect transition="in" filter="fade">
                                      <p:cBhvr>
                                        <p:cTn id="49" dur="500"/>
                                        <p:tgtEl>
                                          <p:spTgt spid="430"/>
                                        </p:tgtEl>
                                      </p:cBhvr>
                                    </p:animEffect>
                                  </p:childTnLst>
                                </p:cTn>
                              </p:par>
                              <p:par>
                                <p:cTn id="50" presetID="10" presetClass="entr" presetSubtype="0" fill="hold" nodeType="withEffect">
                                  <p:stCondLst>
                                    <p:cond delay="0"/>
                                  </p:stCondLst>
                                  <p:childTnLst>
                                    <p:set>
                                      <p:cBhvr>
                                        <p:cTn id="51" dur="1" fill="hold">
                                          <p:stCondLst>
                                            <p:cond delay="0"/>
                                          </p:stCondLst>
                                        </p:cTn>
                                        <p:tgtEl>
                                          <p:spTgt spid="431"/>
                                        </p:tgtEl>
                                        <p:attrNameLst>
                                          <p:attrName>style.visibility</p:attrName>
                                        </p:attrNameLst>
                                      </p:cBhvr>
                                      <p:to>
                                        <p:strVal val="visible"/>
                                      </p:to>
                                    </p:set>
                                    <p:animEffect transition="in" filter="fade">
                                      <p:cBhvr>
                                        <p:cTn id="52" dur="500"/>
                                        <p:tgtEl>
                                          <p:spTgt spid="431"/>
                                        </p:tgtEl>
                                      </p:cBhvr>
                                    </p:animEffect>
                                  </p:childTnLst>
                                </p:cTn>
                              </p:par>
                              <p:par>
                                <p:cTn id="53" presetID="10" presetClass="entr" presetSubtype="0" fill="hold" nodeType="withEffect">
                                  <p:stCondLst>
                                    <p:cond delay="0"/>
                                  </p:stCondLst>
                                  <p:childTnLst>
                                    <p:set>
                                      <p:cBhvr>
                                        <p:cTn id="54" dur="1" fill="hold">
                                          <p:stCondLst>
                                            <p:cond delay="0"/>
                                          </p:stCondLst>
                                        </p:cTn>
                                        <p:tgtEl>
                                          <p:spTgt spid="432"/>
                                        </p:tgtEl>
                                        <p:attrNameLst>
                                          <p:attrName>style.visibility</p:attrName>
                                        </p:attrNameLst>
                                      </p:cBhvr>
                                      <p:to>
                                        <p:strVal val="visible"/>
                                      </p:to>
                                    </p:set>
                                    <p:animEffect transition="in" filter="fade">
                                      <p:cBhvr>
                                        <p:cTn id="55" dur="500"/>
                                        <p:tgtEl>
                                          <p:spTgt spid="432"/>
                                        </p:tgtEl>
                                      </p:cBhvr>
                                    </p:animEffect>
                                  </p:childTnLst>
                                </p:cTn>
                              </p:par>
                              <p:par>
                                <p:cTn id="56" presetID="10" presetClass="entr" presetSubtype="0" fill="hold" nodeType="withEffect">
                                  <p:stCondLst>
                                    <p:cond delay="0"/>
                                  </p:stCondLst>
                                  <p:childTnLst>
                                    <p:set>
                                      <p:cBhvr>
                                        <p:cTn id="57" dur="1" fill="hold">
                                          <p:stCondLst>
                                            <p:cond delay="0"/>
                                          </p:stCondLst>
                                        </p:cTn>
                                        <p:tgtEl>
                                          <p:spTgt spid="433"/>
                                        </p:tgtEl>
                                        <p:attrNameLst>
                                          <p:attrName>style.visibility</p:attrName>
                                        </p:attrNameLst>
                                      </p:cBhvr>
                                      <p:to>
                                        <p:strVal val="visible"/>
                                      </p:to>
                                    </p:set>
                                    <p:animEffect transition="in" filter="fade">
                                      <p:cBhvr>
                                        <p:cTn id="58" dur="500"/>
                                        <p:tgtEl>
                                          <p:spTgt spid="433"/>
                                        </p:tgtEl>
                                      </p:cBhvr>
                                    </p:animEffect>
                                  </p:childTnLst>
                                </p:cTn>
                              </p:par>
                              <p:par>
                                <p:cTn id="59" presetID="10" presetClass="entr" presetSubtype="0" fill="hold" nodeType="withEffect">
                                  <p:stCondLst>
                                    <p:cond delay="0"/>
                                  </p:stCondLst>
                                  <p:childTnLst>
                                    <p:set>
                                      <p:cBhvr>
                                        <p:cTn id="60" dur="1" fill="hold">
                                          <p:stCondLst>
                                            <p:cond delay="0"/>
                                          </p:stCondLst>
                                        </p:cTn>
                                        <p:tgtEl>
                                          <p:spTgt spid="434"/>
                                        </p:tgtEl>
                                        <p:attrNameLst>
                                          <p:attrName>style.visibility</p:attrName>
                                        </p:attrNameLst>
                                      </p:cBhvr>
                                      <p:to>
                                        <p:strVal val="visible"/>
                                      </p:to>
                                    </p:set>
                                    <p:animEffect transition="in" filter="fade">
                                      <p:cBhvr>
                                        <p:cTn id="61" dur="500"/>
                                        <p:tgtEl>
                                          <p:spTgt spid="434"/>
                                        </p:tgtEl>
                                      </p:cBhvr>
                                    </p:animEffect>
                                  </p:childTnLst>
                                </p:cTn>
                              </p:par>
                              <p:par>
                                <p:cTn id="62" presetID="10" presetClass="entr" presetSubtype="0" fill="hold" nodeType="withEffect">
                                  <p:stCondLst>
                                    <p:cond delay="0"/>
                                  </p:stCondLst>
                                  <p:childTnLst>
                                    <p:set>
                                      <p:cBhvr>
                                        <p:cTn id="63" dur="1" fill="hold">
                                          <p:stCondLst>
                                            <p:cond delay="0"/>
                                          </p:stCondLst>
                                        </p:cTn>
                                        <p:tgtEl>
                                          <p:spTgt spid="435"/>
                                        </p:tgtEl>
                                        <p:attrNameLst>
                                          <p:attrName>style.visibility</p:attrName>
                                        </p:attrNameLst>
                                      </p:cBhvr>
                                      <p:to>
                                        <p:strVal val="visible"/>
                                      </p:to>
                                    </p:set>
                                    <p:animEffect transition="in" filter="fade">
                                      <p:cBhvr>
                                        <p:cTn id="64" dur="500"/>
                                        <p:tgtEl>
                                          <p:spTgt spid="435"/>
                                        </p:tgtEl>
                                      </p:cBhvr>
                                    </p:animEffect>
                                  </p:childTnLst>
                                </p:cTn>
                              </p:par>
                              <p:par>
                                <p:cTn id="65" presetID="10" presetClass="entr" presetSubtype="0" fill="hold" nodeType="withEffect">
                                  <p:stCondLst>
                                    <p:cond delay="0"/>
                                  </p:stCondLst>
                                  <p:childTnLst>
                                    <p:set>
                                      <p:cBhvr>
                                        <p:cTn id="66" dur="1" fill="hold">
                                          <p:stCondLst>
                                            <p:cond delay="0"/>
                                          </p:stCondLst>
                                        </p:cTn>
                                        <p:tgtEl>
                                          <p:spTgt spid="436"/>
                                        </p:tgtEl>
                                        <p:attrNameLst>
                                          <p:attrName>style.visibility</p:attrName>
                                        </p:attrNameLst>
                                      </p:cBhvr>
                                      <p:to>
                                        <p:strVal val="visible"/>
                                      </p:to>
                                    </p:set>
                                    <p:animEffect transition="in" filter="fade">
                                      <p:cBhvr>
                                        <p:cTn id="67" dur="5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5"/>
          <p:cNvSpPr/>
          <p:nvPr/>
        </p:nvSpPr>
        <p:spPr>
          <a:xfrm rot="-5400000" flipH="1">
            <a:off x="2639322" y="5937194"/>
            <a:ext cx="588239" cy="2435111"/>
          </a:xfrm>
          <a:prstGeom prst="round2SameRect">
            <a:avLst>
              <a:gd name="adj1" fmla="val 50000"/>
              <a:gd name="adj2" fmla="val 0"/>
            </a:avLst>
          </a:prstGeom>
          <a:solidFill>
            <a:schemeClr val="accent1"/>
          </a:solidFill>
          <a:ln>
            <a:noFill/>
          </a:ln>
        </p:spPr>
        <p:txBody>
          <a:bodyPr spcFirstLastPara="1" wrap="square" lIns="164600" tIns="82300" rIns="164600" bIns="82300"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444" name="Google Shape;444;p25"/>
          <p:cNvSpPr/>
          <p:nvPr/>
        </p:nvSpPr>
        <p:spPr>
          <a:xfrm rot="5400000">
            <a:off x="2823607" y="7326961"/>
            <a:ext cx="336987" cy="451197"/>
          </a:xfrm>
          <a:custGeom>
            <a:avLst/>
            <a:gdLst/>
            <a:ahLst/>
            <a:cxnLst/>
            <a:rect l="l" t="t" r="r" b="b"/>
            <a:pathLst>
              <a:path w="120000" h="120000" extrusionOk="0">
                <a:moveTo>
                  <a:pt x="19619" y="117966"/>
                </a:moveTo>
                <a:lnTo>
                  <a:pt x="19619" y="117966"/>
                </a:lnTo>
                <a:cubicBezTo>
                  <a:pt x="114068" y="67118"/>
                  <a:pt x="114068" y="67118"/>
                  <a:pt x="114068" y="67118"/>
                </a:cubicBezTo>
                <a:cubicBezTo>
                  <a:pt x="118174" y="65084"/>
                  <a:pt x="119543" y="63050"/>
                  <a:pt x="119543" y="60338"/>
                </a:cubicBezTo>
                <a:cubicBezTo>
                  <a:pt x="119543" y="57288"/>
                  <a:pt x="118174" y="54576"/>
                  <a:pt x="114068" y="52542"/>
                </a:cubicBezTo>
                <a:cubicBezTo>
                  <a:pt x="19619" y="1694"/>
                  <a:pt x="19619" y="1694"/>
                  <a:pt x="19619" y="1694"/>
                </a:cubicBezTo>
                <a:cubicBezTo>
                  <a:pt x="15969" y="0"/>
                  <a:pt x="10494" y="0"/>
                  <a:pt x="6387" y="1694"/>
                </a:cubicBezTo>
                <a:cubicBezTo>
                  <a:pt x="2281" y="2711"/>
                  <a:pt x="0" y="5423"/>
                  <a:pt x="0" y="9491"/>
                </a:cubicBezTo>
                <a:cubicBezTo>
                  <a:pt x="0" y="109830"/>
                  <a:pt x="0" y="109830"/>
                  <a:pt x="0" y="109830"/>
                </a:cubicBezTo>
                <a:cubicBezTo>
                  <a:pt x="0" y="113898"/>
                  <a:pt x="2281" y="116610"/>
                  <a:pt x="6387" y="118644"/>
                </a:cubicBezTo>
                <a:cubicBezTo>
                  <a:pt x="10494" y="119661"/>
                  <a:pt x="15969" y="119661"/>
                  <a:pt x="19619" y="11796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a:ea typeface="Roboto"/>
              <a:cs typeface="Roboto"/>
              <a:sym typeface="Roboto"/>
            </a:endParaRPr>
          </a:p>
        </p:txBody>
      </p:sp>
      <p:sp>
        <p:nvSpPr>
          <p:cNvPr id="445" name="Google Shape;445;p25"/>
          <p:cNvSpPr/>
          <p:nvPr/>
        </p:nvSpPr>
        <p:spPr>
          <a:xfrm>
            <a:off x="6672559" y="6860633"/>
            <a:ext cx="2435111" cy="588242"/>
          </a:xfrm>
          <a:prstGeom prst="rect">
            <a:avLst/>
          </a:prstGeom>
          <a:solidFill>
            <a:schemeClr val="accent3"/>
          </a:solidFill>
          <a:ln>
            <a:noFill/>
          </a:ln>
        </p:spPr>
        <p:txBody>
          <a:bodyPr spcFirstLastPara="1" wrap="square" lIns="164600" tIns="82300" rIns="164600" bIns="82300"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446" name="Google Shape;446;p25"/>
          <p:cNvSpPr/>
          <p:nvPr/>
        </p:nvSpPr>
        <p:spPr>
          <a:xfrm rot="5400000">
            <a:off x="7758101" y="7347876"/>
            <a:ext cx="336987" cy="451197"/>
          </a:xfrm>
          <a:custGeom>
            <a:avLst/>
            <a:gdLst/>
            <a:ahLst/>
            <a:cxnLst/>
            <a:rect l="l" t="t" r="r" b="b"/>
            <a:pathLst>
              <a:path w="120000" h="120000" extrusionOk="0">
                <a:moveTo>
                  <a:pt x="19619" y="117966"/>
                </a:moveTo>
                <a:lnTo>
                  <a:pt x="19619" y="117966"/>
                </a:lnTo>
                <a:cubicBezTo>
                  <a:pt x="114068" y="67118"/>
                  <a:pt x="114068" y="67118"/>
                  <a:pt x="114068" y="67118"/>
                </a:cubicBezTo>
                <a:cubicBezTo>
                  <a:pt x="118174" y="65084"/>
                  <a:pt x="119543" y="63050"/>
                  <a:pt x="119543" y="60338"/>
                </a:cubicBezTo>
                <a:cubicBezTo>
                  <a:pt x="119543" y="57288"/>
                  <a:pt x="118174" y="54576"/>
                  <a:pt x="114068" y="52542"/>
                </a:cubicBezTo>
                <a:cubicBezTo>
                  <a:pt x="19619" y="1694"/>
                  <a:pt x="19619" y="1694"/>
                  <a:pt x="19619" y="1694"/>
                </a:cubicBezTo>
                <a:cubicBezTo>
                  <a:pt x="15969" y="0"/>
                  <a:pt x="10494" y="0"/>
                  <a:pt x="6387" y="1694"/>
                </a:cubicBezTo>
                <a:cubicBezTo>
                  <a:pt x="2281" y="2711"/>
                  <a:pt x="0" y="5423"/>
                  <a:pt x="0" y="9491"/>
                </a:cubicBezTo>
                <a:cubicBezTo>
                  <a:pt x="0" y="109830"/>
                  <a:pt x="0" y="109830"/>
                  <a:pt x="0" y="109830"/>
                </a:cubicBezTo>
                <a:cubicBezTo>
                  <a:pt x="0" y="113898"/>
                  <a:pt x="2281" y="116610"/>
                  <a:pt x="6387" y="118644"/>
                </a:cubicBezTo>
                <a:cubicBezTo>
                  <a:pt x="10494" y="119661"/>
                  <a:pt x="15969" y="119661"/>
                  <a:pt x="19619" y="117966"/>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a:ea typeface="Roboto"/>
              <a:cs typeface="Roboto"/>
              <a:sym typeface="Roboto"/>
            </a:endParaRPr>
          </a:p>
        </p:txBody>
      </p:sp>
      <p:sp>
        <p:nvSpPr>
          <p:cNvPr id="447" name="Google Shape;447;p25"/>
          <p:cNvSpPr/>
          <p:nvPr/>
        </p:nvSpPr>
        <p:spPr>
          <a:xfrm>
            <a:off x="11629235" y="6860632"/>
            <a:ext cx="2435111" cy="588242"/>
          </a:xfrm>
          <a:prstGeom prst="rect">
            <a:avLst/>
          </a:prstGeom>
          <a:solidFill>
            <a:schemeClr val="accent5"/>
          </a:solidFill>
          <a:ln>
            <a:noFill/>
          </a:ln>
        </p:spPr>
        <p:txBody>
          <a:bodyPr spcFirstLastPara="1" wrap="square" lIns="164600" tIns="82300" rIns="164600" bIns="82300"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448" name="Google Shape;448;p25"/>
          <p:cNvSpPr/>
          <p:nvPr/>
        </p:nvSpPr>
        <p:spPr>
          <a:xfrm rot="5400000">
            <a:off x="12762404" y="7332870"/>
            <a:ext cx="336986" cy="451197"/>
          </a:xfrm>
          <a:custGeom>
            <a:avLst/>
            <a:gdLst/>
            <a:ahLst/>
            <a:cxnLst/>
            <a:rect l="l" t="t" r="r" b="b"/>
            <a:pathLst>
              <a:path w="120000" h="120000" extrusionOk="0">
                <a:moveTo>
                  <a:pt x="19619" y="117966"/>
                </a:moveTo>
                <a:lnTo>
                  <a:pt x="19619" y="117966"/>
                </a:lnTo>
                <a:cubicBezTo>
                  <a:pt x="114068" y="67118"/>
                  <a:pt x="114068" y="67118"/>
                  <a:pt x="114068" y="67118"/>
                </a:cubicBezTo>
                <a:cubicBezTo>
                  <a:pt x="118174" y="65084"/>
                  <a:pt x="119543" y="63050"/>
                  <a:pt x="119543" y="60338"/>
                </a:cubicBezTo>
                <a:cubicBezTo>
                  <a:pt x="119543" y="57288"/>
                  <a:pt x="118174" y="54576"/>
                  <a:pt x="114068" y="52542"/>
                </a:cubicBezTo>
                <a:cubicBezTo>
                  <a:pt x="19619" y="1694"/>
                  <a:pt x="19619" y="1694"/>
                  <a:pt x="19619" y="1694"/>
                </a:cubicBezTo>
                <a:cubicBezTo>
                  <a:pt x="15969" y="0"/>
                  <a:pt x="10494" y="0"/>
                  <a:pt x="6387" y="1694"/>
                </a:cubicBezTo>
                <a:cubicBezTo>
                  <a:pt x="2281" y="2711"/>
                  <a:pt x="0" y="5423"/>
                  <a:pt x="0" y="9491"/>
                </a:cubicBezTo>
                <a:cubicBezTo>
                  <a:pt x="0" y="109830"/>
                  <a:pt x="0" y="109830"/>
                  <a:pt x="0" y="109830"/>
                </a:cubicBezTo>
                <a:cubicBezTo>
                  <a:pt x="0" y="113898"/>
                  <a:pt x="2281" y="116610"/>
                  <a:pt x="6387" y="118644"/>
                </a:cubicBezTo>
                <a:cubicBezTo>
                  <a:pt x="10494" y="119661"/>
                  <a:pt x="15969" y="119661"/>
                  <a:pt x="19619" y="117966"/>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a:ea typeface="Roboto"/>
              <a:cs typeface="Roboto"/>
              <a:sym typeface="Roboto"/>
            </a:endParaRPr>
          </a:p>
        </p:txBody>
      </p:sp>
      <p:sp>
        <p:nvSpPr>
          <p:cNvPr id="449" name="Google Shape;449;p25"/>
          <p:cNvSpPr/>
          <p:nvPr/>
        </p:nvSpPr>
        <p:spPr>
          <a:xfrm rot="5400000">
            <a:off x="15031009" y="5937191"/>
            <a:ext cx="588236" cy="2435111"/>
          </a:xfrm>
          <a:prstGeom prst="round2SameRect">
            <a:avLst>
              <a:gd name="adj1" fmla="val 50000"/>
              <a:gd name="adj2" fmla="val 0"/>
            </a:avLst>
          </a:prstGeom>
          <a:solidFill>
            <a:schemeClr val="accent6"/>
          </a:solidFill>
          <a:ln>
            <a:noFill/>
          </a:ln>
        </p:spPr>
        <p:txBody>
          <a:bodyPr spcFirstLastPara="1" wrap="square" lIns="164600" tIns="82300" rIns="164600" bIns="82300"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450" name="Google Shape;450;p25"/>
          <p:cNvSpPr/>
          <p:nvPr/>
        </p:nvSpPr>
        <p:spPr>
          <a:xfrm rot="-5400000">
            <a:off x="15162256" y="6483813"/>
            <a:ext cx="336986" cy="451197"/>
          </a:xfrm>
          <a:custGeom>
            <a:avLst/>
            <a:gdLst/>
            <a:ahLst/>
            <a:cxnLst/>
            <a:rect l="l" t="t" r="r" b="b"/>
            <a:pathLst>
              <a:path w="120000" h="120000" extrusionOk="0">
                <a:moveTo>
                  <a:pt x="19619" y="117966"/>
                </a:moveTo>
                <a:lnTo>
                  <a:pt x="19619" y="117966"/>
                </a:lnTo>
                <a:cubicBezTo>
                  <a:pt x="114068" y="67118"/>
                  <a:pt x="114068" y="67118"/>
                  <a:pt x="114068" y="67118"/>
                </a:cubicBezTo>
                <a:cubicBezTo>
                  <a:pt x="118174" y="65084"/>
                  <a:pt x="119543" y="63050"/>
                  <a:pt x="119543" y="60338"/>
                </a:cubicBezTo>
                <a:cubicBezTo>
                  <a:pt x="119543" y="57288"/>
                  <a:pt x="118174" y="54576"/>
                  <a:pt x="114068" y="52542"/>
                </a:cubicBezTo>
                <a:cubicBezTo>
                  <a:pt x="19619" y="1694"/>
                  <a:pt x="19619" y="1694"/>
                  <a:pt x="19619" y="1694"/>
                </a:cubicBezTo>
                <a:cubicBezTo>
                  <a:pt x="15969" y="0"/>
                  <a:pt x="10494" y="0"/>
                  <a:pt x="6387" y="1694"/>
                </a:cubicBezTo>
                <a:cubicBezTo>
                  <a:pt x="2281" y="2711"/>
                  <a:pt x="0" y="5423"/>
                  <a:pt x="0" y="9491"/>
                </a:cubicBezTo>
                <a:cubicBezTo>
                  <a:pt x="0" y="109830"/>
                  <a:pt x="0" y="109830"/>
                  <a:pt x="0" y="109830"/>
                </a:cubicBezTo>
                <a:cubicBezTo>
                  <a:pt x="0" y="113898"/>
                  <a:pt x="2281" y="116610"/>
                  <a:pt x="6387" y="118644"/>
                </a:cubicBezTo>
                <a:cubicBezTo>
                  <a:pt x="10494" y="119661"/>
                  <a:pt x="15969" y="119661"/>
                  <a:pt x="19619" y="117966"/>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a:ea typeface="Roboto"/>
              <a:cs typeface="Roboto"/>
              <a:sym typeface="Roboto"/>
            </a:endParaRPr>
          </a:p>
        </p:txBody>
      </p:sp>
      <p:sp>
        <p:nvSpPr>
          <p:cNvPr id="451" name="Google Shape;451;p25"/>
          <p:cNvSpPr/>
          <p:nvPr/>
        </p:nvSpPr>
        <p:spPr>
          <a:xfrm>
            <a:off x="9150898" y="6860632"/>
            <a:ext cx="2435111" cy="588242"/>
          </a:xfrm>
          <a:prstGeom prst="rect">
            <a:avLst/>
          </a:prstGeom>
          <a:solidFill>
            <a:schemeClr val="accent4"/>
          </a:solidFill>
          <a:ln>
            <a:noFill/>
          </a:ln>
        </p:spPr>
        <p:txBody>
          <a:bodyPr spcFirstLastPara="1" wrap="square" lIns="164600" tIns="82300" rIns="164600" bIns="82300"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452" name="Google Shape;452;p25"/>
          <p:cNvSpPr/>
          <p:nvPr/>
        </p:nvSpPr>
        <p:spPr>
          <a:xfrm rot="-5400000">
            <a:off x="10227760" y="6479612"/>
            <a:ext cx="336987" cy="451197"/>
          </a:xfrm>
          <a:custGeom>
            <a:avLst/>
            <a:gdLst/>
            <a:ahLst/>
            <a:cxnLst/>
            <a:rect l="l" t="t" r="r" b="b"/>
            <a:pathLst>
              <a:path w="120000" h="120000" extrusionOk="0">
                <a:moveTo>
                  <a:pt x="19619" y="117966"/>
                </a:moveTo>
                <a:lnTo>
                  <a:pt x="19619" y="117966"/>
                </a:lnTo>
                <a:cubicBezTo>
                  <a:pt x="114068" y="67118"/>
                  <a:pt x="114068" y="67118"/>
                  <a:pt x="114068" y="67118"/>
                </a:cubicBezTo>
                <a:cubicBezTo>
                  <a:pt x="118174" y="65084"/>
                  <a:pt x="119543" y="63050"/>
                  <a:pt x="119543" y="60338"/>
                </a:cubicBezTo>
                <a:cubicBezTo>
                  <a:pt x="119543" y="57288"/>
                  <a:pt x="118174" y="54576"/>
                  <a:pt x="114068" y="52542"/>
                </a:cubicBezTo>
                <a:cubicBezTo>
                  <a:pt x="19619" y="1694"/>
                  <a:pt x="19619" y="1694"/>
                  <a:pt x="19619" y="1694"/>
                </a:cubicBezTo>
                <a:cubicBezTo>
                  <a:pt x="15969" y="0"/>
                  <a:pt x="10494" y="0"/>
                  <a:pt x="6387" y="1694"/>
                </a:cubicBezTo>
                <a:cubicBezTo>
                  <a:pt x="2281" y="2711"/>
                  <a:pt x="0" y="5423"/>
                  <a:pt x="0" y="9491"/>
                </a:cubicBezTo>
                <a:cubicBezTo>
                  <a:pt x="0" y="109830"/>
                  <a:pt x="0" y="109830"/>
                  <a:pt x="0" y="109830"/>
                </a:cubicBezTo>
                <a:cubicBezTo>
                  <a:pt x="0" y="113898"/>
                  <a:pt x="2281" y="116610"/>
                  <a:pt x="6387" y="118644"/>
                </a:cubicBezTo>
                <a:cubicBezTo>
                  <a:pt x="10494" y="119661"/>
                  <a:pt x="15969" y="119661"/>
                  <a:pt x="19619" y="117966"/>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a:ea typeface="Roboto"/>
              <a:cs typeface="Roboto"/>
              <a:sym typeface="Roboto"/>
            </a:endParaRPr>
          </a:p>
        </p:txBody>
      </p:sp>
      <p:sp>
        <p:nvSpPr>
          <p:cNvPr id="453" name="Google Shape;453;p25"/>
          <p:cNvSpPr/>
          <p:nvPr/>
        </p:nvSpPr>
        <p:spPr>
          <a:xfrm>
            <a:off x="4194223" y="6860636"/>
            <a:ext cx="2435111" cy="588242"/>
          </a:xfrm>
          <a:prstGeom prst="rect">
            <a:avLst/>
          </a:prstGeom>
          <a:solidFill>
            <a:schemeClr val="accent2"/>
          </a:solidFill>
          <a:ln>
            <a:noFill/>
          </a:ln>
        </p:spPr>
        <p:txBody>
          <a:bodyPr spcFirstLastPara="1" wrap="square" lIns="164600" tIns="82300" rIns="164600" bIns="82300"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454" name="Google Shape;454;p25"/>
          <p:cNvSpPr/>
          <p:nvPr/>
        </p:nvSpPr>
        <p:spPr>
          <a:xfrm rot="-5400000">
            <a:off x="5223459" y="6477903"/>
            <a:ext cx="336986" cy="451197"/>
          </a:xfrm>
          <a:custGeom>
            <a:avLst/>
            <a:gdLst/>
            <a:ahLst/>
            <a:cxnLst/>
            <a:rect l="l" t="t" r="r" b="b"/>
            <a:pathLst>
              <a:path w="120000" h="120000" extrusionOk="0">
                <a:moveTo>
                  <a:pt x="19619" y="117966"/>
                </a:moveTo>
                <a:lnTo>
                  <a:pt x="19619" y="117966"/>
                </a:lnTo>
                <a:cubicBezTo>
                  <a:pt x="114068" y="67118"/>
                  <a:pt x="114068" y="67118"/>
                  <a:pt x="114068" y="67118"/>
                </a:cubicBezTo>
                <a:cubicBezTo>
                  <a:pt x="118174" y="65084"/>
                  <a:pt x="119543" y="63050"/>
                  <a:pt x="119543" y="60338"/>
                </a:cubicBezTo>
                <a:cubicBezTo>
                  <a:pt x="119543" y="57288"/>
                  <a:pt x="118174" y="54576"/>
                  <a:pt x="114068" y="52542"/>
                </a:cubicBezTo>
                <a:cubicBezTo>
                  <a:pt x="19619" y="1694"/>
                  <a:pt x="19619" y="1694"/>
                  <a:pt x="19619" y="1694"/>
                </a:cubicBezTo>
                <a:cubicBezTo>
                  <a:pt x="15969" y="0"/>
                  <a:pt x="10494" y="0"/>
                  <a:pt x="6387" y="1694"/>
                </a:cubicBezTo>
                <a:cubicBezTo>
                  <a:pt x="2281" y="2711"/>
                  <a:pt x="0" y="5423"/>
                  <a:pt x="0" y="9491"/>
                </a:cubicBezTo>
                <a:cubicBezTo>
                  <a:pt x="0" y="109830"/>
                  <a:pt x="0" y="109830"/>
                  <a:pt x="0" y="109830"/>
                </a:cubicBezTo>
                <a:cubicBezTo>
                  <a:pt x="0" y="113898"/>
                  <a:pt x="2281" y="116610"/>
                  <a:pt x="6387" y="118644"/>
                </a:cubicBezTo>
                <a:cubicBezTo>
                  <a:pt x="10494" y="119661"/>
                  <a:pt x="15969" y="119661"/>
                  <a:pt x="19619" y="11796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a:ea typeface="Roboto"/>
              <a:cs typeface="Roboto"/>
              <a:sym typeface="Roboto"/>
            </a:endParaRPr>
          </a:p>
        </p:txBody>
      </p:sp>
      <p:sp>
        <p:nvSpPr>
          <p:cNvPr id="455" name="Google Shape;455;p25"/>
          <p:cNvSpPr/>
          <p:nvPr/>
        </p:nvSpPr>
        <p:spPr>
          <a:xfrm>
            <a:off x="2473709" y="4459893"/>
            <a:ext cx="1080416" cy="1099681"/>
          </a:xfrm>
          <a:prstGeom prst="ellipse">
            <a:avLst/>
          </a:prstGeom>
          <a:noFill/>
          <a:ln w="12700" cap="flat" cmpd="sng">
            <a:solidFill>
              <a:schemeClr val="accent1"/>
            </a:solidFill>
            <a:prstDash val="solid"/>
            <a:miter lim="800000"/>
            <a:headEnd type="none" w="sm" len="sm"/>
            <a:tailEnd type="none" w="sm" len="sm"/>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456" name="Google Shape;456;p25"/>
          <p:cNvSpPr/>
          <p:nvPr/>
        </p:nvSpPr>
        <p:spPr>
          <a:xfrm>
            <a:off x="4830828" y="8722006"/>
            <a:ext cx="1080416" cy="1099681"/>
          </a:xfrm>
          <a:prstGeom prst="ellipse">
            <a:avLst/>
          </a:prstGeom>
          <a:noFill/>
          <a:ln w="12700" cap="flat" cmpd="sng">
            <a:solidFill>
              <a:schemeClr val="accent2"/>
            </a:solidFill>
            <a:prstDash val="solid"/>
            <a:miter lim="800000"/>
            <a:headEnd type="none" w="sm" len="sm"/>
            <a:tailEnd type="none" w="sm" len="sm"/>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cxnSp>
        <p:nvCxnSpPr>
          <p:cNvPr id="457" name="Google Shape;457;p25"/>
          <p:cNvCxnSpPr/>
          <p:nvPr/>
        </p:nvCxnSpPr>
        <p:spPr>
          <a:xfrm rot="10800000">
            <a:off x="3013914" y="5941225"/>
            <a:ext cx="0" cy="644314"/>
          </a:xfrm>
          <a:prstGeom prst="straightConnector1">
            <a:avLst/>
          </a:prstGeom>
          <a:noFill/>
          <a:ln w="9525" cap="flat" cmpd="sng">
            <a:solidFill>
              <a:srgbClr val="BFBFBF"/>
            </a:solidFill>
            <a:prstDash val="solid"/>
            <a:miter lim="800000"/>
            <a:headEnd type="none" w="sm" len="sm"/>
            <a:tailEnd type="none" w="sm" len="sm"/>
          </a:ln>
        </p:spPr>
      </p:cxnSp>
      <p:cxnSp>
        <p:nvCxnSpPr>
          <p:cNvPr id="458" name="Google Shape;458;p25"/>
          <p:cNvCxnSpPr/>
          <p:nvPr/>
        </p:nvCxnSpPr>
        <p:spPr>
          <a:xfrm rot="10800000">
            <a:off x="5371034" y="7676246"/>
            <a:ext cx="0" cy="644314"/>
          </a:xfrm>
          <a:prstGeom prst="straightConnector1">
            <a:avLst/>
          </a:prstGeom>
          <a:noFill/>
          <a:ln w="9525" cap="flat" cmpd="sng">
            <a:solidFill>
              <a:srgbClr val="BFBFBF"/>
            </a:solidFill>
            <a:prstDash val="solid"/>
            <a:miter lim="800000"/>
            <a:headEnd type="none" w="sm" len="sm"/>
            <a:tailEnd type="none" w="sm" len="sm"/>
          </a:ln>
        </p:spPr>
      </p:cxnSp>
      <p:sp>
        <p:nvSpPr>
          <p:cNvPr id="459" name="Google Shape;459;p25"/>
          <p:cNvSpPr/>
          <p:nvPr/>
        </p:nvSpPr>
        <p:spPr>
          <a:xfrm>
            <a:off x="7346950" y="4459893"/>
            <a:ext cx="1080416" cy="1099681"/>
          </a:xfrm>
          <a:prstGeom prst="ellipse">
            <a:avLst/>
          </a:prstGeom>
          <a:noFill/>
          <a:ln w="12700" cap="flat" cmpd="sng">
            <a:solidFill>
              <a:schemeClr val="accent3"/>
            </a:solidFill>
            <a:prstDash val="solid"/>
            <a:miter lim="800000"/>
            <a:headEnd type="none" w="sm" len="sm"/>
            <a:tailEnd type="none" w="sm" len="sm"/>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460" name="Google Shape;460;p25"/>
          <p:cNvSpPr/>
          <p:nvPr/>
        </p:nvSpPr>
        <p:spPr>
          <a:xfrm>
            <a:off x="9857522" y="8722006"/>
            <a:ext cx="1080416" cy="1099681"/>
          </a:xfrm>
          <a:prstGeom prst="ellipse">
            <a:avLst/>
          </a:prstGeom>
          <a:noFill/>
          <a:ln w="12700" cap="flat" cmpd="sng">
            <a:solidFill>
              <a:schemeClr val="accent4"/>
            </a:solidFill>
            <a:prstDash val="solid"/>
            <a:miter lim="800000"/>
            <a:headEnd type="none" w="sm" len="sm"/>
            <a:tailEnd type="none" w="sm" len="sm"/>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cxnSp>
        <p:nvCxnSpPr>
          <p:cNvPr id="461" name="Google Shape;461;p25"/>
          <p:cNvCxnSpPr/>
          <p:nvPr/>
        </p:nvCxnSpPr>
        <p:spPr>
          <a:xfrm rot="10800000">
            <a:off x="7887156" y="5941225"/>
            <a:ext cx="0" cy="644314"/>
          </a:xfrm>
          <a:prstGeom prst="straightConnector1">
            <a:avLst/>
          </a:prstGeom>
          <a:noFill/>
          <a:ln w="9525" cap="flat" cmpd="sng">
            <a:solidFill>
              <a:srgbClr val="BFBFBF"/>
            </a:solidFill>
            <a:prstDash val="solid"/>
            <a:miter lim="800000"/>
            <a:headEnd type="none" w="sm" len="sm"/>
            <a:tailEnd type="none" w="sm" len="sm"/>
          </a:ln>
        </p:spPr>
      </p:cxnSp>
      <p:cxnSp>
        <p:nvCxnSpPr>
          <p:cNvPr id="462" name="Google Shape;462;p25"/>
          <p:cNvCxnSpPr/>
          <p:nvPr/>
        </p:nvCxnSpPr>
        <p:spPr>
          <a:xfrm rot="10800000">
            <a:off x="10397728" y="7676246"/>
            <a:ext cx="0" cy="644314"/>
          </a:xfrm>
          <a:prstGeom prst="straightConnector1">
            <a:avLst/>
          </a:prstGeom>
          <a:noFill/>
          <a:ln w="9525" cap="flat" cmpd="sng">
            <a:solidFill>
              <a:srgbClr val="BFBFBF"/>
            </a:solidFill>
            <a:prstDash val="solid"/>
            <a:miter lim="800000"/>
            <a:headEnd type="none" w="sm" len="sm"/>
            <a:tailEnd type="none" w="sm" len="sm"/>
          </a:ln>
        </p:spPr>
      </p:cxnSp>
      <p:sp>
        <p:nvSpPr>
          <p:cNvPr id="463" name="Google Shape;463;p25"/>
          <p:cNvSpPr/>
          <p:nvPr/>
        </p:nvSpPr>
        <p:spPr>
          <a:xfrm>
            <a:off x="12382780" y="4459893"/>
            <a:ext cx="1080416" cy="1099681"/>
          </a:xfrm>
          <a:prstGeom prst="ellipse">
            <a:avLst/>
          </a:prstGeom>
          <a:noFill/>
          <a:ln w="12700" cap="flat" cmpd="sng">
            <a:solidFill>
              <a:schemeClr val="accent5"/>
            </a:solidFill>
            <a:prstDash val="solid"/>
            <a:miter lim="800000"/>
            <a:headEnd type="none" w="sm" len="sm"/>
            <a:tailEnd type="none" w="sm" len="sm"/>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464" name="Google Shape;464;p25"/>
          <p:cNvSpPr/>
          <p:nvPr/>
        </p:nvSpPr>
        <p:spPr>
          <a:xfrm>
            <a:off x="14739898" y="8722006"/>
            <a:ext cx="1080416" cy="1099681"/>
          </a:xfrm>
          <a:prstGeom prst="ellipse">
            <a:avLst/>
          </a:prstGeom>
          <a:noFill/>
          <a:ln w="12700" cap="flat" cmpd="sng">
            <a:solidFill>
              <a:schemeClr val="accent6"/>
            </a:solidFill>
            <a:prstDash val="solid"/>
            <a:miter lim="800000"/>
            <a:headEnd type="none" w="sm" len="sm"/>
            <a:tailEnd type="none" w="sm" len="sm"/>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cxnSp>
        <p:nvCxnSpPr>
          <p:cNvPr id="465" name="Google Shape;465;p25"/>
          <p:cNvCxnSpPr/>
          <p:nvPr/>
        </p:nvCxnSpPr>
        <p:spPr>
          <a:xfrm rot="10800000">
            <a:off x="12922985" y="5941225"/>
            <a:ext cx="0" cy="644314"/>
          </a:xfrm>
          <a:prstGeom prst="straightConnector1">
            <a:avLst/>
          </a:prstGeom>
          <a:noFill/>
          <a:ln w="9525" cap="flat" cmpd="sng">
            <a:solidFill>
              <a:srgbClr val="BFBFBF"/>
            </a:solidFill>
            <a:prstDash val="solid"/>
            <a:miter lim="800000"/>
            <a:headEnd type="none" w="sm" len="sm"/>
            <a:tailEnd type="none" w="sm" len="sm"/>
          </a:ln>
        </p:spPr>
      </p:cxnSp>
      <p:cxnSp>
        <p:nvCxnSpPr>
          <p:cNvPr id="466" name="Google Shape;466;p25"/>
          <p:cNvCxnSpPr/>
          <p:nvPr/>
        </p:nvCxnSpPr>
        <p:spPr>
          <a:xfrm rot="10800000">
            <a:off x="15280105" y="7676246"/>
            <a:ext cx="0" cy="644314"/>
          </a:xfrm>
          <a:prstGeom prst="straightConnector1">
            <a:avLst/>
          </a:prstGeom>
          <a:noFill/>
          <a:ln w="9525" cap="flat" cmpd="sng">
            <a:solidFill>
              <a:srgbClr val="BFBFBF"/>
            </a:solidFill>
            <a:prstDash val="solid"/>
            <a:miter lim="800000"/>
            <a:headEnd type="none" w="sm" len="sm"/>
            <a:tailEnd type="none" w="sm" len="sm"/>
          </a:ln>
        </p:spPr>
      </p:cxnSp>
      <p:sp>
        <p:nvSpPr>
          <p:cNvPr id="467" name="Google Shape;467;p25"/>
          <p:cNvSpPr txBox="1"/>
          <p:nvPr/>
        </p:nvSpPr>
        <p:spPr>
          <a:xfrm>
            <a:off x="4067425" y="4859064"/>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2016</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468" name="Google Shape;468;p25"/>
          <p:cNvSpPr txBox="1"/>
          <p:nvPr/>
        </p:nvSpPr>
        <p:spPr>
          <a:xfrm>
            <a:off x="14010130" y="4855181"/>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2020</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469" name="Google Shape;469;p25"/>
          <p:cNvSpPr txBox="1"/>
          <p:nvPr/>
        </p:nvSpPr>
        <p:spPr>
          <a:xfrm>
            <a:off x="1689531" y="8353637"/>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2015</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470" name="Google Shape;470;p25"/>
          <p:cNvSpPr txBox="1"/>
          <p:nvPr/>
        </p:nvSpPr>
        <p:spPr>
          <a:xfrm>
            <a:off x="11624905" y="8344677"/>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2019</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471" name="Google Shape;471;p25"/>
          <p:cNvSpPr txBox="1"/>
          <p:nvPr/>
        </p:nvSpPr>
        <p:spPr>
          <a:xfrm>
            <a:off x="9095448" y="4855181"/>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2018</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472" name="Google Shape;472;p25"/>
          <p:cNvSpPr txBox="1"/>
          <p:nvPr/>
        </p:nvSpPr>
        <p:spPr>
          <a:xfrm>
            <a:off x="6645890" y="8344677"/>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2017</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473" name="Google Shape;473;p25"/>
          <p:cNvSpPr/>
          <p:nvPr/>
        </p:nvSpPr>
        <p:spPr>
          <a:xfrm>
            <a:off x="10122788" y="9081275"/>
            <a:ext cx="549880" cy="440798"/>
          </a:xfrm>
          <a:custGeom>
            <a:avLst/>
            <a:gdLst/>
            <a:ahLst/>
            <a:cxnLst/>
            <a:rect l="l" t="t" r="r" b="b"/>
            <a:pathLst>
              <a:path w="120000" h="120000" extrusionOk="0">
                <a:moveTo>
                  <a:pt x="117585" y="21300"/>
                </a:moveTo>
                <a:lnTo>
                  <a:pt x="117585" y="21300"/>
                </a:lnTo>
                <a:cubicBezTo>
                  <a:pt x="89818" y="0"/>
                  <a:pt x="89818" y="0"/>
                  <a:pt x="89818" y="0"/>
                </a:cubicBezTo>
                <a:cubicBezTo>
                  <a:pt x="87645" y="0"/>
                  <a:pt x="87645" y="0"/>
                  <a:pt x="85472" y="0"/>
                </a:cubicBezTo>
                <a:cubicBezTo>
                  <a:pt x="59879" y="21300"/>
                  <a:pt x="59879" y="21300"/>
                  <a:pt x="59879" y="21300"/>
                </a:cubicBezTo>
                <a:cubicBezTo>
                  <a:pt x="34285" y="0"/>
                  <a:pt x="34285" y="0"/>
                  <a:pt x="34285" y="0"/>
                </a:cubicBezTo>
                <a:cubicBezTo>
                  <a:pt x="31871" y="0"/>
                  <a:pt x="31871" y="0"/>
                  <a:pt x="29698" y="0"/>
                </a:cubicBezTo>
                <a:cubicBezTo>
                  <a:pt x="1931" y="21300"/>
                  <a:pt x="1931" y="21300"/>
                  <a:pt x="1931" y="21300"/>
                </a:cubicBezTo>
                <a:cubicBezTo>
                  <a:pt x="0" y="24000"/>
                  <a:pt x="0" y="24000"/>
                  <a:pt x="0" y="26700"/>
                </a:cubicBezTo>
                <a:cubicBezTo>
                  <a:pt x="0" y="114600"/>
                  <a:pt x="0" y="114600"/>
                  <a:pt x="0" y="114600"/>
                </a:cubicBezTo>
                <a:cubicBezTo>
                  <a:pt x="0" y="114600"/>
                  <a:pt x="0" y="117000"/>
                  <a:pt x="1931" y="117000"/>
                </a:cubicBezTo>
                <a:cubicBezTo>
                  <a:pt x="1931" y="119700"/>
                  <a:pt x="4104" y="119700"/>
                  <a:pt x="6277" y="117000"/>
                </a:cubicBezTo>
                <a:cubicBezTo>
                  <a:pt x="31871" y="98400"/>
                  <a:pt x="31871" y="98400"/>
                  <a:pt x="31871" y="98400"/>
                </a:cubicBezTo>
                <a:cubicBezTo>
                  <a:pt x="57706" y="117000"/>
                  <a:pt x="57706" y="117000"/>
                  <a:pt x="57706" y="117000"/>
                </a:cubicBezTo>
                <a:cubicBezTo>
                  <a:pt x="59879" y="119700"/>
                  <a:pt x="59879" y="119700"/>
                  <a:pt x="62052" y="117000"/>
                </a:cubicBezTo>
                <a:cubicBezTo>
                  <a:pt x="87645" y="98400"/>
                  <a:pt x="87645" y="98400"/>
                  <a:pt x="87645" y="98400"/>
                </a:cubicBezTo>
                <a:cubicBezTo>
                  <a:pt x="113480" y="117000"/>
                  <a:pt x="113480" y="117000"/>
                  <a:pt x="113480" y="117000"/>
                </a:cubicBezTo>
                <a:cubicBezTo>
                  <a:pt x="113480" y="119700"/>
                  <a:pt x="115412" y="119700"/>
                  <a:pt x="115412" y="119700"/>
                </a:cubicBezTo>
                <a:cubicBezTo>
                  <a:pt x="115412" y="119700"/>
                  <a:pt x="117585" y="119700"/>
                  <a:pt x="117585" y="117000"/>
                </a:cubicBezTo>
                <a:cubicBezTo>
                  <a:pt x="119758" y="117000"/>
                  <a:pt x="119758" y="114600"/>
                  <a:pt x="119758" y="114600"/>
                </a:cubicBezTo>
                <a:cubicBezTo>
                  <a:pt x="119758" y="26700"/>
                  <a:pt x="119758" y="26700"/>
                  <a:pt x="119758" y="26700"/>
                </a:cubicBezTo>
                <a:cubicBezTo>
                  <a:pt x="119758" y="24000"/>
                  <a:pt x="119758" y="24000"/>
                  <a:pt x="117585" y="21300"/>
                </a:cubicBezTo>
                <a:close/>
                <a:moveTo>
                  <a:pt x="27766" y="87900"/>
                </a:moveTo>
                <a:lnTo>
                  <a:pt x="27766" y="87900"/>
                </a:lnTo>
                <a:cubicBezTo>
                  <a:pt x="8450" y="103800"/>
                  <a:pt x="8450" y="103800"/>
                  <a:pt x="8450" y="103800"/>
                </a:cubicBezTo>
                <a:cubicBezTo>
                  <a:pt x="8450" y="29400"/>
                  <a:pt x="8450" y="29400"/>
                  <a:pt x="8450" y="29400"/>
                </a:cubicBezTo>
                <a:cubicBezTo>
                  <a:pt x="27766" y="13200"/>
                  <a:pt x="27766" y="13200"/>
                  <a:pt x="27766" y="13200"/>
                </a:cubicBezTo>
                <a:lnTo>
                  <a:pt x="27766" y="87900"/>
                </a:lnTo>
                <a:close/>
                <a:moveTo>
                  <a:pt x="55533" y="103800"/>
                </a:moveTo>
                <a:lnTo>
                  <a:pt x="55533" y="103800"/>
                </a:lnTo>
                <a:cubicBezTo>
                  <a:pt x="36217" y="87900"/>
                  <a:pt x="36217" y="87900"/>
                  <a:pt x="36217" y="87900"/>
                </a:cubicBezTo>
                <a:cubicBezTo>
                  <a:pt x="36217" y="13200"/>
                  <a:pt x="36217" y="13200"/>
                  <a:pt x="36217" y="13200"/>
                </a:cubicBezTo>
                <a:cubicBezTo>
                  <a:pt x="55533" y="29400"/>
                  <a:pt x="55533" y="29400"/>
                  <a:pt x="55533" y="29400"/>
                </a:cubicBezTo>
                <a:lnTo>
                  <a:pt x="55533" y="103800"/>
                </a:lnTo>
                <a:close/>
                <a:moveTo>
                  <a:pt x="83299" y="87900"/>
                </a:moveTo>
                <a:lnTo>
                  <a:pt x="83299" y="87900"/>
                </a:lnTo>
                <a:cubicBezTo>
                  <a:pt x="64225" y="103800"/>
                  <a:pt x="64225" y="103800"/>
                  <a:pt x="64225" y="103800"/>
                </a:cubicBezTo>
                <a:cubicBezTo>
                  <a:pt x="64225" y="29400"/>
                  <a:pt x="64225" y="29400"/>
                  <a:pt x="64225" y="29400"/>
                </a:cubicBezTo>
                <a:cubicBezTo>
                  <a:pt x="83299" y="13200"/>
                  <a:pt x="83299" y="13200"/>
                  <a:pt x="83299" y="13200"/>
                </a:cubicBezTo>
                <a:lnTo>
                  <a:pt x="83299" y="87900"/>
                </a:lnTo>
                <a:close/>
                <a:moveTo>
                  <a:pt x="111307" y="103800"/>
                </a:moveTo>
                <a:lnTo>
                  <a:pt x="111307" y="103800"/>
                </a:lnTo>
                <a:cubicBezTo>
                  <a:pt x="91750" y="87900"/>
                  <a:pt x="91750" y="87900"/>
                  <a:pt x="91750" y="87900"/>
                </a:cubicBezTo>
                <a:cubicBezTo>
                  <a:pt x="91750" y="13200"/>
                  <a:pt x="91750" y="13200"/>
                  <a:pt x="91750" y="13200"/>
                </a:cubicBezTo>
                <a:cubicBezTo>
                  <a:pt x="111307" y="29400"/>
                  <a:pt x="111307" y="29400"/>
                  <a:pt x="111307" y="29400"/>
                </a:cubicBezTo>
                <a:lnTo>
                  <a:pt x="111307" y="10380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74" name="Google Shape;474;p25"/>
          <p:cNvSpPr/>
          <p:nvPr/>
        </p:nvSpPr>
        <p:spPr>
          <a:xfrm>
            <a:off x="7658868" y="4763057"/>
            <a:ext cx="491379" cy="507111"/>
          </a:xfrm>
          <a:custGeom>
            <a:avLst/>
            <a:gdLst/>
            <a:ahLst/>
            <a:cxnLst/>
            <a:rect l="l" t="t" r="r" b="b"/>
            <a:pathLst>
              <a:path w="120000" h="120000" extrusionOk="0">
                <a:moveTo>
                  <a:pt x="67027" y="87532"/>
                </a:moveTo>
                <a:lnTo>
                  <a:pt x="67027" y="87532"/>
                </a:lnTo>
                <a:cubicBezTo>
                  <a:pt x="67027" y="78441"/>
                  <a:pt x="74324" y="73506"/>
                  <a:pt x="86486" y="66753"/>
                </a:cubicBezTo>
                <a:cubicBezTo>
                  <a:pt x="100810" y="57402"/>
                  <a:pt x="119729" y="45974"/>
                  <a:pt x="119729" y="18441"/>
                </a:cubicBezTo>
                <a:cubicBezTo>
                  <a:pt x="119729" y="16103"/>
                  <a:pt x="117297" y="13766"/>
                  <a:pt x="115135" y="13766"/>
                </a:cubicBezTo>
                <a:cubicBezTo>
                  <a:pt x="93513" y="13766"/>
                  <a:pt x="93513" y="13766"/>
                  <a:pt x="93513" y="13766"/>
                </a:cubicBezTo>
                <a:cubicBezTo>
                  <a:pt x="88648" y="7012"/>
                  <a:pt x="79189" y="0"/>
                  <a:pt x="60000" y="0"/>
                </a:cubicBezTo>
                <a:cubicBezTo>
                  <a:pt x="40810" y="0"/>
                  <a:pt x="31351" y="7012"/>
                  <a:pt x="26486" y="13766"/>
                </a:cubicBezTo>
                <a:cubicBezTo>
                  <a:pt x="4864" y="13766"/>
                  <a:pt x="4864" y="13766"/>
                  <a:pt x="4864" y="13766"/>
                </a:cubicBezTo>
                <a:cubicBezTo>
                  <a:pt x="2432" y="13766"/>
                  <a:pt x="0" y="16103"/>
                  <a:pt x="0" y="18441"/>
                </a:cubicBezTo>
                <a:cubicBezTo>
                  <a:pt x="0" y="45974"/>
                  <a:pt x="16756" y="57402"/>
                  <a:pt x="33513" y="66753"/>
                </a:cubicBezTo>
                <a:cubicBezTo>
                  <a:pt x="45675" y="73506"/>
                  <a:pt x="52702" y="78441"/>
                  <a:pt x="52702" y="87532"/>
                </a:cubicBezTo>
                <a:cubicBezTo>
                  <a:pt x="52702" y="96623"/>
                  <a:pt x="52702" y="96623"/>
                  <a:pt x="52702" y="96623"/>
                </a:cubicBezTo>
                <a:cubicBezTo>
                  <a:pt x="38378" y="98961"/>
                  <a:pt x="28918" y="103636"/>
                  <a:pt x="28918" y="108051"/>
                </a:cubicBezTo>
                <a:cubicBezTo>
                  <a:pt x="28918" y="115064"/>
                  <a:pt x="43243" y="119740"/>
                  <a:pt x="60000" y="119740"/>
                </a:cubicBezTo>
                <a:cubicBezTo>
                  <a:pt x="76486" y="119740"/>
                  <a:pt x="88648" y="115064"/>
                  <a:pt x="88648" y="108051"/>
                </a:cubicBezTo>
                <a:cubicBezTo>
                  <a:pt x="88648" y="103636"/>
                  <a:pt x="81621" y="98961"/>
                  <a:pt x="67027" y="96623"/>
                </a:cubicBezTo>
                <a:lnTo>
                  <a:pt x="67027" y="87532"/>
                </a:lnTo>
                <a:close/>
                <a:moveTo>
                  <a:pt x="86486" y="55064"/>
                </a:moveTo>
                <a:lnTo>
                  <a:pt x="86486" y="55064"/>
                </a:lnTo>
                <a:cubicBezTo>
                  <a:pt x="91081" y="48311"/>
                  <a:pt x="93513" y="36883"/>
                  <a:pt x="93513" y="23116"/>
                </a:cubicBezTo>
                <a:cubicBezTo>
                  <a:pt x="110270" y="23116"/>
                  <a:pt x="110270" y="23116"/>
                  <a:pt x="110270" y="23116"/>
                </a:cubicBezTo>
                <a:cubicBezTo>
                  <a:pt x="107837" y="39220"/>
                  <a:pt x="98378" y="48311"/>
                  <a:pt x="86486" y="55064"/>
                </a:cubicBezTo>
                <a:close/>
                <a:moveTo>
                  <a:pt x="60000" y="9350"/>
                </a:moveTo>
                <a:lnTo>
                  <a:pt x="60000" y="9350"/>
                </a:lnTo>
                <a:cubicBezTo>
                  <a:pt x="79189" y="9350"/>
                  <a:pt x="86486" y="16103"/>
                  <a:pt x="86486" y="18441"/>
                </a:cubicBezTo>
                <a:cubicBezTo>
                  <a:pt x="86486" y="20779"/>
                  <a:pt x="79189" y="27532"/>
                  <a:pt x="60000" y="29870"/>
                </a:cubicBezTo>
                <a:cubicBezTo>
                  <a:pt x="40810" y="27532"/>
                  <a:pt x="33513" y="20779"/>
                  <a:pt x="33513" y="18441"/>
                </a:cubicBezTo>
                <a:cubicBezTo>
                  <a:pt x="33513" y="16103"/>
                  <a:pt x="40810" y="9350"/>
                  <a:pt x="60000" y="9350"/>
                </a:cubicBezTo>
                <a:close/>
                <a:moveTo>
                  <a:pt x="9729" y="23116"/>
                </a:moveTo>
                <a:lnTo>
                  <a:pt x="9729" y="23116"/>
                </a:lnTo>
                <a:cubicBezTo>
                  <a:pt x="26486" y="23116"/>
                  <a:pt x="26486" y="23116"/>
                  <a:pt x="26486" y="23116"/>
                </a:cubicBezTo>
                <a:cubicBezTo>
                  <a:pt x="26486" y="36883"/>
                  <a:pt x="28918" y="48311"/>
                  <a:pt x="33513" y="55064"/>
                </a:cubicBezTo>
                <a:cubicBezTo>
                  <a:pt x="21621" y="48311"/>
                  <a:pt x="9729" y="39220"/>
                  <a:pt x="9729" y="23116"/>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75" name="Google Shape;475;p25"/>
          <p:cNvSpPr/>
          <p:nvPr/>
        </p:nvSpPr>
        <p:spPr>
          <a:xfrm>
            <a:off x="5099496" y="9014417"/>
            <a:ext cx="545977" cy="479805"/>
          </a:xfrm>
          <a:custGeom>
            <a:avLst/>
            <a:gdLst/>
            <a:ahLst/>
            <a:cxnLst/>
            <a:rect l="l" t="t" r="r" b="b"/>
            <a:pathLst>
              <a:path w="120000" h="120000" extrusionOk="0">
                <a:moveTo>
                  <a:pt x="119759" y="119724"/>
                </a:moveTo>
                <a:lnTo>
                  <a:pt x="119759" y="119724"/>
                </a:lnTo>
                <a:cubicBezTo>
                  <a:pt x="119759" y="119724"/>
                  <a:pt x="119759" y="92965"/>
                  <a:pt x="117349" y="90482"/>
                </a:cubicBezTo>
                <a:cubicBezTo>
                  <a:pt x="115421" y="88000"/>
                  <a:pt x="111325" y="83310"/>
                  <a:pt x="102409" y="80827"/>
                </a:cubicBezTo>
                <a:cubicBezTo>
                  <a:pt x="93975" y="75862"/>
                  <a:pt x="89638" y="70896"/>
                  <a:pt x="89638" y="63724"/>
                </a:cubicBezTo>
                <a:cubicBezTo>
                  <a:pt x="89638" y="58758"/>
                  <a:pt x="93975" y="61241"/>
                  <a:pt x="93975" y="54068"/>
                </a:cubicBezTo>
                <a:cubicBezTo>
                  <a:pt x="93975" y="49103"/>
                  <a:pt x="98313" y="54068"/>
                  <a:pt x="98313" y="43862"/>
                </a:cubicBezTo>
                <a:cubicBezTo>
                  <a:pt x="98313" y="41655"/>
                  <a:pt x="96144" y="41655"/>
                  <a:pt x="96144" y="41655"/>
                </a:cubicBezTo>
                <a:cubicBezTo>
                  <a:pt x="96144" y="41655"/>
                  <a:pt x="98313" y="36689"/>
                  <a:pt x="98313" y="31724"/>
                </a:cubicBezTo>
                <a:cubicBezTo>
                  <a:pt x="98313" y="27034"/>
                  <a:pt x="96144" y="17103"/>
                  <a:pt x="83373" y="17103"/>
                </a:cubicBezTo>
                <a:cubicBezTo>
                  <a:pt x="70602" y="17103"/>
                  <a:pt x="68433" y="27034"/>
                  <a:pt x="68433" y="31724"/>
                </a:cubicBezTo>
                <a:cubicBezTo>
                  <a:pt x="68433" y="36689"/>
                  <a:pt x="70602" y="41655"/>
                  <a:pt x="70602" y="41655"/>
                </a:cubicBezTo>
                <a:cubicBezTo>
                  <a:pt x="70602" y="41655"/>
                  <a:pt x="68433" y="41655"/>
                  <a:pt x="68433" y="43862"/>
                </a:cubicBezTo>
                <a:cubicBezTo>
                  <a:pt x="68433" y="54068"/>
                  <a:pt x="70602" y="49103"/>
                  <a:pt x="72771" y="54068"/>
                </a:cubicBezTo>
                <a:cubicBezTo>
                  <a:pt x="72771" y="61241"/>
                  <a:pt x="74939" y="58758"/>
                  <a:pt x="74939" y="63724"/>
                </a:cubicBezTo>
                <a:cubicBezTo>
                  <a:pt x="74939" y="68689"/>
                  <a:pt x="74939" y="73379"/>
                  <a:pt x="70602" y="75862"/>
                </a:cubicBezTo>
                <a:cubicBezTo>
                  <a:pt x="89638" y="88000"/>
                  <a:pt x="91807" y="88000"/>
                  <a:pt x="91807" y="100413"/>
                </a:cubicBezTo>
                <a:cubicBezTo>
                  <a:pt x="91807" y="119724"/>
                  <a:pt x="91807" y="119724"/>
                  <a:pt x="91807" y="119724"/>
                </a:cubicBezTo>
                <a:lnTo>
                  <a:pt x="119759" y="119724"/>
                </a:lnTo>
                <a:close/>
                <a:moveTo>
                  <a:pt x="62168" y="83310"/>
                </a:moveTo>
                <a:lnTo>
                  <a:pt x="62168" y="83310"/>
                </a:lnTo>
                <a:cubicBezTo>
                  <a:pt x="49156" y="78344"/>
                  <a:pt x="45060" y="73379"/>
                  <a:pt x="45060" y="63724"/>
                </a:cubicBezTo>
                <a:cubicBezTo>
                  <a:pt x="45060" y="56275"/>
                  <a:pt x="49156" y="58758"/>
                  <a:pt x="51325" y="46344"/>
                </a:cubicBezTo>
                <a:cubicBezTo>
                  <a:pt x="51325" y="43862"/>
                  <a:pt x="55662" y="46344"/>
                  <a:pt x="55662" y="36689"/>
                </a:cubicBezTo>
                <a:cubicBezTo>
                  <a:pt x="55662" y="31724"/>
                  <a:pt x="53493" y="31724"/>
                  <a:pt x="53493" y="31724"/>
                </a:cubicBezTo>
                <a:cubicBezTo>
                  <a:pt x="53493" y="31724"/>
                  <a:pt x="53493" y="24551"/>
                  <a:pt x="55662" y="19586"/>
                </a:cubicBezTo>
                <a:cubicBezTo>
                  <a:pt x="55662" y="14620"/>
                  <a:pt x="51325" y="0"/>
                  <a:pt x="36385" y="0"/>
                </a:cubicBezTo>
                <a:cubicBezTo>
                  <a:pt x="19277" y="0"/>
                  <a:pt x="17108" y="14620"/>
                  <a:pt x="17108" y="19586"/>
                </a:cubicBezTo>
                <a:cubicBezTo>
                  <a:pt x="17108" y="24551"/>
                  <a:pt x="17108" y="31724"/>
                  <a:pt x="17108" y="31724"/>
                </a:cubicBezTo>
                <a:cubicBezTo>
                  <a:pt x="17108" y="31724"/>
                  <a:pt x="17108" y="31724"/>
                  <a:pt x="17108" y="36689"/>
                </a:cubicBezTo>
                <a:cubicBezTo>
                  <a:pt x="17108" y="46344"/>
                  <a:pt x="19277" y="43862"/>
                  <a:pt x="21445" y="46344"/>
                </a:cubicBezTo>
                <a:cubicBezTo>
                  <a:pt x="21445" y="58758"/>
                  <a:pt x="25783" y="56275"/>
                  <a:pt x="25783" y="63724"/>
                </a:cubicBezTo>
                <a:cubicBezTo>
                  <a:pt x="25783" y="73379"/>
                  <a:pt x="21445" y="78344"/>
                  <a:pt x="10843" y="83310"/>
                </a:cubicBezTo>
                <a:cubicBezTo>
                  <a:pt x="6506" y="85517"/>
                  <a:pt x="0" y="88000"/>
                  <a:pt x="0" y="95448"/>
                </a:cubicBezTo>
                <a:cubicBezTo>
                  <a:pt x="0" y="119724"/>
                  <a:pt x="0" y="119724"/>
                  <a:pt x="0" y="119724"/>
                </a:cubicBezTo>
                <a:cubicBezTo>
                  <a:pt x="83373" y="119724"/>
                  <a:pt x="83373" y="119724"/>
                  <a:pt x="83373" y="119724"/>
                </a:cubicBezTo>
                <a:cubicBezTo>
                  <a:pt x="83373" y="119724"/>
                  <a:pt x="83373" y="105103"/>
                  <a:pt x="83373" y="100413"/>
                </a:cubicBezTo>
                <a:cubicBezTo>
                  <a:pt x="83373" y="95448"/>
                  <a:pt x="72771" y="90482"/>
                  <a:pt x="62168" y="833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76" name="Google Shape;476;p25"/>
          <p:cNvSpPr/>
          <p:nvPr/>
        </p:nvSpPr>
        <p:spPr>
          <a:xfrm>
            <a:off x="12654808" y="4749280"/>
            <a:ext cx="538178" cy="429095"/>
          </a:xfrm>
          <a:custGeom>
            <a:avLst/>
            <a:gdLst/>
            <a:ahLst/>
            <a:cxnLst/>
            <a:rect l="l" t="t" r="r" b="b"/>
            <a:pathLst>
              <a:path w="120000" h="120000" extrusionOk="0">
                <a:moveTo>
                  <a:pt x="117782" y="2769"/>
                </a:moveTo>
                <a:lnTo>
                  <a:pt x="117782" y="2769"/>
                </a:lnTo>
                <a:cubicBezTo>
                  <a:pt x="91663" y="60000"/>
                  <a:pt x="91663" y="60000"/>
                  <a:pt x="91663" y="60000"/>
                </a:cubicBezTo>
                <a:cubicBezTo>
                  <a:pt x="89445" y="62769"/>
                  <a:pt x="87227" y="62769"/>
                  <a:pt x="85010" y="60000"/>
                </a:cubicBezTo>
                <a:cubicBezTo>
                  <a:pt x="71950" y="46153"/>
                  <a:pt x="71950" y="46153"/>
                  <a:pt x="71950" y="46153"/>
                </a:cubicBezTo>
                <a:cubicBezTo>
                  <a:pt x="69733" y="43384"/>
                  <a:pt x="69733" y="43384"/>
                  <a:pt x="67515" y="46153"/>
                </a:cubicBezTo>
                <a:cubicBezTo>
                  <a:pt x="47802" y="81846"/>
                  <a:pt x="47802" y="81846"/>
                  <a:pt x="47802" y="81846"/>
                </a:cubicBezTo>
                <a:cubicBezTo>
                  <a:pt x="47802" y="84615"/>
                  <a:pt x="45831" y="84615"/>
                  <a:pt x="43613" y="81846"/>
                </a:cubicBezTo>
                <a:cubicBezTo>
                  <a:pt x="34743" y="73538"/>
                  <a:pt x="34743" y="73538"/>
                  <a:pt x="34743" y="73538"/>
                </a:cubicBezTo>
                <a:cubicBezTo>
                  <a:pt x="32525" y="70769"/>
                  <a:pt x="30308" y="70769"/>
                  <a:pt x="30308" y="73538"/>
                </a:cubicBezTo>
                <a:cubicBezTo>
                  <a:pt x="1971" y="117230"/>
                  <a:pt x="1971" y="117230"/>
                  <a:pt x="1971" y="117230"/>
                </a:cubicBezTo>
                <a:cubicBezTo>
                  <a:pt x="0" y="119692"/>
                  <a:pt x="0" y="119692"/>
                  <a:pt x="1971" y="119692"/>
                </a:cubicBezTo>
                <a:cubicBezTo>
                  <a:pt x="119753" y="119692"/>
                  <a:pt x="119753" y="119692"/>
                  <a:pt x="119753" y="119692"/>
                </a:cubicBezTo>
                <a:cubicBezTo>
                  <a:pt x="119753" y="2769"/>
                  <a:pt x="119753" y="2769"/>
                  <a:pt x="119753" y="2769"/>
                </a:cubicBezTo>
                <a:cubicBezTo>
                  <a:pt x="119753" y="0"/>
                  <a:pt x="119753" y="0"/>
                  <a:pt x="117782" y="2769"/>
                </a:cubicBezTo>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77" name="Google Shape;477;p25"/>
          <p:cNvSpPr/>
          <p:nvPr/>
        </p:nvSpPr>
        <p:spPr>
          <a:xfrm>
            <a:off x="2809134" y="4727090"/>
            <a:ext cx="393883" cy="534418"/>
          </a:xfrm>
          <a:custGeom>
            <a:avLst/>
            <a:gdLst/>
            <a:ahLst/>
            <a:cxnLst/>
            <a:rect l="l" t="t" r="r" b="b"/>
            <a:pathLst>
              <a:path w="120000" h="120000" extrusionOk="0">
                <a:moveTo>
                  <a:pt x="116957" y="32525"/>
                </a:moveTo>
                <a:lnTo>
                  <a:pt x="116957" y="32525"/>
                </a:lnTo>
                <a:cubicBezTo>
                  <a:pt x="39211" y="4188"/>
                  <a:pt x="39211" y="4188"/>
                  <a:pt x="39211" y="4188"/>
                </a:cubicBezTo>
                <a:cubicBezTo>
                  <a:pt x="30084" y="0"/>
                  <a:pt x="9126" y="6160"/>
                  <a:pt x="3042" y="13059"/>
                </a:cubicBezTo>
                <a:cubicBezTo>
                  <a:pt x="0" y="17248"/>
                  <a:pt x="0" y="19466"/>
                  <a:pt x="0" y="19466"/>
                </a:cubicBezTo>
                <a:cubicBezTo>
                  <a:pt x="3042" y="85010"/>
                  <a:pt x="3042" y="85010"/>
                  <a:pt x="3042" y="85010"/>
                </a:cubicBezTo>
                <a:cubicBezTo>
                  <a:pt x="3042" y="85010"/>
                  <a:pt x="6084" y="87227"/>
                  <a:pt x="6084" y="89445"/>
                </a:cubicBezTo>
                <a:cubicBezTo>
                  <a:pt x="12169" y="89445"/>
                  <a:pt x="75042" y="119753"/>
                  <a:pt x="75042" y="119753"/>
                </a:cubicBezTo>
                <a:cubicBezTo>
                  <a:pt x="78084" y="119753"/>
                  <a:pt x="78084" y="119753"/>
                  <a:pt x="78084" y="119753"/>
                </a:cubicBezTo>
                <a:cubicBezTo>
                  <a:pt x="81126" y="119753"/>
                  <a:pt x="81126" y="119753"/>
                  <a:pt x="81126" y="119753"/>
                </a:cubicBezTo>
                <a:cubicBezTo>
                  <a:pt x="83830" y="119753"/>
                  <a:pt x="83830" y="117782"/>
                  <a:pt x="83830" y="117782"/>
                </a:cubicBezTo>
                <a:cubicBezTo>
                  <a:pt x="83830" y="50020"/>
                  <a:pt x="83830" y="50020"/>
                  <a:pt x="83830" y="50020"/>
                </a:cubicBezTo>
                <a:cubicBezTo>
                  <a:pt x="83830" y="47802"/>
                  <a:pt x="83830" y="47802"/>
                  <a:pt x="81126" y="45585"/>
                </a:cubicBezTo>
                <a:cubicBezTo>
                  <a:pt x="14873" y="17248"/>
                  <a:pt x="14873" y="17248"/>
                  <a:pt x="14873" y="17248"/>
                </a:cubicBezTo>
                <a:cubicBezTo>
                  <a:pt x="14873" y="17248"/>
                  <a:pt x="17915" y="15030"/>
                  <a:pt x="24000" y="13059"/>
                </a:cubicBezTo>
                <a:cubicBezTo>
                  <a:pt x="30084" y="10841"/>
                  <a:pt x="32788" y="10841"/>
                  <a:pt x="36169" y="10841"/>
                </a:cubicBezTo>
                <a:cubicBezTo>
                  <a:pt x="36169" y="10841"/>
                  <a:pt x="99042" y="36960"/>
                  <a:pt x="101746" y="36960"/>
                </a:cubicBezTo>
                <a:cubicBezTo>
                  <a:pt x="104788" y="39178"/>
                  <a:pt x="104788" y="39178"/>
                  <a:pt x="104788" y="39178"/>
                </a:cubicBezTo>
                <a:cubicBezTo>
                  <a:pt x="104788" y="41396"/>
                  <a:pt x="104788" y="104722"/>
                  <a:pt x="104788" y="104722"/>
                </a:cubicBezTo>
                <a:cubicBezTo>
                  <a:pt x="104788" y="106694"/>
                  <a:pt x="107830" y="108911"/>
                  <a:pt x="110873" y="108911"/>
                </a:cubicBezTo>
                <a:cubicBezTo>
                  <a:pt x="113915" y="108911"/>
                  <a:pt x="119661" y="106694"/>
                  <a:pt x="119661" y="104722"/>
                </a:cubicBezTo>
                <a:cubicBezTo>
                  <a:pt x="119661" y="34743"/>
                  <a:pt x="119661" y="34743"/>
                  <a:pt x="119661" y="34743"/>
                </a:cubicBezTo>
                <a:lnTo>
                  <a:pt x="116957" y="32525"/>
                </a:lnTo>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78" name="Google Shape;478;p25"/>
          <p:cNvSpPr/>
          <p:nvPr/>
        </p:nvSpPr>
        <p:spPr>
          <a:xfrm>
            <a:off x="14991698" y="9013366"/>
            <a:ext cx="549877" cy="526618"/>
          </a:xfrm>
          <a:custGeom>
            <a:avLst/>
            <a:gdLst/>
            <a:ahLst/>
            <a:cxnLst/>
            <a:rect l="l" t="t" r="r" b="b"/>
            <a:pathLst>
              <a:path w="120000" h="120000" extrusionOk="0">
                <a:moveTo>
                  <a:pt x="102615" y="40000"/>
                </a:moveTo>
                <a:lnTo>
                  <a:pt x="102615" y="40000"/>
                </a:lnTo>
                <a:cubicBezTo>
                  <a:pt x="89818" y="4500"/>
                  <a:pt x="89818" y="4500"/>
                  <a:pt x="89818" y="4500"/>
                </a:cubicBezTo>
                <a:cubicBezTo>
                  <a:pt x="89818" y="2250"/>
                  <a:pt x="85472" y="0"/>
                  <a:pt x="83541" y="2250"/>
                </a:cubicBezTo>
                <a:cubicBezTo>
                  <a:pt x="2173" y="33500"/>
                  <a:pt x="2173" y="33500"/>
                  <a:pt x="2173" y="33500"/>
                </a:cubicBezTo>
                <a:cubicBezTo>
                  <a:pt x="0" y="33500"/>
                  <a:pt x="0" y="35750"/>
                  <a:pt x="0" y="40000"/>
                </a:cubicBezTo>
                <a:cubicBezTo>
                  <a:pt x="12796" y="75500"/>
                  <a:pt x="12796" y="75500"/>
                  <a:pt x="12796" y="75500"/>
                </a:cubicBezTo>
                <a:cubicBezTo>
                  <a:pt x="12796" y="55500"/>
                  <a:pt x="12796" y="55500"/>
                  <a:pt x="12796" y="55500"/>
                </a:cubicBezTo>
                <a:cubicBezTo>
                  <a:pt x="12796" y="46750"/>
                  <a:pt x="19315" y="40000"/>
                  <a:pt x="27766" y="40000"/>
                </a:cubicBezTo>
                <a:cubicBezTo>
                  <a:pt x="49014" y="40000"/>
                  <a:pt x="49014" y="40000"/>
                  <a:pt x="49014" y="40000"/>
                </a:cubicBezTo>
                <a:cubicBezTo>
                  <a:pt x="74607" y="22250"/>
                  <a:pt x="74607" y="22250"/>
                  <a:pt x="74607" y="22250"/>
                </a:cubicBezTo>
                <a:cubicBezTo>
                  <a:pt x="89818" y="40000"/>
                  <a:pt x="89818" y="40000"/>
                  <a:pt x="89818" y="40000"/>
                </a:cubicBezTo>
                <a:lnTo>
                  <a:pt x="102615" y="40000"/>
                </a:lnTo>
                <a:close/>
                <a:moveTo>
                  <a:pt x="115412" y="51000"/>
                </a:moveTo>
                <a:lnTo>
                  <a:pt x="115412" y="51000"/>
                </a:lnTo>
                <a:cubicBezTo>
                  <a:pt x="27766" y="51000"/>
                  <a:pt x="27766" y="51000"/>
                  <a:pt x="27766" y="51000"/>
                </a:cubicBezTo>
                <a:cubicBezTo>
                  <a:pt x="25593" y="51000"/>
                  <a:pt x="23420" y="53250"/>
                  <a:pt x="23420" y="55500"/>
                </a:cubicBezTo>
                <a:cubicBezTo>
                  <a:pt x="23420" y="115500"/>
                  <a:pt x="23420" y="115500"/>
                  <a:pt x="23420" y="115500"/>
                </a:cubicBezTo>
                <a:cubicBezTo>
                  <a:pt x="23420" y="117500"/>
                  <a:pt x="25593" y="119750"/>
                  <a:pt x="27766" y="119750"/>
                </a:cubicBezTo>
                <a:cubicBezTo>
                  <a:pt x="115412" y="119750"/>
                  <a:pt x="115412" y="119750"/>
                  <a:pt x="115412" y="119750"/>
                </a:cubicBezTo>
                <a:cubicBezTo>
                  <a:pt x="117585" y="119750"/>
                  <a:pt x="119758" y="117500"/>
                  <a:pt x="119758" y="115500"/>
                </a:cubicBezTo>
                <a:cubicBezTo>
                  <a:pt x="119758" y="55500"/>
                  <a:pt x="119758" y="55500"/>
                  <a:pt x="119758" y="55500"/>
                </a:cubicBezTo>
                <a:cubicBezTo>
                  <a:pt x="119758" y="53250"/>
                  <a:pt x="117585" y="51000"/>
                  <a:pt x="115412" y="51000"/>
                </a:cubicBezTo>
                <a:close/>
                <a:moveTo>
                  <a:pt x="109134" y="106500"/>
                </a:moveTo>
                <a:lnTo>
                  <a:pt x="109134" y="106500"/>
                </a:lnTo>
                <a:cubicBezTo>
                  <a:pt x="36217" y="106500"/>
                  <a:pt x="36217" y="106500"/>
                  <a:pt x="36217" y="106500"/>
                </a:cubicBezTo>
                <a:cubicBezTo>
                  <a:pt x="36217" y="97750"/>
                  <a:pt x="36217" y="97750"/>
                  <a:pt x="36217" y="97750"/>
                </a:cubicBezTo>
                <a:cubicBezTo>
                  <a:pt x="47082" y="68750"/>
                  <a:pt x="47082" y="68750"/>
                  <a:pt x="47082" y="68750"/>
                </a:cubicBezTo>
                <a:cubicBezTo>
                  <a:pt x="63983" y="91000"/>
                  <a:pt x="63983" y="91000"/>
                  <a:pt x="63983" y="91000"/>
                </a:cubicBezTo>
                <a:cubicBezTo>
                  <a:pt x="79195" y="75500"/>
                  <a:pt x="79195" y="75500"/>
                  <a:pt x="79195" y="75500"/>
                </a:cubicBezTo>
                <a:cubicBezTo>
                  <a:pt x="100442" y="66500"/>
                  <a:pt x="100442" y="66500"/>
                  <a:pt x="100442" y="66500"/>
                </a:cubicBezTo>
                <a:cubicBezTo>
                  <a:pt x="109134" y="86750"/>
                  <a:pt x="109134" y="86750"/>
                  <a:pt x="109134" y="86750"/>
                </a:cubicBezTo>
                <a:lnTo>
                  <a:pt x="109134" y="10650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79" name="Google Shape;479;p25"/>
          <p:cNvSpPr/>
          <p:nvPr/>
        </p:nvSpPr>
        <p:spPr>
          <a:xfrm>
            <a:off x="4566327" y="6900645"/>
            <a:ext cx="1609415" cy="381708"/>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Increase 40%</a:t>
            </a:r>
            <a:endParaRPr/>
          </a:p>
        </p:txBody>
      </p:sp>
      <p:sp>
        <p:nvSpPr>
          <p:cNvPr id="480" name="Google Shape;480;p25"/>
          <p:cNvSpPr/>
          <p:nvPr/>
        </p:nvSpPr>
        <p:spPr>
          <a:xfrm>
            <a:off x="7082449" y="6900645"/>
            <a:ext cx="1609415" cy="381708"/>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Increase 50%</a:t>
            </a:r>
            <a:endParaRPr/>
          </a:p>
        </p:txBody>
      </p:sp>
      <p:sp>
        <p:nvSpPr>
          <p:cNvPr id="481" name="Google Shape;481;p25"/>
          <p:cNvSpPr/>
          <p:nvPr/>
        </p:nvSpPr>
        <p:spPr>
          <a:xfrm>
            <a:off x="9593021" y="6900645"/>
            <a:ext cx="1609415" cy="381708"/>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Increase 60%</a:t>
            </a:r>
            <a:endParaRPr/>
          </a:p>
        </p:txBody>
      </p:sp>
      <p:sp>
        <p:nvSpPr>
          <p:cNvPr id="482" name="Google Shape;482;p25"/>
          <p:cNvSpPr/>
          <p:nvPr/>
        </p:nvSpPr>
        <p:spPr>
          <a:xfrm>
            <a:off x="12118278" y="6900645"/>
            <a:ext cx="1609415" cy="381708"/>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Increase 70%</a:t>
            </a:r>
            <a:endParaRPr/>
          </a:p>
        </p:txBody>
      </p:sp>
      <p:sp>
        <p:nvSpPr>
          <p:cNvPr id="483" name="Google Shape;483;p25"/>
          <p:cNvSpPr/>
          <p:nvPr/>
        </p:nvSpPr>
        <p:spPr>
          <a:xfrm>
            <a:off x="14475398" y="6900645"/>
            <a:ext cx="1609415" cy="381708"/>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Increase 80%</a:t>
            </a:r>
            <a:endParaRPr/>
          </a:p>
        </p:txBody>
      </p:sp>
      <p:sp>
        <p:nvSpPr>
          <p:cNvPr id="484" name="Google Shape;484;p25"/>
          <p:cNvSpPr/>
          <p:nvPr/>
        </p:nvSpPr>
        <p:spPr>
          <a:xfrm>
            <a:off x="2203942" y="6900645"/>
            <a:ext cx="1609415" cy="381708"/>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None/>
            </a:pPr>
            <a:r>
              <a:rPr lang="en-US" sz="2101" dirty="0">
                <a:solidFill>
                  <a:schemeClr val="lt1"/>
                </a:solidFill>
                <a:latin typeface="Roboto"/>
                <a:ea typeface="Roboto"/>
                <a:cs typeface="Roboto"/>
                <a:sym typeface="Roboto"/>
              </a:rPr>
              <a:t>Increase 30%</a:t>
            </a:r>
            <a:endParaRPr dirty="0"/>
          </a:p>
        </p:txBody>
      </p:sp>
      <p:sp>
        <p:nvSpPr>
          <p:cNvPr id="485" name="Google Shape;485;p25"/>
          <p:cNvSpPr/>
          <p:nvPr/>
        </p:nvSpPr>
        <p:spPr>
          <a:xfrm>
            <a:off x="5834183" y="1863674"/>
            <a:ext cx="6621493"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COMPANY TIMELINE</a:t>
            </a:r>
            <a:endParaRPr sz="8000">
              <a:solidFill>
                <a:schemeClr val="dk2"/>
              </a:solidFill>
              <a:latin typeface="Arial"/>
              <a:ea typeface="Arial"/>
              <a:cs typeface="Arial"/>
              <a:sym typeface="Arial"/>
            </a:endParaRPr>
          </a:p>
        </p:txBody>
      </p:sp>
      <p:sp>
        <p:nvSpPr>
          <p:cNvPr id="486" name="Google Shape;486;p25"/>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cBhvr additive="base">
                                        <p:cTn id="7" dur="500"/>
                                        <p:tgtEl>
                                          <p:spTgt spid="443"/>
                                        </p:tgtEl>
                                        <p:attrNameLst>
                                          <p:attrName>ppt_w</p:attrName>
                                        </p:attrNameLst>
                                      </p:cBhvr>
                                      <p:tavLst>
                                        <p:tav tm="0">
                                          <p:val>
                                            <p:strVal val="0"/>
                                          </p:val>
                                        </p:tav>
                                        <p:tav tm="100000">
                                          <p:val>
                                            <p:strVal val="#ppt_w"/>
                                          </p:val>
                                        </p:tav>
                                      </p:tavLst>
                                    </p:anim>
                                    <p:anim calcmode="lin" valueType="num">
                                      <p:cBhvr additive="base">
                                        <p:cTn id="8" dur="500"/>
                                        <p:tgtEl>
                                          <p:spTgt spid="443"/>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cBhvr additive="base">
                                        <p:cTn id="11" dur="500"/>
                                        <p:tgtEl>
                                          <p:spTgt spid="444"/>
                                        </p:tgtEl>
                                        <p:attrNameLst>
                                          <p:attrName>ppt_w</p:attrName>
                                        </p:attrNameLst>
                                      </p:cBhvr>
                                      <p:tavLst>
                                        <p:tav tm="0">
                                          <p:val>
                                            <p:strVal val="0"/>
                                          </p:val>
                                        </p:tav>
                                        <p:tav tm="100000">
                                          <p:val>
                                            <p:strVal val="#ppt_w"/>
                                          </p:val>
                                        </p:tav>
                                      </p:tavLst>
                                    </p:anim>
                                    <p:anim calcmode="lin" valueType="num">
                                      <p:cBhvr additive="base">
                                        <p:cTn id="12" dur="500"/>
                                        <p:tgtEl>
                                          <p:spTgt spid="444"/>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445"/>
                                        </p:tgtEl>
                                        <p:attrNameLst>
                                          <p:attrName>style.visibility</p:attrName>
                                        </p:attrNameLst>
                                      </p:cBhvr>
                                      <p:to>
                                        <p:strVal val="visible"/>
                                      </p:to>
                                    </p:set>
                                    <p:anim calcmode="lin" valueType="num">
                                      <p:cBhvr additive="base">
                                        <p:cTn id="15" dur="500"/>
                                        <p:tgtEl>
                                          <p:spTgt spid="445"/>
                                        </p:tgtEl>
                                        <p:attrNameLst>
                                          <p:attrName>ppt_w</p:attrName>
                                        </p:attrNameLst>
                                      </p:cBhvr>
                                      <p:tavLst>
                                        <p:tav tm="0">
                                          <p:val>
                                            <p:strVal val="0"/>
                                          </p:val>
                                        </p:tav>
                                        <p:tav tm="100000">
                                          <p:val>
                                            <p:strVal val="#ppt_w"/>
                                          </p:val>
                                        </p:tav>
                                      </p:tavLst>
                                    </p:anim>
                                    <p:anim calcmode="lin" valueType="num">
                                      <p:cBhvr additive="base">
                                        <p:cTn id="16" dur="500"/>
                                        <p:tgtEl>
                                          <p:spTgt spid="445"/>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446"/>
                                        </p:tgtEl>
                                        <p:attrNameLst>
                                          <p:attrName>style.visibility</p:attrName>
                                        </p:attrNameLst>
                                      </p:cBhvr>
                                      <p:to>
                                        <p:strVal val="visible"/>
                                      </p:to>
                                    </p:set>
                                    <p:anim calcmode="lin" valueType="num">
                                      <p:cBhvr additive="base">
                                        <p:cTn id="19" dur="500"/>
                                        <p:tgtEl>
                                          <p:spTgt spid="446"/>
                                        </p:tgtEl>
                                        <p:attrNameLst>
                                          <p:attrName>ppt_w</p:attrName>
                                        </p:attrNameLst>
                                      </p:cBhvr>
                                      <p:tavLst>
                                        <p:tav tm="0">
                                          <p:val>
                                            <p:strVal val="0"/>
                                          </p:val>
                                        </p:tav>
                                        <p:tav tm="100000">
                                          <p:val>
                                            <p:strVal val="#ppt_w"/>
                                          </p:val>
                                        </p:tav>
                                      </p:tavLst>
                                    </p:anim>
                                    <p:anim calcmode="lin" valueType="num">
                                      <p:cBhvr additive="base">
                                        <p:cTn id="20" dur="500"/>
                                        <p:tgtEl>
                                          <p:spTgt spid="446"/>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447"/>
                                        </p:tgtEl>
                                        <p:attrNameLst>
                                          <p:attrName>style.visibility</p:attrName>
                                        </p:attrNameLst>
                                      </p:cBhvr>
                                      <p:to>
                                        <p:strVal val="visible"/>
                                      </p:to>
                                    </p:set>
                                    <p:anim calcmode="lin" valueType="num">
                                      <p:cBhvr additive="base">
                                        <p:cTn id="23" dur="500"/>
                                        <p:tgtEl>
                                          <p:spTgt spid="447"/>
                                        </p:tgtEl>
                                        <p:attrNameLst>
                                          <p:attrName>ppt_w</p:attrName>
                                        </p:attrNameLst>
                                      </p:cBhvr>
                                      <p:tavLst>
                                        <p:tav tm="0">
                                          <p:val>
                                            <p:strVal val="0"/>
                                          </p:val>
                                        </p:tav>
                                        <p:tav tm="100000">
                                          <p:val>
                                            <p:strVal val="#ppt_w"/>
                                          </p:val>
                                        </p:tav>
                                      </p:tavLst>
                                    </p:anim>
                                    <p:anim calcmode="lin" valueType="num">
                                      <p:cBhvr additive="base">
                                        <p:cTn id="24" dur="500"/>
                                        <p:tgtEl>
                                          <p:spTgt spid="447"/>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448"/>
                                        </p:tgtEl>
                                        <p:attrNameLst>
                                          <p:attrName>style.visibility</p:attrName>
                                        </p:attrNameLst>
                                      </p:cBhvr>
                                      <p:to>
                                        <p:strVal val="visible"/>
                                      </p:to>
                                    </p:set>
                                    <p:anim calcmode="lin" valueType="num">
                                      <p:cBhvr additive="base">
                                        <p:cTn id="27" dur="500"/>
                                        <p:tgtEl>
                                          <p:spTgt spid="448"/>
                                        </p:tgtEl>
                                        <p:attrNameLst>
                                          <p:attrName>ppt_w</p:attrName>
                                        </p:attrNameLst>
                                      </p:cBhvr>
                                      <p:tavLst>
                                        <p:tav tm="0">
                                          <p:val>
                                            <p:strVal val="0"/>
                                          </p:val>
                                        </p:tav>
                                        <p:tav tm="100000">
                                          <p:val>
                                            <p:strVal val="#ppt_w"/>
                                          </p:val>
                                        </p:tav>
                                      </p:tavLst>
                                    </p:anim>
                                    <p:anim calcmode="lin" valueType="num">
                                      <p:cBhvr additive="base">
                                        <p:cTn id="28" dur="500"/>
                                        <p:tgtEl>
                                          <p:spTgt spid="448"/>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449"/>
                                        </p:tgtEl>
                                        <p:attrNameLst>
                                          <p:attrName>style.visibility</p:attrName>
                                        </p:attrNameLst>
                                      </p:cBhvr>
                                      <p:to>
                                        <p:strVal val="visible"/>
                                      </p:to>
                                    </p:set>
                                    <p:anim calcmode="lin" valueType="num">
                                      <p:cBhvr additive="base">
                                        <p:cTn id="31" dur="500"/>
                                        <p:tgtEl>
                                          <p:spTgt spid="449"/>
                                        </p:tgtEl>
                                        <p:attrNameLst>
                                          <p:attrName>ppt_w</p:attrName>
                                        </p:attrNameLst>
                                      </p:cBhvr>
                                      <p:tavLst>
                                        <p:tav tm="0">
                                          <p:val>
                                            <p:strVal val="0"/>
                                          </p:val>
                                        </p:tav>
                                        <p:tav tm="100000">
                                          <p:val>
                                            <p:strVal val="#ppt_w"/>
                                          </p:val>
                                        </p:tav>
                                      </p:tavLst>
                                    </p:anim>
                                    <p:anim calcmode="lin" valueType="num">
                                      <p:cBhvr additive="base">
                                        <p:cTn id="32" dur="500"/>
                                        <p:tgtEl>
                                          <p:spTgt spid="449"/>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450"/>
                                        </p:tgtEl>
                                        <p:attrNameLst>
                                          <p:attrName>style.visibility</p:attrName>
                                        </p:attrNameLst>
                                      </p:cBhvr>
                                      <p:to>
                                        <p:strVal val="visible"/>
                                      </p:to>
                                    </p:set>
                                    <p:anim calcmode="lin" valueType="num">
                                      <p:cBhvr additive="base">
                                        <p:cTn id="35" dur="500"/>
                                        <p:tgtEl>
                                          <p:spTgt spid="450"/>
                                        </p:tgtEl>
                                        <p:attrNameLst>
                                          <p:attrName>ppt_w</p:attrName>
                                        </p:attrNameLst>
                                      </p:cBhvr>
                                      <p:tavLst>
                                        <p:tav tm="0">
                                          <p:val>
                                            <p:strVal val="0"/>
                                          </p:val>
                                        </p:tav>
                                        <p:tav tm="100000">
                                          <p:val>
                                            <p:strVal val="#ppt_w"/>
                                          </p:val>
                                        </p:tav>
                                      </p:tavLst>
                                    </p:anim>
                                    <p:anim calcmode="lin" valueType="num">
                                      <p:cBhvr additive="base">
                                        <p:cTn id="36" dur="500"/>
                                        <p:tgtEl>
                                          <p:spTgt spid="450"/>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451"/>
                                        </p:tgtEl>
                                        <p:attrNameLst>
                                          <p:attrName>style.visibility</p:attrName>
                                        </p:attrNameLst>
                                      </p:cBhvr>
                                      <p:to>
                                        <p:strVal val="visible"/>
                                      </p:to>
                                    </p:set>
                                    <p:anim calcmode="lin" valueType="num">
                                      <p:cBhvr additive="base">
                                        <p:cTn id="39" dur="500"/>
                                        <p:tgtEl>
                                          <p:spTgt spid="451"/>
                                        </p:tgtEl>
                                        <p:attrNameLst>
                                          <p:attrName>ppt_w</p:attrName>
                                        </p:attrNameLst>
                                      </p:cBhvr>
                                      <p:tavLst>
                                        <p:tav tm="0">
                                          <p:val>
                                            <p:strVal val="0"/>
                                          </p:val>
                                        </p:tav>
                                        <p:tav tm="100000">
                                          <p:val>
                                            <p:strVal val="#ppt_w"/>
                                          </p:val>
                                        </p:tav>
                                      </p:tavLst>
                                    </p:anim>
                                    <p:anim calcmode="lin" valueType="num">
                                      <p:cBhvr additive="base">
                                        <p:cTn id="40" dur="500"/>
                                        <p:tgtEl>
                                          <p:spTgt spid="451"/>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452"/>
                                        </p:tgtEl>
                                        <p:attrNameLst>
                                          <p:attrName>style.visibility</p:attrName>
                                        </p:attrNameLst>
                                      </p:cBhvr>
                                      <p:to>
                                        <p:strVal val="visible"/>
                                      </p:to>
                                    </p:set>
                                    <p:anim calcmode="lin" valueType="num">
                                      <p:cBhvr additive="base">
                                        <p:cTn id="43" dur="500"/>
                                        <p:tgtEl>
                                          <p:spTgt spid="452"/>
                                        </p:tgtEl>
                                        <p:attrNameLst>
                                          <p:attrName>ppt_w</p:attrName>
                                        </p:attrNameLst>
                                      </p:cBhvr>
                                      <p:tavLst>
                                        <p:tav tm="0">
                                          <p:val>
                                            <p:strVal val="0"/>
                                          </p:val>
                                        </p:tav>
                                        <p:tav tm="100000">
                                          <p:val>
                                            <p:strVal val="#ppt_w"/>
                                          </p:val>
                                        </p:tav>
                                      </p:tavLst>
                                    </p:anim>
                                    <p:anim calcmode="lin" valueType="num">
                                      <p:cBhvr additive="base">
                                        <p:cTn id="44" dur="500"/>
                                        <p:tgtEl>
                                          <p:spTgt spid="452"/>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453"/>
                                        </p:tgtEl>
                                        <p:attrNameLst>
                                          <p:attrName>style.visibility</p:attrName>
                                        </p:attrNameLst>
                                      </p:cBhvr>
                                      <p:to>
                                        <p:strVal val="visible"/>
                                      </p:to>
                                    </p:set>
                                    <p:anim calcmode="lin" valueType="num">
                                      <p:cBhvr additive="base">
                                        <p:cTn id="47" dur="500"/>
                                        <p:tgtEl>
                                          <p:spTgt spid="453"/>
                                        </p:tgtEl>
                                        <p:attrNameLst>
                                          <p:attrName>ppt_w</p:attrName>
                                        </p:attrNameLst>
                                      </p:cBhvr>
                                      <p:tavLst>
                                        <p:tav tm="0">
                                          <p:val>
                                            <p:strVal val="0"/>
                                          </p:val>
                                        </p:tav>
                                        <p:tav tm="100000">
                                          <p:val>
                                            <p:strVal val="#ppt_w"/>
                                          </p:val>
                                        </p:tav>
                                      </p:tavLst>
                                    </p:anim>
                                    <p:anim calcmode="lin" valueType="num">
                                      <p:cBhvr additive="base">
                                        <p:cTn id="48" dur="500"/>
                                        <p:tgtEl>
                                          <p:spTgt spid="45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54"/>
                                        </p:tgtEl>
                                        <p:attrNameLst>
                                          <p:attrName>style.visibility</p:attrName>
                                        </p:attrNameLst>
                                      </p:cBhvr>
                                      <p:to>
                                        <p:strVal val="visible"/>
                                      </p:to>
                                    </p:set>
                                    <p:anim calcmode="lin" valueType="num">
                                      <p:cBhvr additive="base">
                                        <p:cTn id="51" dur="500"/>
                                        <p:tgtEl>
                                          <p:spTgt spid="454"/>
                                        </p:tgtEl>
                                        <p:attrNameLst>
                                          <p:attrName>ppt_w</p:attrName>
                                        </p:attrNameLst>
                                      </p:cBhvr>
                                      <p:tavLst>
                                        <p:tav tm="0">
                                          <p:val>
                                            <p:strVal val="0"/>
                                          </p:val>
                                        </p:tav>
                                        <p:tav tm="100000">
                                          <p:val>
                                            <p:strVal val="#ppt_w"/>
                                          </p:val>
                                        </p:tav>
                                      </p:tavLst>
                                    </p:anim>
                                    <p:anim calcmode="lin" valueType="num">
                                      <p:cBhvr additive="base">
                                        <p:cTn id="52" dur="500"/>
                                        <p:tgtEl>
                                          <p:spTgt spid="45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55"/>
                                        </p:tgtEl>
                                        <p:attrNameLst>
                                          <p:attrName>style.visibility</p:attrName>
                                        </p:attrNameLst>
                                      </p:cBhvr>
                                      <p:to>
                                        <p:strVal val="visible"/>
                                      </p:to>
                                    </p:set>
                                    <p:anim calcmode="lin" valueType="num">
                                      <p:cBhvr additive="base">
                                        <p:cTn id="55" dur="500"/>
                                        <p:tgtEl>
                                          <p:spTgt spid="455"/>
                                        </p:tgtEl>
                                        <p:attrNameLst>
                                          <p:attrName>ppt_w</p:attrName>
                                        </p:attrNameLst>
                                      </p:cBhvr>
                                      <p:tavLst>
                                        <p:tav tm="0">
                                          <p:val>
                                            <p:strVal val="0"/>
                                          </p:val>
                                        </p:tav>
                                        <p:tav tm="100000">
                                          <p:val>
                                            <p:strVal val="#ppt_w"/>
                                          </p:val>
                                        </p:tav>
                                      </p:tavLst>
                                    </p:anim>
                                    <p:anim calcmode="lin" valueType="num">
                                      <p:cBhvr additive="base">
                                        <p:cTn id="56" dur="500"/>
                                        <p:tgtEl>
                                          <p:spTgt spid="45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56"/>
                                        </p:tgtEl>
                                        <p:attrNameLst>
                                          <p:attrName>style.visibility</p:attrName>
                                        </p:attrNameLst>
                                      </p:cBhvr>
                                      <p:to>
                                        <p:strVal val="visible"/>
                                      </p:to>
                                    </p:set>
                                    <p:anim calcmode="lin" valueType="num">
                                      <p:cBhvr additive="base">
                                        <p:cTn id="59" dur="500"/>
                                        <p:tgtEl>
                                          <p:spTgt spid="456"/>
                                        </p:tgtEl>
                                        <p:attrNameLst>
                                          <p:attrName>ppt_w</p:attrName>
                                        </p:attrNameLst>
                                      </p:cBhvr>
                                      <p:tavLst>
                                        <p:tav tm="0">
                                          <p:val>
                                            <p:strVal val="0"/>
                                          </p:val>
                                        </p:tav>
                                        <p:tav tm="100000">
                                          <p:val>
                                            <p:strVal val="#ppt_w"/>
                                          </p:val>
                                        </p:tav>
                                      </p:tavLst>
                                    </p:anim>
                                    <p:anim calcmode="lin" valueType="num">
                                      <p:cBhvr additive="base">
                                        <p:cTn id="60" dur="500"/>
                                        <p:tgtEl>
                                          <p:spTgt spid="456"/>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457"/>
                                        </p:tgtEl>
                                        <p:attrNameLst>
                                          <p:attrName>style.visibility</p:attrName>
                                        </p:attrNameLst>
                                      </p:cBhvr>
                                      <p:to>
                                        <p:strVal val="visible"/>
                                      </p:to>
                                    </p:set>
                                    <p:anim calcmode="lin" valueType="num">
                                      <p:cBhvr additive="base">
                                        <p:cTn id="63" dur="500"/>
                                        <p:tgtEl>
                                          <p:spTgt spid="457"/>
                                        </p:tgtEl>
                                        <p:attrNameLst>
                                          <p:attrName>ppt_w</p:attrName>
                                        </p:attrNameLst>
                                      </p:cBhvr>
                                      <p:tavLst>
                                        <p:tav tm="0">
                                          <p:val>
                                            <p:strVal val="0"/>
                                          </p:val>
                                        </p:tav>
                                        <p:tav tm="100000">
                                          <p:val>
                                            <p:strVal val="#ppt_w"/>
                                          </p:val>
                                        </p:tav>
                                      </p:tavLst>
                                    </p:anim>
                                    <p:anim calcmode="lin" valueType="num">
                                      <p:cBhvr additive="base">
                                        <p:cTn id="64" dur="500"/>
                                        <p:tgtEl>
                                          <p:spTgt spid="457"/>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458"/>
                                        </p:tgtEl>
                                        <p:attrNameLst>
                                          <p:attrName>style.visibility</p:attrName>
                                        </p:attrNameLst>
                                      </p:cBhvr>
                                      <p:to>
                                        <p:strVal val="visible"/>
                                      </p:to>
                                    </p:set>
                                    <p:anim calcmode="lin" valueType="num">
                                      <p:cBhvr additive="base">
                                        <p:cTn id="67" dur="500"/>
                                        <p:tgtEl>
                                          <p:spTgt spid="458"/>
                                        </p:tgtEl>
                                        <p:attrNameLst>
                                          <p:attrName>ppt_w</p:attrName>
                                        </p:attrNameLst>
                                      </p:cBhvr>
                                      <p:tavLst>
                                        <p:tav tm="0">
                                          <p:val>
                                            <p:strVal val="0"/>
                                          </p:val>
                                        </p:tav>
                                        <p:tav tm="100000">
                                          <p:val>
                                            <p:strVal val="#ppt_w"/>
                                          </p:val>
                                        </p:tav>
                                      </p:tavLst>
                                    </p:anim>
                                    <p:anim calcmode="lin" valueType="num">
                                      <p:cBhvr additive="base">
                                        <p:cTn id="68" dur="500"/>
                                        <p:tgtEl>
                                          <p:spTgt spid="458"/>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459"/>
                                        </p:tgtEl>
                                        <p:attrNameLst>
                                          <p:attrName>style.visibility</p:attrName>
                                        </p:attrNameLst>
                                      </p:cBhvr>
                                      <p:to>
                                        <p:strVal val="visible"/>
                                      </p:to>
                                    </p:set>
                                    <p:anim calcmode="lin" valueType="num">
                                      <p:cBhvr additive="base">
                                        <p:cTn id="71" dur="500"/>
                                        <p:tgtEl>
                                          <p:spTgt spid="459"/>
                                        </p:tgtEl>
                                        <p:attrNameLst>
                                          <p:attrName>ppt_w</p:attrName>
                                        </p:attrNameLst>
                                      </p:cBhvr>
                                      <p:tavLst>
                                        <p:tav tm="0">
                                          <p:val>
                                            <p:strVal val="0"/>
                                          </p:val>
                                        </p:tav>
                                        <p:tav tm="100000">
                                          <p:val>
                                            <p:strVal val="#ppt_w"/>
                                          </p:val>
                                        </p:tav>
                                      </p:tavLst>
                                    </p:anim>
                                    <p:anim calcmode="lin" valueType="num">
                                      <p:cBhvr additive="base">
                                        <p:cTn id="72" dur="500"/>
                                        <p:tgtEl>
                                          <p:spTgt spid="459"/>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460"/>
                                        </p:tgtEl>
                                        <p:attrNameLst>
                                          <p:attrName>style.visibility</p:attrName>
                                        </p:attrNameLst>
                                      </p:cBhvr>
                                      <p:to>
                                        <p:strVal val="visible"/>
                                      </p:to>
                                    </p:set>
                                    <p:anim calcmode="lin" valueType="num">
                                      <p:cBhvr additive="base">
                                        <p:cTn id="75" dur="500"/>
                                        <p:tgtEl>
                                          <p:spTgt spid="460"/>
                                        </p:tgtEl>
                                        <p:attrNameLst>
                                          <p:attrName>ppt_w</p:attrName>
                                        </p:attrNameLst>
                                      </p:cBhvr>
                                      <p:tavLst>
                                        <p:tav tm="0">
                                          <p:val>
                                            <p:strVal val="0"/>
                                          </p:val>
                                        </p:tav>
                                        <p:tav tm="100000">
                                          <p:val>
                                            <p:strVal val="#ppt_w"/>
                                          </p:val>
                                        </p:tav>
                                      </p:tavLst>
                                    </p:anim>
                                    <p:anim calcmode="lin" valueType="num">
                                      <p:cBhvr additive="base">
                                        <p:cTn id="76" dur="500"/>
                                        <p:tgtEl>
                                          <p:spTgt spid="460"/>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461"/>
                                        </p:tgtEl>
                                        <p:attrNameLst>
                                          <p:attrName>style.visibility</p:attrName>
                                        </p:attrNameLst>
                                      </p:cBhvr>
                                      <p:to>
                                        <p:strVal val="visible"/>
                                      </p:to>
                                    </p:set>
                                    <p:anim calcmode="lin" valueType="num">
                                      <p:cBhvr additive="base">
                                        <p:cTn id="79" dur="500"/>
                                        <p:tgtEl>
                                          <p:spTgt spid="461"/>
                                        </p:tgtEl>
                                        <p:attrNameLst>
                                          <p:attrName>ppt_w</p:attrName>
                                        </p:attrNameLst>
                                      </p:cBhvr>
                                      <p:tavLst>
                                        <p:tav tm="0">
                                          <p:val>
                                            <p:strVal val="0"/>
                                          </p:val>
                                        </p:tav>
                                        <p:tav tm="100000">
                                          <p:val>
                                            <p:strVal val="#ppt_w"/>
                                          </p:val>
                                        </p:tav>
                                      </p:tavLst>
                                    </p:anim>
                                    <p:anim calcmode="lin" valueType="num">
                                      <p:cBhvr additive="base">
                                        <p:cTn id="80" dur="500"/>
                                        <p:tgtEl>
                                          <p:spTgt spid="461"/>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462"/>
                                        </p:tgtEl>
                                        <p:attrNameLst>
                                          <p:attrName>style.visibility</p:attrName>
                                        </p:attrNameLst>
                                      </p:cBhvr>
                                      <p:to>
                                        <p:strVal val="visible"/>
                                      </p:to>
                                    </p:set>
                                    <p:anim calcmode="lin" valueType="num">
                                      <p:cBhvr additive="base">
                                        <p:cTn id="83" dur="500"/>
                                        <p:tgtEl>
                                          <p:spTgt spid="462"/>
                                        </p:tgtEl>
                                        <p:attrNameLst>
                                          <p:attrName>ppt_w</p:attrName>
                                        </p:attrNameLst>
                                      </p:cBhvr>
                                      <p:tavLst>
                                        <p:tav tm="0">
                                          <p:val>
                                            <p:strVal val="0"/>
                                          </p:val>
                                        </p:tav>
                                        <p:tav tm="100000">
                                          <p:val>
                                            <p:strVal val="#ppt_w"/>
                                          </p:val>
                                        </p:tav>
                                      </p:tavLst>
                                    </p:anim>
                                    <p:anim calcmode="lin" valueType="num">
                                      <p:cBhvr additive="base">
                                        <p:cTn id="84" dur="500"/>
                                        <p:tgtEl>
                                          <p:spTgt spid="462"/>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463"/>
                                        </p:tgtEl>
                                        <p:attrNameLst>
                                          <p:attrName>style.visibility</p:attrName>
                                        </p:attrNameLst>
                                      </p:cBhvr>
                                      <p:to>
                                        <p:strVal val="visible"/>
                                      </p:to>
                                    </p:set>
                                    <p:anim calcmode="lin" valueType="num">
                                      <p:cBhvr additive="base">
                                        <p:cTn id="87" dur="500"/>
                                        <p:tgtEl>
                                          <p:spTgt spid="463"/>
                                        </p:tgtEl>
                                        <p:attrNameLst>
                                          <p:attrName>ppt_w</p:attrName>
                                        </p:attrNameLst>
                                      </p:cBhvr>
                                      <p:tavLst>
                                        <p:tav tm="0">
                                          <p:val>
                                            <p:strVal val="0"/>
                                          </p:val>
                                        </p:tav>
                                        <p:tav tm="100000">
                                          <p:val>
                                            <p:strVal val="#ppt_w"/>
                                          </p:val>
                                        </p:tav>
                                      </p:tavLst>
                                    </p:anim>
                                    <p:anim calcmode="lin" valueType="num">
                                      <p:cBhvr additive="base">
                                        <p:cTn id="88" dur="500"/>
                                        <p:tgtEl>
                                          <p:spTgt spid="463"/>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464"/>
                                        </p:tgtEl>
                                        <p:attrNameLst>
                                          <p:attrName>style.visibility</p:attrName>
                                        </p:attrNameLst>
                                      </p:cBhvr>
                                      <p:to>
                                        <p:strVal val="visible"/>
                                      </p:to>
                                    </p:set>
                                    <p:anim calcmode="lin" valueType="num">
                                      <p:cBhvr additive="base">
                                        <p:cTn id="91" dur="500"/>
                                        <p:tgtEl>
                                          <p:spTgt spid="464"/>
                                        </p:tgtEl>
                                        <p:attrNameLst>
                                          <p:attrName>ppt_w</p:attrName>
                                        </p:attrNameLst>
                                      </p:cBhvr>
                                      <p:tavLst>
                                        <p:tav tm="0">
                                          <p:val>
                                            <p:strVal val="0"/>
                                          </p:val>
                                        </p:tav>
                                        <p:tav tm="100000">
                                          <p:val>
                                            <p:strVal val="#ppt_w"/>
                                          </p:val>
                                        </p:tav>
                                      </p:tavLst>
                                    </p:anim>
                                    <p:anim calcmode="lin" valueType="num">
                                      <p:cBhvr additive="base">
                                        <p:cTn id="92" dur="500"/>
                                        <p:tgtEl>
                                          <p:spTgt spid="464"/>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465"/>
                                        </p:tgtEl>
                                        <p:attrNameLst>
                                          <p:attrName>style.visibility</p:attrName>
                                        </p:attrNameLst>
                                      </p:cBhvr>
                                      <p:to>
                                        <p:strVal val="visible"/>
                                      </p:to>
                                    </p:set>
                                    <p:anim calcmode="lin" valueType="num">
                                      <p:cBhvr additive="base">
                                        <p:cTn id="95" dur="500"/>
                                        <p:tgtEl>
                                          <p:spTgt spid="465"/>
                                        </p:tgtEl>
                                        <p:attrNameLst>
                                          <p:attrName>ppt_w</p:attrName>
                                        </p:attrNameLst>
                                      </p:cBhvr>
                                      <p:tavLst>
                                        <p:tav tm="0">
                                          <p:val>
                                            <p:strVal val="0"/>
                                          </p:val>
                                        </p:tav>
                                        <p:tav tm="100000">
                                          <p:val>
                                            <p:strVal val="#ppt_w"/>
                                          </p:val>
                                        </p:tav>
                                      </p:tavLst>
                                    </p:anim>
                                    <p:anim calcmode="lin" valueType="num">
                                      <p:cBhvr additive="base">
                                        <p:cTn id="96" dur="500"/>
                                        <p:tgtEl>
                                          <p:spTgt spid="465"/>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466"/>
                                        </p:tgtEl>
                                        <p:attrNameLst>
                                          <p:attrName>style.visibility</p:attrName>
                                        </p:attrNameLst>
                                      </p:cBhvr>
                                      <p:to>
                                        <p:strVal val="visible"/>
                                      </p:to>
                                    </p:set>
                                    <p:anim calcmode="lin" valueType="num">
                                      <p:cBhvr additive="base">
                                        <p:cTn id="99" dur="500"/>
                                        <p:tgtEl>
                                          <p:spTgt spid="466"/>
                                        </p:tgtEl>
                                        <p:attrNameLst>
                                          <p:attrName>ppt_w</p:attrName>
                                        </p:attrNameLst>
                                      </p:cBhvr>
                                      <p:tavLst>
                                        <p:tav tm="0">
                                          <p:val>
                                            <p:strVal val="0"/>
                                          </p:val>
                                        </p:tav>
                                        <p:tav tm="100000">
                                          <p:val>
                                            <p:strVal val="#ppt_w"/>
                                          </p:val>
                                        </p:tav>
                                      </p:tavLst>
                                    </p:anim>
                                    <p:anim calcmode="lin" valueType="num">
                                      <p:cBhvr additive="base">
                                        <p:cTn id="100" dur="500"/>
                                        <p:tgtEl>
                                          <p:spTgt spid="466"/>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467"/>
                                        </p:tgtEl>
                                        <p:attrNameLst>
                                          <p:attrName>style.visibility</p:attrName>
                                        </p:attrNameLst>
                                      </p:cBhvr>
                                      <p:to>
                                        <p:strVal val="visible"/>
                                      </p:to>
                                    </p:set>
                                    <p:anim calcmode="lin" valueType="num">
                                      <p:cBhvr additive="base">
                                        <p:cTn id="103" dur="500"/>
                                        <p:tgtEl>
                                          <p:spTgt spid="467"/>
                                        </p:tgtEl>
                                        <p:attrNameLst>
                                          <p:attrName>ppt_w</p:attrName>
                                        </p:attrNameLst>
                                      </p:cBhvr>
                                      <p:tavLst>
                                        <p:tav tm="0">
                                          <p:val>
                                            <p:strVal val="0"/>
                                          </p:val>
                                        </p:tav>
                                        <p:tav tm="100000">
                                          <p:val>
                                            <p:strVal val="#ppt_w"/>
                                          </p:val>
                                        </p:tav>
                                      </p:tavLst>
                                    </p:anim>
                                    <p:anim calcmode="lin" valueType="num">
                                      <p:cBhvr additive="base">
                                        <p:cTn id="104" dur="500"/>
                                        <p:tgtEl>
                                          <p:spTgt spid="467"/>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468"/>
                                        </p:tgtEl>
                                        <p:attrNameLst>
                                          <p:attrName>style.visibility</p:attrName>
                                        </p:attrNameLst>
                                      </p:cBhvr>
                                      <p:to>
                                        <p:strVal val="visible"/>
                                      </p:to>
                                    </p:set>
                                    <p:anim calcmode="lin" valueType="num">
                                      <p:cBhvr additive="base">
                                        <p:cTn id="107" dur="500"/>
                                        <p:tgtEl>
                                          <p:spTgt spid="468"/>
                                        </p:tgtEl>
                                        <p:attrNameLst>
                                          <p:attrName>ppt_w</p:attrName>
                                        </p:attrNameLst>
                                      </p:cBhvr>
                                      <p:tavLst>
                                        <p:tav tm="0">
                                          <p:val>
                                            <p:strVal val="0"/>
                                          </p:val>
                                        </p:tav>
                                        <p:tav tm="100000">
                                          <p:val>
                                            <p:strVal val="#ppt_w"/>
                                          </p:val>
                                        </p:tav>
                                      </p:tavLst>
                                    </p:anim>
                                    <p:anim calcmode="lin" valueType="num">
                                      <p:cBhvr additive="base">
                                        <p:cTn id="108" dur="500"/>
                                        <p:tgtEl>
                                          <p:spTgt spid="468"/>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469"/>
                                        </p:tgtEl>
                                        <p:attrNameLst>
                                          <p:attrName>style.visibility</p:attrName>
                                        </p:attrNameLst>
                                      </p:cBhvr>
                                      <p:to>
                                        <p:strVal val="visible"/>
                                      </p:to>
                                    </p:set>
                                    <p:anim calcmode="lin" valueType="num">
                                      <p:cBhvr additive="base">
                                        <p:cTn id="111" dur="500"/>
                                        <p:tgtEl>
                                          <p:spTgt spid="469"/>
                                        </p:tgtEl>
                                        <p:attrNameLst>
                                          <p:attrName>ppt_w</p:attrName>
                                        </p:attrNameLst>
                                      </p:cBhvr>
                                      <p:tavLst>
                                        <p:tav tm="0">
                                          <p:val>
                                            <p:strVal val="0"/>
                                          </p:val>
                                        </p:tav>
                                        <p:tav tm="100000">
                                          <p:val>
                                            <p:strVal val="#ppt_w"/>
                                          </p:val>
                                        </p:tav>
                                      </p:tavLst>
                                    </p:anim>
                                    <p:anim calcmode="lin" valueType="num">
                                      <p:cBhvr additive="base">
                                        <p:cTn id="112" dur="500"/>
                                        <p:tgtEl>
                                          <p:spTgt spid="469"/>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470"/>
                                        </p:tgtEl>
                                        <p:attrNameLst>
                                          <p:attrName>style.visibility</p:attrName>
                                        </p:attrNameLst>
                                      </p:cBhvr>
                                      <p:to>
                                        <p:strVal val="visible"/>
                                      </p:to>
                                    </p:set>
                                    <p:anim calcmode="lin" valueType="num">
                                      <p:cBhvr additive="base">
                                        <p:cTn id="115" dur="500"/>
                                        <p:tgtEl>
                                          <p:spTgt spid="470"/>
                                        </p:tgtEl>
                                        <p:attrNameLst>
                                          <p:attrName>ppt_w</p:attrName>
                                        </p:attrNameLst>
                                      </p:cBhvr>
                                      <p:tavLst>
                                        <p:tav tm="0">
                                          <p:val>
                                            <p:strVal val="0"/>
                                          </p:val>
                                        </p:tav>
                                        <p:tav tm="100000">
                                          <p:val>
                                            <p:strVal val="#ppt_w"/>
                                          </p:val>
                                        </p:tav>
                                      </p:tavLst>
                                    </p:anim>
                                    <p:anim calcmode="lin" valueType="num">
                                      <p:cBhvr additive="base">
                                        <p:cTn id="116" dur="500"/>
                                        <p:tgtEl>
                                          <p:spTgt spid="470"/>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471"/>
                                        </p:tgtEl>
                                        <p:attrNameLst>
                                          <p:attrName>style.visibility</p:attrName>
                                        </p:attrNameLst>
                                      </p:cBhvr>
                                      <p:to>
                                        <p:strVal val="visible"/>
                                      </p:to>
                                    </p:set>
                                    <p:anim calcmode="lin" valueType="num">
                                      <p:cBhvr additive="base">
                                        <p:cTn id="119" dur="500"/>
                                        <p:tgtEl>
                                          <p:spTgt spid="471"/>
                                        </p:tgtEl>
                                        <p:attrNameLst>
                                          <p:attrName>ppt_w</p:attrName>
                                        </p:attrNameLst>
                                      </p:cBhvr>
                                      <p:tavLst>
                                        <p:tav tm="0">
                                          <p:val>
                                            <p:strVal val="0"/>
                                          </p:val>
                                        </p:tav>
                                        <p:tav tm="100000">
                                          <p:val>
                                            <p:strVal val="#ppt_w"/>
                                          </p:val>
                                        </p:tav>
                                      </p:tavLst>
                                    </p:anim>
                                    <p:anim calcmode="lin" valueType="num">
                                      <p:cBhvr additive="base">
                                        <p:cTn id="120" dur="500"/>
                                        <p:tgtEl>
                                          <p:spTgt spid="471"/>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472"/>
                                        </p:tgtEl>
                                        <p:attrNameLst>
                                          <p:attrName>style.visibility</p:attrName>
                                        </p:attrNameLst>
                                      </p:cBhvr>
                                      <p:to>
                                        <p:strVal val="visible"/>
                                      </p:to>
                                    </p:set>
                                    <p:anim calcmode="lin" valueType="num">
                                      <p:cBhvr additive="base">
                                        <p:cTn id="123" dur="500"/>
                                        <p:tgtEl>
                                          <p:spTgt spid="472"/>
                                        </p:tgtEl>
                                        <p:attrNameLst>
                                          <p:attrName>ppt_w</p:attrName>
                                        </p:attrNameLst>
                                      </p:cBhvr>
                                      <p:tavLst>
                                        <p:tav tm="0">
                                          <p:val>
                                            <p:strVal val="0"/>
                                          </p:val>
                                        </p:tav>
                                        <p:tav tm="100000">
                                          <p:val>
                                            <p:strVal val="#ppt_w"/>
                                          </p:val>
                                        </p:tav>
                                      </p:tavLst>
                                    </p:anim>
                                    <p:anim calcmode="lin" valueType="num">
                                      <p:cBhvr additive="base">
                                        <p:cTn id="124" dur="500"/>
                                        <p:tgtEl>
                                          <p:spTgt spid="472"/>
                                        </p:tgtEl>
                                        <p:attrNameLst>
                                          <p:attrName>ppt_h</p:attrName>
                                        </p:attrNameLst>
                                      </p:cBhvr>
                                      <p:tavLst>
                                        <p:tav tm="0">
                                          <p:val>
                                            <p:strVal val="0"/>
                                          </p:val>
                                        </p:tav>
                                        <p:tav tm="100000">
                                          <p:val>
                                            <p:strVal val="#ppt_h"/>
                                          </p:val>
                                        </p:tav>
                                      </p:tavLst>
                                    </p:anim>
                                  </p:childTnLst>
                                </p:cTn>
                              </p:par>
                              <p:par>
                                <p:cTn id="125" presetID="23" presetClass="entr" presetSubtype="16" fill="hold" nodeType="withEffect">
                                  <p:stCondLst>
                                    <p:cond delay="0"/>
                                  </p:stCondLst>
                                  <p:childTnLst>
                                    <p:set>
                                      <p:cBhvr>
                                        <p:cTn id="126" dur="1" fill="hold">
                                          <p:stCondLst>
                                            <p:cond delay="0"/>
                                          </p:stCondLst>
                                        </p:cTn>
                                        <p:tgtEl>
                                          <p:spTgt spid="473"/>
                                        </p:tgtEl>
                                        <p:attrNameLst>
                                          <p:attrName>style.visibility</p:attrName>
                                        </p:attrNameLst>
                                      </p:cBhvr>
                                      <p:to>
                                        <p:strVal val="visible"/>
                                      </p:to>
                                    </p:set>
                                    <p:anim calcmode="lin" valueType="num">
                                      <p:cBhvr additive="base">
                                        <p:cTn id="127" dur="500"/>
                                        <p:tgtEl>
                                          <p:spTgt spid="473"/>
                                        </p:tgtEl>
                                        <p:attrNameLst>
                                          <p:attrName>ppt_w</p:attrName>
                                        </p:attrNameLst>
                                      </p:cBhvr>
                                      <p:tavLst>
                                        <p:tav tm="0">
                                          <p:val>
                                            <p:strVal val="0"/>
                                          </p:val>
                                        </p:tav>
                                        <p:tav tm="100000">
                                          <p:val>
                                            <p:strVal val="#ppt_w"/>
                                          </p:val>
                                        </p:tav>
                                      </p:tavLst>
                                    </p:anim>
                                    <p:anim calcmode="lin" valueType="num">
                                      <p:cBhvr additive="base">
                                        <p:cTn id="128" dur="500"/>
                                        <p:tgtEl>
                                          <p:spTgt spid="473"/>
                                        </p:tgtEl>
                                        <p:attrNameLst>
                                          <p:attrName>ppt_h</p:attrName>
                                        </p:attrNameLst>
                                      </p:cBhvr>
                                      <p:tavLst>
                                        <p:tav tm="0">
                                          <p:val>
                                            <p:strVal val="0"/>
                                          </p:val>
                                        </p:tav>
                                        <p:tav tm="100000">
                                          <p:val>
                                            <p:strVal val="#ppt_h"/>
                                          </p:val>
                                        </p:tav>
                                      </p:tavLst>
                                    </p:anim>
                                  </p:childTnLst>
                                </p:cTn>
                              </p:par>
                              <p:par>
                                <p:cTn id="129" presetID="23" presetClass="entr" presetSubtype="16" fill="hold" nodeType="withEffect">
                                  <p:stCondLst>
                                    <p:cond delay="0"/>
                                  </p:stCondLst>
                                  <p:childTnLst>
                                    <p:set>
                                      <p:cBhvr>
                                        <p:cTn id="130" dur="1" fill="hold">
                                          <p:stCondLst>
                                            <p:cond delay="0"/>
                                          </p:stCondLst>
                                        </p:cTn>
                                        <p:tgtEl>
                                          <p:spTgt spid="474"/>
                                        </p:tgtEl>
                                        <p:attrNameLst>
                                          <p:attrName>style.visibility</p:attrName>
                                        </p:attrNameLst>
                                      </p:cBhvr>
                                      <p:to>
                                        <p:strVal val="visible"/>
                                      </p:to>
                                    </p:set>
                                    <p:anim calcmode="lin" valueType="num">
                                      <p:cBhvr additive="base">
                                        <p:cTn id="131" dur="500"/>
                                        <p:tgtEl>
                                          <p:spTgt spid="474"/>
                                        </p:tgtEl>
                                        <p:attrNameLst>
                                          <p:attrName>ppt_w</p:attrName>
                                        </p:attrNameLst>
                                      </p:cBhvr>
                                      <p:tavLst>
                                        <p:tav tm="0">
                                          <p:val>
                                            <p:strVal val="0"/>
                                          </p:val>
                                        </p:tav>
                                        <p:tav tm="100000">
                                          <p:val>
                                            <p:strVal val="#ppt_w"/>
                                          </p:val>
                                        </p:tav>
                                      </p:tavLst>
                                    </p:anim>
                                    <p:anim calcmode="lin" valueType="num">
                                      <p:cBhvr additive="base">
                                        <p:cTn id="132" dur="500"/>
                                        <p:tgtEl>
                                          <p:spTgt spid="474"/>
                                        </p:tgtEl>
                                        <p:attrNameLst>
                                          <p:attrName>ppt_h</p:attrName>
                                        </p:attrNameLst>
                                      </p:cBhvr>
                                      <p:tavLst>
                                        <p:tav tm="0">
                                          <p:val>
                                            <p:strVal val="0"/>
                                          </p:val>
                                        </p:tav>
                                        <p:tav tm="100000">
                                          <p:val>
                                            <p:strVal val="#ppt_h"/>
                                          </p:val>
                                        </p:tav>
                                      </p:tavLst>
                                    </p:anim>
                                  </p:childTnLst>
                                </p:cTn>
                              </p:par>
                              <p:par>
                                <p:cTn id="133" presetID="23" presetClass="entr" presetSubtype="16" fill="hold" nodeType="withEffect">
                                  <p:stCondLst>
                                    <p:cond delay="0"/>
                                  </p:stCondLst>
                                  <p:childTnLst>
                                    <p:set>
                                      <p:cBhvr>
                                        <p:cTn id="134" dur="1" fill="hold">
                                          <p:stCondLst>
                                            <p:cond delay="0"/>
                                          </p:stCondLst>
                                        </p:cTn>
                                        <p:tgtEl>
                                          <p:spTgt spid="475"/>
                                        </p:tgtEl>
                                        <p:attrNameLst>
                                          <p:attrName>style.visibility</p:attrName>
                                        </p:attrNameLst>
                                      </p:cBhvr>
                                      <p:to>
                                        <p:strVal val="visible"/>
                                      </p:to>
                                    </p:set>
                                    <p:anim calcmode="lin" valueType="num">
                                      <p:cBhvr additive="base">
                                        <p:cTn id="135" dur="500"/>
                                        <p:tgtEl>
                                          <p:spTgt spid="475"/>
                                        </p:tgtEl>
                                        <p:attrNameLst>
                                          <p:attrName>ppt_w</p:attrName>
                                        </p:attrNameLst>
                                      </p:cBhvr>
                                      <p:tavLst>
                                        <p:tav tm="0">
                                          <p:val>
                                            <p:strVal val="0"/>
                                          </p:val>
                                        </p:tav>
                                        <p:tav tm="100000">
                                          <p:val>
                                            <p:strVal val="#ppt_w"/>
                                          </p:val>
                                        </p:tav>
                                      </p:tavLst>
                                    </p:anim>
                                    <p:anim calcmode="lin" valueType="num">
                                      <p:cBhvr additive="base">
                                        <p:cTn id="136" dur="500"/>
                                        <p:tgtEl>
                                          <p:spTgt spid="475"/>
                                        </p:tgtEl>
                                        <p:attrNameLst>
                                          <p:attrName>ppt_h</p:attrName>
                                        </p:attrNameLst>
                                      </p:cBhvr>
                                      <p:tavLst>
                                        <p:tav tm="0">
                                          <p:val>
                                            <p:strVal val="0"/>
                                          </p:val>
                                        </p:tav>
                                        <p:tav tm="100000">
                                          <p:val>
                                            <p:strVal val="#ppt_h"/>
                                          </p:val>
                                        </p:tav>
                                      </p:tavLst>
                                    </p:anim>
                                  </p:childTnLst>
                                </p:cTn>
                              </p:par>
                              <p:par>
                                <p:cTn id="137" presetID="23" presetClass="entr" presetSubtype="16" fill="hold" nodeType="withEffect">
                                  <p:stCondLst>
                                    <p:cond delay="0"/>
                                  </p:stCondLst>
                                  <p:childTnLst>
                                    <p:set>
                                      <p:cBhvr>
                                        <p:cTn id="138" dur="1" fill="hold">
                                          <p:stCondLst>
                                            <p:cond delay="0"/>
                                          </p:stCondLst>
                                        </p:cTn>
                                        <p:tgtEl>
                                          <p:spTgt spid="476"/>
                                        </p:tgtEl>
                                        <p:attrNameLst>
                                          <p:attrName>style.visibility</p:attrName>
                                        </p:attrNameLst>
                                      </p:cBhvr>
                                      <p:to>
                                        <p:strVal val="visible"/>
                                      </p:to>
                                    </p:set>
                                    <p:anim calcmode="lin" valueType="num">
                                      <p:cBhvr additive="base">
                                        <p:cTn id="139" dur="500"/>
                                        <p:tgtEl>
                                          <p:spTgt spid="476"/>
                                        </p:tgtEl>
                                        <p:attrNameLst>
                                          <p:attrName>ppt_w</p:attrName>
                                        </p:attrNameLst>
                                      </p:cBhvr>
                                      <p:tavLst>
                                        <p:tav tm="0">
                                          <p:val>
                                            <p:strVal val="0"/>
                                          </p:val>
                                        </p:tav>
                                        <p:tav tm="100000">
                                          <p:val>
                                            <p:strVal val="#ppt_w"/>
                                          </p:val>
                                        </p:tav>
                                      </p:tavLst>
                                    </p:anim>
                                    <p:anim calcmode="lin" valueType="num">
                                      <p:cBhvr additive="base">
                                        <p:cTn id="140" dur="500"/>
                                        <p:tgtEl>
                                          <p:spTgt spid="476"/>
                                        </p:tgtEl>
                                        <p:attrNameLst>
                                          <p:attrName>ppt_h</p:attrName>
                                        </p:attrNameLst>
                                      </p:cBhvr>
                                      <p:tavLst>
                                        <p:tav tm="0">
                                          <p:val>
                                            <p:strVal val="0"/>
                                          </p:val>
                                        </p:tav>
                                        <p:tav tm="100000">
                                          <p:val>
                                            <p:strVal val="#ppt_h"/>
                                          </p:val>
                                        </p:tav>
                                      </p:tavLst>
                                    </p:anim>
                                  </p:childTnLst>
                                </p:cTn>
                              </p:par>
                              <p:par>
                                <p:cTn id="141" presetID="23" presetClass="entr" presetSubtype="16" fill="hold" nodeType="withEffect">
                                  <p:stCondLst>
                                    <p:cond delay="0"/>
                                  </p:stCondLst>
                                  <p:childTnLst>
                                    <p:set>
                                      <p:cBhvr>
                                        <p:cTn id="142" dur="1" fill="hold">
                                          <p:stCondLst>
                                            <p:cond delay="0"/>
                                          </p:stCondLst>
                                        </p:cTn>
                                        <p:tgtEl>
                                          <p:spTgt spid="477"/>
                                        </p:tgtEl>
                                        <p:attrNameLst>
                                          <p:attrName>style.visibility</p:attrName>
                                        </p:attrNameLst>
                                      </p:cBhvr>
                                      <p:to>
                                        <p:strVal val="visible"/>
                                      </p:to>
                                    </p:set>
                                    <p:anim calcmode="lin" valueType="num">
                                      <p:cBhvr additive="base">
                                        <p:cTn id="143" dur="500"/>
                                        <p:tgtEl>
                                          <p:spTgt spid="477"/>
                                        </p:tgtEl>
                                        <p:attrNameLst>
                                          <p:attrName>ppt_w</p:attrName>
                                        </p:attrNameLst>
                                      </p:cBhvr>
                                      <p:tavLst>
                                        <p:tav tm="0">
                                          <p:val>
                                            <p:strVal val="0"/>
                                          </p:val>
                                        </p:tav>
                                        <p:tav tm="100000">
                                          <p:val>
                                            <p:strVal val="#ppt_w"/>
                                          </p:val>
                                        </p:tav>
                                      </p:tavLst>
                                    </p:anim>
                                    <p:anim calcmode="lin" valueType="num">
                                      <p:cBhvr additive="base">
                                        <p:cTn id="144" dur="500"/>
                                        <p:tgtEl>
                                          <p:spTgt spid="477"/>
                                        </p:tgtEl>
                                        <p:attrNameLst>
                                          <p:attrName>ppt_h</p:attrName>
                                        </p:attrNameLst>
                                      </p:cBhvr>
                                      <p:tavLst>
                                        <p:tav tm="0">
                                          <p:val>
                                            <p:strVal val="0"/>
                                          </p:val>
                                        </p:tav>
                                        <p:tav tm="100000">
                                          <p:val>
                                            <p:strVal val="#ppt_h"/>
                                          </p:val>
                                        </p:tav>
                                      </p:tavLst>
                                    </p:anim>
                                  </p:childTnLst>
                                </p:cTn>
                              </p:par>
                              <p:par>
                                <p:cTn id="145" presetID="23" presetClass="entr" presetSubtype="16" fill="hold" nodeType="withEffect">
                                  <p:stCondLst>
                                    <p:cond delay="0"/>
                                  </p:stCondLst>
                                  <p:childTnLst>
                                    <p:set>
                                      <p:cBhvr>
                                        <p:cTn id="146" dur="1" fill="hold">
                                          <p:stCondLst>
                                            <p:cond delay="0"/>
                                          </p:stCondLst>
                                        </p:cTn>
                                        <p:tgtEl>
                                          <p:spTgt spid="478"/>
                                        </p:tgtEl>
                                        <p:attrNameLst>
                                          <p:attrName>style.visibility</p:attrName>
                                        </p:attrNameLst>
                                      </p:cBhvr>
                                      <p:to>
                                        <p:strVal val="visible"/>
                                      </p:to>
                                    </p:set>
                                    <p:anim calcmode="lin" valueType="num">
                                      <p:cBhvr additive="base">
                                        <p:cTn id="147" dur="500"/>
                                        <p:tgtEl>
                                          <p:spTgt spid="478"/>
                                        </p:tgtEl>
                                        <p:attrNameLst>
                                          <p:attrName>ppt_w</p:attrName>
                                        </p:attrNameLst>
                                      </p:cBhvr>
                                      <p:tavLst>
                                        <p:tav tm="0">
                                          <p:val>
                                            <p:strVal val="0"/>
                                          </p:val>
                                        </p:tav>
                                        <p:tav tm="100000">
                                          <p:val>
                                            <p:strVal val="#ppt_w"/>
                                          </p:val>
                                        </p:tav>
                                      </p:tavLst>
                                    </p:anim>
                                    <p:anim calcmode="lin" valueType="num">
                                      <p:cBhvr additive="base">
                                        <p:cTn id="148" dur="500"/>
                                        <p:tgtEl>
                                          <p:spTgt spid="478"/>
                                        </p:tgtEl>
                                        <p:attrNameLst>
                                          <p:attrName>ppt_h</p:attrName>
                                        </p:attrNameLst>
                                      </p:cBhvr>
                                      <p:tavLst>
                                        <p:tav tm="0">
                                          <p:val>
                                            <p:strVal val="0"/>
                                          </p:val>
                                        </p:tav>
                                        <p:tav tm="100000">
                                          <p:val>
                                            <p:strVal val="#ppt_h"/>
                                          </p:val>
                                        </p:tav>
                                      </p:tavLst>
                                    </p:anim>
                                  </p:childTnLst>
                                </p:cTn>
                              </p:par>
                              <p:par>
                                <p:cTn id="149" presetID="23" presetClass="entr" presetSubtype="16" fill="hold" nodeType="withEffect">
                                  <p:stCondLst>
                                    <p:cond delay="0"/>
                                  </p:stCondLst>
                                  <p:childTnLst>
                                    <p:set>
                                      <p:cBhvr>
                                        <p:cTn id="150" dur="1" fill="hold">
                                          <p:stCondLst>
                                            <p:cond delay="0"/>
                                          </p:stCondLst>
                                        </p:cTn>
                                        <p:tgtEl>
                                          <p:spTgt spid="479"/>
                                        </p:tgtEl>
                                        <p:attrNameLst>
                                          <p:attrName>style.visibility</p:attrName>
                                        </p:attrNameLst>
                                      </p:cBhvr>
                                      <p:to>
                                        <p:strVal val="visible"/>
                                      </p:to>
                                    </p:set>
                                    <p:anim calcmode="lin" valueType="num">
                                      <p:cBhvr additive="base">
                                        <p:cTn id="151" dur="500"/>
                                        <p:tgtEl>
                                          <p:spTgt spid="479"/>
                                        </p:tgtEl>
                                        <p:attrNameLst>
                                          <p:attrName>ppt_w</p:attrName>
                                        </p:attrNameLst>
                                      </p:cBhvr>
                                      <p:tavLst>
                                        <p:tav tm="0">
                                          <p:val>
                                            <p:strVal val="0"/>
                                          </p:val>
                                        </p:tav>
                                        <p:tav tm="100000">
                                          <p:val>
                                            <p:strVal val="#ppt_w"/>
                                          </p:val>
                                        </p:tav>
                                      </p:tavLst>
                                    </p:anim>
                                    <p:anim calcmode="lin" valueType="num">
                                      <p:cBhvr additive="base">
                                        <p:cTn id="152" dur="500"/>
                                        <p:tgtEl>
                                          <p:spTgt spid="479"/>
                                        </p:tgtEl>
                                        <p:attrNameLst>
                                          <p:attrName>ppt_h</p:attrName>
                                        </p:attrNameLst>
                                      </p:cBhvr>
                                      <p:tavLst>
                                        <p:tav tm="0">
                                          <p:val>
                                            <p:strVal val="0"/>
                                          </p:val>
                                        </p:tav>
                                        <p:tav tm="100000">
                                          <p:val>
                                            <p:strVal val="#ppt_h"/>
                                          </p:val>
                                        </p:tav>
                                      </p:tavLst>
                                    </p:anim>
                                  </p:childTnLst>
                                </p:cTn>
                              </p:par>
                              <p:par>
                                <p:cTn id="153" presetID="23" presetClass="entr" presetSubtype="16" fill="hold" nodeType="withEffect">
                                  <p:stCondLst>
                                    <p:cond delay="0"/>
                                  </p:stCondLst>
                                  <p:childTnLst>
                                    <p:set>
                                      <p:cBhvr>
                                        <p:cTn id="154" dur="1" fill="hold">
                                          <p:stCondLst>
                                            <p:cond delay="0"/>
                                          </p:stCondLst>
                                        </p:cTn>
                                        <p:tgtEl>
                                          <p:spTgt spid="480"/>
                                        </p:tgtEl>
                                        <p:attrNameLst>
                                          <p:attrName>style.visibility</p:attrName>
                                        </p:attrNameLst>
                                      </p:cBhvr>
                                      <p:to>
                                        <p:strVal val="visible"/>
                                      </p:to>
                                    </p:set>
                                    <p:anim calcmode="lin" valueType="num">
                                      <p:cBhvr additive="base">
                                        <p:cTn id="155" dur="500"/>
                                        <p:tgtEl>
                                          <p:spTgt spid="480"/>
                                        </p:tgtEl>
                                        <p:attrNameLst>
                                          <p:attrName>ppt_w</p:attrName>
                                        </p:attrNameLst>
                                      </p:cBhvr>
                                      <p:tavLst>
                                        <p:tav tm="0">
                                          <p:val>
                                            <p:strVal val="0"/>
                                          </p:val>
                                        </p:tav>
                                        <p:tav tm="100000">
                                          <p:val>
                                            <p:strVal val="#ppt_w"/>
                                          </p:val>
                                        </p:tav>
                                      </p:tavLst>
                                    </p:anim>
                                    <p:anim calcmode="lin" valueType="num">
                                      <p:cBhvr additive="base">
                                        <p:cTn id="156" dur="500"/>
                                        <p:tgtEl>
                                          <p:spTgt spid="480"/>
                                        </p:tgtEl>
                                        <p:attrNameLst>
                                          <p:attrName>ppt_h</p:attrName>
                                        </p:attrNameLst>
                                      </p:cBhvr>
                                      <p:tavLst>
                                        <p:tav tm="0">
                                          <p:val>
                                            <p:strVal val="0"/>
                                          </p:val>
                                        </p:tav>
                                        <p:tav tm="100000">
                                          <p:val>
                                            <p:strVal val="#ppt_h"/>
                                          </p:val>
                                        </p:tav>
                                      </p:tavLst>
                                    </p:anim>
                                  </p:childTnLst>
                                </p:cTn>
                              </p:par>
                              <p:par>
                                <p:cTn id="157" presetID="23" presetClass="entr" presetSubtype="16" fill="hold" nodeType="withEffect">
                                  <p:stCondLst>
                                    <p:cond delay="0"/>
                                  </p:stCondLst>
                                  <p:childTnLst>
                                    <p:set>
                                      <p:cBhvr>
                                        <p:cTn id="158" dur="1" fill="hold">
                                          <p:stCondLst>
                                            <p:cond delay="0"/>
                                          </p:stCondLst>
                                        </p:cTn>
                                        <p:tgtEl>
                                          <p:spTgt spid="481"/>
                                        </p:tgtEl>
                                        <p:attrNameLst>
                                          <p:attrName>style.visibility</p:attrName>
                                        </p:attrNameLst>
                                      </p:cBhvr>
                                      <p:to>
                                        <p:strVal val="visible"/>
                                      </p:to>
                                    </p:set>
                                    <p:anim calcmode="lin" valueType="num">
                                      <p:cBhvr additive="base">
                                        <p:cTn id="159" dur="500"/>
                                        <p:tgtEl>
                                          <p:spTgt spid="481"/>
                                        </p:tgtEl>
                                        <p:attrNameLst>
                                          <p:attrName>ppt_w</p:attrName>
                                        </p:attrNameLst>
                                      </p:cBhvr>
                                      <p:tavLst>
                                        <p:tav tm="0">
                                          <p:val>
                                            <p:strVal val="0"/>
                                          </p:val>
                                        </p:tav>
                                        <p:tav tm="100000">
                                          <p:val>
                                            <p:strVal val="#ppt_w"/>
                                          </p:val>
                                        </p:tav>
                                      </p:tavLst>
                                    </p:anim>
                                    <p:anim calcmode="lin" valueType="num">
                                      <p:cBhvr additive="base">
                                        <p:cTn id="160" dur="500"/>
                                        <p:tgtEl>
                                          <p:spTgt spid="481"/>
                                        </p:tgtEl>
                                        <p:attrNameLst>
                                          <p:attrName>ppt_h</p:attrName>
                                        </p:attrNameLst>
                                      </p:cBhvr>
                                      <p:tavLst>
                                        <p:tav tm="0">
                                          <p:val>
                                            <p:strVal val="0"/>
                                          </p:val>
                                        </p:tav>
                                        <p:tav tm="100000">
                                          <p:val>
                                            <p:strVal val="#ppt_h"/>
                                          </p:val>
                                        </p:tav>
                                      </p:tavLst>
                                    </p:anim>
                                  </p:childTnLst>
                                </p:cTn>
                              </p:par>
                              <p:par>
                                <p:cTn id="161" presetID="23" presetClass="entr" presetSubtype="16" fill="hold" nodeType="withEffect">
                                  <p:stCondLst>
                                    <p:cond delay="0"/>
                                  </p:stCondLst>
                                  <p:childTnLst>
                                    <p:set>
                                      <p:cBhvr>
                                        <p:cTn id="162" dur="1" fill="hold">
                                          <p:stCondLst>
                                            <p:cond delay="0"/>
                                          </p:stCondLst>
                                        </p:cTn>
                                        <p:tgtEl>
                                          <p:spTgt spid="482"/>
                                        </p:tgtEl>
                                        <p:attrNameLst>
                                          <p:attrName>style.visibility</p:attrName>
                                        </p:attrNameLst>
                                      </p:cBhvr>
                                      <p:to>
                                        <p:strVal val="visible"/>
                                      </p:to>
                                    </p:set>
                                    <p:anim calcmode="lin" valueType="num">
                                      <p:cBhvr additive="base">
                                        <p:cTn id="163" dur="500"/>
                                        <p:tgtEl>
                                          <p:spTgt spid="482"/>
                                        </p:tgtEl>
                                        <p:attrNameLst>
                                          <p:attrName>ppt_w</p:attrName>
                                        </p:attrNameLst>
                                      </p:cBhvr>
                                      <p:tavLst>
                                        <p:tav tm="0">
                                          <p:val>
                                            <p:strVal val="0"/>
                                          </p:val>
                                        </p:tav>
                                        <p:tav tm="100000">
                                          <p:val>
                                            <p:strVal val="#ppt_w"/>
                                          </p:val>
                                        </p:tav>
                                      </p:tavLst>
                                    </p:anim>
                                    <p:anim calcmode="lin" valueType="num">
                                      <p:cBhvr additive="base">
                                        <p:cTn id="164" dur="500"/>
                                        <p:tgtEl>
                                          <p:spTgt spid="482"/>
                                        </p:tgtEl>
                                        <p:attrNameLst>
                                          <p:attrName>ppt_h</p:attrName>
                                        </p:attrNameLst>
                                      </p:cBhvr>
                                      <p:tavLst>
                                        <p:tav tm="0">
                                          <p:val>
                                            <p:strVal val="0"/>
                                          </p:val>
                                        </p:tav>
                                        <p:tav tm="100000">
                                          <p:val>
                                            <p:strVal val="#ppt_h"/>
                                          </p:val>
                                        </p:tav>
                                      </p:tavLst>
                                    </p:anim>
                                  </p:childTnLst>
                                </p:cTn>
                              </p:par>
                              <p:par>
                                <p:cTn id="165" presetID="23" presetClass="entr" presetSubtype="16" fill="hold" nodeType="withEffect">
                                  <p:stCondLst>
                                    <p:cond delay="0"/>
                                  </p:stCondLst>
                                  <p:childTnLst>
                                    <p:set>
                                      <p:cBhvr>
                                        <p:cTn id="166" dur="1" fill="hold">
                                          <p:stCondLst>
                                            <p:cond delay="0"/>
                                          </p:stCondLst>
                                        </p:cTn>
                                        <p:tgtEl>
                                          <p:spTgt spid="483"/>
                                        </p:tgtEl>
                                        <p:attrNameLst>
                                          <p:attrName>style.visibility</p:attrName>
                                        </p:attrNameLst>
                                      </p:cBhvr>
                                      <p:to>
                                        <p:strVal val="visible"/>
                                      </p:to>
                                    </p:set>
                                    <p:anim calcmode="lin" valueType="num">
                                      <p:cBhvr additive="base">
                                        <p:cTn id="167" dur="500"/>
                                        <p:tgtEl>
                                          <p:spTgt spid="483"/>
                                        </p:tgtEl>
                                        <p:attrNameLst>
                                          <p:attrName>ppt_w</p:attrName>
                                        </p:attrNameLst>
                                      </p:cBhvr>
                                      <p:tavLst>
                                        <p:tav tm="0">
                                          <p:val>
                                            <p:strVal val="0"/>
                                          </p:val>
                                        </p:tav>
                                        <p:tav tm="100000">
                                          <p:val>
                                            <p:strVal val="#ppt_w"/>
                                          </p:val>
                                        </p:tav>
                                      </p:tavLst>
                                    </p:anim>
                                    <p:anim calcmode="lin" valueType="num">
                                      <p:cBhvr additive="base">
                                        <p:cTn id="168" dur="500"/>
                                        <p:tgtEl>
                                          <p:spTgt spid="483"/>
                                        </p:tgtEl>
                                        <p:attrNameLst>
                                          <p:attrName>ppt_h</p:attrName>
                                        </p:attrNameLst>
                                      </p:cBhvr>
                                      <p:tavLst>
                                        <p:tav tm="0">
                                          <p:val>
                                            <p:strVal val="0"/>
                                          </p:val>
                                        </p:tav>
                                        <p:tav tm="100000">
                                          <p:val>
                                            <p:strVal val="#ppt_h"/>
                                          </p:val>
                                        </p:tav>
                                      </p:tavLst>
                                    </p:anim>
                                  </p:childTnLst>
                                </p:cTn>
                              </p:par>
                              <p:par>
                                <p:cTn id="169" presetID="23" presetClass="entr" presetSubtype="16" fill="hold" nodeType="withEffect">
                                  <p:stCondLst>
                                    <p:cond delay="0"/>
                                  </p:stCondLst>
                                  <p:childTnLst>
                                    <p:set>
                                      <p:cBhvr>
                                        <p:cTn id="170" dur="1" fill="hold">
                                          <p:stCondLst>
                                            <p:cond delay="0"/>
                                          </p:stCondLst>
                                        </p:cTn>
                                        <p:tgtEl>
                                          <p:spTgt spid="484"/>
                                        </p:tgtEl>
                                        <p:attrNameLst>
                                          <p:attrName>style.visibility</p:attrName>
                                        </p:attrNameLst>
                                      </p:cBhvr>
                                      <p:to>
                                        <p:strVal val="visible"/>
                                      </p:to>
                                    </p:set>
                                    <p:anim calcmode="lin" valueType="num">
                                      <p:cBhvr additive="base">
                                        <p:cTn id="171" dur="500"/>
                                        <p:tgtEl>
                                          <p:spTgt spid="484"/>
                                        </p:tgtEl>
                                        <p:attrNameLst>
                                          <p:attrName>ppt_w</p:attrName>
                                        </p:attrNameLst>
                                      </p:cBhvr>
                                      <p:tavLst>
                                        <p:tav tm="0">
                                          <p:val>
                                            <p:strVal val="0"/>
                                          </p:val>
                                        </p:tav>
                                        <p:tav tm="100000">
                                          <p:val>
                                            <p:strVal val="#ppt_w"/>
                                          </p:val>
                                        </p:tav>
                                      </p:tavLst>
                                    </p:anim>
                                    <p:anim calcmode="lin" valueType="num">
                                      <p:cBhvr additive="base">
                                        <p:cTn id="172" dur="500"/>
                                        <p:tgtEl>
                                          <p:spTgt spid="48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6"/>
          <p:cNvSpPr/>
          <p:nvPr/>
        </p:nvSpPr>
        <p:spPr>
          <a:xfrm>
            <a:off x="1460499" y="5340390"/>
            <a:ext cx="2777837" cy="2780517"/>
          </a:xfrm>
          <a:custGeom>
            <a:avLst/>
            <a:gdLst/>
            <a:ahLst/>
            <a:cxnLst/>
            <a:rect l="l" t="t" r="r" b="b"/>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1">
              <a:alpha val="89803"/>
            </a:schemeClr>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492" name="Google Shape;492;p26"/>
          <p:cNvSpPr/>
          <p:nvPr/>
        </p:nvSpPr>
        <p:spPr>
          <a:xfrm>
            <a:off x="4624690" y="5331584"/>
            <a:ext cx="2777837" cy="2780517"/>
          </a:xfrm>
          <a:custGeom>
            <a:avLst/>
            <a:gdLst/>
            <a:ahLst/>
            <a:cxnLst/>
            <a:rect l="l" t="t" r="r" b="b"/>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2">
              <a:alpha val="89803"/>
            </a:schemeClr>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493" name="Google Shape;493;p26"/>
          <p:cNvSpPr/>
          <p:nvPr/>
        </p:nvSpPr>
        <p:spPr>
          <a:xfrm>
            <a:off x="7763450" y="5322778"/>
            <a:ext cx="2777837" cy="2781496"/>
          </a:xfrm>
          <a:custGeom>
            <a:avLst/>
            <a:gdLst/>
            <a:ahLst/>
            <a:cxnLst/>
            <a:rect l="l" t="t" r="r" b="b"/>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3">
              <a:alpha val="89803"/>
            </a:schemeClr>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494" name="Google Shape;494;p26"/>
          <p:cNvSpPr/>
          <p:nvPr/>
        </p:nvSpPr>
        <p:spPr>
          <a:xfrm>
            <a:off x="7030585" y="6129930"/>
            <a:ext cx="1103310" cy="1100663"/>
          </a:xfrm>
          <a:custGeom>
            <a:avLst/>
            <a:gdLst/>
            <a:ahLst/>
            <a:cxnLst/>
            <a:rect l="l" t="t" r="r" b="b"/>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rgbClr val="BFBFBF">
              <a:alpha val="89803"/>
            </a:srgbClr>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1350">
              <a:solidFill>
                <a:srgbClr val="2BB1E8"/>
              </a:solidFill>
              <a:latin typeface="Roboto"/>
              <a:ea typeface="Roboto"/>
              <a:cs typeface="Roboto"/>
              <a:sym typeface="Roboto"/>
            </a:endParaRPr>
          </a:p>
        </p:txBody>
      </p:sp>
      <p:sp>
        <p:nvSpPr>
          <p:cNvPr id="495" name="Google Shape;495;p26"/>
          <p:cNvSpPr/>
          <p:nvPr/>
        </p:nvSpPr>
        <p:spPr>
          <a:xfrm>
            <a:off x="3904973" y="6137757"/>
            <a:ext cx="1103310" cy="1101641"/>
          </a:xfrm>
          <a:custGeom>
            <a:avLst/>
            <a:gdLst/>
            <a:ahLst/>
            <a:cxnLst/>
            <a:rect l="l" t="t" r="r" b="b"/>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rgbClr val="BFBFBF">
              <a:alpha val="89803"/>
            </a:srgbClr>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1350">
              <a:solidFill>
                <a:srgbClr val="2BB1E8"/>
              </a:solidFill>
              <a:latin typeface="Roboto"/>
              <a:ea typeface="Roboto"/>
              <a:cs typeface="Roboto"/>
              <a:sym typeface="Roboto"/>
            </a:endParaRPr>
          </a:p>
        </p:txBody>
      </p:sp>
      <p:sp>
        <p:nvSpPr>
          <p:cNvPr id="496" name="Google Shape;496;p26"/>
          <p:cNvSpPr/>
          <p:nvPr/>
        </p:nvSpPr>
        <p:spPr>
          <a:xfrm>
            <a:off x="10970365" y="5314952"/>
            <a:ext cx="2777837" cy="2780517"/>
          </a:xfrm>
          <a:custGeom>
            <a:avLst/>
            <a:gdLst/>
            <a:ahLst/>
            <a:cxnLst/>
            <a:rect l="l" t="t" r="r" b="b"/>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4">
              <a:alpha val="89803"/>
            </a:schemeClr>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497" name="Google Shape;497;p26"/>
          <p:cNvSpPr/>
          <p:nvPr/>
        </p:nvSpPr>
        <p:spPr>
          <a:xfrm>
            <a:off x="10201942" y="6121126"/>
            <a:ext cx="1103310" cy="1101641"/>
          </a:xfrm>
          <a:custGeom>
            <a:avLst/>
            <a:gdLst/>
            <a:ahLst/>
            <a:cxnLst/>
            <a:rect l="l" t="t" r="r" b="b"/>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rgbClr val="BFBFBF">
              <a:alpha val="89803"/>
            </a:srgbClr>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1350">
              <a:solidFill>
                <a:srgbClr val="2BB1E8"/>
              </a:solidFill>
              <a:latin typeface="Roboto"/>
              <a:ea typeface="Roboto"/>
              <a:cs typeface="Roboto"/>
              <a:sym typeface="Roboto"/>
            </a:endParaRPr>
          </a:p>
        </p:txBody>
      </p:sp>
      <p:sp>
        <p:nvSpPr>
          <p:cNvPr id="498" name="Google Shape;498;p26"/>
          <p:cNvSpPr/>
          <p:nvPr/>
        </p:nvSpPr>
        <p:spPr>
          <a:xfrm>
            <a:off x="14196300" y="5314952"/>
            <a:ext cx="2777837" cy="2780517"/>
          </a:xfrm>
          <a:custGeom>
            <a:avLst/>
            <a:gdLst/>
            <a:ahLst/>
            <a:cxnLst/>
            <a:rect l="l" t="t" r="r" b="b"/>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chemeClr val="accent5">
              <a:alpha val="89803"/>
            </a:schemeClr>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499" name="Google Shape;499;p26"/>
          <p:cNvSpPr/>
          <p:nvPr/>
        </p:nvSpPr>
        <p:spPr>
          <a:xfrm>
            <a:off x="13427877" y="6121126"/>
            <a:ext cx="1103310" cy="1101641"/>
          </a:xfrm>
          <a:custGeom>
            <a:avLst/>
            <a:gdLst/>
            <a:ahLst/>
            <a:cxnLst/>
            <a:rect l="l" t="t" r="r" b="b"/>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path>
            </a:pathLst>
          </a:custGeom>
          <a:solidFill>
            <a:srgbClr val="BFBFBF">
              <a:alpha val="89803"/>
            </a:srgbClr>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1350">
              <a:solidFill>
                <a:srgbClr val="2BB1E8"/>
              </a:solidFill>
              <a:latin typeface="Roboto"/>
              <a:ea typeface="Roboto"/>
              <a:cs typeface="Roboto"/>
              <a:sym typeface="Roboto"/>
            </a:endParaRPr>
          </a:p>
        </p:txBody>
      </p:sp>
      <p:sp>
        <p:nvSpPr>
          <p:cNvPr id="500" name="Google Shape;500;p26"/>
          <p:cNvSpPr txBox="1"/>
          <p:nvPr/>
        </p:nvSpPr>
        <p:spPr>
          <a:xfrm>
            <a:off x="1862419" y="8495529"/>
            <a:ext cx="1933543"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MARKETING</a:t>
            </a:r>
            <a:endParaRPr/>
          </a:p>
        </p:txBody>
      </p:sp>
      <p:cxnSp>
        <p:nvCxnSpPr>
          <p:cNvPr id="501" name="Google Shape;501;p26"/>
          <p:cNvCxnSpPr/>
          <p:nvPr/>
        </p:nvCxnSpPr>
        <p:spPr>
          <a:xfrm>
            <a:off x="1393955" y="9087886"/>
            <a:ext cx="2870464" cy="0"/>
          </a:xfrm>
          <a:prstGeom prst="straightConnector1">
            <a:avLst/>
          </a:prstGeom>
          <a:noFill/>
          <a:ln w="9525" cap="flat" cmpd="sng">
            <a:solidFill>
              <a:srgbClr val="D8D8D8"/>
            </a:solidFill>
            <a:prstDash val="solid"/>
            <a:miter lim="800000"/>
            <a:headEnd type="none" w="sm" len="sm"/>
            <a:tailEnd type="none" w="sm" len="sm"/>
          </a:ln>
        </p:spPr>
      </p:cxnSp>
      <p:sp>
        <p:nvSpPr>
          <p:cNvPr id="502" name="Google Shape;502;p26"/>
          <p:cNvSpPr txBox="1"/>
          <p:nvPr/>
        </p:nvSpPr>
        <p:spPr>
          <a:xfrm>
            <a:off x="1206853" y="9202534"/>
            <a:ext cx="3244697" cy="134070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503" name="Google Shape;503;p26"/>
          <p:cNvSpPr txBox="1"/>
          <p:nvPr/>
        </p:nvSpPr>
        <p:spPr>
          <a:xfrm>
            <a:off x="4930671" y="8495529"/>
            <a:ext cx="2286203"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SEO ANALYSIS</a:t>
            </a:r>
            <a:endParaRPr/>
          </a:p>
        </p:txBody>
      </p:sp>
      <p:cxnSp>
        <p:nvCxnSpPr>
          <p:cNvPr id="504" name="Google Shape;504;p26"/>
          <p:cNvCxnSpPr/>
          <p:nvPr/>
        </p:nvCxnSpPr>
        <p:spPr>
          <a:xfrm>
            <a:off x="4638533" y="9087886"/>
            <a:ext cx="2870464" cy="0"/>
          </a:xfrm>
          <a:prstGeom prst="straightConnector1">
            <a:avLst/>
          </a:prstGeom>
          <a:noFill/>
          <a:ln w="9525" cap="flat" cmpd="sng">
            <a:solidFill>
              <a:srgbClr val="D8D8D8"/>
            </a:solidFill>
            <a:prstDash val="solid"/>
            <a:miter lim="800000"/>
            <a:headEnd type="none" w="sm" len="sm"/>
            <a:tailEnd type="none" w="sm" len="sm"/>
          </a:ln>
        </p:spPr>
      </p:cxnSp>
      <p:sp>
        <p:nvSpPr>
          <p:cNvPr id="505" name="Google Shape;505;p26"/>
          <p:cNvSpPr txBox="1"/>
          <p:nvPr/>
        </p:nvSpPr>
        <p:spPr>
          <a:xfrm>
            <a:off x="4451431" y="9202534"/>
            <a:ext cx="3244697" cy="8081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506" name="Google Shape;506;p26"/>
          <p:cNvSpPr txBox="1"/>
          <p:nvPr/>
        </p:nvSpPr>
        <p:spPr>
          <a:xfrm>
            <a:off x="8218878" y="8495529"/>
            <a:ext cx="1854995"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TARGETING</a:t>
            </a:r>
            <a:endParaRPr/>
          </a:p>
        </p:txBody>
      </p:sp>
      <p:cxnSp>
        <p:nvCxnSpPr>
          <p:cNvPr id="507" name="Google Shape;507;p26"/>
          <p:cNvCxnSpPr/>
          <p:nvPr/>
        </p:nvCxnSpPr>
        <p:spPr>
          <a:xfrm>
            <a:off x="7711136" y="9087886"/>
            <a:ext cx="2870464" cy="0"/>
          </a:xfrm>
          <a:prstGeom prst="straightConnector1">
            <a:avLst/>
          </a:prstGeom>
          <a:noFill/>
          <a:ln w="9525" cap="flat" cmpd="sng">
            <a:solidFill>
              <a:srgbClr val="D8D8D8"/>
            </a:solidFill>
            <a:prstDash val="solid"/>
            <a:miter lim="800000"/>
            <a:headEnd type="none" w="sm" len="sm"/>
            <a:tailEnd type="none" w="sm" len="sm"/>
          </a:ln>
        </p:spPr>
      </p:cxnSp>
      <p:sp>
        <p:nvSpPr>
          <p:cNvPr id="508" name="Google Shape;508;p26"/>
          <p:cNvSpPr txBox="1"/>
          <p:nvPr/>
        </p:nvSpPr>
        <p:spPr>
          <a:xfrm>
            <a:off x="7524033" y="9202534"/>
            <a:ext cx="3244697" cy="8081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509" name="Google Shape;509;p26"/>
          <p:cNvSpPr txBox="1"/>
          <p:nvPr/>
        </p:nvSpPr>
        <p:spPr>
          <a:xfrm>
            <a:off x="14788233" y="8495529"/>
            <a:ext cx="1574470"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SUPPORT</a:t>
            </a:r>
            <a:endParaRPr/>
          </a:p>
        </p:txBody>
      </p:sp>
      <p:cxnSp>
        <p:nvCxnSpPr>
          <p:cNvPr id="510" name="Google Shape;510;p26"/>
          <p:cNvCxnSpPr/>
          <p:nvPr/>
        </p:nvCxnSpPr>
        <p:spPr>
          <a:xfrm>
            <a:off x="14140230" y="9087886"/>
            <a:ext cx="2870464" cy="0"/>
          </a:xfrm>
          <a:prstGeom prst="straightConnector1">
            <a:avLst/>
          </a:prstGeom>
          <a:noFill/>
          <a:ln w="9525" cap="flat" cmpd="sng">
            <a:solidFill>
              <a:srgbClr val="D8D8D8"/>
            </a:solidFill>
            <a:prstDash val="solid"/>
            <a:miter lim="800000"/>
            <a:headEnd type="none" w="sm" len="sm"/>
            <a:tailEnd type="none" w="sm" len="sm"/>
          </a:ln>
        </p:spPr>
      </p:cxnSp>
      <p:sp>
        <p:nvSpPr>
          <p:cNvPr id="511" name="Google Shape;511;p26"/>
          <p:cNvSpPr txBox="1"/>
          <p:nvPr/>
        </p:nvSpPr>
        <p:spPr>
          <a:xfrm>
            <a:off x="13953127" y="9202534"/>
            <a:ext cx="3244697" cy="8081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512" name="Google Shape;512;p26"/>
          <p:cNvSpPr txBox="1"/>
          <p:nvPr/>
        </p:nvSpPr>
        <p:spPr>
          <a:xfrm>
            <a:off x="10871761" y="8495529"/>
            <a:ext cx="2951450"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PUBLIC RELATIONS</a:t>
            </a:r>
            <a:endParaRPr/>
          </a:p>
        </p:txBody>
      </p:sp>
      <p:cxnSp>
        <p:nvCxnSpPr>
          <p:cNvPr id="513" name="Google Shape;513;p26"/>
          <p:cNvCxnSpPr/>
          <p:nvPr/>
        </p:nvCxnSpPr>
        <p:spPr>
          <a:xfrm>
            <a:off x="10912247" y="9087886"/>
            <a:ext cx="2870464" cy="0"/>
          </a:xfrm>
          <a:prstGeom prst="straightConnector1">
            <a:avLst/>
          </a:prstGeom>
          <a:noFill/>
          <a:ln w="9525" cap="flat" cmpd="sng">
            <a:solidFill>
              <a:srgbClr val="D8D8D8"/>
            </a:solidFill>
            <a:prstDash val="solid"/>
            <a:miter lim="800000"/>
            <a:headEnd type="none" w="sm" len="sm"/>
            <a:tailEnd type="none" w="sm" len="sm"/>
          </a:ln>
        </p:spPr>
      </p:cxnSp>
      <p:sp>
        <p:nvSpPr>
          <p:cNvPr id="514" name="Google Shape;514;p26"/>
          <p:cNvSpPr txBox="1"/>
          <p:nvPr/>
        </p:nvSpPr>
        <p:spPr>
          <a:xfrm>
            <a:off x="10725145" y="9202534"/>
            <a:ext cx="3244697" cy="8081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515" name="Google Shape;515;p26"/>
          <p:cNvSpPr/>
          <p:nvPr/>
        </p:nvSpPr>
        <p:spPr>
          <a:xfrm>
            <a:off x="1223363" y="3888983"/>
            <a:ext cx="15830993" cy="798688"/>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 and selling a product or service. It includes advertising, selling and delivering products to people. People who work in marketing departments of companies try to get the attention of target audiences.</a:t>
            </a:r>
            <a:endParaRPr sz="1650">
              <a:solidFill>
                <a:schemeClr val="dk1"/>
              </a:solidFill>
              <a:latin typeface="Roboto"/>
              <a:ea typeface="Roboto"/>
              <a:cs typeface="Roboto"/>
              <a:sym typeface="Roboto"/>
            </a:endParaRPr>
          </a:p>
        </p:txBody>
      </p:sp>
      <p:sp>
        <p:nvSpPr>
          <p:cNvPr id="516" name="Google Shape;516;p26"/>
          <p:cNvSpPr txBox="1"/>
          <p:nvPr/>
        </p:nvSpPr>
        <p:spPr>
          <a:xfrm>
            <a:off x="7360994" y="6372825"/>
            <a:ext cx="423514" cy="6002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300" b="1">
                <a:solidFill>
                  <a:schemeClr val="lt1"/>
                </a:solidFill>
                <a:latin typeface="Roboto"/>
                <a:ea typeface="Roboto"/>
                <a:cs typeface="Roboto"/>
                <a:sym typeface="Roboto"/>
              </a:rPr>
              <a:t>2</a:t>
            </a:r>
            <a:endParaRPr/>
          </a:p>
        </p:txBody>
      </p:sp>
      <p:sp>
        <p:nvSpPr>
          <p:cNvPr id="517" name="Google Shape;517;p26"/>
          <p:cNvSpPr txBox="1"/>
          <p:nvPr/>
        </p:nvSpPr>
        <p:spPr>
          <a:xfrm>
            <a:off x="10556973" y="6372825"/>
            <a:ext cx="423514" cy="6002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300" b="1">
                <a:solidFill>
                  <a:schemeClr val="lt1"/>
                </a:solidFill>
                <a:latin typeface="Roboto"/>
                <a:ea typeface="Roboto"/>
                <a:cs typeface="Roboto"/>
                <a:sym typeface="Roboto"/>
              </a:rPr>
              <a:t>3</a:t>
            </a:r>
            <a:endParaRPr/>
          </a:p>
        </p:txBody>
      </p:sp>
      <p:sp>
        <p:nvSpPr>
          <p:cNvPr id="518" name="Google Shape;518;p26"/>
          <p:cNvSpPr txBox="1"/>
          <p:nvPr/>
        </p:nvSpPr>
        <p:spPr>
          <a:xfrm>
            <a:off x="13765730" y="6372825"/>
            <a:ext cx="423514" cy="6002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300" b="1">
                <a:solidFill>
                  <a:schemeClr val="lt1"/>
                </a:solidFill>
                <a:latin typeface="Roboto"/>
                <a:ea typeface="Roboto"/>
                <a:cs typeface="Roboto"/>
                <a:sym typeface="Roboto"/>
              </a:rPr>
              <a:t>4</a:t>
            </a:r>
            <a:endParaRPr/>
          </a:p>
        </p:txBody>
      </p:sp>
      <p:sp>
        <p:nvSpPr>
          <p:cNvPr id="519" name="Google Shape;519;p26"/>
          <p:cNvSpPr txBox="1"/>
          <p:nvPr/>
        </p:nvSpPr>
        <p:spPr>
          <a:xfrm>
            <a:off x="4239673" y="6372825"/>
            <a:ext cx="423514" cy="6002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300" b="1">
                <a:solidFill>
                  <a:schemeClr val="lt1"/>
                </a:solidFill>
                <a:latin typeface="Roboto"/>
                <a:ea typeface="Roboto"/>
                <a:cs typeface="Roboto"/>
                <a:sym typeface="Roboto"/>
              </a:rPr>
              <a:t>1</a:t>
            </a:r>
            <a:endParaRPr/>
          </a:p>
        </p:txBody>
      </p:sp>
      <p:sp>
        <p:nvSpPr>
          <p:cNvPr id="520" name="Google Shape;520;p26"/>
          <p:cNvSpPr/>
          <p:nvPr/>
        </p:nvSpPr>
        <p:spPr>
          <a:xfrm>
            <a:off x="8689919" y="6242747"/>
            <a:ext cx="912925" cy="913163"/>
          </a:xfrm>
          <a:custGeom>
            <a:avLst/>
            <a:gdLst/>
            <a:ahLst/>
            <a:cxnLst/>
            <a:rect l="l" t="t" r="r" b="b"/>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21" name="Google Shape;521;p26"/>
          <p:cNvSpPr/>
          <p:nvPr/>
        </p:nvSpPr>
        <p:spPr>
          <a:xfrm>
            <a:off x="15093744" y="6172179"/>
            <a:ext cx="988379" cy="988630"/>
          </a:xfrm>
          <a:custGeom>
            <a:avLst/>
            <a:gdLst/>
            <a:ahLst/>
            <a:cxnLst/>
            <a:rect l="l" t="t" r="r" b="b"/>
            <a:pathLst>
              <a:path w="120000" h="120000" extrusionOk="0">
                <a:moveTo>
                  <a:pt x="59869" y="2082"/>
                </a:moveTo>
                <a:lnTo>
                  <a:pt x="59869" y="2082"/>
                </a:lnTo>
                <a:cubicBezTo>
                  <a:pt x="25249" y="2082"/>
                  <a:pt x="0" y="27592"/>
                  <a:pt x="0" y="62212"/>
                </a:cubicBezTo>
                <a:cubicBezTo>
                  <a:pt x="0" y="94490"/>
                  <a:pt x="27592" y="119739"/>
                  <a:pt x="59869" y="119739"/>
                </a:cubicBezTo>
                <a:cubicBezTo>
                  <a:pt x="94490" y="119739"/>
                  <a:pt x="119739" y="92147"/>
                  <a:pt x="119739" y="59869"/>
                </a:cubicBezTo>
                <a:cubicBezTo>
                  <a:pt x="119739" y="27592"/>
                  <a:pt x="92147" y="0"/>
                  <a:pt x="59869" y="2082"/>
                </a:cubicBezTo>
                <a:close/>
                <a:moveTo>
                  <a:pt x="59869" y="9110"/>
                </a:moveTo>
                <a:lnTo>
                  <a:pt x="59869" y="9110"/>
                </a:lnTo>
                <a:cubicBezTo>
                  <a:pt x="66637" y="9110"/>
                  <a:pt x="75748" y="11453"/>
                  <a:pt x="83036" y="13796"/>
                </a:cubicBezTo>
                <a:cubicBezTo>
                  <a:pt x="75748" y="27592"/>
                  <a:pt x="75748" y="27592"/>
                  <a:pt x="75748" y="27592"/>
                </a:cubicBezTo>
                <a:cubicBezTo>
                  <a:pt x="71583" y="25249"/>
                  <a:pt x="64295" y="25249"/>
                  <a:pt x="59869" y="25249"/>
                </a:cubicBezTo>
                <a:cubicBezTo>
                  <a:pt x="52841" y="25249"/>
                  <a:pt x="48156" y="25249"/>
                  <a:pt x="43731" y="27592"/>
                </a:cubicBezTo>
                <a:cubicBezTo>
                  <a:pt x="36702" y="13796"/>
                  <a:pt x="36702" y="13796"/>
                  <a:pt x="36702" y="13796"/>
                </a:cubicBezTo>
                <a:cubicBezTo>
                  <a:pt x="43731" y="11453"/>
                  <a:pt x="50498" y="9110"/>
                  <a:pt x="59869" y="9110"/>
                </a:cubicBezTo>
                <a:close/>
                <a:moveTo>
                  <a:pt x="27592" y="76008"/>
                </a:moveTo>
                <a:lnTo>
                  <a:pt x="27592" y="76008"/>
                </a:lnTo>
                <a:cubicBezTo>
                  <a:pt x="13796" y="85119"/>
                  <a:pt x="13796" y="85119"/>
                  <a:pt x="13796" y="85119"/>
                </a:cubicBezTo>
                <a:cubicBezTo>
                  <a:pt x="9110" y="78351"/>
                  <a:pt x="9110" y="68980"/>
                  <a:pt x="9110" y="62212"/>
                </a:cubicBezTo>
                <a:cubicBezTo>
                  <a:pt x="6767" y="53101"/>
                  <a:pt x="9110" y="43470"/>
                  <a:pt x="13796" y="36702"/>
                </a:cubicBezTo>
                <a:cubicBezTo>
                  <a:pt x="27592" y="43470"/>
                  <a:pt x="27592" y="43470"/>
                  <a:pt x="27592" y="43470"/>
                </a:cubicBezTo>
                <a:cubicBezTo>
                  <a:pt x="25249" y="48156"/>
                  <a:pt x="22906" y="55184"/>
                  <a:pt x="22906" y="59869"/>
                </a:cubicBezTo>
                <a:cubicBezTo>
                  <a:pt x="22906" y="66898"/>
                  <a:pt x="25249" y="71323"/>
                  <a:pt x="27592" y="76008"/>
                </a:cubicBezTo>
                <a:close/>
                <a:moveTo>
                  <a:pt x="59869" y="112711"/>
                </a:moveTo>
                <a:lnTo>
                  <a:pt x="59869" y="112711"/>
                </a:lnTo>
                <a:cubicBezTo>
                  <a:pt x="50498" y="112711"/>
                  <a:pt x="43731" y="110629"/>
                  <a:pt x="36702" y="105943"/>
                </a:cubicBezTo>
                <a:cubicBezTo>
                  <a:pt x="43731" y="92147"/>
                  <a:pt x="43731" y="92147"/>
                  <a:pt x="43731" y="92147"/>
                </a:cubicBezTo>
                <a:cubicBezTo>
                  <a:pt x="48156" y="94490"/>
                  <a:pt x="52841" y="96832"/>
                  <a:pt x="59869" y="96832"/>
                </a:cubicBezTo>
                <a:cubicBezTo>
                  <a:pt x="64295" y="96832"/>
                  <a:pt x="71583" y="94490"/>
                  <a:pt x="75748" y="92147"/>
                </a:cubicBezTo>
                <a:cubicBezTo>
                  <a:pt x="83036" y="105943"/>
                  <a:pt x="83036" y="105943"/>
                  <a:pt x="83036" y="105943"/>
                </a:cubicBezTo>
                <a:cubicBezTo>
                  <a:pt x="75748" y="110629"/>
                  <a:pt x="69240" y="112711"/>
                  <a:pt x="59869" y="112711"/>
                </a:cubicBezTo>
                <a:close/>
                <a:moveTo>
                  <a:pt x="59869" y="89804"/>
                </a:moveTo>
                <a:lnTo>
                  <a:pt x="59869" y="89804"/>
                </a:lnTo>
                <a:cubicBezTo>
                  <a:pt x="43731" y="89804"/>
                  <a:pt x="32277" y="76008"/>
                  <a:pt x="32277" y="59869"/>
                </a:cubicBezTo>
                <a:cubicBezTo>
                  <a:pt x="32277" y="43470"/>
                  <a:pt x="43731" y="32017"/>
                  <a:pt x="59869" y="32017"/>
                </a:cubicBezTo>
                <a:cubicBezTo>
                  <a:pt x="75748" y="32017"/>
                  <a:pt x="87462" y="43470"/>
                  <a:pt x="87462" y="59869"/>
                </a:cubicBezTo>
                <a:cubicBezTo>
                  <a:pt x="87462" y="76008"/>
                  <a:pt x="75748" y="89804"/>
                  <a:pt x="59869" y="89804"/>
                </a:cubicBezTo>
                <a:close/>
                <a:moveTo>
                  <a:pt x="92147" y="76008"/>
                </a:moveTo>
                <a:lnTo>
                  <a:pt x="92147" y="76008"/>
                </a:lnTo>
                <a:cubicBezTo>
                  <a:pt x="94490" y="71323"/>
                  <a:pt x="96832" y="66898"/>
                  <a:pt x="96832" y="59869"/>
                </a:cubicBezTo>
                <a:cubicBezTo>
                  <a:pt x="96832" y="55184"/>
                  <a:pt x="94490" y="48156"/>
                  <a:pt x="92147" y="43470"/>
                </a:cubicBezTo>
                <a:cubicBezTo>
                  <a:pt x="105943" y="36702"/>
                  <a:pt x="105943" y="36702"/>
                  <a:pt x="105943" y="36702"/>
                </a:cubicBezTo>
                <a:cubicBezTo>
                  <a:pt x="108286" y="43470"/>
                  <a:pt x="110629" y="50759"/>
                  <a:pt x="110629" y="59869"/>
                </a:cubicBezTo>
                <a:cubicBezTo>
                  <a:pt x="110629" y="68980"/>
                  <a:pt x="108286" y="76008"/>
                  <a:pt x="105943" y="85119"/>
                </a:cubicBezTo>
                <a:lnTo>
                  <a:pt x="92147" y="76008"/>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22" name="Google Shape;522;p26"/>
          <p:cNvSpPr/>
          <p:nvPr/>
        </p:nvSpPr>
        <p:spPr>
          <a:xfrm>
            <a:off x="11859378" y="6188296"/>
            <a:ext cx="1063821" cy="950899"/>
          </a:xfrm>
          <a:custGeom>
            <a:avLst/>
            <a:gdLst/>
            <a:ahLst/>
            <a:cxnLst/>
            <a:rect l="l" t="t" r="r" b="b"/>
            <a:pathLst>
              <a:path w="120000" h="120000" extrusionOk="0">
                <a:moveTo>
                  <a:pt x="34285" y="74157"/>
                </a:moveTo>
                <a:lnTo>
                  <a:pt x="34285" y="74157"/>
                </a:lnTo>
                <a:cubicBezTo>
                  <a:pt x="34285" y="33707"/>
                  <a:pt x="34285" y="33707"/>
                  <a:pt x="34285" y="33707"/>
                </a:cubicBezTo>
                <a:cubicBezTo>
                  <a:pt x="12796" y="33707"/>
                  <a:pt x="12796" y="33707"/>
                  <a:pt x="12796" y="33707"/>
                </a:cubicBezTo>
                <a:cubicBezTo>
                  <a:pt x="4346" y="33707"/>
                  <a:pt x="0" y="40719"/>
                  <a:pt x="0" y="48000"/>
                </a:cubicBezTo>
                <a:cubicBezTo>
                  <a:pt x="0" y="86022"/>
                  <a:pt x="0" y="86022"/>
                  <a:pt x="0" y="86022"/>
                </a:cubicBezTo>
                <a:cubicBezTo>
                  <a:pt x="0" y="95460"/>
                  <a:pt x="4346" y="100584"/>
                  <a:pt x="12796" y="100584"/>
                </a:cubicBezTo>
                <a:cubicBezTo>
                  <a:pt x="17142" y="100584"/>
                  <a:pt x="17142" y="100584"/>
                  <a:pt x="17142" y="100584"/>
                </a:cubicBezTo>
                <a:cubicBezTo>
                  <a:pt x="17142" y="119730"/>
                  <a:pt x="17142" y="119730"/>
                  <a:pt x="17142" y="119730"/>
                </a:cubicBezTo>
                <a:cubicBezTo>
                  <a:pt x="36458" y="100584"/>
                  <a:pt x="36458" y="100584"/>
                  <a:pt x="36458" y="100584"/>
                </a:cubicBezTo>
                <a:cubicBezTo>
                  <a:pt x="66156" y="100584"/>
                  <a:pt x="66156" y="100584"/>
                  <a:pt x="66156" y="100584"/>
                </a:cubicBezTo>
                <a:cubicBezTo>
                  <a:pt x="72917" y="100584"/>
                  <a:pt x="77022" y="95460"/>
                  <a:pt x="77022" y="86022"/>
                </a:cubicBezTo>
                <a:cubicBezTo>
                  <a:pt x="77022" y="74157"/>
                  <a:pt x="77022" y="74157"/>
                  <a:pt x="77022" y="74157"/>
                </a:cubicBezTo>
                <a:lnTo>
                  <a:pt x="77022" y="74157"/>
                </a:lnTo>
                <a:lnTo>
                  <a:pt x="34285" y="74157"/>
                </a:lnTo>
                <a:close/>
                <a:moveTo>
                  <a:pt x="106961" y="0"/>
                </a:moveTo>
                <a:lnTo>
                  <a:pt x="106961" y="0"/>
                </a:lnTo>
                <a:cubicBezTo>
                  <a:pt x="53360" y="0"/>
                  <a:pt x="53360" y="0"/>
                  <a:pt x="53360" y="0"/>
                </a:cubicBezTo>
                <a:cubicBezTo>
                  <a:pt x="47082" y="0"/>
                  <a:pt x="42736" y="7280"/>
                  <a:pt x="42736" y="14561"/>
                </a:cubicBezTo>
                <a:cubicBezTo>
                  <a:pt x="42736" y="66876"/>
                  <a:pt x="42736" y="66876"/>
                  <a:pt x="42736" y="66876"/>
                </a:cubicBezTo>
                <a:cubicBezTo>
                  <a:pt x="83541" y="66876"/>
                  <a:pt x="83541" y="66876"/>
                  <a:pt x="83541" y="66876"/>
                </a:cubicBezTo>
                <a:cubicBezTo>
                  <a:pt x="102615" y="86022"/>
                  <a:pt x="102615" y="86022"/>
                  <a:pt x="102615" y="86022"/>
                </a:cubicBezTo>
                <a:cubicBezTo>
                  <a:pt x="102615" y="66876"/>
                  <a:pt x="102615" y="66876"/>
                  <a:pt x="102615" y="66876"/>
                </a:cubicBezTo>
                <a:cubicBezTo>
                  <a:pt x="106961" y="66876"/>
                  <a:pt x="106961" y="66876"/>
                  <a:pt x="106961" y="66876"/>
                </a:cubicBezTo>
                <a:cubicBezTo>
                  <a:pt x="113480" y="66876"/>
                  <a:pt x="119758" y="62292"/>
                  <a:pt x="119758" y="52584"/>
                </a:cubicBezTo>
                <a:cubicBezTo>
                  <a:pt x="119758" y="14561"/>
                  <a:pt x="119758" y="14561"/>
                  <a:pt x="119758" y="14561"/>
                </a:cubicBezTo>
                <a:cubicBezTo>
                  <a:pt x="119758" y="7280"/>
                  <a:pt x="113480" y="0"/>
                  <a:pt x="106961"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23" name="Google Shape;523;p26"/>
          <p:cNvSpPr/>
          <p:nvPr/>
        </p:nvSpPr>
        <p:spPr>
          <a:xfrm>
            <a:off x="5491712" y="6205011"/>
            <a:ext cx="1056278" cy="950899"/>
          </a:xfrm>
          <a:custGeom>
            <a:avLst/>
            <a:gdLst/>
            <a:ahLst/>
            <a:cxnLst/>
            <a:rect l="l" t="t" r="r" b="b"/>
            <a:pathLst>
              <a:path w="120000" h="120000" extrusionOk="0">
                <a:moveTo>
                  <a:pt x="19277" y="40719"/>
                </a:moveTo>
                <a:lnTo>
                  <a:pt x="19277" y="40719"/>
                </a:lnTo>
                <a:cubicBezTo>
                  <a:pt x="23373" y="36134"/>
                  <a:pt x="27951" y="38561"/>
                  <a:pt x="34216" y="45573"/>
                </a:cubicBezTo>
                <a:cubicBezTo>
                  <a:pt x="36385" y="48000"/>
                  <a:pt x="36385" y="45573"/>
                  <a:pt x="36385" y="45573"/>
                </a:cubicBezTo>
                <a:cubicBezTo>
                  <a:pt x="38554" y="45573"/>
                  <a:pt x="44819" y="36134"/>
                  <a:pt x="46987" y="36134"/>
                </a:cubicBezTo>
                <a:cubicBezTo>
                  <a:pt x="46987" y="36134"/>
                  <a:pt x="46987" y="36134"/>
                  <a:pt x="46987" y="33707"/>
                </a:cubicBezTo>
                <a:cubicBezTo>
                  <a:pt x="44819" y="33707"/>
                  <a:pt x="42891" y="31280"/>
                  <a:pt x="42891" y="28853"/>
                </a:cubicBezTo>
                <a:cubicBezTo>
                  <a:pt x="32048" y="12134"/>
                  <a:pt x="72530" y="2696"/>
                  <a:pt x="66265" y="2696"/>
                </a:cubicBezTo>
                <a:cubicBezTo>
                  <a:pt x="61927" y="0"/>
                  <a:pt x="49156" y="0"/>
                  <a:pt x="46987" y="0"/>
                </a:cubicBezTo>
                <a:cubicBezTo>
                  <a:pt x="40722" y="2696"/>
                  <a:pt x="30120" y="9707"/>
                  <a:pt x="25783" y="14561"/>
                </a:cubicBezTo>
                <a:cubicBezTo>
                  <a:pt x="19277" y="19415"/>
                  <a:pt x="17349" y="21842"/>
                  <a:pt x="17349" y="21842"/>
                </a:cubicBezTo>
                <a:cubicBezTo>
                  <a:pt x="14939" y="24000"/>
                  <a:pt x="17349" y="28853"/>
                  <a:pt x="12771" y="31280"/>
                </a:cubicBezTo>
                <a:cubicBezTo>
                  <a:pt x="8674" y="33707"/>
                  <a:pt x="6506" y="31280"/>
                  <a:pt x="4337" y="33707"/>
                </a:cubicBezTo>
                <a:cubicBezTo>
                  <a:pt x="4337" y="36134"/>
                  <a:pt x="2168" y="36134"/>
                  <a:pt x="0" y="38561"/>
                </a:cubicBezTo>
                <a:lnTo>
                  <a:pt x="0" y="40719"/>
                </a:lnTo>
                <a:lnTo>
                  <a:pt x="8674" y="50426"/>
                </a:lnTo>
                <a:cubicBezTo>
                  <a:pt x="8674" y="52853"/>
                  <a:pt x="10602" y="52853"/>
                  <a:pt x="12771" y="52853"/>
                </a:cubicBezTo>
                <a:cubicBezTo>
                  <a:pt x="12771" y="50426"/>
                  <a:pt x="14939" y="48000"/>
                  <a:pt x="17349" y="48000"/>
                </a:cubicBezTo>
                <a:cubicBezTo>
                  <a:pt x="17349" y="48000"/>
                  <a:pt x="17349" y="40719"/>
                  <a:pt x="19277" y="40719"/>
                </a:cubicBezTo>
                <a:close/>
                <a:moveTo>
                  <a:pt x="53493" y="43146"/>
                </a:moveTo>
                <a:lnTo>
                  <a:pt x="53493" y="43146"/>
                </a:lnTo>
                <a:cubicBezTo>
                  <a:pt x="51325" y="43146"/>
                  <a:pt x="51325" y="43146"/>
                  <a:pt x="51325" y="43146"/>
                </a:cubicBezTo>
                <a:cubicBezTo>
                  <a:pt x="42891" y="50426"/>
                  <a:pt x="42891" y="50426"/>
                  <a:pt x="42891" y="50426"/>
                </a:cubicBezTo>
                <a:cubicBezTo>
                  <a:pt x="40722" y="52853"/>
                  <a:pt x="40722" y="52853"/>
                  <a:pt x="40722" y="55011"/>
                </a:cubicBezTo>
                <a:cubicBezTo>
                  <a:pt x="91807" y="117303"/>
                  <a:pt x="91807" y="117303"/>
                  <a:pt x="91807" y="117303"/>
                </a:cubicBezTo>
                <a:cubicBezTo>
                  <a:pt x="91807" y="119730"/>
                  <a:pt x="94216" y="119730"/>
                  <a:pt x="96144" y="117303"/>
                </a:cubicBezTo>
                <a:cubicBezTo>
                  <a:pt x="102650" y="112449"/>
                  <a:pt x="102650" y="112449"/>
                  <a:pt x="102650" y="112449"/>
                </a:cubicBezTo>
                <a:cubicBezTo>
                  <a:pt x="102650" y="110022"/>
                  <a:pt x="102650" y="107865"/>
                  <a:pt x="102650" y="107865"/>
                </a:cubicBezTo>
                <a:lnTo>
                  <a:pt x="53493" y="43146"/>
                </a:lnTo>
                <a:close/>
                <a:moveTo>
                  <a:pt x="119759" y="16988"/>
                </a:moveTo>
                <a:lnTo>
                  <a:pt x="119759" y="16988"/>
                </a:lnTo>
                <a:cubicBezTo>
                  <a:pt x="117590" y="12134"/>
                  <a:pt x="117590" y="14561"/>
                  <a:pt x="115421" y="14561"/>
                </a:cubicBezTo>
                <a:cubicBezTo>
                  <a:pt x="115421" y="16988"/>
                  <a:pt x="111084" y="21842"/>
                  <a:pt x="111084" y="24000"/>
                </a:cubicBezTo>
                <a:cubicBezTo>
                  <a:pt x="108915" y="28853"/>
                  <a:pt x="104819" y="33707"/>
                  <a:pt x="98313" y="28853"/>
                </a:cubicBezTo>
                <a:cubicBezTo>
                  <a:pt x="91807" y="21842"/>
                  <a:pt x="94216" y="19415"/>
                  <a:pt x="96144" y="16988"/>
                </a:cubicBezTo>
                <a:cubicBezTo>
                  <a:pt x="96144" y="14561"/>
                  <a:pt x="100481" y="7550"/>
                  <a:pt x="100481" y="5123"/>
                </a:cubicBezTo>
                <a:cubicBezTo>
                  <a:pt x="102650" y="5123"/>
                  <a:pt x="100481" y="2696"/>
                  <a:pt x="98313" y="2696"/>
                </a:cubicBezTo>
                <a:cubicBezTo>
                  <a:pt x="96144" y="5123"/>
                  <a:pt x="83373" y="9707"/>
                  <a:pt x="81204" y="19415"/>
                </a:cubicBezTo>
                <a:cubicBezTo>
                  <a:pt x="79036" y="26426"/>
                  <a:pt x="83373" y="33707"/>
                  <a:pt x="76867" y="40719"/>
                </a:cubicBezTo>
                <a:cubicBezTo>
                  <a:pt x="68433" y="50426"/>
                  <a:pt x="68433" y="50426"/>
                  <a:pt x="68433" y="50426"/>
                </a:cubicBezTo>
                <a:cubicBezTo>
                  <a:pt x="76867" y="62292"/>
                  <a:pt x="76867" y="62292"/>
                  <a:pt x="76867" y="62292"/>
                </a:cubicBezTo>
                <a:cubicBezTo>
                  <a:pt x="87710" y="50426"/>
                  <a:pt x="87710" y="50426"/>
                  <a:pt x="87710" y="50426"/>
                </a:cubicBezTo>
                <a:cubicBezTo>
                  <a:pt x="89638" y="48000"/>
                  <a:pt x="94216" y="45573"/>
                  <a:pt x="98313" y="48000"/>
                </a:cubicBezTo>
                <a:cubicBezTo>
                  <a:pt x="108915" y="50426"/>
                  <a:pt x="113253" y="45573"/>
                  <a:pt x="117590" y="38561"/>
                </a:cubicBezTo>
                <a:cubicBezTo>
                  <a:pt x="119759" y="31280"/>
                  <a:pt x="119759" y="19415"/>
                  <a:pt x="119759" y="16988"/>
                </a:cubicBezTo>
                <a:close/>
                <a:moveTo>
                  <a:pt x="17349" y="107865"/>
                </a:moveTo>
                <a:lnTo>
                  <a:pt x="17349" y="107865"/>
                </a:lnTo>
                <a:cubicBezTo>
                  <a:pt x="14939" y="110022"/>
                  <a:pt x="14939" y="112449"/>
                  <a:pt x="17349" y="112449"/>
                </a:cubicBezTo>
                <a:cubicBezTo>
                  <a:pt x="21445" y="119730"/>
                  <a:pt x="21445" y="119730"/>
                  <a:pt x="21445" y="119730"/>
                </a:cubicBezTo>
                <a:cubicBezTo>
                  <a:pt x="23373" y="119730"/>
                  <a:pt x="25783" y="119730"/>
                  <a:pt x="25783" y="117303"/>
                </a:cubicBezTo>
                <a:cubicBezTo>
                  <a:pt x="55662" y="86292"/>
                  <a:pt x="55662" y="86292"/>
                  <a:pt x="55662" y="86292"/>
                </a:cubicBezTo>
                <a:cubicBezTo>
                  <a:pt x="46987" y="74157"/>
                  <a:pt x="46987" y="74157"/>
                  <a:pt x="46987" y="74157"/>
                </a:cubicBezTo>
                <a:lnTo>
                  <a:pt x="17349" y="107865"/>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24" name="Google Shape;524;p26"/>
          <p:cNvSpPr/>
          <p:nvPr/>
        </p:nvSpPr>
        <p:spPr>
          <a:xfrm>
            <a:off x="2367502" y="6204615"/>
            <a:ext cx="950651" cy="981085"/>
          </a:xfrm>
          <a:custGeom>
            <a:avLst/>
            <a:gdLst/>
            <a:ahLst/>
            <a:cxnLst/>
            <a:rect l="l" t="t" r="r" b="b"/>
            <a:pathLst>
              <a:path w="120000" h="120000" extrusionOk="0">
                <a:moveTo>
                  <a:pt x="107865" y="41298"/>
                </a:moveTo>
                <a:lnTo>
                  <a:pt x="107865" y="41298"/>
                </a:lnTo>
                <a:cubicBezTo>
                  <a:pt x="98157" y="18441"/>
                  <a:pt x="81438" y="0"/>
                  <a:pt x="71730" y="2077"/>
                </a:cubicBezTo>
                <a:cubicBezTo>
                  <a:pt x="57438" y="9350"/>
                  <a:pt x="81438" y="36883"/>
                  <a:pt x="9707" y="64415"/>
                </a:cubicBezTo>
                <a:cubicBezTo>
                  <a:pt x="2426" y="66753"/>
                  <a:pt x="0" y="75844"/>
                  <a:pt x="2426" y="82857"/>
                </a:cubicBezTo>
                <a:cubicBezTo>
                  <a:pt x="4853" y="87532"/>
                  <a:pt x="14292" y="94285"/>
                  <a:pt x="21842" y="92207"/>
                </a:cubicBezTo>
                <a:lnTo>
                  <a:pt x="26426" y="89870"/>
                </a:lnTo>
                <a:cubicBezTo>
                  <a:pt x="31280" y="96623"/>
                  <a:pt x="36134" y="92207"/>
                  <a:pt x="36134" y="96623"/>
                </a:cubicBezTo>
                <a:cubicBezTo>
                  <a:pt x="38561" y="101298"/>
                  <a:pt x="43146" y="110389"/>
                  <a:pt x="43146" y="112727"/>
                </a:cubicBezTo>
                <a:cubicBezTo>
                  <a:pt x="45573" y="115064"/>
                  <a:pt x="48000" y="119740"/>
                  <a:pt x="50426" y="117402"/>
                </a:cubicBezTo>
                <a:cubicBezTo>
                  <a:pt x="52853" y="117402"/>
                  <a:pt x="62292" y="115064"/>
                  <a:pt x="64719" y="112727"/>
                </a:cubicBezTo>
                <a:cubicBezTo>
                  <a:pt x="69303" y="112727"/>
                  <a:pt x="69303" y="110389"/>
                  <a:pt x="67146" y="108051"/>
                </a:cubicBezTo>
                <a:cubicBezTo>
                  <a:pt x="67146" y="105974"/>
                  <a:pt x="62292" y="103636"/>
                  <a:pt x="62292" y="101298"/>
                </a:cubicBezTo>
                <a:cubicBezTo>
                  <a:pt x="59865" y="98961"/>
                  <a:pt x="57438" y="89870"/>
                  <a:pt x="55011" y="87532"/>
                </a:cubicBezTo>
                <a:cubicBezTo>
                  <a:pt x="52853" y="85194"/>
                  <a:pt x="57438" y="80519"/>
                  <a:pt x="62292" y="80519"/>
                </a:cubicBezTo>
                <a:cubicBezTo>
                  <a:pt x="95730" y="78441"/>
                  <a:pt x="100584" y="96623"/>
                  <a:pt x="112449" y="92207"/>
                </a:cubicBezTo>
                <a:cubicBezTo>
                  <a:pt x="119730" y="89870"/>
                  <a:pt x="119730" y="64415"/>
                  <a:pt x="107865" y="41298"/>
                </a:cubicBezTo>
                <a:close/>
                <a:moveTo>
                  <a:pt x="105168" y="80519"/>
                </a:moveTo>
                <a:lnTo>
                  <a:pt x="105168" y="80519"/>
                </a:lnTo>
                <a:cubicBezTo>
                  <a:pt x="102741" y="80519"/>
                  <a:pt x="88449" y="71428"/>
                  <a:pt x="81438" y="52987"/>
                </a:cubicBezTo>
                <a:cubicBezTo>
                  <a:pt x="74157" y="34545"/>
                  <a:pt x="74157" y="16103"/>
                  <a:pt x="76584" y="16103"/>
                </a:cubicBezTo>
                <a:cubicBezTo>
                  <a:pt x="79011" y="16103"/>
                  <a:pt x="90876" y="27532"/>
                  <a:pt x="98157" y="45974"/>
                </a:cubicBezTo>
                <a:cubicBezTo>
                  <a:pt x="107865" y="64415"/>
                  <a:pt x="105168" y="78441"/>
                  <a:pt x="105168" y="8051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25" name="Google Shape;525;p26"/>
          <p:cNvSpPr/>
          <p:nvPr/>
        </p:nvSpPr>
        <p:spPr>
          <a:xfrm>
            <a:off x="6802140" y="1863674"/>
            <a:ext cx="4685578"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WHAT WE DO?</a:t>
            </a:r>
            <a:endParaRPr sz="8000">
              <a:solidFill>
                <a:schemeClr val="dk2"/>
              </a:solidFill>
              <a:latin typeface="Arial"/>
              <a:ea typeface="Arial"/>
              <a:cs typeface="Arial"/>
              <a:sym typeface="Arial"/>
            </a:endParaRPr>
          </a:p>
        </p:txBody>
      </p:sp>
      <p:sp>
        <p:nvSpPr>
          <p:cNvPr id="526" name="Google Shape;526;p26"/>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fade">
                                      <p:cBhvr>
                                        <p:cTn id="7" dur="500"/>
                                        <p:tgtEl>
                                          <p:spTgt spid="491"/>
                                        </p:tgtEl>
                                      </p:cBhvr>
                                    </p:animEffect>
                                  </p:childTnLst>
                                </p:cTn>
                              </p:par>
                              <p:par>
                                <p:cTn id="8" presetID="10" presetClass="entr" presetSubtype="0" fill="hold" nodeType="withEffect">
                                  <p:stCondLst>
                                    <p:cond delay="0"/>
                                  </p:stCondLst>
                                  <p:childTnLst>
                                    <p:set>
                                      <p:cBhvr>
                                        <p:cTn id="9" dur="1" fill="hold">
                                          <p:stCondLst>
                                            <p:cond delay="0"/>
                                          </p:stCondLst>
                                        </p:cTn>
                                        <p:tgtEl>
                                          <p:spTgt spid="492"/>
                                        </p:tgtEl>
                                        <p:attrNameLst>
                                          <p:attrName>style.visibility</p:attrName>
                                        </p:attrNameLst>
                                      </p:cBhvr>
                                      <p:to>
                                        <p:strVal val="visible"/>
                                      </p:to>
                                    </p:set>
                                    <p:animEffect transition="in" filter="fade">
                                      <p:cBhvr>
                                        <p:cTn id="10" dur="500"/>
                                        <p:tgtEl>
                                          <p:spTgt spid="492"/>
                                        </p:tgtEl>
                                      </p:cBhvr>
                                    </p:animEffect>
                                  </p:childTnLst>
                                </p:cTn>
                              </p:par>
                              <p:par>
                                <p:cTn id="11" presetID="10" presetClass="entr" presetSubtype="0" fill="hold" nodeType="withEffect">
                                  <p:stCondLst>
                                    <p:cond delay="0"/>
                                  </p:stCondLst>
                                  <p:childTnLst>
                                    <p:set>
                                      <p:cBhvr>
                                        <p:cTn id="12" dur="1" fill="hold">
                                          <p:stCondLst>
                                            <p:cond delay="0"/>
                                          </p:stCondLst>
                                        </p:cTn>
                                        <p:tgtEl>
                                          <p:spTgt spid="493"/>
                                        </p:tgtEl>
                                        <p:attrNameLst>
                                          <p:attrName>style.visibility</p:attrName>
                                        </p:attrNameLst>
                                      </p:cBhvr>
                                      <p:to>
                                        <p:strVal val="visible"/>
                                      </p:to>
                                    </p:set>
                                    <p:animEffect transition="in" filter="fade">
                                      <p:cBhvr>
                                        <p:cTn id="13" dur="500"/>
                                        <p:tgtEl>
                                          <p:spTgt spid="493"/>
                                        </p:tgtEl>
                                      </p:cBhvr>
                                    </p:animEffect>
                                  </p:childTnLst>
                                </p:cTn>
                              </p:par>
                              <p:par>
                                <p:cTn id="14" presetID="10" presetClass="entr" presetSubtype="0" fill="hold" nodeType="withEffect">
                                  <p:stCondLst>
                                    <p:cond delay="0"/>
                                  </p:stCondLst>
                                  <p:childTnLst>
                                    <p:set>
                                      <p:cBhvr>
                                        <p:cTn id="15" dur="1" fill="hold">
                                          <p:stCondLst>
                                            <p:cond delay="0"/>
                                          </p:stCondLst>
                                        </p:cTn>
                                        <p:tgtEl>
                                          <p:spTgt spid="494"/>
                                        </p:tgtEl>
                                        <p:attrNameLst>
                                          <p:attrName>style.visibility</p:attrName>
                                        </p:attrNameLst>
                                      </p:cBhvr>
                                      <p:to>
                                        <p:strVal val="visible"/>
                                      </p:to>
                                    </p:set>
                                    <p:animEffect transition="in" filter="fade">
                                      <p:cBhvr>
                                        <p:cTn id="16" dur="500"/>
                                        <p:tgtEl>
                                          <p:spTgt spid="494"/>
                                        </p:tgtEl>
                                      </p:cBhvr>
                                    </p:animEffect>
                                  </p:childTnLst>
                                </p:cTn>
                              </p:par>
                              <p:par>
                                <p:cTn id="17" presetID="10" presetClass="entr" presetSubtype="0" fill="hold" nodeType="withEffect">
                                  <p:stCondLst>
                                    <p:cond delay="0"/>
                                  </p:stCondLst>
                                  <p:childTnLst>
                                    <p:set>
                                      <p:cBhvr>
                                        <p:cTn id="18" dur="1" fill="hold">
                                          <p:stCondLst>
                                            <p:cond delay="0"/>
                                          </p:stCondLst>
                                        </p:cTn>
                                        <p:tgtEl>
                                          <p:spTgt spid="495"/>
                                        </p:tgtEl>
                                        <p:attrNameLst>
                                          <p:attrName>style.visibility</p:attrName>
                                        </p:attrNameLst>
                                      </p:cBhvr>
                                      <p:to>
                                        <p:strVal val="visible"/>
                                      </p:to>
                                    </p:set>
                                    <p:animEffect transition="in" filter="fade">
                                      <p:cBhvr>
                                        <p:cTn id="19" dur="500"/>
                                        <p:tgtEl>
                                          <p:spTgt spid="495"/>
                                        </p:tgtEl>
                                      </p:cBhvr>
                                    </p:animEffect>
                                  </p:childTnLst>
                                </p:cTn>
                              </p:par>
                              <p:par>
                                <p:cTn id="20" presetID="10" presetClass="entr" presetSubtype="0" fill="hold" nodeType="withEffect">
                                  <p:stCondLst>
                                    <p:cond delay="0"/>
                                  </p:stCondLst>
                                  <p:childTnLst>
                                    <p:set>
                                      <p:cBhvr>
                                        <p:cTn id="21" dur="1" fill="hold">
                                          <p:stCondLst>
                                            <p:cond delay="0"/>
                                          </p:stCondLst>
                                        </p:cTn>
                                        <p:tgtEl>
                                          <p:spTgt spid="496"/>
                                        </p:tgtEl>
                                        <p:attrNameLst>
                                          <p:attrName>style.visibility</p:attrName>
                                        </p:attrNameLst>
                                      </p:cBhvr>
                                      <p:to>
                                        <p:strVal val="visible"/>
                                      </p:to>
                                    </p:set>
                                    <p:animEffect transition="in" filter="fade">
                                      <p:cBhvr>
                                        <p:cTn id="22" dur="500"/>
                                        <p:tgtEl>
                                          <p:spTgt spid="496"/>
                                        </p:tgtEl>
                                      </p:cBhvr>
                                    </p:animEffect>
                                  </p:childTnLst>
                                </p:cTn>
                              </p:par>
                              <p:par>
                                <p:cTn id="23" presetID="10" presetClass="entr" presetSubtype="0" fill="hold" nodeType="withEffect">
                                  <p:stCondLst>
                                    <p:cond delay="0"/>
                                  </p:stCondLst>
                                  <p:childTnLst>
                                    <p:set>
                                      <p:cBhvr>
                                        <p:cTn id="24" dur="1" fill="hold">
                                          <p:stCondLst>
                                            <p:cond delay="0"/>
                                          </p:stCondLst>
                                        </p:cTn>
                                        <p:tgtEl>
                                          <p:spTgt spid="497"/>
                                        </p:tgtEl>
                                        <p:attrNameLst>
                                          <p:attrName>style.visibility</p:attrName>
                                        </p:attrNameLst>
                                      </p:cBhvr>
                                      <p:to>
                                        <p:strVal val="visible"/>
                                      </p:to>
                                    </p:set>
                                    <p:animEffect transition="in" filter="fade">
                                      <p:cBhvr>
                                        <p:cTn id="25" dur="500"/>
                                        <p:tgtEl>
                                          <p:spTgt spid="497"/>
                                        </p:tgtEl>
                                      </p:cBhvr>
                                    </p:animEffect>
                                  </p:childTnLst>
                                </p:cTn>
                              </p:par>
                              <p:par>
                                <p:cTn id="26" presetID="10" presetClass="entr" presetSubtype="0" fill="hold" nodeType="withEffect">
                                  <p:stCondLst>
                                    <p:cond delay="0"/>
                                  </p:stCondLst>
                                  <p:childTnLst>
                                    <p:set>
                                      <p:cBhvr>
                                        <p:cTn id="27" dur="1" fill="hold">
                                          <p:stCondLst>
                                            <p:cond delay="0"/>
                                          </p:stCondLst>
                                        </p:cTn>
                                        <p:tgtEl>
                                          <p:spTgt spid="498"/>
                                        </p:tgtEl>
                                        <p:attrNameLst>
                                          <p:attrName>style.visibility</p:attrName>
                                        </p:attrNameLst>
                                      </p:cBhvr>
                                      <p:to>
                                        <p:strVal val="visible"/>
                                      </p:to>
                                    </p:set>
                                    <p:animEffect transition="in" filter="fade">
                                      <p:cBhvr>
                                        <p:cTn id="28" dur="500"/>
                                        <p:tgtEl>
                                          <p:spTgt spid="498"/>
                                        </p:tgtEl>
                                      </p:cBhvr>
                                    </p:animEffect>
                                  </p:childTnLst>
                                </p:cTn>
                              </p:par>
                              <p:par>
                                <p:cTn id="29" presetID="10" presetClass="entr" presetSubtype="0" fill="hold" nodeType="withEffect">
                                  <p:stCondLst>
                                    <p:cond delay="0"/>
                                  </p:stCondLst>
                                  <p:childTnLst>
                                    <p:set>
                                      <p:cBhvr>
                                        <p:cTn id="30" dur="1" fill="hold">
                                          <p:stCondLst>
                                            <p:cond delay="0"/>
                                          </p:stCondLst>
                                        </p:cTn>
                                        <p:tgtEl>
                                          <p:spTgt spid="499"/>
                                        </p:tgtEl>
                                        <p:attrNameLst>
                                          <p:attrName>style.visibility</p:attrName>
                                        </p:attrNameLst>
                                      </p:cBhvr>
                                      <p:to>
                                        <p:strVal val="visible"/>
                                      </p:to>
                                    </p:set>
                                    <p:animEffect transition="in" filter="fade">
                                      <p:cBhvr>
                                        <p:cTn id="31" dur="500"/>
                                        <p:tgtEl>
                                          <p:spTgt spid="499"/>
                                        </p:tgtEl>
                                      </p:cBhvr>
                                    </p:animEffect>
                                  </p:childTnLst>
                                </p:cTn>
                              </p:par>
                              <p:par>
                                <p:cTn id="32" presetID="10" presetClass="entr" presetSubtype="0" fill="hold" nodeType="withEffect">
                                  <p:stCondLst>
                                    <p:cond delay="0"/>
                                  </p:stCondLst>
                                  <p:childTnLst>
                                    <p:set>
                                      <p:cBhvr>
                                        <p:cTn id="33" dur="1" fill="hold">
                                          <p:stCondLst>
                                            <p:cond delay="0"/>
                                          </p:stCondLst>
                                        </p:cTn>
                                        <p:tgtEl>
                                          <p:spTgt spid="500"/>
                                        </p:tgtEl>
                                        <p:attrNameLst>
                                          <p:attrName>style.visibility</p:attrName>
                                        </p:attrNameLst>
                                      </p:cBhvr>
                                      <p:to>
                                        <p:strVal val="visible"/>
                                      </p:to>
                                    </p:set>
                                    <p:animEffect transition="in" filter="fade">
                                      <p:cBhvr>
                                        <p:cTn id="34" dur="500"/>
                                        <p:tgtEl>
                                          <p:spTgt spid="500"/>
                                        </p:tgtEl>
                                      </p:cBhvr>
                                    </p:animEffect>
                                  </p:childTnLst>
                                </p:cTn>
                              </p:par>
                              <p:par>
                                <p:cTn id="35" presetID="10" presetClass="entr" presetSubtype="0" fill="hold" nodeType="withEffect">
                                  <p:stCondLst>
                                    <p:cond delay="0"/>
                                  </p:stCondLst>
                                  <p:childTnLst>
                                    <p:set>
                                      <p:cBhvr>
                                        <p:cTn id="36" dur="1" fill="hold">
                                          <p:stCondLst>
                                            <p:cond delay="0"/>
                                          </p:stCondLst>
                                        </p:cTn>
                                        <p:tgtEl>
                                          <p:spTgt spid="501"/>
                                        </p:tgtEl>
                                        <p:attrNameLst>
                                          <p:attrName>style.visibility</p:attrName>
                                        </p:attrNameLst>
                                      </p:cBhvr>
                                      <p:to>
                                        <p:strVal val="visible"/>
                                      </p:to>
                                    </p:set>
                                    <p:animEffect transition="in" filter="fade">
                                      <p:cBhvr>
                                        <p:cTn id="37" dur="500"/>
                                        <p:tgtEl>
                                          <p:spTgt spid="501"/>
                                        </p:tgtEl>
                                      </p:cBhvr>
                                    </p:animEffect>
                                  </p:childTnLst>
                                </p:cTn>
                              </p:par>
                              <p:par>
                                <p:cTn id="38" presetID="10" presetClass="entr" presetSubtype="0" fill="hold" nodeType="withEffect">
                                  <p:stCondLst>
                                    <p:cond delay="0"/>
                                  </p:stCondLst>
                                  <p:childTnLst>
                                    <p:set>
                                      <p:cBhvr>
                                        <p:cTn id="39" dur="1" fill="hold">
                                          <p:stCondLst>
                                            <p:cond delay="0"/>
                                          </p:stCondLst>
                                        </p:cTn>
                                        <p:tgtEl>
                                          <p:spTgt spid="502"/>
                                        </p:tgtEl>
                                        <p:attrNameLst>
                                          <p:attrName>style.visibility</p:attrName>
                                        </p:attrNameLst>
                                      </p:cBhvr>
                                      <p:to>
                                        <p:strVal val="visible"/>
                                      </p:to>
                                    </p:set>
                                    <p:animEffect transition="in" filter="fade">
                                      <p:cBhvr>
                                        <p:cTn id="40" dur="500"/>
                                        <p:tgtEl>
                                          <p:spTgt spid="502"/>
                                        </p:tgtEl>
                                      </p:cBhvr>
                                    </p:animEffect>
                                  </p:childTnLst>
                                </p:cTn>
                              </p:par>
                              <p:par>
                                <p:cTn id="41" presetID="10" presetClass="entr" presetSubtype="0" fill="hold" nodeType="withEffect">
                                  <p:stCondLst>
                                    <p:cond delay="0"/>
                                  </p:stCondLst>
                                  <p:childTnLst>
                                    <p:set>
                                      <p:cBhvr>
                                        <p:cTn id="42" dur="1" fill="hold">
                                          <p:stCondLst>
                                            <p:cond delay="0"/>
                                          </p:stCondLst>
                                        </p:cTn>
                                        <p:tgtEl>
                                          <p:spTgt spid="503"/>
                                        </p:tgtEl>
                                        <p:attrNameLst>
                                          <p:attrName>style.visibility</p:attrName>
                                        </p:attrNameLst>
                                      </p:cBhvr>
                                      <p:to>
                                        <p:strVal val="visible"/>
                                      </p:to>
                                    </p:set>
                                    <p:animEffect transition="in" filter="fade">
                                      <p:cBhvr>
                                        <p:cTn id="43" dur="500"/>
                                        <p:tgtEl>
                                          <p:spTgt spid="503"/>
                                        </p:tgtEl>
                                      </p:cBhvr>
                                    </p:animEffect>
                                  </p:childTnLst>
                                </p:cTn>
                              </p:par>
                              <p:par>
                                <p:cTn id="44" presetID="10" presetClass="entr" presetSubtype="0" fill="hold" nodeType="withEffect">
                                  <p:stCondLst>
                                    <p:cond delay="0"/>
                                  </p:stCondLst>
                                  <p:childTnLst>
                                    <p:set>
                                      <p:cBhvr>
                                        <p:cTn id="45" dur="1" fill="hold">
                                          <p:stCondLst>
                                            <p:cond delay="0"/>
                                          </p:stCondLst>
                                        </p:cTn>
                                        <p:tgtEl>
                                          <p:spTgt spid="504"/>
                                        </p:tgtEl>
                                        <p:attrNameLst>
                                          <p:attrName>style.visibility</p:attrName>
                                        </p:attrNameLst>
                                      </p:cBhvr>
                                      <p:to>
                                        <p:strVal val="visible"/>
                                      </p:to>
                                    </p:set>
                                    <p:animEffect transition="in" filter="fade">
                                      <p:cBhvr>
                                        <p:cTn id="46" dur="500"/>
                                        <p:tgtEl>
                                          <p:spTgt spid="504"/>
                                        </p:tgtEl>
                                      </p:cBhvr>
                                    </p:animEffect>
                                  </p:childTnLst>
                                </p:cTn>
                              </p:par>
                              <p:par>
                                <p:cTn id="47" presetID="10" presetClass="entr" presetSubtype="0" fill="hold" nodeType="withEffect">
                                  <p:stCondLst>
                                    <p:cond delay="0"/>
                                  </p:stCondLst>
                                  <p:childTnLst>
                                    <p:set>
                                      <p:cBhvr>
                                        <p:cTn id="48" dur="1" fill="hold">
                                          <p:stCondLst>
                                            <p:cond delay="0"/>
                                          </p:stCondLst>
                                        </p:cTn>
                                        <p:tgtEl>
                                          <p:spTgt spid="505"/>
                                        </p:tgtEl>
                                        <p:attrNameLst>
                                          <p:attrName>style.visibility</p:attrName>
                                        </p:attrNameLst>
                                      </p:cBhvr>
                                      <p:to>
                                        <p:strVal val="visible"/>
                                      </p:to>
                                    </p:set>
                                    <p:animEffect transition="in" filter="fade">
                                      <p:cBhvr>
                                        <p:cTn id="49" dur="500"/>
                                        <p:tgtEl>
                                          <p:spTgt spid="505"/>
                                        </p:tgtEl>
                                      </p:cBhvr>
                                    </p:animEffect>
                                  </p:childTnLst>
                                </p:cTn>
                              </p:par>
                              <p:par>
                                <p:cTn id="50" presetID="10" presetClass="entr" presetSubtype="0" fill="hold" nodeType="withEffect">
                                  <p:stCondLst>
                                    <p:cond delay="0"/>
                                  </p:stCondLst>
                                  <p:childTnLst>
                                    <p:set>
                                      <p:cBhvr>
                                        <p:cTn id="51" dur="1" fill="hold">
                                          <p:stCondLst>
                                            <p:cond delay="0"/>
                                          </p:stCondLst>
                                        </p:cTn>
                                        <p:tgtEl>
                                          <p:spTgt spid="506"/>
                                        </p:tgtEl>
                                        <p:attrNameLst>
                                          <p:attrName>style.visibility</p:attrName>
                                        </p:attrNameLst>
                                      </p:cBhvr>
                                      <p:to>
                                        <p:strVal val="visible"/>
                                      </p:to>
                                    </p:set>
                                    <p:animEffect transition="in" filter="fade">
                                      <p:cBhvr>
                                        <p:cTn id="52" dur="500"/>
                                        <p:tgtEl>
                                          <p:spTgt spid="506"/>
                                        </p:tgtEl>
                                      </p:cBhvr>
                                    </p:animEffect>
                                  </p:childTnLst>
                                </p:cTn>
                              </p:par>
                              <p:par>
                                <p:cTn id="53" presetID="10" presetClass="entr" presetSubtype="0" fill="hold" nodeType="withEffect">
                                  <p:stCondLst>
                                    <p:cond delay="0"/>
                                  </p:stCondLst>
                                  <p:childTnLst>
                                    <p:set>
                                      <p:cBhvr>
                                        <p:cTn id="54" dur="1" fill="hold">
                                          <p:stCondLst>
                                            <p:cond delay="0"/>
                                          </p:stCondLst>
                                        </p:cTn>
                                        <p:tgtEl>
                                          <p:spTgt spid="507"/>
                                        </p:tgtEl>
                                        <p:attrNameLst>
                                          <p:attrName>style.visibility</p:attrName>
                                        </p:attrNameLst>
                                      </p:cBhvr>
                                      <p:to>
                                        <p:strVal val="visible"/>
                                      </p:to>
                                    </p:set>
                                    <p:animEffect transition="in" filter="fade">
                                      <p:cBhvr>
                                        <p:cTn id="55" dur="500"/>
                                        <p:tgtEl>
                                          <p:spTgt spid="507"/>
                                        </p:tgtEl>
                                      </p:cBhvr>
                                    </p:animEffect>
                                  </p:childTnLst>
                                </p:cTn>
                              </p:par>
                              <p:par>
                                <p:cTn id="56" presetID="10" presetClass="entr" presetSubtype="0" fill="hold" nodeType="withEffect">
                                  <p:stCondLst>
                                    <p:cond delay="0"/>
                                  </p:stCondLst>
                                  <p:childTnLst>
                                    <p:set>
                                      <p:cBhvr>
                                        <p:cTn id="57" dur="1" fill="hold">
                                          <p:stCondLst>
                                            <p:cond delay="0"/>
                                          </p:stCondLst>
                                        </p:cTn>
                                        <p:tgtEl>
                                          <p:spTgt spid="508"/>
                                        </p:tgtEl>
                                        <p:attrNameLst>
                                          <p:attrName>style.visibility</p:attrName>
                                        </p:attrNameLst>
                                      </p:cBhvr>
                                      <p:to>
                                        <p:strVal val="visible"/>
                                      </p:to>
                                    </p:set>
                                    <p:animEffect transition="in" filter="fade">
                                      <p:cBhvr>
                                        <p:cTn id="58" dur="500"/>
                                        <p:tgtEl>
                                          <p:spTgt spid="508"/>
                                        </p:tgtEl>
                                      </p:cBhvr>
                                    </p:animEffect>
                                  </p:childTnLst>
                                </p:cTn>
                              </p:par>
                              <p:par>
                                <p:cTn id="59" presetID="10" presetClass="entr" presetSubtype="0" fill="hold" nodeType="withEffect">
                                  <p:stCondLst>
                                    <p:cond delay="0"/>
                                  </p:stCondLst>
                                  <p:childTnLst>
                                    <p:set>
                                      <p:cBhvr>
                                        <p:cTn id="60" dur="1" fill="hold">
                                          <p:stCondLst>
                                            <p:cond delay="0"/>
                                          </p:stCondLst>
                                        </p:cTn>
                                        <p:tgtEl>
                                          <p:spTgt spid="509"/>
                                        </p:tgtEl>
                                        <p:attrNameLst>
                                          <p:attrName>style.visibility</p:attrName>
                                        </p:attrNameLst>
                                      </p:cBhvr>
                                      <p:to>
                                        <p:strVal val="visible"/>
                                      </p:to>
                                    </p:set>
                                    <p:animEffect transition="in" filter="fade">
                                      <p:cBhvr>
                                        <p:cTn id="61" dur="500"/>
                                        <p:tgtEl>
                                          <p:spTgt spid="509"/>
                                        </p:tgtEl>
                                      </p:cBhvr>
                                    </p:animEffect>
                                  </p:childTnLst>
                                </p:cTn>
                              </p:par>
                              <p:par>
                                <p:cTn id="62" presetID="10" presetClass="entr" presetSubtype="0" fill="hold" nodeType="withEffect">
                                  <p:stCondLst>
                                    <p:cond delay="0"/>
                                  </p:stCondLst>
                                  <p:childTnLst>
                                    <p:set>
                                      <p:cBhvr>
                                        <p:cTn id="63" dur="1" fill="hold">
                                          <p:stCondLst>
                                            <p:cond delay="0"/>
                                          </p:stCondLst>
                                        </p:cTn>
                                        <p:tgtEl>
                                          <p:spTgt spid="510"/>
                                        </p:tgtEl>
                                        <p:attrNameLst>
                                          <p:attrName>style.visibility</p:attrName>
                                        </p:attrNameLst>
                                      </p:cBhvr>
                                      <p:to>
                                        <p:strVal val="visible"/>
                                      </p:to>
                                    </p:set>
                                    <p:animEffect transition="in" filter="fade">
                                      <p:cBhvr>
                                        <p:cTn id="64" dur="500"/>
                                        <p:tgtEl>
                                          <p:spTgt spid="510"/>
                                        </p:tgtEl>
                                      </p:cBhvr>
                                    </p:animEffect>
                                  </p:childTnLst>
                                </p:cTn>
                              </p:par>
                              <p:par>
                                <p:cTn id="65" presetID="10" presetClass="entr" presetSubtype="0" fill="hold" nodeType="withEffect">
                                  <p:stCondLst>
                                    <p:cond delay="0"/>
                                  </p:stCondLst>
                                  <p:childTnLst>
                                    <p:set>
                                      <p:cBhvr>
                                        <p:cTn id="66" dur="1" fill="hold">
                                          <p:stCondLst>
                                            <p:cond delay="0"/>
                                          </p:stCondLst>
                                        </p:cTn>
                                        <p:tgtEl>
                                          <p:spTgt spid="511"/>
                                        </p:tgtEl>
                                        <p:attrNameLst>
                                          <p:attrName>style.visibility</p:attrName>
                                        </p:attrNameLst>
                                      </p:cBhvr>
                                      <p:to>
                                        <p:strVal val="visible"/>
                                      </p:to>
                                    </p:set>
                                    <p:animEffect transition="in" filter="fade">
                                      <p:cBhvr>
                                        <p:cTn id="67" dur="500"/>
                                        <p:tgtEl>
                                          <p:spTgt spid="511"/>
                                        </p:tgtEl>
                                      </p:cBhvr>
                                    </p:animEffect>
                                  </p:childTnLst>
                                </p:cTn>
                              </p:par>
                              <p:par>
                                <p:cTn id="68" presetID="10" presetClass="entr" presetSubtype="0" fill="hold" nodeType="withEffect">
                                  <p:stCondLst>
                                    <p:cond delay="0"/>
                                  </p:stCondLst>
                                  <p:childTnLst>
                                    <p:set>
                                      <p:cBhvr>
                                        <p:cTn id="69" dur="1" fill="hold">
                                          <p:stCondLst>
                                            <p:cond delay="0"/>
                                          </p:stCondLst>
                                        </p:cTn>
                                        <p:tgtEl>
                                          <p:spTgt spid="512"/>
                                        </p:tgtEl>
                                        <p:attrNameLst>
                                          <p:attrName>style.visibility</p:attrName>
                                        </p:attrNameLst>
                                      </p:cBhvr>
                                      <p:to>
                                        <p:strVal val="visible"/>
                                      </p:to>
                                    </p:set>
                                    <p:animEffect transition="in" filter="fade">
                                      <p:cBhvr>
                                        <p:cTn id="70" dur="500"/>
                                        <p:tgtEl>
                                          <p:spTgt spid="512"/>
                                        </p:tgtEl>
                                      </p:cBhvr>
                                    </p:animEffect>
                                  </p:childTnLst>
                                </p:cTn>
                              </p:par>
                              <p:par>
                                <p:cTn id="71" presetID="10" presetClass="entr" presetSubtype="0" fill="hold" nodeType="withEffect">
                                  <p:stCondLst>
                                    <p:cond delay="0"/>
                                  </p:stCondLst>
                                  <p:childTnLst>
                                    <p:set>
                                      <p:cBhvr>
                                        <p:cTn id="72" dur="1" fill="hold">
                                          <p:stCondLst>
                                            <p:cond delay="0"/>
                                          </p:stCondLst>
                                        </p:cTn>
                                        <p:tgtEl>
                                          <p:spTgt spid="513"/>
                                        </p:tgtEl>
                                        <p:attrNameLst>
                                          <p:attrName>style.visibility</p:attrName>
                                        </p:attrNameLst>
                                      </p:cBhvr>
                                      <p:to>
                                        <p:strVal val="visible"/>
                                      </p:to>
                                    </p:set>
                                    <p:animEffect transition="in" filter="fade">
                                      <p:cBhvr>
                                        <p:cTn id="73" dur="500"/>
                                        <p:tgtEl>
                                          <p:spTgt spid="513"/>
                                        </p:tgtEl>
                                      </p:cBhvr>
                                    </p:animEffect>
                                  </p:childTnLst>
                                </p:cTn>
                              </p:par>
                              <p:par>
                                <p:cTn id="74" presetID="10" presetClass="entr" presetSubtype="0" fill="hold" nodeType="withEffect">
                                  <p:stCondLst>
                                    <p:cond delay="0"/>
                                  </p:stCondLst>
                                  <p:childTnLst>
                                    <p:set>
                                      <p:cBhvr>
                                        <p:cTn id="75" dur="1" fill="hold">
                                          <p:stCondLst>
                                            <p:cond delay="0"/>
                                          </p:stCondLst>
                                        </p:cTn>
                                        <p:tgtEl>
                                          <p:spTgt spid="514"/>
                                        </p:tgtEl>
                                        <p:attrNameLst>
                                          <p:attrName>style.visibility</p:attrName>
                                        </p:attrNameLst>
                                      </p:cBhvr>
                                      <p:to>
                                        <p:strVal val="visible"/>
                                      </p:to>
                                    </p:set>
                                    <p:animEffect transition="in" filter="fade">
                                      <p:cBhvr>
                                        <p:cTn id="76" dur="500"/>
                                        <p:tgtEl>
                                          <p:spTgt spid="514"/>
                                        </p:tgtEl>
                                      </p:cBhvr>
                                    </p:animEffect>
                                  </p:childTnLst>
                                </p:cTn>
                              </p:par>
                              <p:par>
                                <p:cTn id="77" presetID="10" presetClass="entr" presetSubtype="0" fill="hold" nodeType="withEffect">
                                  <p:stCondLst>
                                    <p:cond delay="0"/>
                                  </p:stCondLst>
                                  <p:childTnLst>
                                    <p:set>
                                      <p:cBhvr>
                                        <p:cTn id="78" dur="1" fill="hold">
                                          <p:stCondLst>
                                            <p:cond delay="0"/>
                                          </p:stCondLst>
                                        </p:cTn>
                                        <p:tgtEl>
                                          <p:spTgt spid="515"/>
                                        </p:tgtEl>
                                        <p:attrNameLst>
                                          <p:attrName>style.visibility</p:attrName>
                                        </p:attrNameLst>
                                      </p:cBhvr>
                                      <p:to>
                                        <p:strVal val="visible"/>
                                      </p:to>
                                    </p:set>
                                    <p:animEffect transition="in" filter="fade">
                                      <p:cBhvr>
                                        <p:cTn id="79" dur="500"/>
                                        <p:tgtEl>
                                          <p:spTgt spid="515"/>
                                        </p:tgtEl>
                                      </p:cBhvr>
                                    </p:animEffect>
                                  </p:childTnLst>
                                </p:cTn>
                              </p:par>
                              <p:par>
                                <p:cTn id="80" presetID="10" presetClass="entr" presetSubtype="0" fill="hold" nodeType="withEffect">
                                  <p:stCondLst>
                                    <p:cond delay="0"/>
                                  </p:stCondLst>
                                  <p:childTnLst>
                                    <p:set>
                                      <p:cBhvr>
                                        <p:cTn id="81" dur="1" fill="hold">
                                          <p:stCondLst>
                                            <p:cond delay="0"/>
                                          </p:stCondLst>
                                        </p:cTn>
                                        <p:tgtEl>
                                          <p:spTgt spid="516"/>
                                        </p:tgtEl>
                                        <p:attrNameLst>
                                          <p:attrName>style.visibility</p:attrName>
                                        </p:attrNameLst>
                                      </p:cBhvr>
                                      <p:to>
                                        <p:strVal val="visible"/>
                                      </p:to>
                                    </p:set>
                                    <p:animEffect transition="in" filter="fade">
                                      <p:cBhvr>
                                        <p:cTn id="82" dur="500"/>
                                        <p:tgtEl>
                                          <p:spTgt spid="516"/>
                                        </p:tgtEl>
                                      </p:cBhvr>
                                    </p:animEffect>
                                  </p:childTnLst>
                                </p:cTn>
                              </p:par>
                              <p:par>
                                <p:cTn id="83" presetID="10" presetClass="entr" presetSubtype="0" fill="hold" nodeType="withEffect">
                                  <p:stCondLst>
                                    <p:cond delay="0"/>
                                  </p:stCondLst>
                                  <p:childTnLst>
                                    <p:set>
                                      <p:cBhvr>
                                        <p:cTn id="84" dur="1" fill="hold">
                                          <p:stCondLst>
                                            <p:cond delay="0"/>
                                          </p:stCondLst>
                                        </p:cTn>
                                        <p:tgtEl>
                                          <p:spTgt spid="517"/>
                                        </p:tgtEl>
                                        <p:attrNameLst>
                                          <p:attrName>style.visibility</p:attrName>
                                        </p:attrNameLst>
                                      </p:cBhvr>
                                      <p:to>
                                        <p:strVal val="visible"/>
                                      </p:to>
                                    </p:set>
                                    <p:animEffect transition="in" filter="fade">
                                      <p:cBhvr>
                                        <p:cTn id="85" dur="500"/>
                                        <p:tgtEl>
                                          <p:spTgt spid="517"/>
                                        </p:tgtEl>
                                      </p:cBhvr>
                                    </p:animEffect>
                                  </p:childTnLst>
                                </p:cTn>
                              </p:par>
                              <p:par>
                                <p:cTn id="86" presetID="10" presetClass="entr" presetSubtype="0" fill="hold" nodeType="withEffect">
                                  <p:stCondLst>
                                    <p:cond delay="0"/>
                                  </p:stCondLst>
                                  <p:childTnLst>
                                    <p:set>
                                      <p:cBhvr>
                                        <p:cTn id="87" dur="1" fill="hold">
                                          <p:stCondLst>
                                            <p:cond delay="0"/>
                                          </p:stCondLst>
                                        </p:cTn>
                                        <p:tgtEl>
                                          <p:spTgt spid="518"/>
                                        </p:tgtEl>
                                        <p:attrNameLst>
                                          <p:attrName>style.visibility</p:attrName>
                                        </p:attrNameLst>
                                      </p:cBhvr>
                                      <p:to>
                                        <p:strVal val="visible"/>
                                      </p:to>
                                    </p:set>
                                    <p:animEffect transition="in" filter="fade">
                                      <p:cBhvr>
                                        <p:cTn id="88" dur="500"/>
                                        <p:tgtEl>
                                          <p:spTgt spid="518"/>
                                        </p:tgtEl>
                                      </p:cBhvr>
                                    </p:animEffect>
                                  </p:childTnLst>
                                </p:cTn>
                              </p:par>
                              <p:par>
                                <p:cTn id="89" presetID="10" presetClass="entr" presetSubtype="0" fill="hold" nodeType="withEffect">
                                  <p:stCondLst>
                                    <p:cond delay="0"/>
                                  </p:stCondLst>
                                  <p:childTnLst>
                                    <p:set>
                                      <p:cBhvr>
                                        <p:cTn id="90" dur="1" fill="hold">
                                          <p:stCondLst>
                                            <p:cond delay="0"/>
                                          </p:stCondLst>
                                        </p:cTn>
                                        <p:tgtEl>
                                          <p:spTgt spid="519"/>
                                        </p:tgtEl>
                                        <p:attrNameLst>
                                          <p:attrName>style.visibility</p:attrName>
                                        </p:attrNameLst>
                                      </p:cBhvr>
                                      <p:to>
                                        <p:strVal val="visible"/>
                                      </p:to>
                                    </p:set>
                                    <p:animEffect transition="in" filter="fade">
                                      <p:cBhvr>
                                        <p:cTn id="91" dur="500"/>
                                        <p:tgtEl>
                                          <p:spTgt spid="519"/>
                                        </p:tgtEl>
                                      </p:cBhvr>
                                    </p:animEffect>
                                  </p:childTnLst>
                                </p:cTn>
                              </p:par>
                              <p:par>
                                <p:cTn id="92" presetID="10" presetClass="entr" presetSubtype="0" fill="hold" nodeType="withEffect">
                                  <p:stCondLst>
                                    <p:cond delay="0"/>
                                  </p:stCondLst>
                                  <p:childTnLst>
                                    <p:set>
                                      <p:cBhvr>
                                        <p:cTn id="93" dur="1" fill="hold">
                                          <p:stCondLst>
                                            <p:cond delay="0"/>
                                          </p:stCondLst>
                                        </p:cTn>
                                        <p:tgtEl>
                                          <p:spTgt spid="520"/>
                                        </p:tgtEl>
                                        <p:attrNameLst>
                                          <p:attrName>style.visibility</p:attrName>
                                        </p:attrNameLst>
                                      </p:cBhvr>
                                      <p:to>
                                        <p:strVal val="visible"/>
                                      </p:to>
                                    </p:set>
                                    <p:animEffect transition="in" filter="fade">
                                      <p:cBhvr>
                                        <p:cTn id="94" dur="500"/>
                                        <p:tgtEl>
                                          <p:spTgt spid="520"/>
                                        </p:tgtEl>
                                      </p:cBhvr>
                                    </p:animEffect>
                                  </p:childTnLst>
                                </p:cTn>
                              </p:par>
                              <p:par>
                                <p:cTn id="95" presetID="10" presetClass="entr" presetSubtype="0" fill="hold" nodeType="withEffect">
                                  <p:stCondLst>
                                    <p:cond delay="0"/>
                                  </p:stCondLst>
                                  <p:childTnLst>
                                    <p:set>
                                      <p:cBhvr>
                                        <p:cTn id="96" dur="1" fill="hold">
                                          <p:stCondLst>
                                            <p:cond delay="0"/>
                                          </p:stCondLst>
                                        </p:cTn>
                                        <p:tgtEl>
                                          <p:spTgt spid="521"/>
                                        </p:tgtEl>
                                        <p:attrNameLst>
                                          <p:attrName>style.visibility</p:attrName>
                                        </p:attrNameLst>
                                      </p:cBhvr>
                                      <p:to>
                                        <p:strVal val="visible"/>
                                      </p:to>
                                    </p:set>
                                    <p:animEffect transition="in" filter="fade">
                                      <p:cBhvr>
                                        <p:cTn id="97" dur="500"/>
                                        <p:tgtEl>
                                          <p:spTgt spid="521"/>
                                        </p:tgtEl>
                                      </p:cBhvr>
                                    </p:animEffect>
                                  </p:childTnLst>
                                </p:cTn>
                              </p:par>
                              <p:par>
                                <p:cTn id="98" presetID="10" presetClass="entr" presetSubtype="0" fill="hold" nodeType="withEffect">
                                  <p:stCondLst>
                                    <p:cond delay="0"/>
                                  </p:stCondLst>
                                  <p:childTnLst>
                                    <p:set>
                                      <p:cBhvr>
                                        <p:cTn id="99" dur="1" fill="hold">
                                          <p:stCondLst>
                                            <p:cond delay="0"/>
                                          </p:stCondLst>
                                        </p:cTn>
                                        <p:tgtEl>
                                          <p:spTgt spid="522"/>
                                        </p:tgtEl>
                                        <p:attrNameLst>
                                          <p:attrName>style.visibility</p:attrName>
                                        </p:attrNameLst>
                                      </p:cBhvr>
                                      <p:to>
                                        <p:strVal val="visible"/>
                                      </p:to>
                                    </p:set>
                                    <p:animEffect transition="in" filter="fade">
                                      <p:cBhvr>
                                        <p:cTn id="100" dur="500"/>
                                        <p:tgtEl>
                                          <p:spTgt spid="522"/>
                                        </p:tgtEl>
                                      </p:cBhvr>
                                    </p:animEffect>
                                  </p:childTnLst>
                                </p:cTn>
                              </p:par>
                              <p:par>
                                <p:cTn id="101" presetID="10" presetClass="entr" presetSubtype="0" fill="hold" nodeType="withEffect">
                                  <p:stCondLst>
                                    <p:cond delay="0"/>
                                  </p:stCondLst>
                                  <p:childTnLst>
                                    <p:set>
                                      <p:cBhvr>
                                        <p:cTn id="102" dur="1" fill="hold">
                                          <p:stCondLst>
                                            <p:cond delay="0"/>
                                          </p:stCondLst>
                                        </p:cTn>
                                        <p:tgtEl>
                                          <p:spTgt spid="523"/>
                                        </p:tgtEl>
                                        <p:attrNameLst>
                                          <p:attrName>style.visibility</p:attrName>
                                        </p:attrNameLst>
                                      </p:cBhvr>
                                      <p:to>
                                        <p:strVal val="visible"/>
                                      </p:to>
                                    </p:set>
                                    <p:animEffect transition="in" filter="fade">
                                      <p:cBhvr>
                                        <p:cTn id="103" dur="500"/>
                                        <p:tgtEl>
                                          <p:spTgt spid="523"/>
                                        </p:tgtEl>
                                      </p:cBhvr>
                                    </p:animEffect>
                                  </p:childTnLst>
                                </p:cTn>
                              </p:par>
                              <p:par>
                                <p:cTn id="104" presetID="10" presetClass="entr" presetSubtype="0" fill="hold" nodeType="withEffect">
                                  <p:stCondLst>
                                    <p:cond delay="0"/>
                                  </p:stCondLst>
                                  <p:childTnLst>
                                    <p:set>
                                      <p:cBhvr>
                                        <p:cTn id="105" dur="1" fill="hold">
                                          <p:stCondLst>
                                            <p:cond delay="0"/>
                                          </p:stCondLst>
                                        </p:cTn>
                                        <p:tgtEl>
                                          <p:spTgt spid="524"/>
                                        </p:tgtEl>
                                        <p:attrNameLst>
                                          <p:attrName>style.visibility</p:attrName>
                                        </p:attrNameLst>
                                      </p:cBhvr>
                                      <p:to>
                                        <p:strVal val="visible"/>
                                      </p:to>
                                    </p:set>
                                    <p:animEffect transition="in" filter="fade">
                                      <p:cBhvr>
                                        <p:cTn id="106" dur="5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27"/>
          <p:cNvSpPr/>
          <p:nvPr/>
        </p:nvSpPr>
        <p:spPr>
          <a:xfrm>
            <a:off x="-6607" y="5538009"/>
            <a:ext cx="14691791" cy="5376821"/>
          </a:xfrm>
          <a:custGeom>
            <a:avLst/>
            <a:gdLst/>
            <a:ahLst/>
            <a:cxnLst/>
            <a:rect l="l" t="t" r="r" b="b"/>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rgbClr val="BFBFBF"/>
            </a:solidFill>
            <a:prstDash val="dash"/>
            <a:miter lim="800000"/>
            <a:headEnd type="none" w="sm" len="sm"/>
            <a:tailEnd type="none" w="sm" len="sm"/>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33" name="Google Shape;533;p27"/>
          <p:cNvSpPr/>
          <p:nvPr/>
        </p:nvSpPr>
        <p:spPr>
          <a:xfrm>
            <a:off x="5607816" y="8562253"/>
            <a:ext cx="1493949" cy="1490242"/>
          </a:xfrm>
          <a:prstGeom prst="ellipse">
            <a:avLst/>
          </a:prstGeom>
          <a:solidFill>
            <a:schemeClr val="accent2"/>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sp>
        <p:nvSpPr>
          <p:cNvPr id="534" name="Google Shape;534;p27"/>
          <p:cNvSpPr/>
          <p:nvPr/>
        </p:nvSpPr>
        <p:spPr>
          <a:xfrm>
            <a:off x="8454926" y="6528324"/>
            <a:ext cx="1493949" cy="1490242"/>
          </a:xfrm>
          <a:prstGeom prst="ellipse">
            <a:avLst/>
          </a:prstGeom>
          <a:solidFill>
            <a:schemeClr val="accent3"/>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sp>
        <p:nvSpPr>
          <p:cNvPr id="535" name="Google Shape;535;p27"/>
          <p:cNvSpPr/>
          <p:nvPr/>
        </p:nvSpPr>
        <p:spPr>
          <a:xfrm>
            <a:off x="11302036" y="7317855"/>
            <a:ext cx="1493949" cy="1490242"/>
          </a:xfrm>
          <a:prstGeom prst="ellipse">
            <a:avLst/>
          </a:prstGeom>
          <a:solidFill>
            <a:schemeClr val="accent4"/>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sp>
        <p:nvSpPr>
          <p:cNvPr id="536" name="Google Shape;536;p27"/>
          <p:cNvSpPr/>
          <p:nvPr/>
        </p:nvSpPr>
        <p:spPr>
          <a:xfrm>
            <a:off x="2760706" y="7630047"/>
            <a:ext cx="1493949" cy="1490242"/>
          </a:xfrm>
          <a:prstGeom prst="ellipse">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grpSp>
        <p:nvGrpSpPr>
          <p:cNvPr id="537" name="Google Shape;537;p27"/>
          <p:cNvGrpSpPr/>
          <p:nvPr/>
        </p:nvGrpSpPr>
        <p:grpSpPr>
          <a:xfrm>
            <a:off x="14602055" y="4664522"/>
            <a:ext cx="1975036" cy="1185321"/>
            <a:chOff x="10452101" y="1779589"/>
            <a:chExt cx="365125" cy="219075"/>
          </a:xfrm>
        </p:grpSpPr>
        <p:sp>
          <p:nvSpPr>
            <p:cNvPr id="538" name="Google Shape;538;p27"/>
            <p:cNvSpPr/>
            <p:nvPr/>
          </p:nvSpPr>
          <p:spPr>
            <a:xfrm>
              <a:off x="10550526" y="1900239"/>
              <a:ext cx="112713" cy="98425"/>
            </a:xfrm>
            <a:custGeom>
              <a:avLst/>
              <a:gdLst/>
              <a:ahLst/>
              <a:cxnLst/>
              <a:rect l="l" t="t" r="r" b="b"/>
              <a:pathLst>
                <a:path w="120000" h="120000" extrusionOk="0">
                  <a:moveTo>
                    <a:pt x="120000" y="5806"/>
                  </a:moveTo>
                  <a:lnTo>
                    <a:pt x="0" y="120000"/>
                  </a:lnTo>
                  <a:lnTo>
                    <a:pt x="23661" y="0"/>
                  </a:lnTo>
                  <a:lnTo>
                    <a:pt x="120000" y="5806"/>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39" name="Google Shape;539;p27"/>
            <p:cNvSpPr/>
            <p:nvPr/>
          </p:nvSpPr>
          <p:spPr>
            <a:xfrm>
              <a:off x="10452101" y="1779589"/>
              <a:ext cx="365125" cy="188913"/>
            </a:xfrm>
            <a:custGeom>
              <a:avLst/>
              <a:gdLst/>
              <a:ahLst/>
              <a:cxnLst/>
              <a:rect l="l" t="t" r="r" b="b"/>
              <a:pathLst>
                <a:path w="120000" h="120000" extrusionOk="0">
                  <a:moveTo>
                    <a:pt x="120000" y="0"/>
                  </a:moveTo>
                  <a:lnTo>
                    <a:pt x="0" y="26218"/>
                  </a:lnTo>
                  <a:lnTo>
                    <a:pt x="73043" y="120000"/>
                  </a:lnTo>
                  <a:lnTo>
                    <a:pt x="120000" y="0"/>
                  </a:ln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40" name="Google Shape;540;p27"/>
            <p:cNvSpPr/>
            <p:nvPr/>
          </p:nvSpPr>
          <p:spPr>
            <a:xfrm>
              <a:off x="10531476" y="1792289"/>
              <a:ext cx="258763" cy="206375"/>
            </a:xfrm>
            <a:custGeom>
              <a:avLst/>
              <a:gdLst/>
              <a:ahLst/>
              <a:cxnLst/>
              <a:rect l="l" t="t" r="r" b="b"/>
              <a:pathLst>
                <a:path w="120000" h="120000" extrusionOk="0">
                  <a:moveTo>
                    <a:pt x="120000" y="0"/>
                  </a:moveTo>
                  <a:lnTo>
                    <a:pt x="0" y="48000"/>
                  </a:lnTo>
                  <a:lnTo>
                    <a:pt x="8834" y="120000"/>
                  </a:lnTo>
                  <a:lnTo>
                    <a:pt x="19141" y="62769"/>
                  </a:lnTo>
                  <a:lnTo>
                    <a:pt x="120000" y="0"/>
                  </a:ln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541" name="Google Shape;541;p27"/>
          <p:cNvSpPr txBox="1"/>
          <p:nvPr/>
        </p:nvSpPr>
        <p:spPr>
          <a:xfrm>
            <a:off x="1228511" y="4261500"/>
            <a:ext cx="2453893" cy="600301"/>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3001">
                <a:solidFill>
                  <a:schemeClr val="dk1"/>
                </a:solidFill>
                <a:latin typeface="Roboto"/>
                <a:ea typeface="Roboto"/>
                <a:cs typeface="Roboto"/>
                <a:sym typeface="Roboto"/>
              </a:rPr>
              <a:t>Our Analysis</a:t>
            </a:r>
            <a:endParaRPr/>
          </a:p>
        </p:txBody>
      </p:sp>
      <p:sp>
        <p:nvSpPr>
          <p:cNvPr id="542" name="Google Shape;542;p27"/>
          <p:cNvSpPr txBox="1"/>
          <p:nvPr/>
        </p:nvSpPr>
        <p:spPr>
          <a:xfrm>
            <a:off x="3316104" y="4888007"/>
            <a:ext cx="3746494" cy="1281128"/>
          </a:xfrm>
          <a:prstGeom prst="rect">
            <a:avLst/>
          </a:prstGeom>
          <a:noFill/>
          <a:ln>
            <a:noFill/>
          </a:ln>
        </p:spPr>
        <p:txBody>
          <a:bodyPr spcFirstLastPara="1" wrap="square" lIns="137150" tIns="68575" rIns="137150" bIns="68575" anchor="t" anchorCtr="0">
            <a:noAutofit/>
          </a:bodyPr>
          <a:lstStyle/>
          <a:p>
            <a:pPr marL="0" marR="0" lvl="0" indent="0" algn="just" rtl="0">
              <a:lnSpc>
                <a:spcPct val="150000"/>
              </a:lnSpc>
              <a:spcBef>
                <a:spcPts val="0"/>
              </a:spcBef>
              <a:spcAft>
                <a:spcPts val="0"/>
              </a:spcAft>
              <a:buNone/>
            </a:pPr>
            <a:r>
              <a:rPr lang="en-US" sz="1650">
                <a:solidFill>
                  <a:schemeClr val="dk1"/>
                </a:solidFill>
                <a:latin typeface="Roboto Light"/>
                <a:ea typeface="Roboto Light"/>
                <a:cs typeface="Roboto Light"/>
                <a:sym typeface="Roboto Light"/>
              </a:rPr>
              <a:t>Some features buying and selling a product or service who work in a company associated.</a:t>
            </a:r>
            <a:endParaRPr/>
          </a:p>
        </p:txBody>
      </p:sp>
      <p:sp>
        <p:nvSpPr>
          <p:cNvPr id="543" name="Google Shape;543;p27"/>
          <p:cNvSpPr txBox="1"/>
          <p:nvPr/>
        </p:nvSpPr>
        <p:spPr>
          <a:xfrm>
            <a:off x="1228511" y="4861822"/>
            <a:ext cx="2199016" cy="1385324"/>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8101" b="1">
                <a:solidFill>
                  <a:schemeClr val="accent2"/>
                </a:solidFill>
                <a:latin typeface="Roboto Light"/>
                <a:ea typeface="Roboto Light"/>
                <a:cs typeface="Roboto Light"/>
                <a:sym typeface="Roboto Light"/>
              </a:rPr>
              <a:t>94%</a:t>
            </a:r>
            <a:endParaRPr/>
          </a:p>
        </p:txBody>
      </p:sp>
      <p:sp>
        <p:nvSpPr>
          <p:cNvPr id="544" name="Google Shape;544;p27"/>
          <p:cNvSpPr/>
          <p:nvPr/>
        </p:nvSpPr>
        <p:spPr>
          <a:xfrm>
            <a:off x="11720033" y="7739183"/>
            <a:ext cx="682117" cy="703954"/>
          </a:xfrm>
          <a:custGeom>
            <a:avLst/>
            <a:gdLst/>
            <a:ahLst/>
            <a:cxnLst/>
            <a:rect l="l" t="t" r="r" b="b"/>
            <a:pathLst>
              <a:path w="120000" h="120000" extrusionOk="0">
                <a:moveTo>
                  <a:pt x="67027" y="87532"/>
                </a:moveTo>
                <a:lnTo>
                  <a:pt x="67027" y="87532"/>
                </a:lnTo>
                <a:cubicBezTo>
                  <a:pt x="67027" y="78441"/>
                  <a:pt x="74324" y="73506"/>
                  <a:pt x="86486" y="66753"/>
                </a:cubicBezTo>
                <a:cubicBezTo>
                  <a:pt x="100810" y="57402"/>
                  <a:pt x="119729" y="45974"/>
                  <a:pt x="119729" y="18441"/>
                </a:cubicBezTo>
                <a:cubicBezTo>
                  <a:pt x="119729" y="16103"/>
                  <a:pt x="117297" y="13766"/>
                  <a:pt x="115135" y="13766"/>
                </a:cubicBezTo>
                <a:cubicBezTo>
                  <a:pt x="93513" y="13766"/>
                  <a:pt x="93513" y="13766"/>
                  <a:pt x="93513" y="13766"/>
                </a:cubicBezTo>
                <a:cubicBezTo>
                  <a:pt x="88648" y="7012"/>
                  <a:pt x="79189" y="0"/>
                  <a:pt x="60000" y="0"/>
                </a:cubicBezTo>
                <a:cubicBezTo>
                  <a:pt x="40810" y="0"/>
                  <a:pt x="31351" y="7012"/>
                  <a:pt x="26486" y="13766"/>
                </a:cubicBezTo>
                <a:cubicBezTo>
                  <a:pt x="4864" y="13766"/>
                  <a:pt x="4864" y="13766"/>
                  <a:pt x="4864" y="13766"/>
                </a:cubicBezTo>
                <a:cubicBezTo>
                  <a:pt x="2432" y="13766"/>
                  <a:pt x="0" y="16103"/>
                  <a:pt x="0" y="18441"/>
                </a:cubicBezTo>
                <a:cubicBezTo>
                  <a:pt x="0" y="45974"/>
                  <a:pt x="16756" y="57402"/>
                  <a:pt x="33513" y="66753"/>
                </a:cubicBezTo>
                <a:cubicBezTo>
                  <a:pt x="45675" y="73506"/>
                  <a:pt x="52702" y="78441"/>
                  <a:pt x="52702" y="87532"/>
                </a:cubicBezTo>
                <a:cubicBezTo>
                  <a:pt x="52702" y="96623"/>
                  <a:pt x="52702" y="96623"/>
                  <a:pt x="52702" y="96623"/>
                </a:cubicBezTo>
                <a:cubicBezTo>
                  <a:pt x="38378" y="98961"/>
                  <a:pt x="28918" y="103636"/>
                  <a:pt x="28918" y="108051"/>
                </a:cubicBezTo>
                <a:cubicBezTo>
                  <a:pt x="28918" y="115064"/>
                  <a:pt x="43243" y="119740"/>
                  <a:pt x="60000" y="119740"/>
                </a:cubicBezTo>
                <a:cubicBezTo>
                  <a:pt x="76486" y="119740"/>
                  <a:pt x="88648" y="115064"/>
                  <a:pt x="88648" y="108051"/>
                </a:cubicBezTo>
                <a:cubicBezTo>
                  <a:pt x="88648" y="103636"/>
                  <a:pt x="81621" y="98961"/>
                  <a:pt x="67027" y="96623"/>
                </a:cubicBezTo>
                <a:lnTo>
                  <a:pt x="67027" y="87532"/>
                </a:lnTo>
                <a:close/>
                <a:moveTo>
                  <a:pt x="86486" y="55064"/>
                </a:moveTo>
                <a:lnTo>
                  <a:pt x="86486" y="55064"/>
                </a:lnTo>
                <a:cubicBezTo>
                  <a:pt x="91081" y="48311"/>
                  <a:pt x="93513" y="36883"/>
                  <a:pt x="93513" y="23116"/>
                </a:cubicBezTo>
                <a:cubicBezTo>
                  <a:pt x="110270" y="23116"/>
                  <a:pt x="110270" y="23116"/>
                  <a:pt x="110270" y="23116"/>
                </a:cubicBezTo>
                <a:cubicBezTo>
                  <a:pt x="107837" y="39220"/>
                  <a:pt x="98378" y="48311"/>
                  <a:pt x="86486" y="55064"/>
                </a:cubicBezTo>
                <a:close/>
                <a:moveTo>
                  <a:pt x="60000" y="9350"/>
                </a:moveTo>
                <a:lnTo>
                  <a:pt x="60000" y="9350"/>
                </a:lnTo>
                <a:cubicBezTo>
                  <a:pt x="79189" y="9350"/>
                  <a:pt x="86486" y="16103"/>
                  <a:pt x="86486" y="18441"/>
                </a:cubicBezTo>
                <a:cubicBezTo>
                  <a:pt x="86486" y="20779"/>
                  <a:pt x="79189" y="27532"/>
                  <a:pt x="60000" y="29870"/>
                </a:cubicBezTo>
                <a:cubicBezTo>
                  <a:pt x="40810" y="27532"/>
                  <a:pt x="33513" y="20779"/>
                  <a:pt x="33513" y="18441"/>
                </a:cubicBezTo>
                <a:cubicBezTo>
                  <a:pt x="33513" y="16103"/>
                  <a:pt x="40810" y="9350"/>
                  <a:pt x="60000" y="9350"/>
                </a:cubicBezTo>
                <a:close/>
                <a:moveTo>
                  <a:pt x="9729" y="23116"/>
                </a:moveTo>
                <a:lnTo>
                  <a:pt x="9729" y="23116"/>
                </a:lnTo>
                <a:cubicBezTo>
                  <a:pt x="26486" y="23116"/>
                  <a:pt x="26486" y="23116"/>
                  <a:pt x="26486" y="23116"/>
                </a:cubicBezTo>
                <a:cubicBezTo>
                  <a:pt x="26486" y="36883"/>
                  <a:pt x="28918" y="48311"/>
                  <a:pt x="33513" y="55064"/>
                </a:cubicBezTo>
                <a:cubicBezTo>
                  <a:pt x="21621" y="48311"/>
                  <a:pt x="9729" y="39220"/>
                  <a:pt x="9729" y="231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45" name="Google Shape;545;p27"/>
          <p:cNvSpPr/>
          <p:nvPr/>
        </p:nvSpPr>
        <p:spPr>
          <a:xfrm>
            <a:off x="5973170" y="8975043"/>
            <a:ext cx="757907" cy="682294"/>
          </a:xfrm>
          <a:custGeom>
            <a:avLst/>
            <a:gdLst/>
            <a:ahLst/>
            <a:cxnLst/>
            <a:rect l="l" t="t" r="r" b="b"/>
            <a:pathLst>
              <a:path w="120000" h="120000" extrusionOk="0">
                <a:moveTo>
                  <a:pt x="19277" y="40719"/>
                </a:moveTo>
                <a:lnTo>
                  <a:pt x="19277" y="40719"/>
                </a:lnTo>
                <a:cubicBezTo>
                  <a:pt x="23373" y="36134"/>
                  <a:pt x="27951" y="38561"/>
                  <a:pt x="34216" y="45573"/>
                </a:cubicBezTo>
                <a:cubicBezTo>
                  <a:pt x="36385" y="48000"/>
                  <a:pt x="36385" y="45573"/>
                  <a:pt x="36385" y="45573"/>
                </a:cubicBezTo>
                <a:cubicBezTo>
                  <a:pt x="38554" y="45573"/>
                  <a:pt x="44819" y="36134"/>
                  <a:pt x="46987" y="36134"/>
                </a:cubicBezTo>
                <a:cubicBezTo>
                  <a:pt x="46987" y="36134"/>
                  <a:pt x="46987" y="36134"/>
                  <a:pt x="46987" y="33707"/>
                </a:cubicBezTo>
                <a:cubicBezTo>
                  <a:pt x="44819" y="33707"/>
                  <a:pt x="42891" y="31280"/>
                  <a:pt x="42891" y="28853"/>
                </a:cubicBezTo>
                <a:cubicBezTo>
                  <a:pt x="32048" y="12134"/>
                  <a:pt x="72530" y="2696"/>
                  <a:pt x="66265" y="2696"/>
                </a:cubicBezTo>
                <a:cubicBezTo>
                  <a:pt x="61927" y="0"/>
                  <a:pt x="49156" y="0"/>
                  <a:pt x="46987" y="0"/>
                </a:cubicBezTo>
                <a:cubicBezTo>
                  <a:pt x="40722" y="2696"/>
                  <a:pt x="30120" y="9707"/>
                  <a:pt x="25783" y="14561"/>
                </a:cubicBezTo>
                <a:cubicBezTo>
                  <a:pt x="19277" y="19415"/>
                  <a:pt x="17349" y="21842"/>
                  <a:pt x="17349" y="21842"/>
                </a:cubicBezTo>
                <a:cubicBezTo>
                  <a:pt x="14939" y="24000"/>
                  <a:pt x="17349" y="28853"/>
                  <a:pt x="12771" y="31280"/>
                </a:cubicBezTo>
                <a:cubicBezTo>
                  <a:pt x="8674" y="33707"/>
                  <a:pt x="6506" y="31280"/>
                  <a:pt x="4337" y="33707"/>
                </a:cubicBezTo>
                <a:cubicBezTo>
                  <a:pt x="4337" y="36134"/>
                  <a:pt x="2168" y="36134"/>
                  <a:pt x="0" y="38561"/>
                </a:cubicBezTo>
                <a:lnTo>
                  <a:pt x="0" y="40719"/>
                </a:lnTo>
                <a:lnTo>
                  <a:pt x="8674" y="50426"/>
                </a:lnTo>
                <a:cubicBezTo>
                  <a:pt x="8674" y="52853"/>
                  <a:pt x="10602" y="52853"/>
                  <a:pt x="12771" y="52853"/>
                </a:cubicBezTo>
                <a:cubicBezTo>
                  <a:pt x="12771" y="50426"/>
                  <a:pt x="14939" y="48000"/>
                  <a:pt x="17349" y="48000"/>
                </a:cubicBezTo>
                <a:cubicBezTo>
                  <a:pt x="17349" y="48000"/>
                  <a:pt x="17349" y="40719"/>
                  <a:pt x="19277" y="40719"/>
                </a:cubicBezTo>
                <a:close/>
                <a:moveTo>
                  <a:pt x="53493" y="43146"/>
                </a:moveTo>
                <a:lnTo>
                  <a:pt x="53493" y="43146"/>
                </a:lnTo>
                <a:cubicBezTo>
                  <a:pt x="51325" y="43146"/>
                  <a:pt x="51325" y="43146"/>
                  <a:pt x="51325" y="43146"/>
                </a:cubicBezTo>
                <a:cubicBezTo>
                  <a:pt x="42891" y="50426"/>
                  <a:pt x="42891" y="50426"/>
                  <a:pt x="42891" y="50426"/>
                </a:cubicBezTo>
                <a:cubicBezTo>
                  <a:pt x="40722" y="52853"/>
                  <a:pt x="40722" y="52853"/>
                  <a:pt x="40722" y="55011"/>
                </a:cubicBezTo>
                <a:cubicBezTo>
                  <a:pt x="91807" y="117303"/>
                  <a:pt x="91807" y="117303"/>
                  <a:pt x="91807" y="117303"/>
                </a:cubicBezTo>
                <a:cubicBezTo>
                  <a:pt x="91807" y="119730"/>
                  <a:pt x="94216" y="119730"/>
                  <a:pt x="96144" y="117303"/>
                </a:cubicBezTo>
                <a:cubicBezTo>
                  <a:pt x="102650" y="112449"/>
                  <a:pt x="102650" y="112449"/>
                  <a:pt x="102650" y="112449"/>
                </a:cubicBezTo>
                <a:cubicBezTo>
                  <a:pt x="102650" y="110022"/>
                  <a:pt x="102650" y="107865"/>
                  <a:pt x="102650" y="107865"/>
                </a:cubicBezTo>
                <a:lnTo>
                  <a:pt x="53493" y="43146"/>
                </a:lnTo>
                <a:close/>
                <a:moveTo>
                  <a:pt x="119759" y="16988"/>
                </a:moveTo>
                <a:lnTo>
                  <a:pt x="119759" y="16988"/>
                </a:lnTo>
                <a:cubicBezTo>
                  <a:pt x="117590" y="12134"/>
                  <a:pt x="117590" y="14561"/>
                  <a:pt x="115421" y="14561"/>
                </a:cubicBezTo>
                <a:cubicBezTo>
                  <a:pt x="115421" y="16988"/>
                  <a:pt x="111084" y="21842"/>
                  <a:pt x="111084" y="24000"/>
                </a:cubicBezTo>
                <a:cubicBezTo>
                  <a:pt x="108915" y="28853"/>
                  <a:pt x="104819" y="33707"/>
                  <a:pt x="98313" y="28853"/>
                </a:cubicBezTo>
                <a:cubicBezTo>
                  <a:pt x="91807" y="21842"/>
                  <a:pt x="94216" y="19415"/>
                  <a:pt x="96144" y="16988"/>
                </a:cubicBezTo>
                <a:cubicBezTo>
                  <a:pt x="96144" y="14561"/>
                  <a:pt x="100481" y="7550"/>
                  <a:pt x="100481" y="5123"/>
                </a:cubicBezTo>
                <a:cubicBezTo>
                  <a:pt x="102650" y="5123"/>
                  <a:pt x="100481" y="2696"/>
                  <a:pt x="98313" y="2696"/>
                </a:cubicBezTo>
                <a:cubicBezTo>
                  <a:pt x="96144" y="5123"/>
                  <a:pt x="83373" y="9707"/>
                  <a:pt x="81204" y="19415"/>
                </a:cubicBezTo>
                <a:cubicBezTo>
                  <a:pt x="79036" y="26426"/>
                  <a:pt x="83373" y="33707"/>
                  <a:pt x="76867" y="40719"/>
                </a:cubicBezTo>
                <a:cubicBezTo>
                  <a:pt x="68433" y="50426"/>
                  <a:pt x="68433" y="50426"/>
                  <a:pt x="68433" y="50426"/>
                </a:cubicBezTo>
                <a:cubicBezTo>
                  <a:pt x="76867" y="62292"/>
                  <a:pt x="76867" y="62292"/>
                  <a:pt x="76867" y="62292"/>
                </a:cubicBezTo>
                <a:cubicBezTo>
                  <a:pt x="87710" y="50426"/>
                  <a:pt x="87710" y="50426"/>
                  <a:pt x="87710" y="50426"/>
                </a:cubicBezTo>
                <a:cubicBezTo>
                  <a:pt x="89638" y="48000"/>
                  <a:pt x="94216" y="45573"/>
                  <a:pt x="98313" y="48000"/>
                </a:cubicBezTo>
                <a:cubicBezTo>
                  <a:pt x="108915" y="50426"/>
                  <a:pt x="113253" y="45573"/>
                  <a:pt x="117590" y="38561"/>
                </a:cubicBezTo>
                <a:cubicBezTo>
                  <a:pt x="119759" y="31280"/>
                  <a:pt x="119759" y="19415"/>
                  <a:pt x="119759" y="16988"/>
                </a:cubicBezTo>
                <a:close/>
                <a:moveTo>
                  <a:pt x="17349" y="107865"/>
                </a:moveTo>
                <a:lnTo>
                  <a:pt x="17349" y="107865"/>
                </a:lnTo>
                <a:cubicBezTo>
                  <a:pt x="14939" y="110022"/>
                  <a:pt x="14939" y="112449"/>
                  <a:pt x="17349" y="112449"/>
                </a:cubicBezTo>
                <a:cubicBezTo>
                  <a:pt x="21445" y="119730"/>
                  <a:pt x="21445" y="119730"/>
                  <a:pt x="21445" y="119730"/>
                </a:cubicBezTo>
                <a:cubicBezTo>
                  <a:pt x="23373" y="119730"/>
                  <a:pt x="25783" y="119730"/>
                  <a:pt x="25783" y="117303"/>
                </a:cubicBezTo>
                <a:cubicBezTo>
                  <a:pt x="55662" y="86292"/>
                  <a:pt x="55662" y="86292"/>
                  <a:pt x="55662" y="86292"/>
                </a:cubicBezTo>
                <a:cubicBezTo>
                  <a:pt x="46987" y="74157"/>
                  <a:pt x="46987" y="74157"/>
                  <a:pt x="46987" y="74157"/>
                </a:cubicBezTo>
                <a:lnTo>
                  <a:pt x="17349" y="107865"/>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46" name="Google Shape;546;p27"/>
          <p:cNvSpPr/>
          <p:nvPr/>
        </p:nvSpPr>
        <p:spPr>
          <a:xfrm>
            <a:off x="8866022" y="6878959"/>
            <a:ext cx="682117" cy="703954"/>
          </a:xfrm>
          <a:custGeom>
            <a:avLst/>
            <a:gdLst/>
            <a:ahLst/>
            <a:cxnLst/>
            <a:rect l="l" t="t" r="r" b="b"/>
            <a:pathLst>
              <a:path w="120000" h="120000" extrusionOk="0">
                <a:moveTo>
                  <a:pt x="107865" y="41298"/>
                </a:moveTo>
                <a:lnTo>
                  <a:pt x="107865" y="41298"/>
                </a:lnTo>
                <a:cubicBezTo>
                  <a:pt x="98157" y="18441"/>
                  <a:pt x="81438" y="0"/>
                  <a:pt x="71730" y="2077"/>
                </a:cubicBezTo>
                <a:cubicBezTo>
                  <a:pt x="57438" y="9350"/>
                  <a:pt x="81438" y="36883"/>
                  <a:pt x="9707" y="64415"/>
                </a:cubicBezTo>
                <a:cubicBezTo>
                  <a:pt x="2426" y="66753"/>
                  <a:pt x="0" y="75844"/>
                  <a:pt x="2426" y="82857"/>
                </a:cubicBezTo>
                <a:cubicBezTo>
                  <a:pt x="4853" y="87532"/>
                  <a:pt x="14292" y="94285"/>
                  <a:pt x="21842" y="92207"/>
                </a:cubicBezTo>
                <a:lnTo>
                  <a:pt x="26426" y="89870"/>
                </a:lnTo>
                <a:cubicBezTo>
                  <a:pt x="31280" y="96623"/>
                  <a:pt x="36134" y="92207"/>
                  <a:pt x="36134" y="96623"/>
                </a:cubicBezTo>
                <a:cubicBezTo>
                  <a:pt x="38561" y="101298"/>
                  <a:pt x="43146" y="110389"/>
                  <a:pt x="43146" y="112727"/>
                </a:cubicBezTo>
                <a:cubicBezTo>
                  <a:pt x="45573" y="115064"/>
                  <a:pt x="48000" y="119740"/>
                  <a:pt x="50426" y="117402"/>
                </a:cubicBezTo>
                <a:cubicBezTo>
                  <a:pt x="52853" y="117402"/>
                  <a:pt x="62292" y="115064"/>
                  <a:pt x="64719" y="112727"/>
                </a:cubicBezTo>
                <a:cubicBezTo>
                  <a:pt x="69303" y="112727"/>
                  <a:pt x="69303" y="110389"/>
                  <a:pt x="67146" y="108051"/>
                </a:cubicBezTo>
                <a:cubicBezTo>
                  <a:pt x="67146" y="105974"/>
                  <a:pt x="62292" y="103636"/>
                  <a:pt x="62292" y="101298"/>
                </a:cubicBezTo>
                <a:cubicBezTo>
                  <a:pt x="59865" y="98961"/>
                  <a:pt x="57438" y="89870"/>
                  <a:pt x="55011" y="87532"/>
                </a:cubicBezTo>
                <a:cubicBezTo>
                  <a:pt x="52853" y="85194"/>
                  <a:pt x="57438" y="80519"/>
                  <a:pt x="62292" y="80519"/>
                </a:cubicBezTo>
                <a:cubicBezTo>
                  <a:pt x="95730" y="78441"/>
                  <a:pt x="100584" y="96623"/>
                  <a:pt x="112449" y="92207"/>
                </a:cubicBezTo>
                <a:cubicBezTo>
                  <a:pt x="119730" y="89870"/>
                  <a:pt x="119730" y="64415"/>
                  <a:pt x="107865" y="41298"/>
                </a:cubicBezTo>
                <a:close/>
                <a:moveTo>
                  <a:pt x="105168" y="80519"/>
                </a:moveTo>
                <a:lnTo>
                  <a:pt x="105168" y="80519"/>
                </a:lnTo>
                <a:cubicBezTo>
                  <a:pt x="102741" y="80519"/>
                  <a:pt x="88449" y="71428"/>
                  <a:pt x="81438" y="52987"/>
                </a:cubicBezTo>
                <a:cubicBezTo>
                  <a:pt x="74157" y="34545"/>
                  <a:pt x="74157" y="16103"/>
                  <a:pt x="76584" y="16103"/>
                </a:cubicBezTo>
                <a:cubicBezTo>
                  <a:pt x="79011" y="16103"/>
                  <a:pt x="90876" y="27532"/>
                  <a:pt x="98157" y="45974"/>
                </a:cubicBezTo>
                <a:cubicBezTo>
                  <a:pt x="107865" y="64415"/>
                  <a:pt x="105168" y="78441"/>
                  <a:pt x="105168" y="8051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47" name="Google Shape;547;p27"/>
          <p:cNvSpPr/>
          <p:nvPr/>
        </p:nvSpPr>
        <p:spPr>
          <a:xfrm>
            <a:off x="3122335" y="8035280"/>
            <a:ext cx="692944" cy="709367"/>
          </a:xfrm>
          <a:custGeom>
            <a:avLst/>
            <a:gdLst/>
            <a:ahLst/>
            <a:cxnLst/>
            <a:rect l="l" t="t" r="r" b="b"/>
            <a:pathLst>
              <a:path w="120000" h="120000" extrusionOk="0">
                <a:moveTo>
                  <a:pt x="73008" y="78181"/>
                </a:moveTo>
                <a:lnTo>
                  <a:pt x="73008" y="78181"/>
                </a:lnTo>
                <a:cubicBezTo>
                  <a:pt x="73008" y="78181"/>
                  <a:pt x="119734" y="43896"/>
                  <a:pt x="115221" y="6753"/>
                </a:cubicBezTo>
                <a:lnTo>
                  <a:pt x="115221" y="4675"/>
                </a:lnTo>
                <a:cubicBezTo>
                  <a:pt x="112831" y="4675"/>
                  <a:pt x="112831" y="4675"/>
                  <a:pt x="112831" y="4675"/>
                </a:cubicBezTo>
                <a:cubicBezTo>
                  <a:pt x="75398" y="0"/>
                  <a:pt x="42212" y="46233"/>
                  <a:pt x="42212" y="46233"/>
                </a:cubicBezTo>
                <a:cubicBezTo>
                  <a:pt x="14070" y="41298"/>
                  <a:pt x="16460" y="48311"/>
                  <a:pt x="2389" y="78181"/>
                </a:cubicBezTo>
                <a:cubicBezTo>
                  <a:pt x="0" y="85194"/>
                  <a:pt x="4778" y="85194"/>
                  <a:pt x="9292" y="85194"/>
                </a:cubicBezTo>
                <a:cubicBezTo>
                  <a:pt x="14070" y="82857"/>
                  <a:pt x="23362" y="80519"/>
                  <a:pt x="23362" y="80519"/>
                </a:cubicBezTo>
                <a:cubicBezTo>
                  <a:pt x="40088" y="96623"/>
                  <a:pt x="40088" y="96623"/>
                  <a:pt x="40088" y="96623"/>
                </a:cubicBezTo>
                <a:cubicBezTo>
                  <a:pt x="40088" y="96623"/>
                  <a:pt x="37433" y="105714"/>
                  <a:pt x="35309" y="110389"/>
                </a:cubicBezTo>
                <a:cubicBezTo>
                  <a:pt x="32920" y="115064"/>
                  <a:pt x="35309" y="119740"/>
                  <a:pt x="40088" y="117402"/>
                </a:cubicBezTo>
                <a:cubicBezTo>
                  <a:pt x="70619" y="103376"/>
                  <a:pt x="77522" y="105714"/>
                  <a:pt x="73008" y="78181"/>
                </a:cubicBezTo>
                <a:close/>
                <a:moveTo>
                  <a:pt x="79911" y="38961"/>
                </a:moveTo>
                <a:lnTo>
                  <a:pt x="79911" y="38961"/>
                </a:lnTo>
                <a:cubicBezTo>
                  <a:pt x="75398" y="34545"/>
                  <a:pt x="75398" y="29870"/>
                  <a:pt x="79911" y="25194"/>
                </a:cubicBezTo>
                <a:cubicBezTo>
                  <a:pt x="84690" y="20779"/>
                  <a:pt x="91592" y="20779"/>
                  <a:pt x="93982" y="25194"/>
                </a:cubicBezTo>
                <a:cubicBezTo>
                  <a:pt x="98761" y="29870"/>
                  <a:pt x="98761" y="34545"/>
                  <a:pt x="93982" y="38961"/>
                </a:cubicBezTo>
                <a:cubicBezTo>
                  <a:pt x="91592" y="43896"/>
                  <a:pt x="84690" y="43896"/>
                  <a:pt x="79911" y="3896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48" name="Google Shape;548;p27"/>
          <p:cNvSpPr/>
          <p:nvPr/>
        </p:nvSpPr>
        <p:spPr>
          <a:xfrm>
            <a:off x="2054029" y="9657337"/>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attention.</a:t>
            </a:r>
            <a:endParaRPr sz="1650">
              <a:solidFill>
                <a:schemeClr val="dk1"/>
              </a:solidFill>
              <a:latin typeface="Roboto"/>
              <a:ea typeface="Roboto"/>
              <a:cs typeface="Roboto"/>
              <a:sym typeface="Roboto"/>
            </a:endParaRPr>
          </a:p>
        </p:txBody>
      </p:sp>
      <p:sp>
        <p:nvSpPr>
          <p:cNvPr id="549" name="Google Shape;549;p27"/>
          <p:cNvSpPr/>
          <p:nvPr/>
        </p:nvSpPr>
        <p:spPr>
          <a:xfrm>
            <a:off x="2791770" y="9161185"/>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STEP 01</a:t>
            </a:r>
            <a:endParaRPr/>
          </a:p>
        </p:txBody>
      </p:sp>
      <p:sp>
        <p:nvSpPr>
          <p:cNvPr id="550" name="Google Shape;550;p27"/>
          <p:cNvSpPr/>
          <p:nvPr/>
        </p:nvSpPr>
        <p:spPr>
          <a:xfrm>
            <a:off x="4890820" y="7297313"/>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attention.</a:t>
            </a:r>
            <a:endParaRPr sz="1650">
              <a:solidFill>
                <a:schemeClr val="dk1"/>
              </a:solidFill>
              <a:latin typeface="Roboto"/>
              <a:ea typeface="Roboto"/>
              <a:cs typeface="Roboto"/>
              <a:sym typeface="Roboto"/>
            </a:endParaRPr>
          </a:p>
        </p:txBody>
      </p:sp>
      <p:sp>
        <p:nvSpPr>
          <p:cNvPr id="551" name="Google Shape;551;p27"/>
          <p:cNvSpPr/>
          <p:nvPr/>
        </p:nvSpPr>
        <p:spPr>
          <a:xfrm>
            <a:off x="5628561" y="6801162"/>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STEP 02</a:t>
            </a:r>
            <a:endParaRPr/>
          </a:p>
        </p:txBody>
      </p:sp>
      <p:sp>
        <p:nvSpPr>
          <p:cNvPr id="552" name="Google Shape;552;p27"/>
          <p:cNvSpPr/>
          <p:nvPr/>
        </p:nvSpPr>
        <p:spPr>
          <a:xfrm>
            <a:off x="7714552" y="8586301"/>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attention.</a:t>
            </a:r>
            <a:endParaRPr sz="1650">
              <a:solidFill>
                <a:schemeClr val="dk1"/>
              </a:solidFill>
              <a:latin typeface="Roboto"/>
              <a:ea typeface="Roboto"/>
              <a:cs typeface="Roboto"/>
              <a:sym typeface="Roboto"/>
            </a:endParaRPr>
          </a:p>
        </p:txBody>
      </p:sp>
      <p:sp>
        <p:nvSpPr>
          <p:cNvPr id="553" name="Google Shape;553;p27"/>
          <p:cNvSpPr/>
          <p:nvPr/>
        </p:nvSpPr>
        <p:spPr>
          <a:xfrm>
            <a:off x="8452293" y="8090149"/>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STEP 03</a:t>
            </a:r>
            <a:endParaRPr/>
          </a:p>
        </p:txBody>
      </p:sp>
      <p:sp>
        <p:nvSpPr>
          <p:cNvPr id="554" name="Google Shape;554;p27"/>
          <p:cNvSpPr/>
          <p:nvPr/>
        </p:nvSpPr>
        <p:spPr>
          <a:xfrm>
            <a:off x="10571712" y="6003583"/>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attention.</a:t>
            </a:r>
            <a:endParaRPr sz="1650">
              <a:solidFill>
                <a:schemeClr val="dk1"/>
              </a:solidFill>
              <a:latin typeface="Roboto"/>
              <a:ea typeface="Roboto"/>
              <a:cs typeface="Roboto"/>
              <a:sym typeface="Roboto"/>
            </a:endParaRPr>
          </a:p>
        </p:txBody>
      </p:sp>
      <p:sp>
        <p:nvSpPr>
          <p:cNvPr id="555" name="Google Shape;555;p27"/>
          <p:cNvSpPr/>
          <p:nvPr/>
        </p:nvSpPr>
        <p:spPr>
          <a:xfrm>
            <a:off x="11309453" y="5507431"/>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STEP 04</a:t>
            </a:r>
            <a:endParaRPr/>
          </a:p>
        </p:txBody>
      </p:sp>
      <p:sp>
        <p:nvSpPr>
          <p:cNvPr id="556" name="Google Shape;556;p27"/>
          <p:cNvSpPr/>
          <p:nvPr/>
        </p:nvSpPr>
        <p:spPr>
          <a:xfrm>
            <a:off x="6594328" y="1863674"/>
            <a:ext cx="5101205"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FAST DELIVERY</a:t>
            </a:r>
            <a:endParaRPr sz="8000">
              <a:solidFill>
                <a:schemeClr val="dk2"/>
              </a:solidFill>
              <a:latin typeface="Arial"/>
              <a:ea typeface="Arial"/>
              <a:cs typeface="Arial"/>
              <a:sym typeface="Arial"/>
            </a:endParaRPr>
          </a:p>
        </p:txBody>
      </p:sp>
      <p:sp>
        <p:nvSpPr>
          <p:cNvPr id="557" name="Google Shape;557;p27"/>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2"/>
                                        </p:tgtEl>
                                        <p:attrNameLst>
                                          <p:attrName>style.visibility</p:attrName>
                                        </p:attrNameLst>
                                      </p:cBhvr>
                                      <p:to>
                                        <p:strVal val="visible"/>
                                      </p:to>
                                    </p:set>
                                    <p:animEffect transition="in" filter="fade">
                                      <p:cBhvr>
                                        <p:cTn id="7" dur="1000"/>
                                        <p:tgtEl>
                                          <p:spTgt spid="532"/>
                                        </p:tgtEl>
                                      </p:cBhvr>
                                    </p:animEffect>
                                  </p:childTnLst>
                                </p:cTn>
                              </p:par>
                              <p:par>
                                <p:cTn id="8" presetID="10" presetClass="entr" presetSubtype="0" fill="hold" nodeType="withEffect">
                                  <p:stCondLst>
                                    <p:cond delay="0"/>
                                  </p:stCondLst>
                                  <p:childTnLst>
                                    <p:set>
                                      <p:cBhvr>
                                        <p:cTn id="9" dur="1" fill="hold">
                                          <p:stCondLst>
                                            <p:cond delay="0"/>
                                          </p:stCondLst>
                                        </p:cTn>
                                        <p:tgtEl>
                                          <p:spTgt spid="533"/>
                                        </p:tgtEl>
                                        <p:attrNameLst>
                                          <p:attrName>style.visibility</p:attrName>
                                        </p:attrNameLst>
                                      </p:cBhvr>
                                      <p:to>
                                        <p:strVal val="visible"/>
                                      </p:to>
                                    </p:set>
                                    <p:animEffect transition="in" filter="fade">
                                      <p:cBhvr>
                                        <p:cTn id="10" dur="1000"/>
                                        <p:tgtEl>
                                          <p:spTgt spid="533"/>
                                        </p:tgtEl>
                                      </p:cBhvr>
                                    </p:animEffect>
                                  </p:childTnLst>
                                </p:cTn>
                              </p:par>
                              <p:par>
                                <p:cTn id="11" presetID="10" presetClass="entr" presetSubtype="0" fill="hold" nodeType="withEffect">
                                  <p:stCondLst>
                                    <p:cond delay="0"/>
                                  </p:stCondLst>
                                  <p:childTnLst>
                                    <p:set>
                                      <p:cBhvr>
                                        <p:cTn id="12" dur="1" fill="hold">
                                          <p:stCondLst>
                                            <p:cond delay="0"/>
                                          </p:stCondLst>
                                        </p:cTn>
                                        <p:tgtEl>
                                          <p:spTgt spid="534"/>
                                        </p:tgtEl>
                                        <p:attrNameLst>
                                          <p:attrName>style.visibility</p:attrName>
                                        </p:attrNameLst>
                                      </p:cBhvr>
                                      <p:to>
                                        <p:strVal val="visible"/>
                                      </p:to>
                                    </p:set>
                                    <p:animEffect transition="in" filter="fade">
                                      <p:cBhvr>
                                        <p:cTn id="13" dur="1000"/>
                                        <p:tgtEl>
                                          <p:spTgt spid="534"/>
                                        </p:tgtEl>
                                      </p:cBhvr>
                                    </p:animEffect>
                                  </p:childTnLst>
                                </p:cTn>
                              </p:par>
                              <p:par>
                                <p:cTn id="14" presetID="10" presetClass="entr" presetSubtype="0" fill="hold" nodeType="withEffect">
                                  <p:stCondLst>
                                    <p:cond delay="0"/>
                                  </p:stCondLst>
                                  <p:childTnLst>
                                    <p:set>
                                      <p:cBhvr>
                                        <p:cTn id="15" dur="1" fill="hold">
                                          <p:stCondLst>
                                            <p:cond delay="0"/>
                                          </p:stCondLst>
                                        </p:cTn>
                                        <p:tgtEl>
                                          <p:spTgt spid="535"/>
                                        </p:tgtEl>
                                        <p:attrNameLst>
                                          <p:attrName>style.visibility</p:attrName>
                                        </p:attrNameLst>
                                      </p:cBhvr>
                                      <p:to>
                                        <p:strVal val="visible"/>
                                      </p:to>
                                    </p:set>
                                    <p:animEffect transition="in" filter="fade">
                                      <p:cBhvr>
                                        <p:cTn id="16" dur="1000"/>
                                        <p:tgtEl>
                                          <p:spTgt spid="535"/>
                                        </p:tgtEl>
                                      </p:cBhvr>
                                    </p:animEffect>
                                  </p:childTnLst>
                                </p:cTn>
                              </p:par>
                              <p:par>
                                <p:cTn id="17" presetID="10" presetClass="entr" presetSubtype="0" fill="hold" nodeType="with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fade">
                                      <p:cBhvr>
                                        <p:cTn id="19" dur="1000"/>
                                        <p:tgtEl>
                                          <p:spTgt spid="536"/>
                                        </p:tgtEl>
                                      </p:cBhvr>
                                    </p:animEffect>
                                  </p:childTnLst>
                                </p:cTn>
                              </p:par>
                              <p:par>
                                <p:cTn id="20" presetID="10" presetClass="entr" presetSubtype="0" fill="hold" nodeType="withEffect">
                                  <p:stCondLst>
                                    <p:cond delay="0"/>
                                  </p:stCondLst>
                                  <p:childTnLst>
                                    <p:set>
                                      <p:cBhvr>
                                        <p:cTn id="21" dur="1" fill="hold">
                                          <p:stCondLst>
                                            <p:cond delay="0"/>
                                          </p:stCondLst>
                                        </p:cTn>
                                        <p:tgtEl>
                                          <p:spTgt spid="537"/>
                                        </p:tgtEl>
                                        <p:attrNameLst>
                                          <p:attrName>style.visibility</p:attrName>
                                        </p:attrNameLst>
                                      </p:cBhvr>
                                      <p:to>
                                        <p:strVal val="visible"/>
                                      </p:to>
                                    </p:set>
                                    <p:animEffect transition="in" filter="fade">
                                      <p:cBhvr>
                                        <p:cTn id="22" dur="1000"/>
                                        <p:tgtEl>
                                          <p:spTgt spid="537"/>
                                        </p:tgtEl>
                                      </p:cBhvr>
                                    </p:animEffect>
                                  </p:childTnLst>
                                </p:cTn>
                              </p:par>
                              <p:par>
                                <p:cTn id="23" presetID="10"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fade">
                                      <p:cBhvr>
                                        <p:cTn id="25" dur="1000"/>
                                        <p:tgtEl>
                                          <p:spTgt spid="541"/>
                                        </p:tgtEl>
                                      </p:cBhvr>
                                    </p:animEffect>
                                  </p:childTnLst>
                                </p:cTn>
                              </p:par>
                              <p:par>
                                <p:cTn id="26" presetID="10" presetClass="entr" presetSubtype="0" fill="hold" nodeType="withEffect">
                                  <p:stCondLst>
                                    <p:cond delay="0"/>
                                  </p:stCondLst>
                                  <p:childTnLst>
                                    <p:set>
                                      <p:cBhvr>
                                        <p:cTn id="27" dur="1" fill="hold">
                                          <p:stCondLst>
                                            <p:cond delay="0"/>
                                          </p:stCondLst>
                                        </p:cTn>
                                        <p:tgtEl>
                                          <p:spTgt spid="542"/>
                                        </p:tgtEl>
                                        <p:attrNameLst>
                                          <p:attrName>style.visibility</p:attrName>
                                        </p:attrNameLst>
                                      </p:cBhvr>
                                      <p:to>
                                        <p:strVal val="visible"/>
                                      </p:to>
                                    </p:set>
                                    <p:animEffect transition="in" filter="fade">
                                      <p:cBhvr>
                                        <p:cTn id="28" dur="1000"/>
                                        <p:tgtEl>
                                          <p:spTgt spid="542"/>
                                        </p:tgtEl>
                                      </p:cBhvr>
                                    </p:animEffect>
                                  </p:childTnLst>
                                </p:cTn>
                              </p:par>
                              <p:par>
                                <p:cTn id="29" presetID="10" presetClass="entr" presetSubtype="0" fill="hold" nodeType="withEffect">
                                  <p:stCondLst>
                                    <p:cond delay="0"/>
                                  </p:stCondLst>
                                  <p:childTnLst>
                                    <p:set>
                                      <p:cBhvr>
                                        <p:cTn id="30" dur="1" fill="hold">
                                          <p:stCondLst>
                                            <p:cond delay="0"/>
                                          </p:stCondLst>
                                        </p:cTn>
                                        <p:tgtEl>
                                          <p:spTgt spid="543"/>
                                        </p:tgtEl>
                                        <p:attrNameLst>
                                          <p:attrName>style.visibility</p:attrName>
                                        </p:attrNameLst>
                                      </p:cBhvr>
                                      <p:to>
                                        <p:strVal val="visible"/>
                                      </p:to>
                                    </p:set>
                                    <p:animEffect transition="in" filter="fade">
                                      <p:cBhvr>
                                        <p:cTn id="31" dur="1000"/>
                                        <p:tgtEl>
                                          <p:spTgt spid="543"/>
                                        </p:tgtEl>
                                      </p:cBhvr>
                                    </p:animEffect>
                                  </p:childTnLst>
                                </p:cTn>
                              </p:par>
                              <p:par>
                                <p:cTn id="32" presetID="10" presetClass="entr" presetSubtype="0" fill="hold" nodeType="withEffect">
                                  <p:stCondLst>
                                    <p:cond delay="0"/>
                                  </p:stCondLst>
                                  <p:childTnLst>
                                    <p:set>
                                      <p:cBhvr>
                                        <p:cTn id="33" dur="1" fill="hold">
                                          <p:stCondLst>
                                            <p:cond delay="0"/>
                                          </p:stCondLst>
                                        </p:cTn>
                                        <p:tgtEl>
                                          <p:spTgt spid="544"/>
                                        </p:tgtEl>
                                        <p:attrNameLst>
                                          <p:attrName>style.visibility</p:attrName>
                                        </p:attrNameLst>
                                      </p:cBhvr>
                                      <p:to>
                                        <p:strVal val="visible"/>
                                      </p:to>
                                    </p:set>
                                    <p:animEffect transition="in" filter="fade">
                                      <p:cBhvr>
                                        <p:cTn id="34" dur="1000"/>
                                        <p:tgtEl>
                                          <p:spTgt spid="544"/>
                                        </p:tgtEl>
                                      </p:cBhvr>
                                    </p:animEffect>
                                  </p:childTnLst>
                                </p:cTn>
                              </p:par>
                              <p:par>
                                <p:cTn id="35" presetID="10" presetClass="entr" presetSubtype="0" fill="hold" nodeType="withEffect">
                                  <p:stCondLst>
                                    <p:cond delay="0"/>
                                  </p:stCondLst>
                                  <p:childTnLst>
                                    <p:set>
                                      <p:cBhvr>
                                        <p:cTn id="36" dur="1" fill="hold">
                                          <p:stCondLst>
                                            <p:cond delay="0"/>
                                          </p:stCondLst>
                                        </p:cTn>
                                        <p:tgtEl>
                                          <p:spTgt spid="545"/>
                                        </p:tgtEl>
                                        <p:attrNameLst>
                                          <p:attrName>style.visibility</p:attrName>
                                        </p:attrNameLst>
                                      </p:cBhvr>
                                      <p:to>
                                        <p:strVal val="visible"/>
                                      </p:to>
                                    </p:set>
                                    <p:animEffect transition="in" filter="fade">
                                      <p:cBhvr>
                                        <p:cTn id="37" dur="1000"/>
                                        <p:tgtEl>
                                          <p:spTgt spid="545"/>
                                        </p:tgtEl>
                                      </p:cBhvr>
                                    </p:animEffect>
                                  </p:childTnLst>
                                </p:cTn>
                              </p:par>
                              <p:par>
                                <p:cTn id="38" presetID="10" presetClass="entr" presetSubtype="0" fill="hold" nodeType="withEffect">
                                  <p:stCondLst>
                                    <p:cond delay="0"/>
                                  </p:stCondLst>
                                  <p:childTnLst>
                                    <p:set>
                                      <p:cBhvr>
                                        <p:cTn id="39" dur="1" fill="hold">
                                          <p:stCondLst>
                                            <p:cond delay="0"/>
                                          </p:stCondLst>
                                        </p:cTn>
                                        <p:tgtEl>
                                          <p:spTgt spid="546"/>
                                        </p:tgtEl>
                                        <p:attrNameLst>
                                          <p:attrName>style.visibility</p:attrName>
                                        </p:attrNameLst>
                                      </p:cBhvr>
                                      <p:to>
                                        <p:strVal val="visible"/>
                                      </p:to>
                                    </p:set>
                                    <p:animEffect transition="in" filter="fade">
                                      <p:cBhvr>
                                        <p:cTn id="40" dur="1000"/>
                                        <p:tgtEl>
                                          <p:spTgt spid="546"/>
                                        </p:tgtEl>
                                      </p:cBhvr>
                                    </p:animEffect>
                                  </p:childTnLst>
                                </p:cTn>
                              </p:par>
                              <p:par>
                                <p:cTn id="41" presetID="10" presetClass="entr" presetSubtype="0" fill="hold" nodeType="withEffect">
                                  <p:stCondLst>
                                    <p:cond delay="0"/>
                                  </p:stCondLst>
                                  <p:childTnLst>
                                    <p:set>
                                      <p:cBhvr>
                                        <p:cTn id="42" dur="1" fill="hold">
                                          <p:stCondLst>
                                            <p:cond delay="0"/>
                                          </p:stCondLst>
                                        </p:cTn>
                                        <p:tgtEl>
                                          <p:spTgt spid="547"/>
                                        </p:tgtEl>
                                        <p:attrNameLst>
                                          <p:attrName>style.visibility</p:attrName>
                                        </p:attrNameLst>
                                      </p:cBhvr>
                                      <p:to>
                                        <p:strVal val="visible"/>
                                      </p:to>
                                    </p:set>
                                    <p:animEffect transition="in" filter="fade">
                                      <p:cBhvr>
                                        <p:cTn id="43" dur="1000"/>
                                        <p:tgtEl>
                                          <p:spTgt spid="547"/>
                                        </p:tgtEl>
                                      </p:cBhvr>
                                    </p:animEffect>
                                  </p:childTnLst>
                                </p:cTn>
                              </p:par>
                              <p:par>
                                <p:cTn id="44" presetID="10" presetClass="entr" presetSubtype="0" fill="hold" nodeType="withEffect">
                                  <p:stCondLst>
                                    <p:cond delay="0"/>
                                  </p:stCondLst>
                                  <p:childTnLst>
                                    <p:set>
                                      <p:cBhvr>
                                        <p:cTn id="45" dur="1" fill="hold">
                                          <p:stCondLst>
                                            <p:cond delay="0"/>
                                          </p:stCondLst>
                                        </p:cTn>
                                        <p:tgtEl>
                                          <p:spTgt spid="548"/>
                                        </p:tgtEl>
                                        <p:attrNameLst>
                                          <p:attrName>style.visibility</p:attrName>
                                        </p:attrNameLst>
                                      </p:cBhvr>
                                      <p:to>
                                        <p:strVal val="visible"/>
                                      </p:to>
                                    </p:set>
                                    <p:animEffect transition="in" filter="fade">
                                      <p:cBhvr>
                                        <p:cTn id="46" dur="1000"/>
                                        <p:tgtEl>
                                          <p:spTgt spid="548"/>
                                        </p:tgtEl>
                                      </p:cBhvr>
                                    </p:animEffect>
                                  </p:childTnLst>
                                </p:cTn>
                              </p:par>
                              <p:par>
                                <p:cTn id="47" presetID="10" presetClass="entr" presetSubtype="0" fill="hold" nodeType="withEffect">
                                  <p:stCondLst>
                                    <p:cond delay="0"/>
                                  </p:stCondLst>
                                  <p:childTnLst>
                                    <p:set>
                                      <p:cBhvr>
                                        <p:cTn id="48" dur="1" fill="hold">
                                          <p:stCondLst>
                                            <p:cond delay="0"/>
                                          </p:stCondLst>
                                        </p:cTn>
                                        <p:tgtEl>
                                          <p:spTgt spid="549"/>
                                        </p:tgtEl>
                                        <p:attrNameLst>
                                          <p:attrName>style.visibility</p:attrName>
                                        </p:attrNameLst>
                                      </p:cBhvr>
                                      <p:to>
                                        <p:strVal val="visible"/>
                                      </p:to>
                                    </p:set>
                                    <p:animEffect transition="in" filter="fade">
                                      <p:cBhvr>
                                        <p:cTn id="49" dur="1000"/>
                                        <p:tgtEl>
                                          <p:spTgt spid="549"/>
                                        </p:tgtEl>
                                      </p:cBhvr>
                                    </p:animEffect>
                                  </p:childTnLst>
                                </p:cTn>
                              </p:par>
                              <p:par>
                                <p:cTn id="50" presetID="10" presetClass="entr" presetSubtype="0" fill="hold" nodeType="withEffect">
                                  <p:stCondLst>
                                    <p:cond delay="0"/>
                                  </p:stCondLst>
                                  <p:childTnLst>
                                    <p:set>
                                      <p:cBhvr>
                                        <p:cTn id="51" dur="1" fill="hold">
                                          <p:stCondLst>
                                            <p:cond delay="0"/>
                                          </p:stCondLst>
                                        </p:cTn>
                                        <p:tgtEl>
                                          <p:spTgt spid="550"/>
                                        </p:tgtEl>
                                        <p:attrNameLst>
                                          <p:attrName>style.visibility</p:attrName>
                                        </p:attrNameLst>
                                      </p:cBhvr>
                                      <p:to>
                                        <p:strVal val="visible"/>
                                      </p:to>
                                    </p:set>
                                    <p:animEffect transition="in" filter="fade">
                                      <p:cBhvr>
                                        <p:cTn id="52" dur="1000"/>
                                        <p:tgtEl>
                                          <p:spTgt spid="550"/>
                                        </p:tgtEl>
                                      </p:cBhvr>
                                    </p:animEffect>
                                  </p:childTnLst>
                                </p:cTn>
                              </p:par>
                              <p:par>
                                <p:cTn id="53" presetID="10" presetClass="entr" presetSubtype="0" fill="hold" nodeType="withEffect">
                                  <p:stCondLst>
                                    <p:cond delay="0"/>
                                  </p:stCondLst>
                                  <p:childTnLst>
                                    <p:set>
                                      <p:cBhvr>
                                        <p:cTn id="54" dur="1" fill="hold">
                                          <p:stCondLst>
                                            <p:cond delay="0"/>
                                          </p:stCondLst>
                                        </p:cTn>
                                        <p:tgtEl>
                                          <p:spTgt spid="551"/>
                                        </p:tgtEl>
                                        <p:attrNameLst>
                                          <p:attrName>style.visibility</p:attrName>
                                        </p:attrNameLst>
                                      </p:cBhvr>
                                      <p:to>
                                        <p:strVal val="visible"/>
                                      </p:to>
                                    </p:set>
                                    <p:animEffect transition="in" filter="fade">
                                      <p:cBhvr>
                                        <p:cTn id="55" dur="1000"/>
                                        <p:tgtEl>
                                          <p:spTgt spid="551"/>
                                        </p:tgtEl>
                                      </p:cBhvr>
                                    </p:animEffect>
                                  </p:childTnLst>
                                </p:cTn>
                              </p:par>
                              <p:par>
                                <p:cTn id="56" presetID="10" presetClass="entr" presetSubtype="0" fill="hold" nodeType="withEffect">
                                  <p:stCondLst>
                                    <p:cond delay="0"/>
                                  </p:stCondLst>
                                  <p:childTnLst>
                                    <p:set>
                                      <p:cBhvr>
                                        <p:cTn id="57" dur="1" fill="hold">
                                          <p:stCondLst>
                                            <p:cond delay="0"/>
                                          </p:stCondLst>
                                        </p:cTn>
                                        <p:tgtEl>
                                          <p:spTgt spid="552"/>
                                        </p:tgtEl>
                                        <p:attrNameLst>
                                          <p:attrName>style.visibility</p:attrName>
                                        </p:attrNameLst>
                                      </p:cBhvr>
                                      <p:to>
                                        <p:strVal val="visible"/>
                                      </p:to>
                                    </p:set>
                                    <p:animEffect transition="in" filter="fade">
                                      <p:cBhvr>
                                        <p:cTn id="58" dur="1000"/>
                                        <p:tgtEl>
                                          <p:spTgt spid="552"/>
                                        </p:tgtEl>
                                      </p:cBhvr>
                                    </p:animEffect>
                                  </p:childTnLst>
                                </p:cTn>
                              </p:par>
                              <p:par>
                                <p:cTn id="59" presetID="10" presetClass="entr" presetSubtype="0" fill="hold" nodeType="withEffect">
                                  <p:stCondLst>
                                    <p:cond delay="0"/>
                                  </p:stCondLst>
                                  <p:childTnLst>
                                    <p:set>
                                      <p:cBhvr>
                                        <p:cTn id="60" dur="1" fill="hold">
                                          <p:stCondLst>
                                            <p:cond delay="0"/>
                                          </p:stCondLst>
                                        </p:cTn>
                                        <p:tgtEl>
                                          <p:spTgt spid="553"/>
                                        </p:tgtEl>
                                        <p:attrNameLst>
                                          <p:attrName>style.visibility</p:attrName>
                                        </p:attrNameLst>
                                      </p:cBhvr>
                                      <p:to>
                                        <p:strVal val="visible"/>
                                      </p:to>
                                    </p:set>
                                    <p:animEffect transition="in" filter="fade">
                                      <p:cBhvr>
                                        <p:cTn id="61" dur="1000"/>
                                        <p:tgtEl>
                                          <p:spTgt spid="553"/>
                                        </p:tgtEl>
                                      </p:cBhvr>
                                    </p:animEffect>
                                  </p:childTnLst>
                                </p:cTn>
                              </p:par>
                              <p:par>
                                <p:cTn id="62" presetID="10" presetClass="entr" presetSubtype="0" fill="hold" nodeType="withEffect">
                                  <p:stCondLst>
                                    <p:cond delay="0"/>
                                  </p:stCondLst>
                                  <p:childTnLst>
                                    <p:set>
                                      <p:cBhvr>
                                        <p:cTn id="63" dur="1" fill="hold">
                                          <p:stCondLst>
                                            <p:cond delay="0"/>
                                          </p:stCondLst>
                                        </p:cTn>
                                        <p:tgtEl>
                                          <p:spTgt spid="554"/>
                                        </p:tgtEl>
                                        <p:attrNameLst>
                                          <p:attrName>style.visibility</p:attrName>
                                        </p:attrNameLst>
                                      </p:cBhvr>
                                      <p:to>
                                        <p:strVal val="visible"/>
                                      </p:to>
                                    </p:set>
                                    <p:animEffect transition="in" filter="fade">
                                      <p:cBhvr>
                                        <p:cTn id="64" dur="1000"/>
                                        <p:tgtEl>
                                          <p:spTgt spid="554"/>
                                        </p:tgtEl>
                                      </p:cBhvr>
                                    </p:animEffect>
                                  </p:childTnLst>
                                </p:cTn>
                              </p:par>
                              <p:par>
                                <p:cTn id="65" presetID="10" presetClass="entr" presetSubtype="0" fill="hold" nodeType="withEffect">
                                  <p:stCondLst>
                                    <p:cond delay="0"/>
                                  </p:stCondLst>
                                  <p:childTnLst>
                                    <p:set>
                                      <p:cBhvr>
                                        <p:cTn id="66" dur="1" fill="hold">
                                          <p:stCondLst>
                                            <p:cond delay="0"/>
                                          </p:stCondLst>
                                        </p:cTn>
                                        <p:tgtEl>
                                          <p:spTgt spid="555"/>
                                        </p:tgtEl>
                                        <p:attrNameLst>
                                          <p:attrName>style.visibility</p:attrName>
                                        </p:attrNameLst>
                                      </p:cBhvr>
                                      <p:to>
                                        <p:strVal val="visible"/>
                                      </p:to>
                                    </p:set>
                                    <p:animEffect transition="in" filter="fade">
                                      <p:cBhvr>
                                        <p:cTn id="67" dur="10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8"/>
          <p:cNvSpPr/>
          <p:nvPr/>
        </p:nvSpPr>
        <p:spPr>
          <a:xfrm>
            <a:off x="2699098" y="4574524"/>
            <a:ext cx="3240360" cy="3241204"/>
          </a:xfrm>
          <a:prstGeom prst="ellipse">
            <a:avLst/>
          </a:prstGeom>
          <a:noFill/>
          <a:ln w="69850" cap="flat" cmpd="sng">
            <a:solidFill>
              <a:srgbClr val="BFBFBF">
                <a:alpha val="29803"/>
              </a:srgbClr>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563" name="Google Shape;563;p28"/>
          <p:cNvSpPr/>
          <p:nvPr/>
        </p:nvSpPr>
        <p:spPr>
          <a:xfrm>
            <a:off x="2700790" y="4576216"/>
            <a:ext cx="3236976" cy="3237819"/>
          </a:xfrm>
          <a:prstGeom prst="arc">
            <a:avLst>
              <a:gd name="adj1" fmla="val 10766207"/>
              <a:gd name="adj2" fmla="val 0"/>
            </a:avLst>
          </a:prstGeom>
          <a:noFill/>
          <a:ln w="69850" cap="rnd" cmpd="sng">
            <a:solidFill>
              <a:schemeClr val="accent1"/>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64" name="Google Shape;564;p28"/>
          <p:cNvSpPr/>
          <p:nvPr/>
        </p:nvSpPr>
        <p:spPr>
          <a:xfrm>
            <a:off x="5939458" y="4574524"/>
            <a:ext cx="3240360" cy="3241204"/>
          </a:xfrm>
          <a:prstGeom prst="ellipse">
            <a:avLst/>
          </a:prstGeom>
          <a:noFill/>
          <a:ln w="69850" cap="flat" cmpd="sng">
            <a:solidFill>
              <a:srgbClr val="BFBFBF">
                <a:alpha val="29803"/>
              </a:srgbClr>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565" name="Google Shape;565;p28"/>
          <p:cNvSpPr/>
          <p:nvPr/>
        </p:nvSpPr>
        <p:spPr>
          <a:xfrm rot="10800000">
            <a:off x="5941150" y="4576216"/>
            <a:ext cx="3236976" cy="3237819"/>
          </a:xfrm>
          <a:prstGeom prst="arc">
            <a:avLst>
              <a:gd name="adj1" fmla="val 10766207"/>
              <a:gd name="adj2" fmla="val 0"/>
            </a:avLst>
          </a:prstGeom>
          <a:noFill/>
          <a:ln w="69850" cap="rnd" cmpd="sng">
            <a:solidFill>
              <a:schemeClr val="accent2"/>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66" name="Google Shape;566;p28"/>
          <p:cNvSpPr/>
          <p:nvPr/>
        </p:nvSpPr>
        <p:spPr>
          <a:xfrm>
            <a:off x="9178424" y="4574524"/>
            <a:ext cx="3240360" cy="3241204"/>
          </a:xfrm>
          <a:prstGeom prst="ellipse">
            <a:avLst/>
          </a:prstGeom>
          <a:noFill/>
          <a:ln w="69850" cap="flat" cmpd="sng">
            <a:solidFill>
              <a:srgbClr val="BFBFBF">
                <a:alpha val="29803"/>
              </a:srgbClr>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567" name="Google Shape;567;p28"/>
          <p:cNvSpPr/>
          <p:nvPr/>
        </p:nvSpPr>
        <p:spPr>
          <a:xfrm>
            <a:off x="9180115" y="4576216"/>
            <a:ext cx="3236976" cy="3237819"/>
          </a:xfrm>
          <a:prstGeom prst="arc">
            <a:avLst>
              <a:gd name="adj1" fmla="val 10766207"/>
              <a:gd name="adj2" fmla="val 0"/>
            </a:avLst>
          </a:prstGeom>
          <a:noFill/>
          <a:ln w="69850" cap="rnd" cmpd="sng">
            <a:solidFill>
              <a:schemeClr val="accent3"/>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68" name="Google Shape;568;p28"/>
          <p:cNvSpPr/>
          <p:nvPr/>
        </p:nvSpPr>
        <p:spPr>
          <a:xfrm>
            <a:off x="12418783" y="4574524"/>
            <a:ext cx="3240360" cy="3241204"/>
          </a:xfrm>
          <a:prstGeom prst="ellipse">
            <a:avLst/>
          </a:prstGeom>
          <a:noFill/>
          <a:ln w="69850" cap="flat" cmpd="sng">
            <a:solidFill>
              <a:srgbClr val="BFBFBF">
                <a:alpha val="29803"/>
              </a:srgbClr>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569" name="Google Shape;569;p28"/>
          <p:cNvSpPr/>
          <p:nvPr/>
        </p:nvSpPr>
        <p:spPr>
          <a:xfrm rot="10800000">
            <a:off x="12420476" y="4576216"/>
            <a:ext cx="3236976" cy="3237819"/>
          </a:xfrm>
          <a:prstGeom prst="arc">
            <a:avLst>
              <a:gd name="adj1" fmla="val 10766207"/>
              <a:gd name="adj2" fmla="val 0"/>
            </a:avLst>
          </a:prstGeom>
          <a:noFill/>
          <a:ln w="69850" cap="rnd" cmpd="sng">
            <a:solidFill>
              <a:schemeClr val="accent4"/>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70" name="Google Shape;570;p28"/>
          <p:cNvSpPr/>
          <p:nvPr/>
        </p:nvSpPr>
        <p:spPr>
          <a:xfrm>
            <a:off x="6998242" y="4952666"/>
            <a:ext cx="1121856" cy="1122148"/>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71" name="Google Shape;571;p28"/>
          <p:cNvSpPr/>
          <p:nvPr/>
        </p:nvSpPr>
        <p:spPr>
          <a:xfrm>
            <a:off x="10238140" y="4952660"/>
            <a:ext cx="1121856" cy="1122148"/>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72" name="Google Shape;572;p28"/>
          <p:cNvSpPr/>
          <p:nvPr/>
        </p:nvSpPr>
        <p:spPr>
          <a:xfrm>
            <a:off x="13478031" y="4952660"/>
            <a:ext cx="1121856" cy="1122148"/>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73" name="Google Shape;573;p28"/>
          <p:cNvSpPr/>
          <p:nvPr/>
        </p:nvSpPr>
        <p:spPr>
          <a:xfrm>
            <a:off x="3758353" y="4952664"/>
            <a:ext cx="1121856" cy="1122148"/>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74" name="Google Shape;574;p28"/>
          <p:cNvSpPr txBox="1"/>
          <p:nvPr/>
        </p:nvSpPr>
        <p:spPr>
          <a:xfrm>
            <a:off x="6245417" y="6244235"/>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Strategy</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575" name="Google Shape;575;p28"/>
          <p:cNvSpPr txBox="1"/>
          <p:nvPr/>
        </p:nvSpPr>
        <p:spPr>
          <a:xfrm>
            <a:off x="9528602" y="6244235"/>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Management</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576" name="Google Shape;576;p28"/>
          <p:cNvSpPr txBox="1"/>
          <p:nvPr/>
        </p:nvSpPr>
        <p:spPr>
          <a:xfrm>
            <a:off x="12735194" y="6244235"/>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Target</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577" name="Google Shape;577;p28"/>
          <p:cNvSpPr txBox="1"/>
          <p:nvPr/>
        </p:nvSpPr>
        <p:spPr>
          <a:xfrm>
            <a:off x="2990509" y="6244235"/>
            <a:ext cx="2595180" cy="1051570"/>
          </a:xfrm>
          <a:prstGeom prst="rect">
            <a:avLst/>
          </a:prstGeom>
          <a:noFill/>
          <a:ln>
            <a:noFill/>
          </a:ln>
        </p:spPr>
        <p:txBody>
          <a:bodyPr spcFirstLastPara="1" wrap="square" lIns="0" tIns="0" rIns="0" bIns="0" anchor="t" anchorCtr="0">
            <a:noAutofit/>
          </a:bodyPr>
          <a:lstStyle/>
          <a:p>
            <a:pPr marL="0" marR="0" lvl="0" indent="0" algn="ctr" rtl="0">
              <a:lnSpc>
                <a:spcPct val="128331"/>
              </a:lnSpc>
              <a:spcBef>
                <a:spcPts val="0"/>
              </a:spcBef>
              <a:spcAft>
                <a:spcPts val="0"/>
              </a:spcAft>
              <a:buNone/>
            </a:pPr>
            <a:r>
              <a:rPr lang="en-US" sz="2026">
                <a:solidFill>
                  <a:schemeClr val="dk2"/>
                </a:solidFill>
                <a:latin typeface="Roboto"/>
                <a:ea typeface="Roboto"/>
                <a:cs typeface="Roboto"/>
                <a:sym typeface="Roboto"/>
              </a:rPr>
              <a:t>Structure</a:t>
            </a:r>
            <a:endParaRPr/>
          </a:p>
          <a:p>
            <a:pPr marL="0" marR="0" lvl="0" indent="0" algn="ctr" rtl="0">
              <a:lnSpc>
                <a:spcPct val="150724"/>
              </a:lnSpc>
              <a:spcBef>
                <a:spcPts val="400"/>
              </a:spcBef>
              <a:spcAft>
                <a:spcPts val="0"/>
              </a:spcAft>
              <a:buNone/>
            </a:pPr>
            <a:r>
              <a:rPr lang="en-US" sz="1725">
                <a:solidFill>
                  <a:schemeClr val="dk1"/>
                </a:solidFill>
                <a:latin typeface="Roboto Light"/>
                <a:ea typeface="Roboto Light"/>
                <a:cs typeface="Roboto Light"/>
                <a:sym typeface="Roboto Light"/>
              </a:rPr>
              <a:t>Selling and delivering products to people</a:t>
            </a:r>
            <a:endParaRPr/>
          </a:p>
        </p:txBody>
      </p:sp>
      <p:sp>
        <p:nvSpPr>
          <p:cNvPr id="578" name="Google Shape;578;p28"/>
          <p:cNvSpPr txBox="1"/>
          <p:nvPr/>
        </p:nvSpPr>
        <p:spPr>
          <a:xfrm>
            <a:off x="1404740" y="8945724"/>
            <a:ext cx="15587564" cy="1000274"/>
          </a:xfrm>
          <a:prstGeom prst="rect">
            <a:avLst/>
          </a:prstGeom>
          <a:noFill/>
          <a:ln>
            <a:noFill/>
          </a:ln>
        </p:spPr>
        <p:txBody>
          <a:bodyPr spcFirstLastPara="1" wrap="square" lIns="0" tIns="0" rIns="0" bIns="0" anchor="t" anchorCtr="0">
            <a:noAutofit/>
          </a:bodyPr>
          <a:lstStyle/>
          <a:p>
            <a:pPr marL="0" marR="0" lvl="0" indent="0" algn="just" rtl="0">
              <a:lnSpc>
                <a:spcPct val="144444"/>
              </a:lnSpc>
              <a:spcBef>
                <a:spcPts val="0"/>
              </a:spcBef>
              <a:spcAft>
                <a:spcPts val="0"/>
              </a:spcAft>
              <a:buNone/>
            </a:pPr>
            <a:r>
              <a:rPr lang="en-US" sz="1800">
                <a:solidFill>
                  <a:schemeClr val="dk1"/>
                </a:solidFill>
                <a:latin typeface="Roboto Light"/>
                <a:ea typeface="Roboto Light"/>
                <a:cs typeface="Roboto Light"/>
                <a:sym typeface="Roboto Light"/>
              </a:rPr>
              <a:t>The activities of a company associated with buying and selling a product or service that includes advertising, selling items and delivering products to people who work on social media market is based on thinking about the business in terms of customer needs and their satisfaction. Marketing differs from selling because (in the words of Harvard Business School's retired professor of marketing buying and selling a product or service that includes advertising</a:t>
            </a:r>
            <a:endParaRPr sz="1800">
              <a:solidFill>
                <a:schemeClr val="dk1"/>
              </a:solidFill>
              <a:latin typeface="Roboto Light"/>
              <a:ea typeface="Roboto Light"/>
              <a:cs typeface="Roboto Light"/>
              <a:sym typeface="Roboto Light"/>
            </a:endParaRPr>
          </a:p>
        </p:txBody>
      </p:sp>
      <p:sp>
        <p:nvSpPr>
          <p:cNvPr id="579" name="Google Shape;579;p28"/>
          <p:cNvSpPr txBox="1"/>
          <p:nvPr/>
        </p:nvSpPr>
        <p:spPr>
          <a:xfrm>
            <a:off x="7665832" y="8406497"/>
            <a:ext cx="3039294" cy="436017"/>
          </a:xfrm>
          <a:prstGeom prst="rect">
            <a:avLst/>
          </a:prstGeom>
          <a:noFill/>
          <a:ln>
            <a:noFill/>
          </a:ln>
        </p:spPr>
        <p:txBody>
          <a:bodyPr spcFirstLastPara="1" wrap="square" lIns="0" tIns="0" rIns="0" bIns="0" anchor="t" anchorCtr="0">
            <a:noAutofit/>
          </a:bodyPr>
          <a:lstStyle/>
          <a:p>
            <a:pPr marL="0" marR="0" lvl="0" indent="0" algn="ctr" rtl="0">
              <a:lnSpc>
                <a:spcPct val="167867"/>
              </a:lnSpc>
              <a:spcBef>
                <a:spcPts val="0"/>
              </a:spcBef>
              <a:spcAft>
                <a:spcPts val="0"/>
              </a:spcAft>
              <a:buNone/>
            </a:pPr>
            <a:r>
              <a:rPr lang="en-US" sz="2026" b="1" cap="none">
                <a:solidFill>
                  <a:schemeClr val="dk1"/>
                </a:solidFill>
                <a:latin typeface="Roboto"/>
                <a:ea typeface="Roboto"/>
                <a:cs typeface="Roboto"/>
                <a:sym typeface="Roboto"/>
              </a:rPr>
              <a:t>DESCRIPTION ANALYSIS</a:t>
            </a:r>
            <a:endParaRPr/>
          </a:p>
        </p:txBody>
      </p:sp>
      <p:sp>
        <p:nvSpPr>
          <p:cNvPr id="580" name="Google Shape;580;p28"/>
          <p:cNvSpPr/>
          <p:nvPr/>
        </p:nvSpPr>
        <p:spPr>
          <a:xfrm>
            <a:off x="4025907" y="5217405"/>
            <a:ext cx="619478" cy="619637"/>
          </a:xfrm>
          <a:custGeom>
            <a:avLst/>
            <a:gdLst/>
            <a:ahLst/>
            <a:cxnLst/>
            <a:rect l="l" t="t" r="r" b="b"/>
            <a:pathLst>
              <a:path w="120000" h="120000" extrusionOk="0">
                <a:moveTo>
                  <a:pt x="59869" y="2082"/>
                </a:moveTo>
                <a:lnTo>
                  <a:pt x="59869" y="2082"/>
                </a:lnTo>
                <a:cubicBezTo>
                  <a:pt x="25249" y="2082"/>
                  <a:pt x="0" y="27592"/>
                  <a:pt x="0" y="62212"/>
                </a:cubicBezTo>
                <a:cubicBezTo>
                  <a:pt x="0" y="94490"/>
                  <a:pt x="27592" y="119739"/>
                  <a:pt x="59869" y="119739"/>
                </a:cubicBezTo>
                <a:cubicBezTo>
                  <a:pt x="94490" y="119739"/>
                  <a:pt x="119739" y="92147"/>
                  <a:pt x="119739" y="59869"/>
                </a:cubicBezTo>
                <a:cubicBezTo>
                  <a:pt x="119739" y="27592"/>
                  <a:pt x="92147" y="0"/>
                  <a:pt x="59869" y="2082"/>
                </a:cubicBezTo>
                <a:close/>
                <a:moveTo>
                  <a:pt x="59869" y="9110"/>
                </a:moveTo>
                <a:lnTo>
                  <a:pt x="59869" y="9110"/>
                </a:lnTo>
                <a:cubicBezTo>
                  <a:pt x="66637" y="9110"/>
                  <a:pt x="75748" y="11453"/>
                  <a:pt x="83036" y="13796"/>
                </a:cubicBezTo>
                <a:cubicBezTo>
                  <a:pt x="75748" y="27592"/>
                  <a:pt x="75748" y="27592"/>
                  <a:pt x="75748" y="27592"/>
                </a:cubicBezTo>
                <a:cubicBezTo>
                  <a:pt x="71583" y="25249"/>
                  <a:pt x="64295" y="25249"/>
                  <a:pt x="59869" y="25249"/>
                </a:cubicBezTo>
                <a:cubicBezTo>
                  <a:pt x="52841" y="25249"/>
                  <a:pt x="48156" y="25249"/>
                  <a:pt x="43731" y="27592"/>
                </a:cubicBezTo>
                <a:cubicBezTo>
                  <a:pt x="36702" y="13796"/>
                  <a:pt x="36702" y="13796"/>
                  <a:pt x="36702" y="13796"/>
                </a:cubicBezTo>
                <a:cubicBezTo>
                  <a:pt x="43731" y="11453"/>
                  <a:pt x="50498" y="9110"/>
                  <a:pt x="59869" y="9110"/>
                </a:cubicBezTo>
                <a:close/>
                <a:moveTo>
                  <a:pt x="27592" y="76008"/>
                </a:moveTo>
                <a:lnTo>
                  <a:pt x="27592" y="76008"/>
                </a:lnTo>
                <a:cubicBezTo>
                  <a:pt x="13796" y="85119"/>
                  <a:pt x="13796" y="85119"/>
                  <a:pt x="13796" y="85119"/>
                </a:cubicBezTo>
                <a:cubicBezTo>
                  <a:pt x="9110" y="78351"/>
                  <a:pt x="9110" y="68980"/>
                  <a:pt x="9110" y="62212"/>
                </a:cubicBezTo>
                <a:cubicBezTo>
                  <a:pt x="6767" y="53101"/>
                  <a:pt x="9110" y="43470"/>
                  <a:pt x="13796" y="36702"/>
                </a:cubicBezTo>
                <a:cubicBezTo>
                  <a:pt x="27592" y="43470"/>
                  <a:pt x="27592" y="43470"/>
                  <a:pt x="27592" y="43470"/>
                </a:cubicBezTo>
                <a:cubicBezTo>
                  <a:pt x="25249" y="48156"/>
                  <a:pt x="22906" y="55184"/>
                  <a:pt x="22906" y="59869"/>
                </a:cubicBezTo>
                <a:cubicBezTo>
                  <a:pt x="22906" y="66898"/>
                  <a:pt x="25249" y="71323"/>
                  <a:pt x="27592" y="76008"/>
                </a:cubicBezTo>
                <a:close/>
                <a:moveTo>
                  <a:pt x="59869" y="112711"/>
                </a:moveTo>
                <a:lnTo>
                  <a:pt x="59869" y="112711"/>
                </a:lnTo>
                <a:cubicBezTo>
                  <a:pt x="50498" y="112711"/>
                  <a:pt x="43731" y="110629"/>
                  <a:pt x="36702" y="105943"/>
                </a:cubicBezTo>
                <a:cubicBezTo>
                  <a:pt x="43731" y="92147"/>
                  <a:pt x="43731" y="92147"/>
                  <a:pt x="43731" y="92147"/>
                </a:cubicBezTo>
                <a:cubicBezTo>
                  <a:pt x="48156" y="94490"/>
                  <a:pt x="52841" y="96832"/>
                  <a:pt x="59869" y="96832"/>
                </a:cubicBezTo>
                <a:cubicBezTo>
                  <a:pt x="64295" y="96832"/>
                  <a:pt x="71583" y="94490"/>
                  <a:pt x="75748" y="92147"/>
                </a:cubicBezTo>
                <a:cubicBezTo>
                  <a:pt x="83036" y="105943"/>
                  <a:pt x="83036" y="105943"/>
                  <a:pt x="83036" y="105943"/>
                </a:cubicBezTo>
                <a:cubicBezTo>
                  <a:pt x="75748" y="110629"/>
                  <a:pt x="69240" y="112711"/>
                  <a:pt x="59869" y="112711"/>
                </a:cubicBezTo>
                <a:close/>
                <a:moveTo>
                  <a:pt x="59869" y="89804"/>
                </a:moveTo>
                <a:lnTo>
                  <a:pt x="59869" y="89804"/>
                </a:lnTo>
                <a:cubicBezTo>
                  <a:pt x="43731" y="89804"/>
                  <a:pt x="32277" y="76008"/>
                  <a:pt x="32277" y="59869"/>
                </a:cubicBezTo>
                <a:cubicBezTo>
                  <a:pt x="32277" y="43470"/>
                  <a:pt x="43731" y="32017"/>
                  <a:pt x="59869" y="32017"/>
                </a:cubicBezTo>
                <a:cubicBezTo>
                  <a:pt x="75748" y="32017"/>
                  <a:pt x="87462" y="43470"/>
                  <a:pt x="87462" y="59869"/>
                </a:cubicBezTo>
                <a:cubicBezTo>
                  <a:pt x="87462" y="76008"/>
                  <a:pt x="75748" y="89804"/>
                  <a:pt x="59869" y="89804"/>
                </a:cubicBezTo>
                <a:close/>
                <a:moveTo>
                  <a:pt x="92147" y="76008"/>
                </a:moveTo>
                <a:lnTo>
                  <a:pt x="92147" y="76008"/>
                </a:lnTo>
                <a:cubicBezTo>
                  <a:pt x="94490" y="71323"/>
                  <a:pt x="96832" y="66898"/>
                  <a:pt x="96832" y="59869"/>
                </a:cubicBezTo>
                <a:cubicBezTo>
                  <a:pt x="96832" y="55184"/>
                  <a:pt x="94490" y="48156"/>
                  <a:pt x="92147" y="43470"/>
                </a:cubicBezTo>
                <a:cubicBezTo>
                  <a:pt x="105943" y="36702"/>
                  <a:pt x="105943" y="36702"/>
                  <a:pt x="105943" y="36702"/>
                </a:cubicBezTo>
                <a:cubicBezTo>
                  <a:pt x="108286" y="43470"/>
                  <a:pt x="110629" y="50759"/>
                  <a:pt x="110629" y="59869"/>
                </a:cubicBezTo>
                <a:cubicBezTo>
                  <a:pt x="110629" y="68980"/>
                  <a:pt x="108286" y="76008"/>
                  <a:pt x="105943" y="85119"/>
                </a:cubicBezTo>
                <a:lnTo>
                  <a:pt x="92147" y="76008"/>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81" name="Google Shape;581;p28"/>
          <p:cNvSpPr/>
          <p:nvPr/>
        </p:nvSpPr>
        <p:spPr>
          <a:xfrm>
            <a:off x="10638850" y="5131357"/>
            <a:ext cx="306719" cy="694337"/>
          </a:xfrm>
          <a:custGeom>
            <a:avLst/>
            <a:gdLst/>
            <a:ahLst/>
            <a:cxnLst/>
            <a:rect l="l" t="t" r="r" b="b"/>
            <a:pathLst>
              <a:path w="120000" h="120000" extrusionOk="0">
                <a:moveTo>
                  <a:pt x="15219" y="117350"/>
                </a:moveTo>
                <a:lnTo>
                  <a:pt x="15219" y="117350"/>
                </a:lnTo>
                <a:cubicBezTo>
                  <a:pt x="9951" y="117350"/>
                  <a:pt x="62048" y="70463"/>
                  <a:pt x="62048" y="70463"/>
                </a:cubicBezTo>
                <a:cubicBezTo>
                  <a:pt x="56780" y="68079"/>
                  <a:pt x="4682" y="61192"/>
                  <a:pt x="4682" y="56158"/>
                </a:cubicBezTo>
                <a:cubicBezTo>
                  <a:pt x="0" y="51920"/>
                  <a:pt x="103609" y="0"/>
                  <a:pt x="108878" y="0"/>
                </a:cubicBezTo>
                <a:cubicBezTo>
                  <a:pt x="108878" y="2384"/>
                  <a:pt x="62048" y="46887"/>
                  <a:pt x="62048" y="49536"/>
                </a:cubicBezTo>
                <a:cubicBezTo>
                  <a:pt x="66731" y="51920"/>
                  <a:pt x="119414" y="58807"/>
                  <a:pt x="119414" y="63576"/>
                </a:cubicBezTo>
                <a:cubicBezTo>
                  <a:pt x="119414" y="65960"/>
                  <a:pt x="20487" y="119735"/>
                  <a:pt x="15219" y="117350"/>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82" name="Google Shape;582;p28"/>
          <p:cNvSpPr/>
          <p:nvPr/>
        </p:nvSpPr>
        <p:spPr>
          <a:xfrm>
            <a:off x="7273198" y="5212560"/>
            <a:ext cx="595833" cy="595987"/>
          </a:xfrm>
          <a:custGeom>
            <a:avLst/>
            <a:gdLst/>
            <a:ahLst/>
            <a:cxnLst/>
            <a:rect l="l" t="t" r="r" b="b"/>
            <a:pathLst>
              <a:path w="120000" h="120000" extrusionOk="0">
                <a:moveTo>
                  <a:pt x="107837" y="14324"/>
                </a:moveTo>
                <a:lnTo>
                  <a:pt x="107837" y="14324"/>
                </a:lnTo>
                <a:cubicBezTo>
                  <a:pt x="100540" y="14324"/>
                  <a:pt x="100540" y="14324"/>
                  <a:pt x="100540" y="14324"/>
                </a:cubicBezTo>
                <a:cubicBezTo>
                  <a:pt x="100540" y="26486"/>
                  <a:pt x="100540" y="26486"/>
                  <a:pt x="100540" y="26486"/>
                </a:cubicBezTo>
                <a:cubicBezTo>
                  <a:pt x="79189" y="26486"/>
                  <a:pt x="79189" y="26486"/>
                  <a:pt x="79189" y="26486"/>
                </a:cubicBezTo>
                <a:cubicBezTo>
                  <a:pt x="79189" y="14324"/>
                  <a:pt x="79189" y="14324"/>
                  <a:pt x="79189" y="14324"/>
                </a:cubicBezTo>
                <a:cubicBezTo>
                  <a:pt x="40810" y="14324"/>
                  <a:pt x="40810" y="14324"/>
                  <a:pt x="40810" y="14324"/>
                </a:cubicBezTo>
                <a:cubicBezTo>
                  <a:pt x="40810" y="26486"/>
                  <a:pt x="40810" y="26486"/>
                  <a:pt x="40810" y="26486"/>
                </a:cubicBezTo>
                <a:cubicBezTo>
                  <a:pt x="19189" y="26486"/>
                  <a:pt x="19189" y="26486"/>
                  <a:pt x="19189" y="26486"/>
                </a:cubicBezTo>
                <a:cubicBezTo>
                  <a:pt x="19189" y="14324"/>
                  <a:pt x="19189" y="14324"/>
                  <a:pt x="19189" y="14324"/>
                </a:cubicBezTo>
                <a:cubicBezTo>
                  <a:pt x="12162" y="14324"/>
                  <a:pt x="12162" y="14324"/>
                  <a:pt x="12162" y="14324"/>
                </a:cubicBezTo>
                <a:cubicBezTo>
                  <a:pt x="4864" y="14324"/>
                  <a:pt x="0" y="19189"/>
                  <a:pt x="0" y="26486"/>
                </a:cubicBezTo>
                <a:cubicBezTo>
                  <a:pt x="0" y="107837"/>
                  <a:pt x="0" y="107837"/>
                  <a:pt x="0" y="107837"/>
                </a:cubicBezTo>
                <a:cubicBezTo>
                  <a:pt x="0" y="114864"/>
                  <a:pt x="4864" y="119729"/>
                  <a:pt x="12162" y="119729"/>
                </a:cubicBezTo>
                <a:cubicBezTo>
                  <a:pt x="107837" y="119729"/>
                  <a:pt x="107837" y="119729"/>
                  <a:pt x="107837" y="119729"/>
                </a:cubicBezTo>
                <a:cubicBezTo>
                  <a:pt x="114864" y="119729"/>
                  <a:pt x="119729" y="114864"/>
                  <a:pt x="119729" y="107837"/>
                </a:cubicBezTo>
                <a:cubicBezTo>
                  <a:pt x="119729" y="26486"/>
                  <a:pt x="119729" y="26486"/>
                  <a:pt x="119729" y="26486"/>
                </a:cubicBezTo>
                <a:cubicBezTo>
                  <a:pt x="119729" y="19189"/>
                  <a:pt x="114864" y="14324"/>
                  <a:pt x="107837" y="14324"/>
                </a:cubicBezTo>
                <a:close/>
                <a:moveTo>
                  <a:pt x="107837" y="107837"/>
                </a:moveTo>
                <a:lnTo>
                  <a:pt x="107837" y="107837"/>
                </a:lnTo>
                <a:cubicBezTo>
                  <a:pt x="12162" y="107837"/>
                  <a:pt x="12162" y="107837"/>
                  <a:pt x="12162" y="107837"/>
                </a:cubicBezTo>
                <a:cubicBezTo>
                  <a:pt x="12162" y="52972"/>
                  <a:pt x="12162" y="52972"/>
                  <a:pt x="12162" y="52972"/>
                </a:cubicBezTo>
                <a:cubicBezTo>
                  <a:pt x="107837" y="52972"/>
                  <a:pt x="107837" y="52972"/>
                  <a:pt x="107837" y="52972"/>
                </a:cubicBezTo>
                <a:lnTo>
                  <a:pt x="107837" y="107837"/>
                </a:lnTo>
                <a:close/>
                <a:moveTo>
                  <a:pt x="33513" y="0"/>
                </a:moveTo>
                <a:lnTo>
                  <a:pt x="33513" y="0"/>
                </a:lnTo>
                <a:cubicBezTo>
                  <a:pt x="24054" y="0"/>
                  <a:pt x="24054" y="0"/>
                  <a:pt x="24054" y="0"/>
                </a:cubicBezTo>
                <a:cubicBezTo>
                  <a:pt x="24054" y="24054"/>
                  <a:pt x="24054" y="24054"/>
                  <a:pt x="24054" y="24054"/>
                </a:cubicBezTo>
                <a:cubicBezTo>
                  <a:pt x="33513" y="24054"/>
                  <a:pt x="33513" y="24054"/>
                  <a:pt x="33513" y="24054"/>
                </a:cubicBezTo>
                <a:lnTo>
                  <a:pt x="33513" y="0"/>
                </a:lnTo>
                <a:close/>
                <a:moveTo>
                  <a:pt x="95675" y="0"/>
                </a:moveTo>
                <a:lnTo>
                  <a:pt x="95675" y="0"/>
                </a:lnTo>
                <a:cubicBezTo>
                  <a:pt x="86216" y="0"/>
                  <a:pt x="86216" y="0"/>
                  <a:pt x="86216" y="0"/>
                </a:cubicBezTo>
                <a:cubicBezTo>
                  <a:pt x="86216" y="24054"/>
                  <a:pt x="86216" y="24054"/>
                  <a:pt x="86216" y="24054"/>
                </a:cubicBezTo>
                <a:cubicBezTo>
                  <a:pt x="95675" y="24054"/>
                  <a:pt x="95675" y="24054"/>
                  <a:pt x="95675" y="24054"/>
                </a:cubicBezTo>
                <a:lnTo>
                  <a:pt x="95675" y="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83" name="Google Shape;583;p28"/>
          <p:cNvSpPr/>
          <p:nvPr/>
        </p:nvSpPr>
        <p:spPr>
          <a:xfrm>
            <a:off x="13699073" y="5258197"/>
            <a:ext cx="666763" cy="430433"/>
          </a:xfrm>
          <a:custGeom>
            <a:avLst/>
            <a:gdLst/>
            <a:ahLst/>
            <a:cxnLst/>
            <a:rect l="l" t="t" r="r" b="b"/>
            <a:pathLst>
              <a:path w="120000" h="120000" extrusionOk="0">
                <a:moveTo>
                  <a:pt x="91807" y="33375"/>
                </a:moveTo>
                <a:lnTo>
                  <a:pt x="91807" y="33375"/>
                </a:lnTo>
                <a:cubicBezTo>
                  <a:pt x="89638" y="33375"/>
                  <a:pt x="87710" y="33375"/>
                  <a:pt x="85542" y="33375"/>
                </a:cubicBezTo>
                <a:cubicBezTo>
                  <a:pt x="81204" y="13500"/>
                  <a:pt x="70602" y="0"/>
                  <a:pt x="55662" y="0"/>
                </a:cubicBezTo>
                <a:cubicBezTo>
                  <a:pt x="38554" y="0"/>
                  <a:pt x="23614" y="23250"/>
                  <a:pt x="23614" y="50250"/>
                </a:cubicBezTo>
                <a:cubicBezTo>
                  <a:pt x="23614" y="50250"/>
                  <a:pt x="23614" y="53250"/>
                  <a:pt x="23614" y="56250"/>
                </a:cubicBezTo>
                <a:cubicBezTo>
                  <a:pt x="23614" y="56250"/>
                  <a:pt x="23614" y="56250"/>
                  <a:pt x="21445" y="56250"/>
                </a:cubicBezTo>
                <a:cubicBezTo>
                  <a:pt x="10843" y="56250"/>
                  <a:pt x="0" y="70125"/>
                  <a:pt x="0" y="90000"/>
                </a:cubicBezTo>
                <a:cubicBezTo>
                  <a:pt x="0" y="106500"/>
                  <a:pt x="10843" y="119625"/>
                  <a:pt x="21445" y="119625"/>
                </a:cubicBezTo>
                <a:cubicBezTo>
                  <a:pt x="91807" y="119625"/>
                  <a:pt x="91807" y="119625"/>
                  <a:pt x="91807" y="119625"/>
                </a:cubicBezTo>
                <a:cubicBezTo>
                  <a:pt x="106746" y="119625"/>
                  <a:pt x="119759" y="103125"/>
                  <a:pt x="119759" y="76500"/>
                </a:cubicBezTo>
                <a:cubicBezTo>
                  <a:pt x="119759" y="53250"/>
                  <a:pt x="106746" y="33375"/>
                  <a:pt x="91807" y="33375"/>
                </a:cubicBezTo>
                <a:close/>
                <a:moveTo>
                  <a:pt x="68433" y="73125"/>
                </a:moveTo>
                <a:lnTo>
                  <a:pt x="68433" y="73125"/>
                </a:lnTo>
                <a:cubicBezTo>
                  <a:pt x="64096" y="79875"/>
                  <a:pt x="53493" y="99750"/>
                  <a:pt x="51325" y="103125"/>
                </a:cubicBezTo>
                <a:cubicBezTo>
                  <a:pt x="51325" y="103125"/>
                  <a:pt x="49156" y="106500"/>
                  <a:pt x="46987" y="103125"/>
                </a:cubicBezTo>
                <a:cubicBezTo>
                  <a:pt x="46987" y="103125"/>
                  <a:pt x="46987" y="103125"/>
                  <a:pt x="46987" y="99750"/>
                </a:cubicBezTo>
                <a:lnTo>
                  <a:pt x="46987" y="96375"/>
                </a:lnTo>
                <a:cubicBezTo>
                  <a:pt x="53493" y="76500"/>
                  <a:pt x="53493" y="76500"/>
                  <a:pt x="53493" y="76500"/>
                </a:cubicBezTo>
                <a:cubicBezTo>
                  <a:pt x="53493" y="73125"/>
                  <a:pt x="51325" y="73125"/>
                  <a:pt x="49156" y="73125"/>
                </a:cubicBezTo>
                <a:lnTo>
                  <a:pt x="49156" y="73125"/>
                </a:lnTo>
                <a:cubicBezTo>
                  <a:pt x="46987" y="70125"/>
                  <a:pt x="44819" y="70125"/>
                  <a:pt x="44819" y="66750"/>
                </a:cubicBezTo>
                <a:cubicBezTo>
                  <a:pt x="44819" y="63375"/>
                  <a:pt x="44819" y="63375"/>
                  <a:pt x="46987" y="60000"/>
                </a:cubicBezTo>
                <a:cubicBezTo>
                  <a:pt x="49156" y="53250"/>
                  <a:pt x="62168" y="33375"/>
                  <a:pt x="62168" y="33375"/>
                </a:cubicBezTo>
                <a:cubicBezTo>
                  <a:pt x="64096" y="30000"/>
                  <a:pt x="64096" y="30000"/>
                  <a:pt x="66265" y="30000"/>
                </a:cubicBezTo>
                <a:cubicBezTo>
                  <a:pt x="66265" y="33375"/>
                  <a:pt x="68433" y="33375"/>
                  <a:pt x="68433" y="33375"/>
                </a:cubicBezTo>
                <a:cubicBezTo>
                  <a:pt x="68433" y="36375"/>
                  <a:pt x="66265" y="36375"/>
                  <a:pt x="66265" y="39750"/>
                </a:cubicBezTo>
                <a:cubicBezTo>
                  <a:pt x="60000" y="60000"/>
                  <a:pt x="60000" y="60000"/>
                  <a:pt x="60000" y="60000"/>
                </a:cubicBezTo>
                <a:cubicBezTo>
                  <a:pt x="62168" y="60000"/>
                  <a:pt x="64096" y="63375"/>
                  <a:pt x="66265" y="63375"/>
                </a:cubicBezTo>
                <a:lnTo>
                  <a:pt x="66265" y="63375"/>
                </a:lnTo>
                <a:cubicBezTo>
                  <a:pt x="68433" y="63375"/>
                  <a:pt x="70602" y="66750"/>
                  <a:pt x="70602" y="70125"/>
                </a:cubicBezTo>
                <a:lnTo>
                  <a:pt x="68433" y="73125"/>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84" name="Google Shape;584;p28"/>
          <p:cNvSpPr/>
          <p:nvPr/>
        </p:nvSpPr>
        <p:spPr>
          <a:xfrm>
            <a:off x="6250709" y="1863674"/>
            <a:ext cx="5788444"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BUSINESS MODEL</a:t>
            </a:r>
            <a:endParaRPr sz="8000">
              <a:solidFill>
                <a:schemeClr val="dk2"/>
              </a:solidFill>
              <a:latin typeface="Arial"/>
              <a:ea typeface="Arial"/>
              <a:cs typeface="Arial"/>
              <a:sym typeface="Arial"/>
            </a:endParaRPr>
          </a:p>
        </p:txBody>
      </p:sp>
      <p:sp>
        <p:nvSpPr>
          <p:cNvPr id="585" name="Google Shape;585;p28"/>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2"/>
                                        </p:tgtEl>
                                        <p:attrNameLst>
                                          <p:attrName>style.visibility</p:attrName>
                                        </p:attrNameLst>
                                      </p:cBhvr>
                                      <p:to>
                                        <p:strVal val="visible"/>
                                      </p:to>
                                    </p:set>
                                    <p:animEffect transition="in" filter="fade">
                                      <p:cBhvr>
                                        <p:cTn id="7" dur="1000"/>
                                        <p:tgtEl>
                                          <p:spTgt spid="562"/>
                                        </p:tgtEl>
                                      </p:cBhvr>
                                    </p:animEffect>
                                  </p:childTnLst>
                                </p:cTn>
                              </p:par>
                              <p:par>
                                <p:cTn id="8" presetID="10" presetClass="entr" presetSubtype="0" fill="hold" nodeType="withEffect">
                                  <p:stCondLst>
                                    <p:cond delay="0"/>
                                  </p:stCondLst>
                                  <p:childTnLst>
                                    <p:set>
                                      <p:cBhvr>
                                        <p:cTn id="9" dur="1" fill="hold">
                                          <p:stCondLst>
                                            <p:cond delay="0"/>
                                          </p:stCondLst>
                                        </p:cTn>
                                        <p:tgtEl>
                                          <p:spTgt spid="563"/>
                                        </p:tgtEl>
                                        <p:attrNameLst>
                                          <p:attrName>style.visibility</p:attrName>
                                        </p:attrNameLst>
                                      </p:cBhvr>
                                      <p:to>
                                        <p:strVal val="visible"/>
                                      </p:to>
                                    </p:set>
                                    <p:animEffect transition="in" filter="fade">
                                      <p:cBhvr>
                                        <p:cTn id="10" dur="1000"/>
                                        <p:tgtEl>
                                          <p:spTgt spid="563"/>
                                        </p:tgtEl>
                                      </p:cBhvr>
                                    </p:animEffect>
                                  </p:childTnLst>
                                </p:cTn>
                              </p:par>
                              <p:par>
                                <p:cTn id="11" presetID="10" presetClass="entr" presetSubtype="0" fill="hold" nodeType="withEffect">
                                  <p:stCondLst>
                                    <p:cond delay="0"/>
                                  </p:stCondLst>
                                  <p:childTnLst>
                                    <p:set>
                                      <p:cBhvr>
                                        <p:cTn id="12" dur="1" fill="hold">
                                          <p:stCondLst>
                                            <p:cond delay="0"/>
                                          </p:stCondLst>
                                        </p:cTn>
                                        <p:tgtEl>
                                          <p:spTgt spid="573"/>
                                        </p:tgtEl>
                                        <p:attrNameLst>
                                          <p:attrName>style.visibility</p:attrName>
                                        </p:attrNameLst>
                                      </p:cBhvr>
                                      <p:to>
                                        <p:strVal val="visible"/>
                                      </p:to>
                                    </p:set>
                                    <p:animEffect transition="in" filter="fade">
                                      <p:cBhvr>
                                        <p:cTn id="13" dur="1000"/>
                                        <p:tgtEl>
                                          <p:spTgt spid="573"/>
                                        </p:tgtEl>
                                      </p:cBhvr>
                                    </p:animEffect>
                                  </p:childTnLst>
                                </p:cTn>
                              </p:par>
                              <p:par>
                                <p:cTn id="14" presetID="10" presetClass="entr" presetSubtype="0" fill="hold" nodeType="withEffect">
                                  <p:stCondLst>
                                    <p:cond delay="0"/>
                                  </p:stCondLst>
                                  <p:childTnLst>
                                    <p:set>
                                      <p:cBhvr>
                                        <p:cTn id="15" dur="1" fill="hold">
                                          <p:stCondLst>
                                            <p:cond delay="0"/>
                                          </p:stCondLst>
                                        </p:cTn>
                                        <p:tgtEl>
                                          <p:spTgt spid="577"/>
                                        </p:tgtEl>
                                        <p:attrNameLst>
                                          <p:attrName>style.visibility</p:attrName>
                                        </p:attrNameLst>
                                      </p:cBhvr>
                                      <p:to>
                                        <p:strVal val="visible"/>
                                      </p:to>
                                    </p:set>
                                    <p:animEffect transition="in" filter="fade">
                                      <p:cBhvr>
                                        <p:cTn id="16" dur="1000"/>
                                        <p:tgtEl>
                                          <p:spTgt spid="577"/>
                                        </p:tgtEl>
                                      </p:cBhvr>
                                    </p:animEffect>
                                  </p:childTnLst>
                                </p:cTn>
                              </p:par>
                              <p:par>
                                <p:cTn id="17" presetID="10" presetClass="entr" presetSubtype="0" fill="hold" nodeType="withEffect">
                                  <p:stCondLst>
                                    <p:cond delay="0"/>
                                  </p:stCondLst>
                                  <p:childTnLst>
                                    <p:set>
                                      <p:cBhvr>
                                        <p:cTn id="18" dur="1" fill="hold">
                                          <p:stCondLst>
                                            <p:cond delay="0"/>
                                          </p:stCondLst>
                                        </p:cTn>
                                        <p:tgtEl>
                                          <p:spTgt spid="580"/>
                                        </p:tgtEl>
                                        <p:attrNameLst>
                                          <p:attrName>style.visibility</p:attrName>
                                        </p:attrNameLst>
                                      </p:cBhvr>
                                      <p:to>
                                        <p:strVal val="visible"/>
                                      </p:to>
                                    </p:set>
                                    <p:animEffect transition="in" filter="fade">
                                      <p:cBhvr>
                                        <p:cTn id="19" dur="1000"/>
                                        <p:tgtEl>
                                          <p:spTgt spid="580"/>
                                        </p:tgtEl>
                                      </p:cBhvr>
                                    </p:animEffect>
                                  </p:childTnLst>
                                </p:cTn>
                              </p:par>
                              <p:par>
                                <p:cTn id="20" presetID="10" presetClass="entr" presetSubtype="0" fill="hold" nodeType="withEffect">
                                  <p:stCondLst>
                                    <p:cond delay="0"/>
                                  </p:stCondLst>
                                  <p:childTnLst>
                                    <p:set>
                                      <p:cBhvr>
                                        <p:cTn id="21" dur="1" fill="hold">
                                          <p:stCondLst>
                                            <p:cond delay="0"/>
                                          </p:stCondLst>
                                        </p:cTn>
                                        <p:tgtEl>
                                          <p:spTgt spid="564"/>
                                        </p:tgtEl>
                                        <p:attrNameLst>
                                          <p:attrName>style.visibility</p:attrName>
                                        </p:attrNameLst>
                                      </p:cBhvr>
                                      <p:to>
                                        <p:strVal val="visible"/>
                                      </p:to>
                                    </p:set>
                                    <p:animEffect transition="in" filter="fade">
                                      <p:cBhvr>
                                        <p:cTn id="22" dur="1000"/>
                                        <p:tgtEl>
                                          <p:spTgt spid="564"/>
                                        </p:tgtEl>
                                      </p:cBhvr>
                                    </p:animEffect>
                                  </p:childTnLst>
                                </p:cTn>
                              </p:par>
                              <p:par>
                                <p:cTn id="23" presetID="10" presetClass="entr" presetSubtype="0" fill="hold" nodeType="withEffect">
                                  <p:stCondLst>
                                    <p:cond delay="0"/>
                                  </p:stCondLst>
                                  <p:childTnLst>
                                    <p:set>
                                      <p:cBhvr>
                                        <p:cTn id="24" dur="1" fill="hold">
                                          <p:stCondLst>
                                            <p:cond delay="0"/>
                                          </p:stCondLst>
                                        </p:cTn>
                                        <p:tgtEl>
                                          <p:spTgt spid="565"/>
                                        </p:tgtEl>
                                        <p:attrNameLst>
                                          <p:attrName>style.visibility</p:attrName>
                                        </p:attrNameLst>
                                      </p:cBhvr>
                                      <p:to>
                                        <p:strVal val="visible"/>
                                      </p:to>
                                    </p:set>
                                    <p:animEffect transition="in" filter="fade">
                                      <p:cBhvr>
                                        <p:cTn id="25" dur="1000"/>
                                        <p:tgtEl>
                                          <p:spTgt spid="565"/>
                                        </p:tgtEl>
                                      </p:cBhvr>
                                    </p:animEffect>
                                  </p:childTnLst>
                                </p:cTn>
                              </p:par>
                              <p:par>
                                <p:cTn id="26" presetID="10" presetClass="entr" presetSubtype="0" fill="hold" nodeType="withEffect">
                                  <p:stCondLst>
                                    <p:cond delay="0"/>
                                  </p:stCondLst>
                                  <p:childTnLst>
                                    <p:set>
                                      <p:cBhvr>
                                        <p:cTn id="27" dur="1" fill="hold">
                                          <p:stCondLst>
                                            <p:cond delay="0"/>
                                          </p:stCondLst>
                                        </p:cTn>
                                        <p:tgtEl>
                                          <p:spTgt spid="570"/>
                                        </p:tgtEl>
                                        <p:attrNameLst>
                                          <p:attrName>style.visibility</p:attrName>
                                        </p:attrNameLst>
                                      </p:cBhvr>
                                      <p:to>
                                        <p:strVal val="visible"/>
                                      </p:to>
                                    </p:set>
                                    <p:animEffect transition="in" filter="fade">
                                      <p:cBhvr>
                                        <p:cTn id="28" dur="1000"/>
                                        <p:tgtEl>
                                          <p:spTgt spid="570"/>
                                        </p:tgtEl>
                                      </p:cBhvr>
                                    </p:animEffect>
                                  </p:childTnLst>
                                </p:cTn>
                              </p:par>
                              <p:par>
                                <p:cTn id="29" presetID="10" presetClass="entr" presetSubtype="0" fill="hold" nodeType="withEffect">
                                  <p:stCondLst>
                                    <p:cond delay="0"/>
                                  </p:stCondLst>
                                  <p:childTnLst>
                                    <p:set>
                                      <p:cBhvr>
                                        <p:cTn id="30" dur="1" fill="hold">
                                          <p:stCondLst>
                                            <p:cond delay="0"/>
                                          </p:stCondLst>
                                        </p:cTn>
                                        <p:tgtEl>
                                          <p:spTgt spid="574"/>
                                        </p:tgtEl>
                                        <p:attrNameLst>
                                          <p:attrName>style.visibility</p:attrName>
                                        </p:attrNameLst>
                                      </p:cBhvr>
                                      <p:to>
                                        <p:strVal val="visible"/>
                                      </p:to>
                                    </p:set>
                                    <p:animEffect transition="in" filter="fade">
                                      <p:cBhvr>
                                        <p:cTn id="31" dur="1000"/>
                                        <p:tgtEl>
                                          <p:spTgt spid="574"/>
                                        </p:tgtEl>
                                      </p:cBhvr>
                                    </p:animEffect>
                                  </p:childTnLst>
                                </p:cTn>
                              </p:par>
                              <p:par>
                                <p:cTn id="32" presetID="10" presetClass="entr" presetSubtype="0" fill="hold" nodeType="withEffect">
                                  <p:stCondLst>
                                    <p:cond delay="0"/>
                                  </p:stCondLst>
                                  <p:childTnLst>
                                    <p:set>
                                      <p:cBhvr>
                                        <p:cTn id="33" dur="1" fill="hold">
                                          <p:stCondLst>
                                            <p:cond delay="0"/>
                                          </p:stCondLst>
                                        </p:cTn>
                                        <p:tgtEl>
                                          <p:spTgt spid="582"/>
                                        </p:tgtEl>
                                        <p:attrNameLst>
                                          <p:attrName>style.visibility</p:attrName>
                                        </p:attrNameLst>
                                      </p:cBhvr>
                                      <p:to>
                                        <p:strVal val="visible"/>
                                      </p:to>
                                    </p:set>
                                    <p:animEffect transition="in" filter="fade">
                                      <p:cBhvr>
                                        <p:cTn id="34" dur="1000"/>
                                        <p:tgtEl>
                                          <p:spTgt spid="582"/>
                                        </p:tgtEl>
                                      </p:cBhvr>
                                    </p:animEffect>
                                  </p:childTnLst>
                                </p:cTn>
                              </p:par>
                              <p:par>
                                <p:cTn id="35" presetID="10" presetClass="entr" presetSubtype="0" fill="hold" nodeType="withEffect">
                                  <p:stCondLst>
                                    <p:cond delay="0"/>
                                  </p:stCondLst>
                                  <p:childTnLst>
                                    <p:set>
                                      <p:cBhvr>
                                        <p:cTn id="36" dur="1" fill="hold">
                                          <p:stCondLst>
                                            <p:cond delay="0"/>
                                          </p:stCondLst>
                                        </p:cTn>
                                        <p:tgtEl>
                                          <p:spTgt spid="566"/>
                                        </p:tgtEl>
                                        <p:attrNameLst>
                                          <p:attrName>style.visibility</p:attrName>
                                        </p:attrNameLst>
                                      </p:cBhvr>
                                      <p:to>
                                        <p:strVal val="visible"/>
                                      </p:to>
                                    </p:set>
                                    <p:animEffect transition="in" filter="fade">
                                      <p:cBhvr>
                                        <p:cTn id="37" dur="1000"/>
                                        <p:tgtEl>
                                          <p:spTgt spid="566"/>
                                        </p:tgtEl>
                                      </p:cBhvr>
                                    </p:animEffect>
                                  </p:childTnLst>
                                </p:cTn>
                              </p:par>
                              <p:par>
                                <p:cTn id="38" presetID="10" presetClass="entr" presetSubtype="0" fill="hold" nodeType="withEffect">
                                  <p:stCondLst>
                                    <p:cond delay="0"/>
                                  </p:stCondLst>
                                  <p:childTnLst>
                                    <p:set>
                                      <p:cBhvr>
                                        <p:cTn id="39" dur="1" fill="hold">
                                          <p:stCondLst>
                                            <p:cond delay="0"/>
                                          </p:stCondLst>
                                        </p:cTn>
                                        <p:tgtEl>
                                          <p:spTgt spid="567"/>
                                        </p:tgtEl>
                                        <p:attrNameLst>
                                          <p:attrName>style.visibility</p:attrName>
                                        </p:attrNameLst>
                                      </p:cBhvr>
                                      <p:to>
                                        <p:strVal val="visible"/>
                                      </p:to>
                                    </p:set>
                                    <p:animEffect transition="in" filter="fade">
                                      <p:cBhvr>
                                        <p:cTn id="40" dur="1000"/>
                                        <p:tgtEl>
                                          <p:spTgt spid="567"/>
                                        </p:tgtEl>
                                      </p:cBhvr>
                                    </p:animEffect>
                                  </p:childTnLst>
                                </p:cTn>
                              </p:par>
                              <p:par>
                                <p:cTn id="41" presetID="10" presetClass="entr" presetSubtype="0" fill="hold" nodeType="withEffect">
                                  <p:stCondLst>
                                    <p:cond delay="0"/>
                                  </p:stCondLst>
                                  <p:childTnLst>
                                    <p:set>
                                      <p:cBhvr>
                                        <p:cTn id="42" dur="1" fill="hold">
                                          <p:stCondLst>
                                            <p:cond delay="0"/>
                                          </p:stCondLst>
                                        </p:cTn>
                                        <p:tgtEl>
                                          <p:spTgt spid="571"/>
                                        </p:tgtEl>
                                        <p:attrNameLst>
                                          <p:attrName>style.visibility</p:attrName>
                                        </p:attrNameLst>
                                      </p:cBhvr>
                                      <p:to>
                                        <p:strVal val="visible"/>
                                      </p:to>
                                    </p:set>
                                    <p:animEffect transition="in" filter="fade">
                                      <p:cBhvr>
                                        <p:cTn id="43" dur="1000"/>
                                        <p:tgtEl>
                                          <p:spTgt spid="571"/>
                                        </p:tgtEl>
                                      </p:cBhvr>
                                    </p:animEffect>
                                  </p:childTnLst>
                                </p:cTn>
                              </p:par>
                              <p:par>
                                <p:cTn id="44" presetID="10" presetClass="entr" presetSubtype="0" fill="hold" nodeType="withEffect">
                                  <p:stCondLst>
                                    <p:cond delay="0"/>
                                  </p:stCondLst>
                                  <p:childTnLst>
                                    <p:set>
                                      <p:cBhvr>
                                        <p:cTn id="45" dur="1" fill="hold">
                                          <p:stCondLst>
                                            <p:cond delay="0"/>
                                          </p:stCondLst>
                                        </p:cTn>
                                        <p:tgtEl>
                                          <p:spTgt spid="575"/>
                                        </p:tgtEl>
                                        <p:attrNameLst>
                                          <p:attrName>style.visibility</p:attrName>
                                        </p:attrNameLst>
                                      </p:cBhvr>
                                      <p:to>
                                        <p:strVal val="visible"/>
                                      </p:to>
                                    </p:set>
                                    <p:animEffect transition="in" filter="fade">
                                      <p:cBhvr>
                                        <p:cTn id="46" dur="1000"/>
                                        <p:tgtEl>
                                          <p:spTgt spid="575"/>
                                        </p:tgtEl>
                                      </p:cBhvr>
                                    </p:animEffect>
                                  </p:childTnLst>
                                </p:cTn>
                              </p:par>
                              <p:par>
                                <p:cTn id="47" presetID="10" presetClass="entr" presetSubtype="0" fill="hold" nodeType="withEffect">
                                  <p:stCondLst>
                                    <p:cond delay="0"/>
                                  </p:stCondLst>
                                  <p:childTnLst>
                                    <p:set>
                                      <p:cBhvr>
                                        <p:cTn id="48" dur="1" fill="hold">
                                          <p:stCondLst>
                                            <p:cond delay="0"/>
                                          </p:stCondLst>
                                        </p:cTn>
                                        <p:tgtEl>
                                          <p:spTgt spid="581"/>
                                        </p:tgtEl>
                                        <p:attrNameLst>
                                          <p:attrName>style.visibility</p:attrName>
                                        </p:attrNameLst>
                                      </p:cBhvr>
                                      <p:to>
                                        <p:strVal val="visible"/>
                                      </p:to>
                                    </p:set>
                                    <p:animEffect transition="in" filter="fade">
                                      <p:cBhvr>
                                        <p:cTn id="49" dur="1000"/>
                                        <p:tgtEl>
                                          <p:spTgt spid="581"/>
                                        </p:tgtEl>
                                      </p:cBhvr>
                                    </p:animEffect>
                                  </p:childTnLst>
                                </p:cTn>
                              </p:par>
                              <p:par>
                                <p:cTn id="50" presetID="10" presetClass="entr" presetSubtype="0" fill="hold" nodeType="withEffect">
                                  <p:stCondLst>
                                    <p:cond delay="0"/>
                                  </p:stCondLst>
                                  <p:childTnLst>
                                    <p:set>
                                      <p:cBhvr>
                                        <p:cTn id="51" dur="1" fill="hold">
                                          <p:stCondLst>
                                            <p:cond delay="0"/>
                                          </p:stCondLst>
                                        </p:cTn>
                                        <p:tgtEl>
                                          <p:spTgt spid="568"/>
                                        </p:tgtEl>
                                        <p:attrNameLst>
                                          <p:attrName>style.visibility</p:attrName>
                                        </p:attrNameLst>
                                      </p:cBhvr>
                                      <p:to>
                                        <p:strVal val="visible"/>
                                      </p:to>
                                    </p:set>
                                    <p:animEffect transition="in" filter="fade">
                                      <p:cBhvr>
                                        <p:cTn id="52" dur="1000"/>
                                        <p:tgtEl>
                                          <p:spTgt spid="568"/>
                                        </p:tgtEl>
                                      </p:cBhvr>
                                    </p:animEffect>
                                  </p:childTnLst>
                                </p:cTn>
                              </p:par>
                              <p:par>
                                <p:cTn id="53" presetID="10" presetClass="entr" presetSubtype="0" fill="hold" nodeType="withEffect">
                                  <p:stCondLst>
                                    <p:cond delay="0"/>
                                  </p:stCondLst>
                                  <p:childTnLst>
                                    <p:set>
                                      <p:cBhvr>
                                        <p:cTn id="54" dur="1" fill="hold">
                                          <p:stCondLst>
                                            <p:cond delay="0"/>
                                          </p:stCondLst>
                                        </p:cTn>
                                        <p:tgtEl>
                                          <p:spTgt spid="569"/>
                                        </p:tgtEl>
                                        <p:attrNameLst>
                                          <p:attrName>style.visibility</p:attrName>
                                        </p:attrNameLst>
                                      </p:cBhvr>
                                      <p:to>
                                        <p:strVal val="visible"/>
                                      </p:to>
                                    </p:set>
                                    <p:animEffect transition="in" filter="fade">
                                      <p:cBhvr>
                                        <p:cTn id="55" dur="1000"/>
                                        <p:tgtEl>
                                          <p:spTgt spid="569"/>
                                        </p:tgtEl>
                                      </p:cBhvr>
                                    </p:animEffect>
                                  </p:childTnLst>
                                </p:cTn>
                              </p:par>
                              <p:par>
                                <p:cTn id="56" presetID="10" presetClass="entr" presetSubtype="0" fill="hold" nodeType="withEffect">
                                  <p:stCondLst>
                                    <p:cond delay="0"/>
                                  </p:stCondLst>
                                  <p:childTnLst>
                                    <p:set>
                                      <p:cBhvr>
                                        <p:cTn id="57" dur="1" fill="hold">
                                          <p:stCondLst>
                                            <p:cond delay="0"/>
                                          </p:stCondLst>
                                        </p:cTn>
                                        <p:tgtEl>
                                          <p:spTgt spid="572"/>
                                        </p:tgtEl>
                                        <p:attrNameLst>
                                          <p:attrName>style.visibility</p:attrName>
                                        </p:attrNameLst>
                                      </p:cBhvr>
                                      <p:to>
                                        <p:strVal val="visible"/>
                                      </p:to>
                                    </p:set>
                                    <p:animEffect transition="in" filter="fade">
                                      <p:cBhvr>
                                        <p:cTn id="58" dur="1000"/>
                                        <p:tgtEl>
                                          <p:spTgt spid="572"/>
                                        </p:tgtEl>
                                      </p:cBhvr>
                                    </p:animEffect>
                                  </p:childTnLst>
                                </p:cTn>
                              </p:par>
                              <p:par>
                                <p:cTn id="59" presetID="10" presetClass="entr" presetSubtype="0" fill="hold" nodeType="withEffect">
                                  <p:stCondLst>
                                    <p:cond delay="0"/>
                                  </p:stCondLst>
                                  <p:childTnLst>
                                    <p:set>
                                      <p:cBhvr>
                                        <p:cTn id="60" dur="1" fill="hold">
                                          <p:stCondLst>
                                            <p:cond delay="0"/>
                                          </p:stCondLst>
                                        </p:cTn>
                                        <p:tgtEl>
                                          <p:spTgt spid="576"/>
                                        </p:tgtEl>
                                        <p:attrNameLst>
                                          <p:attrName>style.visibility</p:attrName>
                                        </p:attrNameLst>
                                      </p:cBhvr>
                                      <p:to>
                                        <p:strVal val="visible"/>
                                      </p:to>
                                    </p:set>
                                    <p:animEffect transition="in" filter="fade">
                                      <p:cBhvr>
                                        <p:cTn id="61" dur="1000"/>
                                        <p:tgtEl>
                                          <p:spTgt spid="576"/>
                                        </p:tgtEl>
                                      </p:cBhvr>
                                    </p:animEffect>
                                  </p:childTnLst>
                                </p:cTn>
                              </p:par>
                              <p:par>
                                <p:cTn id="62" presetID="10" presetClass="entr" presetSubtype="0" fill="hold" nodeType="withEffect">
                                  <p:stCondLst>
                                    <p:cond delay="0"/>
                                  </p:stCondLst>
                                  <p:childTnLst>
                                    <p:set>
                                      <p:cBhvr>
                                        <p:cTn id="63" dur="1" fill="hold">
                                          <p:stCondLst>
                                            <p:cond delay="0"/>
                                          </p:stCondLst>
                                        </p:cTn>
                                        <p:tgtEl>
                                          <p:spTgt spid="583"/>
                                        </p:tgtEl>
                                        <p:attrNameLst>
                                          <p:attrName>style.visibility</p:attrName>
                                        </p:attrNameLst>
                                      </p:cBhvr>
                                      <p:to>
                                        <p:strVal val="visible"/>
                                      </p:to>
                                    </p:set>
                                    <p:animEffect transition="in" filter="fade">
                                      <p:cBhvr>
                                        <p:cTn id="64" dur="1000"/>
                                        <p:tgtEl>
                                          <p:spTgt spid="58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579"/>
                                        </p:tgtEl>
                                        <p:attrNameLst>
                                          <p:attrName>style.visibility</p:attrName>
                                        </p:attrNameLst>
                                      </p:cBhvr>
                                      <p:to>
                                        <p:strVal val="visible"/>
                                      </p:to>
                                    </p:set>
                                    <p:animEffect transition="in" filter="fade">
                                      <p:cBhvr>
                                        <p:cTn id="68" dur="500"/>
                                        <p:tgtEl>
                                          <p:spTgt spid="579"/>
                                        </p:tgtEl>
                                      </p:cBhvr>
                                    </p:animEffect>
                                  </p:childTnLst>
                                </p:cTn>
                              </p:par>
                              <p:par>
                                <p:cTn id="69" presetID="10" presetClass="entr" presetSubtype="0" fill="hold" nodeType="withEffect">
                                  <p:stCondLst>
                                    <p:cond delay="0"/>
                                  </p:stCondLst>
                                  <p:childTnLst>
                                    <p:set>
                                      <p:cBhvr>
                                        <p:cTn id="70" dur="1" fill="hold">
                                          <p:stCondLst>
                                            <p:cond delay="0"/>
                                          </p:stCondLst>
                                        </p:cTn>
                                        <p:tgtEl>
                                          <p:spTgt spid="578"/>
                                        </p:tgtEl>
                                        <p:attrNameLst>
                                          <p:attrName>style.visibility</p:attrName>
                                        </p:attrNameLst>
                                      </p:cBhvr>
                                      <p:to>
                                        <p:strVal val="visible"/>
                                      </p:to>
                                    </p:set>
                                    <p:animEffect transition="in" filter="fade">
                                      <p:cBhvr>
                                        <p:cTn id="71" dur="5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7038424" y="4784994"/>
            <a:ext cx="853440" cy="85366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32" name="Google Shape;32;p4"/>
          <p:cNvSpPr txBox="1"/>
          <p:nvPr/>
        </p:nvSpPr>
        <p:spPr>
          <a:xfrm>
            <a:off x="7121410" y="4979959"/>
            <a:ext cx="671828" cy="5049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701">
                <a:solidFill>
                  <a:schemeClr val="lt1"/>
                </a:solidFill>
                <a:latin typeface="Roboto"/>
                <a:ea typeface="Roboto"/>
                <a:cs typeface="Roboto"/>
                <a:sym typeface="Roboto"/>
              </a:rPr>
              <a:t>1</a:t>
            </a:r>
            <a:endParaRPr sz="2701">
              <a:solidFill>
                <a:schemeClr val="lt1"/>
              </a:solidFill>
              <a:latin typeface="Roboto"/>
              <a:ea typeface="Roboto"/>
              <a:cs typeface="Roboto"/>
              <a:sym typeface="Roboto"/>
            </a:endParaRPr>
          </a:p>
        </p:txBody>
      </p:sp>
      <p:sp>
        <p:nvSpPr>
          <p:cNvPr id="33" name="Google Shape;33;p4"/>
          <p:cNvSpPr/>
          <p:nvPr/>
        </p:nvSpPr>
        <p:spPr>
          <a:xfrm>
            <a:off x="7038424" y="6334798"/>
            <a:ext cx="853440" cy="85366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34" name="Google Shape;34;p4"/>
          <p:cNvSpPr txBox="1"/>
          <p:nvPr/>
        </p:nvSpPr>
        <p:spPr>
          <a:xfrm>
            <a:off x="8327474" y="6612515"/>
            <a:ext cx="8522390" cy="333425"/>
          </a:xfrm>
          <a:prstGeom prst="rect">
            <a:avLst/>
          </a:prstGeom>
          <a:noFill/>
          <a:ln>
            <a:noFill/>
          </a:ln>
        </p:spPr>
        <p:txBody>
          <a:bodyPr spcFirstLastPara="1" wrap="square" lIns="0" tIns="0" rIns="0" bIns="0" anchor="t" anchorCtr="0">
            <a:noAutofit/>
          </a:bodyPr>
          <a:lstStyle/>
          <a:p>
            <a:pPr marL="0" marR="0" lvl="0" indent="0" algn="just" rtl="0">
              <a:lnSpc>
                <a:spcPct val="54166"/>
              </a:lnSpc>
              <a:spcBef>
                <a:spcPts val="0"/>
              </a:spcBef>
              <a:spcAft>
                <a:spcPts val="0"/>
              </a:spcAft>
              <a:buNone/>
            </a:pPr>
            <a:endParaRPr sz="4800" i="1" dirty="0">
              <a:solidFill>
                <a:srgbClr val="7F7F7F"/>
              </a:solidFill>
              <a:latin typeface="Roboto Light"/>
              <a:ea typeface="Roboto Light"/>
              <a:cs typeface="Roboto Light"/>
              <a:sym typeface="Roboto Light"/>
            </a:endParaRPr>
          </a:p>
        </p:txBody>
      </p:sp>
      <p:sp>
        <p:nvSpPr>
          <p:cNvPr id="35" name="Google Shape;35;p4"/>
          <p:cNvSpPr txBox="1"/>
          <p:nvPr/>
        </p:nvSpPr>
        <p:spPr>
          <a:xfrm>
            <a:off x="7121410" y="6542462"/>
            <a:ext cx="671828" cy="5049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701">
                <a:solidFill>
                  <a:schemeClr val="lt1"/>
                </a:solidFill>
                <a:latin typeface="Roboto"/>
                <a:ea typeface="Roboto"/>
                <a:cs typeface="Roboto"/>
                <a:sym typeface="Roboto"/>
              </a:rPr>
              <a:t>2</a:t>
            </a:r>
            <a:endParaRPr sz="2701">
              <a:solidFill>
                <a:schemeClr val="lt1"/>
              </a:solidFill>
              <a:latin typeface="Roboto"/>
              <a:ea typeface="Roboto"/>
              <a:cs typeface="Roboto"/>
              <a:sym typeface="Roboto"/>
            </a:endParaRPr>
          </a:p>
        </p:txBody>
      </p:sp>
      <p:sp>
        <p:nvSpPr>
          <p:cNvPr id="36" name="Google Shape;36;p4"/>
          <p:cNvSpPr/>
          <p:nvPr/>
        </p:nvSpPr>
        <p:spPr>
          <a:xfrm>
            <a:off x="7038424" y="7884602"/>
            <a:ext cx="853440" cy="853662"/>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37" name="Google Shape;37;p4"/>
          <p:cNvSpPr txBox="1"/>
          <p:nvPr/>
        </p:nvSpPr>
        <p:spPr>
          <a:xfrm>
            <a:off x="8327474" y="8197888"/>
            <a:ext cx="8522390" cy="333425"/>
          </a:xfrm>
          <a:prstGeom prst="rect">
            <a:avLst/>
          </a:prstGeom>
          <a:noFill/>
          <a:ln>
            <a:noFill/>
          </a:ln>
        </p:spPr>
        <p:txBody>
          <a:bodyPr spcFirstLastPara="1" wrap="square" lIns="0" tIns="0" rIns="0" bIns="0" anchor="t" anchorCtr="0">
            <a:noAutofit/>
          </a:bodyPr>
          <a:lstStyle/>
          <a:p>
            <a:pPr marL="0" marR="0" lvl="0" indent="0" algn="just" rtl="0">
              <a:lnSpc>
                <a:spcPct val="54166"/>
              </a:lnSpc>
              <a:spcBef>
                <a:spcPts val="0"/>
              </a:spcBef>
              <a:spcAft>
                <a:spcPts val="0"/>
              </a:spcAft>
              <a:buNone/>
            </a:pPr>
            <a:r>
              <a:rPr lang="en-US" sz="4800" i="1" dirty="0">
                <a:solidFill>
                  <a:srgbClr val="7F7F7F"/>
                </a:solidFill>
                <a:latin typeface="Roboto Light"/>
                <a:ea typeface="Roboto Light"/>
                <a:cs typeface="Roboto Light"/>
                <a:sym typeface="Roboto Light"/>
              </a:rPr>
              <a:t>Key Takeaways</a:t>
            </a:r>
            <a:endParaRPr sz="4000" i="1" dirty="0">
              <a:solidFill>
                <a:srgbClr val="7F7F7F"/>
              </a:solidFill>
              <a:latin typeface="Roboto Light"/>
              <a:ea typeface="Roboto Light"/>
              <a:cs typeface="Roboto Light"/>
              <a:sym typeface="Roboto Light"/>
            </a:endParaRPr>
          </a:p>
        </p:txBody>
      </p:sp>
      <p:sp>
        <p:nvSpPr>
          <p:cNvPr id="38" name="Google Shape;38;p4"/>
          <p:cNvSpPr txBox="1"/>
          <p:nvPr/>
        </p:nvSpPr>
        <p:spPr>
          <a:xfrm>
            <a:off x="7121410" y="8076388"/>
            <a:ext cx="671828" cy="5049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701">
                <a:solidFill>
                  <a:schemeClr val="lt1"/>
                </a:solidFill>
                <a:latin typeface="Roboto"/>
                <a:ea typeface="Roboto"/>
                <a:cs typeface="Roboto"/>
                <a:sym typeface="Roboto"/>
              </a:rPr>
              <a:t>3</a:t>
            </a:r>
            <a:endParaRPr sz="2701">
              <a:solidFill>
                <a:schemeClr val="lt1"/>
              </a:solidFill>
              <a:latin typeface="Roboto"/>
              <a:ea typeface="Roboto"/>
              <a:cs typeface="Roboto"/>
              <a:sym typeface="Roboto"/>
            </a:endParaRPr>
          </a:p>
        </p:txBody>
      </p:sp>
      <p:sp>
        <p:nvSpPr>
          <p:cNvPr id="39" name="Google Shape;39;p4"/>
          <p:cNvSpPr/>
          <p:nvPr/>
        </p:nvSpPr>
        <p:spPr>
          <a:xfrm>
            <a:off x="7038424" y="9434405"/>
            <a:ext cx="853440" cy="853662"/>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40" name="Google Shape;40;p4"/>
          <p:cNvSpPr txBox="1"/>
          <p:nvPr/>
        </p:nvSpPr>
        <p:spPr>
          <a:xfrm>
            <a:off x="8327474" y="9768016"/>
            <a:ext cx="8522390" cy="333425"/>
          </a:xfrm>
          <a:prstGeom prst="rect">
            <a:avLst/>
          </a:prstGeom>
          <a:noFill/>
          <a:ln>
            <a:noFill/>
          </a:ln>
        </p:spPr>
        <p:txBody>
          <a:bodyPr spcFirstLastPara="1" wrap="square" lIns="0" tIns="0" rIns="0" bIns="0" anchor="t" anchorCtr="0">
            <a:noAutofit/>
          </a:bodyPr>
          <a:lstStyle/>
          <a:p>
            <a:pPr marL="0" marR="0" lvl="0" indent="0" algn="just" rtl="0">
              <a:lnSpc>
                <a:spcPct val="54166"/>
              </a:lnSpc>
              <a:spcBef>
                <a:spcPts val="0"/>
              </a:spcBef>
              <a:spcAft>
                <a:spcPts val="0"/>
              </a:spcAft>
              <a:buNone/>
            </a:pPr>
            <a:r>
              <a:rPr lang="en-US" sz="4800" i="1" dirty="0">
                <a:solidFill>
                  <a:srgbClr val="7F7F7F"/>
                </a:solidFill>
                <a:latin typeface="Roboto Light"/>
                <a:ea typeface="Roboto Light"/>
                <a:cs typeface="Roboto Light"/>
                <a:sym typeface="Roboto Light"/>
              </a:rPr>
              <a:t>Moving Forward</a:t>
            </a:r>
            <a:endParaRPr sz="4000" i="1" dirty="0">
              <a:solidFill>
                <a:srgbClr val="7F7F7F"/>
              </a:solidFill>
              <a:latin typeface="Roboto Light"/>
              <a:ea typeface="Roboto Light"/>
              <a:cs typeface="Roboto Light"/>
              <a:sym typeface="Roboto Light"/>
            </a:endParaRPr>
          </a:p>
        </p:txBody>
      </p:sp>
      <p:sp>
        <p:nvSpPr>
          <p:cNvPr id="41" name="Google Shape;41;p4"/>
          <p:cNvSpPr txBox="1"/>
          <p:nvPr/>
        </p:nvSpPr>
        <p:spPr>
          <a:xfrm>
            <a:off x="7102358" y="9638890"/>
            <a:ext cx="671828" cy="50495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701">
                <a:solidFill>
                  <a:schemeClr val="lt1"/>
                </a:solidFill>
                <a:latin typeface="Roboto"/>
                <a:ea typeface="Roboto"/>
                <a:cs typeface="Roboto"/>
                <a:sym typeface="Roboto"/>
              </a:rPr>
              <a:t>4</a:t>
            </a:r>
            <a:endParaRPr sz="2701">
              <a:solidFill>
                <a:schemeClr val="lt1"/>
              </a:solidFill>
              <a:latin typeface="Roboto"/>
              <a:ea typeface="Roboto"/>
              <a:cs typeface="Roboto"/>
              <a:sym typeface="Roboto"/>
            </a:endParaRPr>
          </a:p>
        </p:txBody>
      </p:sp>
      <p:grpSp>
        <p:nvGrpSpPr>
          <p:cNvPr id="42" name="Google Shape;42;p4"/>
          <p:cNvGrpSpPr/>
          <p:nvPr/>
        </p:nvGrpSpPr>
        <p:grpSpPr>
          <a:xfrm>
            <a:off x="1307530" y="3979718"/>
            <a:ext cx="4375478" cy="6271798"/>
            <a:chOff x="2558744" y="4275877"/>
            <a:chExt cx="3207453" cy="4597554"/>
          </a:xfrm>
        </p:grpSpPr>
        <p:sp>
          <p:nvSpPr>
            <p:cNvPr id="43" name="Google Shape;43;p4"/>
            <p:cNvSpPr/>
            <p:nvPr/>
          </p:nvSpPr>
          <p:spPr>
            <a:xfrm>
              <a:off x="2558744" y="4892553"/>
              <a:ext cx="3207453" cy="3980878"/>
            </a:xfrm>
            <a:custGeom>
              <a:avLst/>
              <a:gdLst/>
              <a:ahLst/>
              <a:cxnLst/>
              <a:rect l="l" t="t" r="r" b="b"/>
              <a:pathLst>
                <a:path w="120000" h="120000" extrusionOk="0">
                  <a:moveTo>
                    <a:pt x="119991" y="116400"/>
                  </a:moveTo>
                  <a:lnTo>
                    <a:pt x="119991" y="116400"/>
                  </a:lnTo>
                  <a:cubicBezTo>
                    <a:pt x="119991" y="118378"/>
                    <a:pt x="117979" y="119993"/>
                    <a:pt x="115532" y="119993"/>
                  </a:cubicBezTo>
                  <a:cubicBezTo>
                    <a:pt x="5352" y="119993"/>
                    <a:pt x="5352" y="119993"/>
                    <a:pt x="5352" y="119993"/>
                  </a:cubicBezTo>
                  <a:cubicBezTo>
                    <a:pt x="1674" y="119993"/>
                    <a:pt x="0" y="116218"/>
                    <a:pt x="0" y="114240"/>
                  </a:cubicBezTo>
                  <a:cubicBezTo>
                    <a:pt x="2004" y="5117"/>
                    <a:pt x="2004" y="5117"/>
                    <a:pt x="2004" y="5117"/>
                  </a:cubicBezTo>
                  <a:cubicBezTo>
                    <a:pt x="2004" y="3139"/>
                    <a:pt x="4016" y="1569"/>
                    <a:pt x="6463" y="1569"/>
                  </a:cubicBezTo>
                  <a:cubicBezTo>
                    <a:pt x="113971" y="0"/>
                    <a:pt x="113971" y="0"/>
                    <a:pt x="113971" y="0"/>
                  </a:cubicBezTo>
                  <a:cubicBezTo>
                    <a:pt x="116426" y="0"/>
                    <a:pt x="119991" y="1433"/>
                    <a:pt x="119991" y="3722"/>
                  </a:cubicBezTo>
                  <a:cubicBezTo>
                    <a:pt x="119991" y="116400"/>
                    <a:pt x="119991" y="116400"/>
                    <a:pt x="119991" y="116400"/>
                  </a:cubicBezTo>
                </a:path>
              </a:pathLst>
            </a:custGeom>
            <a:solidFill>
              <a:srgbClr val="389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4" name="Google Shape;44;p4"/>
            <p:cNvSpPr/>
            <p:nvPr/>
          </p:nvSpPr>
          <p:spPr>
            <a:xfrm>
              <a:off x="2570128" y="4892553"/>
              <a:ext cx="3153379" cy="3928698"/>
            </a:xfrm>
            <a:custGeom>
              <a:avLst/>
              <a:gdLst/>
              <a:ahLst/>
              <a:cxnLst/>
              <a:rect l="l" t="t" r="r" b="b"/>
              <a:pathLst>
                <a:path w="120000" h="120000" extrusionOk="0">
                  <a:moveTo>
                    <a:pt x="119991" y="116352"/>
                  </a:moveTo>
                  <a:lnTo>
                    <a:pt x="119991" y="116352"/>
                  </a:lnTo>
                  <a:cubicBezTo>
                    <a:pt x="119991" y="118356"/>
                    <a:pt x="117953" y="119993"/>
                    <a:pt x="115457" y="119993"/>
                  </a:cubicBezTo>
                  <a:cubicBezTo>
                    <a:pt x="4534" y="119993"/>
                    <a:pt x="4534" y="119993"/>
                    <a:pt x="4534" y="119993"/>
                  </a:cubicBezTo>
                  <a:cubicBezTo>
                    <a:pt x="2046" y="119993"/>
                    <a:pt x="0" y="118356"/>
                    <a:pt x="0" y="116352"/>
                  </a:cubicBezTo>
                  <a:cubicBezTo>
                    <a:pt x="0" y="3594"/>
                    <a:pt x="0" y="3594"/>
                    <a:pt x="0" y="3594"/>
                  </a:cubicBezTo>
                  <a:cubicBezTo>
                    <a:pt x="0" y="1590"/>
                    <a:pt x="2046" y="0"/>
                    <a:pt x="4534" y="0"/>
                  </a:cubicBezTo>
                  <a:cubicBezTo>
                    <a:pt x="115457" y="0"/>
                    <a:pt x="115457" y="0"/>
                    <a:pt x="115457" y="0"/>
                  </a:cubicBezTo>
                  <a:cubicBezTo>
                    <a:pt x="117953" y="0"/>
                    <a:pt x="119991" y="1590"/>
                    <a:pt x="119991" y="3594"/>
                  </a:cubicBezTo>
                  <a:cubicBezTo>
                    <a:pt x="119991" y="116352"/>
                    <a:pt x="119991" y="116352"/>
                    <a:pt x="119991" y="11635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5" name="Google Shape;45;p4"/>
            <p:cNvSpPr/>
            <p:nvPr/>
          </p:nvSpPr>
          <p:spPr>
            <a:xfrm>
              <a:off x="2763656" y="5132581"/>
              <a:ext cx="2796679" cy="3469512"/>
            </a:xfrm>
            <a:custGeom>
              <a:avLst/>
              <a:gdLst/>
              <a:ahLst/>
              <a:cxnLst/>
              <a:rect l="l" t="t" r="r" b="b"/>
              <a:pathLst>
                <a:path w="120000" h="120000" extrusionOk="0">
                  <a:moveTo>
                    <a:pt x="119990" y="116390"/>
                  </a:moveTo>
                  <a:lnTo>
                    <a:pt x="119990" y="116390"/>
                  </a:lnTo>
                  <a:cubicBezTo>
                    <a:pt x="119990" y="118400"/>
                    <a:pt x="118015" y="119992"/>
                    <a:pt x="115513" y="119992"/>
                  </a:cubicBezTo>
                  <a:cubicBezTo>
                    <a:pt x="4477" y="119791"/>
                    <a:pt x="4477" y="119791"/>
                    <a:pt x="4477" y="119791"/>
                  </a:cubicBezTo>
                  <a:cubicBezTo>
                    <a:pt x="1984" y="119791"/>
                    <a:pt x="0" y="118191"/>
                    <a:pt x="0" y="116182"/>
                  </a:cubicBezTo>
                  <a:cubicBezTo>
                    <a:pt x="1283" y="4375"/>
                    <a:pt x="1283" y="4375"/>
                    <a:pt x="1283" y="4375"/>
                  </a:cubicBezTo>
                  <a:cubicBezTo>
                    <a:pt x="1283" y="2366"/>
                    <a:pt x="3268" y="773"/>
                    <a:pt x="5760" y="773"/>
                  </a:cubicBezTo>
                  <a:cubicBezTo>
                    <a:pt x="115513" y="0"/>
                    <a:pt x="115513" y="0"/>
                    <a:pt x="115513" y="0"/>
                  </a:cubicBezTo>
                  <a:cubicBezTo>
                    <a:pt x="118015" y="0"/>
                    <a:pt x="119990" y="1592"/>
                    <a:pt x="119990" y="3601"/>
                  </a:cubicBezTo>
                  <a:cubicBezTo>
                    <a:pt x="119990" y="116390"/>
                    <a:pt x="119990" y="116390"/>
                    <a:pt x="119990" y="116390"/>
                  </a:cubicBezTo>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6" name="Google Shape;46;p4"/>
            <p:cNvSpPr/>
            <p:nvPr/>
          </p:nvSpPr>
          <p:spPr>
            <a:xfrm>
              <a:off x="2763656" y="5132582"/>
              <a:ext cx="2766321" cy="3447691"/>
            </a:xfrm>
            <a:custGeom>
              <a:avLst/>
              <a:gdLst/>
              <a:ahLst/>
              <a:cxnLst/>
              <a:rect l="l" t="t" r="r" b="b"/>
              <a:pathLst>
                <a:path w="120000" h="120000" extrusionOk="0">
                  <a:moveTo>
                    <a:pt x="119990" y="116360"/>
                  </a:moveTo>
                  <a:lnTo>
                    <a:pt x="119990" y="116360"/>
                  </a:lnTo>
                  <a:cubicBezTo>
                    <a:pt x="119990" y="118382"/>
                    <a:pt x="117984" y="119992"/>
                    <a:pt x="115465" y="119992"/>
                  </a:cubicBezTo>
                  <a:cubicBezTo>
                    <a:pt x="4525" y="119992"/>
                    <a:pt x="4525" y="119992"/>
                    <a:pt x="4525" y="119992"/>
                  </a:cubicBezTo>
                  <a:cubicBezTo>
                    <a:pt x="2006" y="119992"/>
                    <a:pt x="0" y="118382"/>
                    <a:pt x="0" y="116360"/>
                  </a:cubicBezTo>
                  <a:cubicBezTo>
                    <a:pt x="0" y="3624"/>
                    <a:pt x="0" y="3624"/>
                    <a:pt x="0" y="3624"/>
                  </a:cubicBezTo>
                  <a:cubicBezTo>
                    <a:pt x="0" y="1602"/>
                    <a:pt x="2006" y="0"/>
                    <a:pt x="4525" y="0"/>
                  </a:cubicBezTo>
                  <a:cubicBezTo>
                    <a:pt x="115465" y="0"/>
                    <a:pt x="115465" y="0"/>
                    <a:pt x="115465" y="0"/>
                  </a:cubicBezTo>
                  <a:cubicBezTo>
                    <a:pt x="117984" y="0"/>
                    <a:pt x="119990" y="1602"/>
                    <a:pt x="119990" y="3624"/>
                  </a:cubicBezTo>
                  <a:cubicBezTo>
                    <a:pt x="119990" y="116360"/>
                    <a:pt x="119990" y="116360"/>
                    <a:pt x="119990" y="116360"/>
                  </a:cubicBezTo>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7" name="Google Shape;47;p4"/>
            <p:cNvSpPr/>
            <p:nvPr/>
          </p:nvSpPr>
          <p:spPr>
            <a:xfrm>
              <a:off x="3315782" y="4892553"/>
              <a:ext cx="1663967" cy="240029"/>
            </a:xfrm>
            <a:custGeom>
              <a:avLst/>
              <a:gdLst/>
              <a:ahLst/>
              <a:cxnLst/>
              <a:rect l="l" t="t" r="r" b="b"/>
              <a:pathLst>
                <a:path w="120000" h="120000" extrusionOk="0">
                  <a:moveTo>
                    <a:pt x="119984" y="0"/>
                  </a:moveTo>
                  <a:lnTo>
                    <a:pt x="0" y="0"/>
                  </a:lnTo>
                  <a:lnTo>
                    <a:pt x="0" y="119892"/>
                  </a:lnTo>
                  <a:lnTo>
                    <a:pt x="119984" y="119892"/>
                  </a:lnTo>
                  <a:lnTo>
                    <a:pt x="119984" y="0"/>
                  </a:lnTo>
                </a:path>
              </a:pathLst>
            </a:custGeom>
            <a:solidFill>
              <a:srgbClr val="389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8" name="Google Shape;48;p4"/>
            <p:cNvSpPr/>
            <p:nvPr/>
          </p:nvSpPr>
          <p:spPr>
            <a:xfrm>
              <a:off x="3315782" y="5132581"/>
              <a:ext cx="1663967" cy="323518"/>
            </a:xfrm>
            <a:custGeom>
              <a:avLst/>
              <a:gdLst/>
              <a:ahLst/>
              <a:cxnLst/>
              <a:rect l="l" t="t" r="r" b="b"/>
              <a:pathLst>
                <a:path w="120000" h="120000" extrusionOk="0">
                  <a:moveTo>
                    <a:pt x="119984" y="0"/>
                  </a:moveTo>
                  <a:lnTo>
                    <a:pt x="119984" y="0"/>
                  </a:lnTo>
                  <a:cubicBezTo>
                    <a:pt x="0" y="0"/>
                    <a:pt x="0" y="0"/>
                    <a:pt x="0" y="0"/>
                  </a:cubicBezTo>
                  <a:cubicBezTo>
                    <a:pt x="0" y="75688"/>
                    <a:pt x="0" y="75688"/>
                    <a:pt x="0" y="75688"/>
                  </a:cubicBezTo>
                  <a:cubicBezTo>
                    <a:pt x="0" y="100039"/>
                    <a:pt x="4080" y="119920"/>
                    <a:pt x="9013" y="119920"/>
                  </a:cubicBezTo>
                  <a:cubicBezTo>
                    <a:pt x="110955" y="119920"/>
                    <a:pt x="110955" y="119920"/>
                    <a:pt x="110955" y="119920"/>
                  </a:cubicBezTo>
                  <a:cubicBezTo>
                    <a:pt x="115888" y="119920"/>
                    <a:pt x="119984" y="100039"/>
                    <a:pt x="119984" y="75688"/>
                  </a:cubicBezTo>
                  <a:cubicBezTo>
                    <a:pt x="119984" y="0"/>
                    <a:pt x="119984" y="0"/>
                    <a:pt x="119984" y="0"/>
                  </a:cubicBezTo>
                </a:path>
              </a:pathLst>
            </a:custGeom>
            <a:solidFill>
              <a:srgbClr val="CECDC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9" name="Google Shape;49;p4"/>
            <p:cNvSpPr/>
            <p:nvPr/>
          </p:nvSpPr>
          <p:spPr>
            <a:xfrm>
              <a:off x="3357524" y="4275877"/>
              <a:ext cx="1586176" cy="1126144"/>
            </a:xfrm>
            <a:custGeom>
              <a:avLst/>
              <a:gdLst/>
              <a:ahLst/>
              <a:cxnLst/>
              <a:rect l="l" t="t" r="r" b="b"/>
              <a:pathLst>
                <a:path w="120000" h="120000" extrusionOk="0">
                  <a:moveTo>
                    <a:pt x="110968" y="45080"/>
                  </a:moveTo>
                  <a:lnTo>
                    <a:pt x="110968" y="45080"/>
                  </a:lnTo>
                  <a:cubicBezTo>
                    <a:pt x="103205" y="45080"/>
                    <a:pt x="103205" y="45080"/>
                    <a:pt x="103205" y="45080"/>
                  </a:cubicBezTo>
                  <a:cubicBezTo>
                    <a:pt x="103205" y="37929"/>
                    <a:pt x="103205" y="37929"/>
                    <a:pt x="103205" y="37929"/>
                  </a:cubicBezTo>
                  <a:cubicBezTo>
                    <a:pt x="103205" y="32841"/>
                    <a:pt x="100390" y="28716"/>
                    <a:pt x="96794" y="28716"/>
                  </a:cubicBezTo>
                  <a:cubicBezTo>
                    <a:pt x="87095" y="28716"/>
                    <a:pt x="87095" y="28716"/>
                    <a:pt x="87095" y="28716"/>
                  </a:cubicBezTo>
                  <a:cubicBezTo>
                    <a:pt x="87095" y="9213"/>
                    <a:pt x="87095" y="9213"/>
                    <a:pt x="87095" y="9213"/>
                  </a:cubicBezTo>
                  <a:cubicBezTo>
                    <a:pt x="87095" y="4125"/>
                    <a:pt x="84165" y="0"/>
                    <a:pt x="80569" y="0"/>
                  </a:cubicBezTo>
                  <a:cubicBezTo>
                    <a:pt x="39316" y="0"/>
                    <a:pt x="39316" y="0"/>
                    <a:pt x="39316" y="0"/>
                  </a:cubicBezTo>
                  <a:cubicBezTo>
                    <a:pt x="35834" y="0"/>
                    <a:pt x="32904" y="4125"/>
                    <a:pt x="32904" y="9213"/>
                  </a:cubicBezTo>
                  <a:cubicBezTo>
                    <a:pt x="32904" y="28716"/>
                    <a:pt x="32904" y="28716"/>
                    <a:pt x="32904" y="28716"/>
                  </a:cubicBezTo>
                  <a:cubicBezTo>
                    <a:pt x="23205" y="28716"/>
                    <a:pt x="23205" y="28716"/>
                    <a:pt x="23205" y="28716"/>
                  </a:cubicBezTo>
                  <a:cubicBezTo>
                    <a:pt x="19593" y="28716"/>
                    <a:pt x="16663" y="32841"/>
                    <a:pt x="16663" y="37929"/>
                  </a:cubicBezTo>
                  <a:cubicBezTo>
                    <a:pt x="16663" y="45080"/>
                    <a:pt x="16663" y="45080"/>
                    <a:pt x="16663" y="45080"/>
                  </a:cubicBezTo>
                  <a:cubicBezTo>
                    <a:pt x="9015" y="45080"/>
                    <a:pt x="9015" y="45080"/>
                    <a:pt x="9015" y="45080"/>
                  </a:cubicBezTo>
                  <a:cubicBezTo>
                    <a:pt x="4052" y="45080"/>
                    <a:pt x="0" y="50786"/>
                    <a:pt x="0" y="57754"/>
                  </a:cubicBezTo>
                  <a:cubicBezTo>
                    <a:pt x="0" y="107440"/>
                    <a:pt x="0" y="107440"/>
                    <a:pt x="0" y="107440"/>
                  </a:cubicBezTo>
                  <a:cubicBezTo>
                    <a:pt x="0" y="114407"/>
                    <a:pt x="4052" y="119977"/>
                    <a:pt x="9015" y="119977"/>
                  </a:cubicBezTo>
                  <a:cubicBezTo>
                    <a:pt x="110968" y="119977"/>
                    <a:pt x="110968" y="119977"/>
                    <a:pt x="110968" y="119977"/>
                  </a:cubicBezTo>
                  <a:cubicBezTo>
                    <a:pt x="115931" y="119977"/>
                    <a:pt x="119983" y="114407"/>
                    <a:pt x="119983" y="107440"/>
                  </a:cubicBezTo>
                  <a:cubicBezTo>
                    <a:pt x="119983" y="57754"/>
                    <a:pt x="119983" y="57754"/>
                    <a:pt x="119983" y="57754"/>
                  </a:cubicBezTo>
                  <a:cubicBezTo>
                    <a:pt x="119983" y="50786"/>
                    <a:pt x="115931" y="45080"/>
                    <a:pt x="110968" y="45080"/>
                  </a:cubicBezTo>
                  <a:close/>
                  <a:moveTo>
                    <a:pt x="80000" y="41413"/>
                  </a:moveTo>
                  <a:lnTo>
                    <a:pt x="80000" y="41413"/>
                  </a:lnTo>
                  <a:cubicBezTo>
                    <a:pt x="80000" y="44117"/>
                    <a:pt x="78535" y="46180"/>
                    <a:pt x="76615" y="46180"/>
                  </a:cubicBezTo>
                  <a:cubicBezTo>
                    <a:pt x="43824" y="46180"/>
                    <a:pt x="43824" y="46180"/>
                    <a:pt x="43824" y="46180"/>
                  </a:cubicBezTo>
                  <a:cubicBezTo>
                    <a:pt x="41920" y="46180"/>
                    <a:pt x="40455" y="44117"/>
                    <a:pt x="40455" y="41413"/>
                  </a:cubicBezTo>
                  <a:cubicBezTo>
                    <a:pt x="40455" y="13796"/>
                    <a:pt x="40455" y="13796"/>
                    <a:pt x="40455" y="13796"/>
                  </a:cubicBezTo>
                  <a:cubicBezTo>
                    <a:pt x="40455" y="11275"/>
                    <a:pt x="41920" y="9052"/>
                    <a:pt x="43824" y="9052"/>
                  </a:cubicBezTo>
                  <a:cubicBezTo>
                    <a:pt x="76615" y="9052"/>
                    <a:pt x="76615" y="9052"/>
                    <a:pt x="76615" y="9052"/>
                  </a:cubicBezTo>
                  <a:cubicBezTo>
                    <a:pt x="78535" y="9052"/>
                    <a:pt x="80000" y="11275"/>
                    <a:pt x="80000" y="13796"/>
                  </a:cubicBezTo>
                  <a:lnTo>
                    <a:pt x="80000" y="41413"/>
                  </a:lnTo>
                  <a:close/>
                </a:path>
              </a:pathLst>
            </a:custGeom>
            <a:solidFill>
              <a:srgbClr val="2563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0" name="Google Shape;50;p4"/>
            <p:cNvSpPr/>
            <p:nvPr/>
          </p:nvSpPr>
          <p:spPr>
            <a:xfrm>
              <a:off x="3029284" y="5217019"/>
              <a:ext cx="155582" cy="153695"/>
            </a:xfrm>
            <a:custGeom>
              <a:avLst/>
              <a:gdLst/>
              <a:ahLst/>
              <a:cxnLst/>
              <a:rect l="l" t="t" r="r" b="b"/>
              <a:pathLst>
                <a:path w="120000" h="120000" extrusionOk="0">
                  <a:moveTo>
                    <a:pt x="119833" y="59327"/>
                  </a:moveTo>
                  <a:lnTo>
                    <a:pt x="119833" y="59327"/>
                  </a:lnTo>
                  <a:cubicBezTo>
                    <a:pt x="119833" y="93109"/>
                    <a:pt x="93370" y="119831"/>
                    <a:pt x="59916" y="119831"/>
                  </a:cubicBezTo>
                  <a:cubicBezTo>
                    <a:pt x="27628" y="119831"/>
                    <a:pt x="0" y="93109"/>
                    <a:pt x="0" y="59327"/>
                  </a:cubicBezTo>
                  <a:cubicBezTo>
                    <a:pt x="0" y="26890"/>
                    <a:pt x="27628" y="0"/>
                    <a:pt x="59916" y="0"/>
                  </a:cubicBezTo>
                  <a:cubicBezTo>
                    <a:pt x="93370" y="0"/>
                    <a:pt x="119833" y="26890"/>
                    <a:pt x="119833" y="59327"/>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1" name="Google Shape;51;p4"/>
            <p:cNvSpPr/>
            <p:nvPr/>
          </p:nvSpPr>
          <p:spPr>
            <a:xfrm>
              <a:off x="5159048" y="5217019"/>
              <a:ext cx="155582" cy="153695"/>
            </a:xfrm>
            <a:custGeom>
              <a:avLst/>
              <a:gdLst/>
              <a:ahLst/>
              <a:cxnLst/>
              <a:rect l="l" t="t" r="r" b="b"/>
              <a:pathLst>
                <a:path w="120000" h="120000" extrusionOk="0">
                  <a:moveTo>
                    <a:pt x="119833" y="59327"/>
                  </a:moveTo>
                  <a:lnTo>
                    <a:pt x="119833" y="59327"/>
                  </a:lnTo>
                  <a:cubicBezTo>
                    <a:pt x="119833" y="93109"/>
                    <a:pt x="93370" y="119831"/>
                    <a:pt x="59916" y="119831"/>
                  </a:cubicBezTo>
                  <a:cubicBezTo>
                    <a:pt x="27794" y="119831"/>
                    <a:pt x="0" y="93109"/>
                    <a:pt x="0" y="59327"/>
                  </a:cubicBezTo>
                  <a:cubicBezTo>
                    <a:pt x="0" y="26890"/>
                    <a:pt x="27794" y="0"/>
                    <a:pt x="59916" y="0"/>
                  </a:cubicBezTo>
                  <a:cubicBezTo>
                    <a:pt x="93370" y="0"/>
                    <a:pt x="119833" y="26890"/>
                    <a:pt x="119833" y="59327"/>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2" name="Google Shape;52;p4"/>
            <p:cNvSpPr/>
            <p:nvPr/>
          </p:nvSpPr>
          <p:spPr>
            <a:xfrm>
              <a:off x="4781477" y="5812823"/>
              <a:ext cx="456310" cy="456340"/>
            </a:xfrm>
            <a:custGeom>
              <a:avLst/>
              <a:gdLst/>
              <a:ahLst/>
              <a:cxnLst/>
              <a:rect l="l" t="t" r="r" b="b"/>
              <a:pathLst>
                <a:path w="120000" h="120000" extrusionOk="0">
                  <a:moveTo>
                    <a:pt x="119943" y="109358"/>
                  </a:moveTo>
                  <a:lnTo>
                    <a:pt x="119943" y="109358"/>
                  </a:lnTo>
                  <a:cubicBezTo>
                    <a:pt x="119943" y="115245"/>
                    <a:pt x="115243" y="119943"/>
                    <a:pt x="109410" y="119943"/>
                  </a:cubicBezTo>
                  <a:cubicBezTo>
                    <a:pt x="10589" y="119943"/>
                    <a:pt x="10589" y="119943"/>
                    <a:pt x="10589" y="119943"/>
                  </a:cubicBezTo>
                  <a:cubicBezTo>
                    <a:pt x="4700" y="119943"/>
                    <a:pt x="0" y="115245"/>
                    <a:pt x="0" y="109358"/>
                  </a:cubicBezTo>
                  <a:cubicBezTo>
                    <a:pt x="0" y="10584"/>
                    <a:pt x="0" y="10584"/>
                    <a:pt x="0" y="10584"/>
                  </a:cubicBezTo>
                  <a:cubicBezTo>
                    <a:pt x="0" y="4698"/>
                    <a:pt x="4700" y="0"/>
                    <a:pt x="10589" y="0"/>
                  </a:cubicBezTo>
                  <a:cubicBezTo>
                    <a:pt x="109410" y="0"/>
                    <a:pt x="109410" y="0"/>
                    <a:pt x="109410" y="0"/>
                  </a:cubicBezTo>
                  <a:cubicBezTo>
                    <a:pt x="115243" y="0"/>
                    <a:pt x="119943" y="4698"/>
                    <a:pt x="119943" y="10584"/>
                  </a:cubicBezTo>
                  <a:lnTo>
                    <a:pt x="119943" y="109358"/>
                  </a:lnTo>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3" name="Google Shape;53;p4"/>
            <p:cNvSpPr/>
            <p:nvPr/>
          </p:nvSpPr>
          <p:spPr>
            <a:xfrm>
              <a:off x="4781477" y="6494961"/>
              <a:ext cx="456310" cy="457289"/>
            </a:xfrm>
            <a:custGeom>
              <a:avLst/>
              <a:gdLst/>
              <a:ahLst/>
              <a:cxnLst/>
              <a:rect l="l" t="t" r="r" b="b"/>
              <a:pathLst>
                <a:path w="120000" h="120000" extrusionOk="0">
                  <a:moveTo>
                    <a:pt x="119943" y="109388"/>
                  </a:moveTo>
                  <a:lnTo>
                    <a:pt x="119943" y="109388"/>
                  </a:lnTo>
                  <a:cubicBezTo>
                    <a:pt x="119943" y="115258"/>
                    <a:pt x="115243" y="119943"/>
                    <a:pt x="109410" y="119943"/>
                  </a:cubicBezTo>
                  <a:cubicBezTo>
                    <a:pt x="10589" y="119943"/>
                    <a:pt x="10589" y="119943"/>
                    <a:pt x="10589" y="119943"/>
                  </a:cubicBezTo>
                  <a:cubicBezTo>
                    <a:pt x="4700" y="119943"/>
                    <a:pt x="0" y="115258"/>
                    <a:pt x="0" y="109388"/>
                  </a:cubicBezTo>
                  <a:cubicBezTo>
                    <a:pt x="0" y="10950"/>
                    <a:pt x="0" y="10950"/>
                    <a:pt x="0" y="10950"/>
                  </a:cubicBezTo>
                  <a:cubicBezTo>
                    <a:pt x="0" y="5079"/>
                    <a:pt x="4700" y="0"/>
                    <a:pt x="10589" y="0"/>
                  </a:cubicBezTo>
                  <a:cubicBezTo>
                    <a:pt x="109410" y="0"/>
                    <a:pt x="109410" y="0"/>
                    <a:pt x="109410" y="0"/>
                  </a:cubicBezTo>
                  <a:cubicBezTo>
                    <a:pt x="115243" y="0"/>
                    <a:pt x="119943" y="5079"/>
                    <a:pt x="119943" y="10950"/>
                  </a:cubicBezTo>
                  <a:lnTo>
                    <a:pt x="119943" y="109388"/>
                  </a:lnTo>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4" name="Google Shape;54;p4"/>
            <p:cNvSpPr/>
            <p:nvPr/>
          </p:nvSpPr>
          <p:spPr>
            <a:xfrm>
              <a:off x="4781477" y="7178997"/>
              <a:ext cx="456310" cy="457289"/>
            </a:xfrm>
            <a:custGeom>
              <a:avLst/>
              <a:gdLst/>
              <a:ahLst/>
              <a:cxnLst/>
              <a:rect l="l" t="t" r="r" b="b"/>
              <a:pathLst>
                <a:path w="120000" h="120000" extrusionOk="0">
                  <a:moveTo>
                    <a:pt x="119943" y="109388"/>
                  </a:moveTo>
                  <a:lnTo>
                    <a:pt x="119943" y="109388"/>
                  </a:lnTo>
                  <a:cubicBezTo>
                    <a:pt x="119943" y="115258"/>
                    <a:pt x="115243" y="119943"/>
                    <a:pt x="109410" y="119943"/>
                  </a:cubicBezTo>
                  <a:cubicBezTo>
                    <a:pt x="10589" y="119943"/>
                    <a:pt x="10589" y="119943"/>
                    <a:pt x="10589" y="119943"/>
                  </a:cubicBezTo>
                  <a:cubicBezTo>
                    <a:pt x="4700" y="119943"/>
                    <a:pt x="0" y="115258"/>
                    <a:pt x="0" y="109388"/>
                  </a:cubicBezTo>
                  <a:cubicBezTo>
                    <a:pt x="0" y="10555"/>
                    <a:pt x="0" y="10555"/>
                    <a:pt x="0" y="10555"/>
                  </a:cubicBezTo>
                  <a:cubicBezTo>
                    <a:pt x="0" y="4684"/>
                    <a:pt x="4700" y="0"/>
                    <a:pt x="10589" y="0"/>
                  </a:cubicBezTo>
                  <a:cubicBezTo>
                    <a:pt x="109410" y="0"/>
                    <a:pt x="109410" y="0"/>
                    <a:pt x="109410" y="0"/>
                  </a:cubicBezTo>
                  <a:cubicBezTo>
                    <a:pt x="115243" y="0"/>
                    <a:pt x="119943" y="4684"/>
                    <a:pt x="119943" y="10555"/>
                  </a:cubicBezTo>
                  <a:lnTo>
                    <a:pt x="119943" y="109388"/>
                  </a:lnTo>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5" name="Google Shape;55;p4"/>
            <p:cNvSpPr/>
            <p:nvPr/>
          </p:nvSpPr>
          <p:spPr>
            <a:xfrm>
              <a:off x="4781477" y="7863031"/>
              <a:ext cx="456310" cy="456340"/>
            </a:xfrm>
            <a:custGeom>
              <a:avLst/>
              <a:gdLst/>
              <a:ahLst/>
              <a:cxnLst/>
              <a:rect l="l" t="t" r="r" b="b"/>
              <a:pathLst>
                <a:path w="120000" h="120000" extrusionOk="0">
                  <a:moveTo>
                    <a:pt x="119943" y="109358"/>
                  </a:moveTo>
                  <a:lnTo>
                    <a:pt x="119943" y="109358"/>
                  </a:lnTo>
                  <a:cubicBezTo>
                    <a:pt x="119943" y="115245"/>
                    <a:pt x="115243" y="119943"/>
                    <a:pt x="109410" y="119943"/>
                  </a:cubicBezTo>
                  <a:cubicBezTo>
                    <a:pt x="10589" y="119943"/>
                    <a:pt x="10589" y="119943"/>
                    <a:pt x="10589" y="119943"/>
                  </a:cubicBezTo>
                  <a:cubicBezTo>
                    <a:pt x="4700" y="119943"/>
                    <a:pt x="0" y="115245"/>
                    <a:pt x="0" y="109358"/>
                  </a:cubicBezTo>
                  <a:cubicBezTo>
                    <a:pt x="0" y="10584"/>
                    <a:pt x="0" y="10584"/>
                    <a:pt x="0" y="10584"/>
                  </a:cubicBezTo>
                  <a:cubicBezTo>
                    <a:pt x="0" y="4698"/>
                    <a:pt x="4700" y="0"/>
                    <a:pt x="10589" y="0"/>
                  </a:cubicBezTo>
                  <a:cubicBezTo>
                    <a:pt x="109410" y="0"/>
                    <a:pt x="109410" y="0"/>
                    <a:pt x="109410" y="0"/>
                  </a:cubicBezTo>
                  <a:cubicBezTo>
                    <a:pt x="115243" y="0"/>
                    <a:pt x="119943" y="4698"/>
                    <a:pt x="119943" y="10584"/>
                  </a:cubicBezTo>
                  <a:lnTo>
                    <a:pt x="119943" y="109358"/>
                  </a:lnTo>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6" name="Google Shape;56;p4"/>
            <p:cNvSpPr/>
            <p:nvPr/>
          </p:nvSpPr>
          <p:spPr>
            <a:xfrm>
              <a:off x="3126048" y="5887773"/>
              <a:ext cx="1414467" cy="347236"/>
            </a:xfrm>
            <a:custGeom>
              <a:avLst/>
              <a:gdLst/>
              <a:ahLst/>
              <a:cxnLst/>
              <a:rect l="l" t="t" r="r" b="b"/>
              <a:pathLst>
                <a:path w="120000" h="120000" extrusionOk="0">
                  <a:moveTo>
                    <a:pt x="119981" y="119925"/>
                  </a:moveTo>
                  <a:lnTo>
                    <a:pt x="0" y="119925"/>
                  </a:lnTo>
                  <a:lnTo>
                    <a:pt x="0" y="0"/>
                  </a:lnTo>
                  <a:lnTo>
                    <a:pt x="119981" y="0"/>
                  </a:lnTo>
                  <a:lnTo>
                    <a:pt x="119981" y="119925"/>
                  </a:lnTo>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7" name="Google Shape;57;p4"/>
            <p:cNvSpPr/>
            <p:nvPr/>
          </p:nvSpPr>
          <p:spPr>
            <a:xfrm>
              <a:off x="3126048" y="6556628"/>
              <a:ext cx="1414467" cy="348184"/>
            </a:xfrm>
            <a:custGeom>
              <a:avLst/>
              <a:gdLst/>
              <a:ahLst/>
              <a:cxnLst/>
              <a:rect l="l" t="t" r="r" b="b"/>
              <a:pathLst>
                <a:path w="120000" h="120000" extrusionOk="0">
                  <a:moveTo>
                    <a:pt x="119981" y="119925"/>
                  </a:moveTo>
                  <a:lnTo>
                    <a:pt x="0" y="119925"/>
                  </a:lnTo>
                  <a:lnTo>
                    <a:pt x="0" y="0"/>
                  </a:lnTo>
                  <a:lnTo>
                    <a:pt x="119981" y="0"/>
                  </a:lnTo>
                  <a:lnTo>
                    <a:pt x="119981" y="119925"/>
                  </a:lnTo>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8" name="Google Shape;58;p4"/>
            <p:cNvSpPr/>
            <p:nvPr/>
          </p:nvSpPr>
          <p:spPr>
            <a:xfrm>
              <a:off x="3126048" y="7226433"/>
              <a:ext cx="1414467" cy="349133"/>
            </a:xfrm>
            <a:custGeom>
              <a:avLst/>
              <a:gdLst/>
              <a:ahLst/>
              <a:cxnLst/>
              <a:rect l="l" t="t" r="r" b="b"/>
              <a:pathLst>
                <a:path w="120000" h="120000" extrusionOk="0">
                  <a:moveTo>
                    <a:pt x="119981" y="119926"/>
                  </a:moveTo>
                  <a:lnTo>
                    <a:pt x="0" y="119926"/>
                  </a:lnTo>
                  <a:lnTo>
                    <a:pt x="0" y="0"/>
                  </a:lnTo>
                  <a:lnTo>
                    <a:pt x="119981" y="0"/>
                  </a:lnTo>
                  <a:lnTo>
                    <a:pt x="119981" y="119926"/>
                  </a:lnTo>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9" name="Google Shape;59;p4"/>
            <p:cNvSpPr/>
            <p:nvPr/>
          </p:nvSpPr>
          <p:spPr>
            <a:xfrm>
              <a:off x="3126048" y="7897186"/>
              <a:ext cx="1414467" cy="347236"/>
            </a:xfrm>
            <a:custGeom>
              <a:avLst/>
              <a:gdLst/>
              <a:ahLst/>
              <a:cxnLst/>
              <a:rect l="l" t="t" r="r" b="b"/>
              <a:pathLst>
                <a:path w="120000" h="120000" extrusionOk="0">
                  <a:moveTo>
                    <a:pt x="119981" y="119925"/>
                  </a:moveTo>
                  <a:lnTo>
                    <a:pt x="0" y="119925"/>
                  </a:lnTo>
                  <a:lnTo>
                    <a:pt x="0" y="0"/>
                  </a:lnTo>
                  <a:lnTo>
                    <a:pt x="119981" y="0"/>
                  </a:lnTo>
                  <a:lnTo>
                    <a:pt x="119981" y="119925"/>
                  </a:lnTo>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60" name="Google Shape;60;p4"/>
          <p:cNvSpPr/>
          <p:nvPr/>
        </p:nvSpPr>
        <p:spPr>
          <a:xfrm>
            <a:off x="1364602" y="1300114"/>
            <a:ext cx="9533059" cy="212365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8800" dirty="0">
                <a:solidFill>
                  <a:schemeClr val="dk2"/>
                </a:solidFill>
              </a:rPr>
              <a:t>Today’s </a:t>
            </a:r>
            <a:r>
              <a:rPr lang="en-US" sz="8800" dirty="0">
                <a:solidFill>
                  <a:schemeClr val="accent4"/>
                </a:solidFill>
              </a:rPr>
              <a:t>Agenda</a:t>
            </a:r>
            <a:endParaRPr sz="8800" dirty="0">
              <a:solidFill>
                <a:schemeClr val="accent4"/>
              </a:solidFill>
              <a:sym typeface="Arial"/>
            </a:endParaRPr>
          </a:p>
        </p:txBody>
      </p:sp>
      <p:sp>
        <p:nvSpPr>
          <p:cNvPr id="61" name="Google Shape;61;p4"/>
          <p:cNvSpPr/>
          <p:nvPr/>
        </p:nvSpPr>
        <p:spPr>
          <a:xfrm>
            <a:off x="4318986" y="6143657"/>
            <a:ext cx="661305" cy="530631"/>
          </a:xfrm>
          <a:custGeom>
            <a:avLst/>
            <a:gdLst/>
            <a:ahLst/>
            <a:cxnLst/>
            <a:rect l="l" t="t" r="r" b="b"/>
            <a:pathLst>
              <a:path w="120000" h="120000" extrusionOk="0">
                <a:moveTo>
                  <a:pt x="44280" y="119933"/>
                </a:moveTo>
                <a:lnTo>
                  <a:pt x="44280" y="119933"/>
                </a:lnTo>
                <a:cubicBezTo>
                  <a:pt x="40230" y="119933"/>
                  <a:pt x="36181" y="118076"/>
                  <a:pt x="33570" y="114427"/>
                </a:cubicBezTo>
                <a:cubicBezTo>
                  <a:pt x="5914" y="79933"/>
                  <a:pt x="5914" y="79933"/>
                  <a:pt x="5914" y="79933"/>
                </a:cubicBezTo>
                <a:cubicBezTo>
                  <a:pt x="0" y="72636"/>
                  <a:pt x="0" y="60630"/>
                  <a:pt x="5914" y="53333"/>
                </a:cubicBezTo>
                <a:cubicBezTo>
                  <a:pt x="11829" y="45970"/>
                  <a:pt x="21420" y="45970"/>
                  <a:pt x="27335" y="53333"/>
                </a:cubicBezTo>
                <a:cubicBezTo>
                  <a:pt x="43534" y="73963"/>
                  <a:pt x="43534" y="73963"/>
                  <a:pt x="43534" y="73963"/>
                </a:cubicBezTo>
                <a:cubicBezTo>
                  <a:pt x="91918" y="8291"/>
                  <a:pt x="91918" y="8291"/>
                  <a:pt x="91918" y="8291"/>
                </a:cubicBezTo>
                <a:cubicBezTo>
                  <a:pt x="97406" y="530"/>
                  <a:pt x="106998" y="0"/>
                  <a:pt x="113285" y="6898"/>
                </a:cubicBezTo>
                <a:cubicBezTo>
                  <a:pt x="119200" y="14262"/>
                  <a:pt x="119946" y="25737"/>
                  <a:pt x="114031" y="33565"/>
                </a:cubicBezTo>
                <a:cubicBezTo>
                  <a:pt x="55364" y="113963"/>
                  <a:pt x="55364" y="113963"/>
                  <a:pt x="55364" y="113963"/>
                </a:cubicBezTo>
                <a:cubicBezTo>
                  <a:pt x="52433" y="117611"/>
                  <a:pt x="48703" y="119933"/>
                  <a:pt x="44653" y="119933"/>
                </a:cubicBezTo>
                <a:cubicBezTo>
                  <a:pt x="44280" y="119933"/>
                  <a:pt x="44280" y="119933"/>
                  <a:pt x="44280" y="11993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pic>
        <p:nvPicPr>
          <p:cNvPr id="62" name="Google Shape;62;p4"/>
          <p:cNvPicPr preferRelativeResize="0"/>
          <p:nvPr/>
        </p:nvPicPr>
        <p:blipFill rotWithShape="1">
          <a:blip r:embed="rId3">
            <a:alphaModFix/>
          </a:blip>
          <a:srcRect/>
          <a:stretch/>
        </p:blipFill>
        <p:spPr>
          <a:xfrm rot="10800000" flipH="1">
            <a:off x="12514765" y="12197309"/>
            <a:ext cx="5773235" cy="1239421"/>
          </a:xfrm>
          <a:prstGeom prst="rect">
            <a:avLst/>
          </a:prstGeom>
          <a:noFill/>
          <a:ln>
            <a:noFill/>
          </a:ln>
        </p:spPr>
      </p:pic>
      <p:sp>
        <p:nvSpPr>
          <p:cNvPr id="63" name="Google Shape;63;p4"/>
          <p:cNvSpPr/>
          <p:nvPr/>
        </p:nvSpPr>
        <p:spPr>
          <a:xfrm>
            <a:off x="6491843" y="4602015"/>
            <a:ext cx="10332464" cy="1186720"/>
          </a:xfrm>
          <a:prstGeom prst="roundRect">
            <a:avLst>
              <a:gd name="adj" fmla="val 16667"/>
            </a:avLst>
          </a:prstGeom>
          <a:solidFill>
            <a:srgbClr val="9AD4E8">
              <a:alpha val="3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64" name="Google Shape;64;p4"/>
          <p:cNvSpPr txBox="1"/>
          <p:nvPr/>
        </p:nvSpPr>
        <p:spPr>
          <a:xfrm>
            <a:off x="8327474" y="5069939"/>
            <a:ext cx="8522390" cy="333425"/>
          </a:xfrm>
          <a:prstGeom prst="rect">
            <a:avLst/>
          </a:prstGeom>
          <a:noFill/>
          <a:ln>
            <a:noFill/>
          </a:ln>
        </p:spPr>
        <p:txBody>
          <a:bodyPr spcFirstLastPara="1" wrap="square" lIns="0" tIns="0" rIns="0" bIns="0" anchor="t" anchorCtr="0">
            <a:noAutofit/>
          </a:bodyPr>
          <a:lstStyle/>
          <a:p>
            <a:pPr marL="0" marR="0" lvl="0" indent="0" algn="just" rtl="0">
              <a:lnSpc>
                <a:spcPct val="54166"/>
              </a:lnSpc>
              <a:spcBef>
                <a:spcPts val="0"/>
              </a:spcBef>
              <a:spcAft>
                <a:spcPts val="0"/>
              </a:spcAft>
              <a:buNone/>
            </a:pPr>
            <a:r>
              <a:rPr lang="en-US" sz="4800" b="1" dirty="0">
                <a:solidFill>
                  <a:schemeClr val="dk1"/>
                </a:solidFill>
                <a:latin typeface="Roboto Light"/>
                <a:ea typeface="Roboto Light"/>
                <a:cs typeface="Roboto Light"/>
                <a:sym typeface="Roboto Light"/>
              </a:rPr>
              <a:t>Introduction &amp; Background</a:t>
            </a:r>
            <a:endParaRPr sz="4800" b="1" dirty="0">
              <a:solidFill>
                <a:schemeClr val="dk1"/>
              </a:solidFill>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p:tgtEl>
                                          <p:spTgt spid="32"/>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p:tgtEl>
                                          <p:spTgt spid="33"/>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p:tgtEl>
                                          <p:spTgt spid="35"/>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p:tgtEl>
                                          <p:spTgt spid="34"/>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p:tgtEl>
                                          <p:spTgt spid="36"/>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p:tgtEl>
                                          <p:spTgt spid="38"/>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500"/>
                                        <p:tgtEl>
                                          <p:spTgt spid="37"/>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p:tgtEl>
                                          <p:spTgt spid="39"/>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additive="base">
                                        <p:cTn id="34" dur="500"/>
                                        <p:tgtEl>
                                          <p:spTgt spid="41"/>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p:tgtEl>
                                          <p:spTgt spid="40"/>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 calcmode="lin" valueType="num">
                                      <p:cBhvr additive="base">
                                        <p:cTn id="40" dur="500"/>
                                        <p:tgtEl>
                                          <p:spTgt spid="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29"/>
          <p:cNvSpPr/>
          <p:nvPr/>
        </p:nvSpPr>
        <p:spPr>
          <a:xfrm>
            <a:off x="1725850" y="6156962"/>
            <a:ext cx="2967260" cy="969516"/>
          </a:xfrm>
          <a:prstGeom prst="chevron">
            <a:avLst>
              <a:gd name="adj" fmla="val 31257"/>
            </a:avLst>
          </a:prstGeom>
          <a:solidFill>
            <a:schemeClr val="accent1"/>
          </a:solidFill>
          <a:ln>
            <a:noFill/>
          </a:ln>
        </p:spPr>
        <p:txBody>
          <a:bodyPr spcFirstLastPara="1" wrap="square" lIns="182875" tIns="91425" rIns="182875" bIns="226350" anchor="ctr" anchorCtr="0">
            <a:noAutofit/>
          </a:bodyPr>
          <a:lstStyle/>
          <a:p>
            <a:pPr marL="0" marR="0" lvl="0" indent="0" algn="ctr" rtl="0">
              <a:spcBef>
                <a:spcPts val="0"/>
              </a:spcBef>
              <a:spcAft>
                <a:spcPts val="0"/>
              </a:spcAft>
              <a:buNone/>
            </a:pPr>
            <a:r>
              <a:rPr lang="en-US" sz="2701">
                <a:solidFill>
                  <a:schemeClr val="lt1"/>
                </a:solidFill>
                <a:latin typeface="Roboto"/>
                <a:ea typeface="Roboto"/>
                <a:cs typeface="Roboto"/>
                <a:sym typeface="Roboto"/>
              </a:rPr>
              <a:t>Quality</a:t>
            </a:r>
            <a:endParaRPr/>
          </a:p>
        </p:txBody>
      </p:sp>
      <p:sp>
        <p:nvSpPr>
          <p:cNvPr id="591" name="Google Shape;591;p29"/>
          <p:cNvSpPr/>
          <p:nvPr/>
        </p:nvSpPr>
        <p:spPr>
          <a:xfrm>
            <a:off x="4693110" y="6156962"/>
            <a:ext cx="2967260" cy="969516"/>
          </a:xfrm>
          <a:prstGeom prst="chevron">
            <a:avLst>
              <a:gd name="adj" fmla="val 31257"/>
            </a:avLst>
          </a:prstGeom>
          <a:solidFill>
            <a:schemeClr val="accent2"/>
          </a:solidFill>
          <a:ln>
            <a:noFill/>
          </a:ln>
        </p:spPr>
        <p:txBody>
          <a:bodyPr spcFirstLastPara="1" wrap="square" lIns="182875" tIns="91425" rIns="182875" bIns="226350" anchor="ctr" anchorCtr="0">
            <a:noAutofit/>
          </a:bodyPr>
          <a:lstStyle/>
          <a:p>
            <a:pPr marL="0" marR="0" lvl="0" indent="0" algn="ctr" rtl="0">
              <a:spcBef>
                <a:spcPts val="0"/>
              </a:spcBef>
              <a:spcAft>
                <a:spcPts val="0"/>
              </a:spcAft>
              <a:buNone/>
            </a:pPr>
            <a:r>
              <a:rPr lang="en-US" sz="2701">
                <a:solidFill>
                  <a:schemeClr val="lt1"/>
                </a:solidFill>
                <a:latin typeface="Roboto"/>
                <a:ea typeface="Roboto"/>
                <a:cs typeface="Roboto"/>
                <a:sym typeface="Roboto"/>
              </a:rPr>
              <a:t>Design</a:t>
            </a:r>
            <a:endParaRPr/>
          </a:p>
        </p:txBody>
      </p:sp>
      <p:sp>
        <p:nvSpPr>
          <p:cNvPr id="592" name="Google Shape;592;p29"/>
          <p:cNvSpPr/>
          <p:nvPr/>
        </p:nvSpPr>
        <p:spPr>
          <a:xfrm>
            <a:off x="7660370" y="6156962"/>
            <a:ext cx="2967260" cy="969516"/>
          </a:xfrm>
          <a:prstGeom prst="chevron">
            <a:avLst>
              <a:gd name="adj" fmla="val 31257"/>
            </a:avLst>
          </a:prstGeom>
          <a:solidFill>
            <a:schemeClr val="accent3"/>
          </a:solidFill>
          <a:ln>
            <a:noFill/>
          </a:ln>
        </p:spPr>
        <p:txBody>
          <a:bodyPr spcFirstLastPara="1" wrap="square" lIns="182875" tIns="91425" rIns="182875" bIns="226350" anchor="ctr" anchorCtr="0">
            <a:noAutofit/>
          </a:bodyPr>
          <a:lstStyle/>
          <a:p>
            <a:pPr marL="0" marR="0" lvl="0" indent="0" algn="ctr" rtl="0">
              <a:spcBef>
                <a:spcPts val="0"/>
              </a:spcBef>
              <a:spcAft>
                <a:spcPts val="0"/>
              </a:spcAft>
              <a:buNone/>
            </a:pPr>
            <a:r>
              <a:rPr lang="en-US" sz="2701">
                <a:solidFill>
                  <a:schemeClr val="lt1"/>
                </a:solidFill>
                <a:latin typeface="Roboto"/>
                <a:ea typeface="Roboto"/>
                <a:cs typeface="Roboto"/>
                <a:sym typeface="Roboto"/>
              </a:rPr>
              <a:t>Image</a:t>
            </a:r>
            <a:endParaRPr/>
          </a:p>
        </p:txBody>
      </p:sp>
      <p:sp>
        <p:nvSpPr>
          <p:cNvPr id="593" name="Google Shape;593;p29"/>
          <p:cNvSpPr/>
          <p:nvPr/>
        </p:nvSpPr>
        <p:spPr>
          <a:xfrm>
            <a:off x="10627630" y="6156962"/>
            <a:ext cx="2967260" cy="969516"/>
          </a:xfrm>
          <a:prstGeom prst="chevron">
            <a:avLst>
              <a:gd name="adj" fmla="val 31257"/>
            </a:avLst>
          </a:prstGeom>
          <a:solidFill>
            <a:schemeClr val="accent4"/>
          </a:solidFill>
          <a:ln>
            <a:noFill/>
          </a:ln>
        </p:spPr>
        <p:txBody>
          <a:bodyPr spcFirstLastPara="1" wrap="square" lIns="182875" tIns="91425" rIns="182875" bIns="226350" anchor="ctr" anchorCtr="0">
            <a:noAutofit/>
          </a:bodyPr>
          <a:lstStyle/>
          <a:p>
            <a:pPr marL="0" marR="0" lvl="0" indent="0" algn="ctr" rtl="0">
              <a:spcBef>
                <a:spcPts val="0"/>
              </a:spcBef>
              <a:spcAft>
                <a:spcPts val="0"/>
              </a:spcAft>
              <a:buNone/>
            </a:pPr>
            <a:r>
              <a:rPr lang="en-US" sz="2701">
                <a:solidFill>
                  <a:schemeClr val="lt1"/>
                </a:solidFill>
                <a:latin typeface="Roboto"/>
                <a:ea typeface="Roboto"/>
                <a:cs typeface="Roboto"/>
                <a:sym typeface="Roboto"/>
              </a:rPr>
              <a:t>Global</a:t>
            </a:r>
            <a:endParaRPr/>
          </a:p>
        </p:txBody>
      </p:sp>
      <p:sp>
        <p:nvSpPr>
          <p:cNvPr id="594" name="Google Shape;594;p29"/>
          <p:cNvSpPr/>
          <p:nvPr/>
        </p:nvSpPr>
        <p:spPr>
          <a:xfrm>
            <a:off x="13594891" y="6156962"/>
            <a:ext cx="2967260" cy="969516"/>
          </a:xfrm>
          <a:prstGeom prst="chevron">
            <a:avLst>
              <a:gd name="adj" fmla="val 31257"/>
            </a:avLst>
          </a:prstGeom>
          <a:solidFill>
            <a:schemeClr val="accent5"/>
          </a:solidFill>
          <a:ln>
            <a:noFill/>
          </a:ln>
        </p:spPr>
        <p:txBody>
          <a:bodyPr spcFirstLastPara="1" wrap="square" lIns="182875" tIns="91425" rIns="182875" bIns="226350" anchor="ctr" anchorCtr="0">
            <a:noAutofit/>
          </a:bodyPr>
          <a:lstStyle/>
          <a:p>
            <a:pPr marL="0" marR="0" lvl="0" indent="0" algn="ctr" rtl="0">
              <a:spcBef>
                <a:spcPts val="0"/>
              </a:spcBef>
              <a:spcAft>
                <a:spcPts val="0"/>
              </a:spcAft>
              <a:buNone/>
            </a:pPr>
            <a:r>
              <a:rPr lang="en-US" sz="2701">
                <a:solidFill>
                  <a:schemeClr val="lt1"/>
                </a:solidFill>
                <a:latin typeface="Roboto"/>
                <a:ea typeface="Roboto"/>
                <a:cs typeface="Roboto"/>
                <a:sym typeface="Roboto"/>
              </a:rPr>
              <a:t>Security</a:t>
            </a:r>
            <a:endParaRPr/>
          </a:p>
        </p:txBody>
      </p:sp>
      <p:sp>
        <p:nvSpPr>
          <p:cNvPr id="595" name="Google Shape;595;p29"/>
          <p:cNvSpPr/>
          <p:nvPr/>
        </p:nvSpPr>
        <p:spPr>
          <a:xfrm>
            <a:off x="2864032" y="5085440"/>
            <a:ext cx="677205" cy="509401"/>
          </a:xfrm>
          <a:custGeom>
            <a:avLst/>
            <a:gdLst/>
            <a:ahLst/>
            <a:cxnLst/>
            <a:rect l="l" t="t" r="r" b="b"/>
            <a:pathLst>
              <a:path w="120000" h="120000" extrusionOk="0">
                <a:moveTo>
                  <a:pt x="117073" y="28695"/>
                </a:moveTo>
                <a:cubicBezTo>
                  <a:pt x="98536" y="2608"/>
                  <a:pt x="98536" y="2608"/>
                  <a:pt x="98536" y="2608"/>
                </a:cubicBezTo>
                <a:cubicBezTo>
                  <a:pt x="97560" y="1304"/>
                  <a:pt x="95609" y="0"/>
                  <a:pt x="93658" y="0"/>
                </a:cubicBezTo>
                <a:cubicBezTo>
                  <a:pt x="26341" y="0"/>
                  <a:pt x="26341" y="0"/>
                  <a:pt x="26341" y="0"/>
                </a:cubicBezTo>
                <a:cubicBezTo>
                  <a:pt x="24390" y="0"/>
                  <a:pt x="22439" y="1304"/>
                  <a:pt x="21463" y="2608"/>
                </a:cubicBezTo>
                <a:cubicBezTo>
                  <a:pt x="1951" y="28695"/>
                  <a:pt x="1951" y="28695"/>
                  <a:pt x="1951" y="28695"/>
                </a:cubicBezTo>
                <a:cubicBezTo>
                  <a:pt x="975" y="30000"/>
                  <a:pt x="0" y="32608"/>
                  <a:pt x="0" y="35217"/>
                </a:cubicBezTo>
                <a:cubicBezTo>
                  <a:pt x="0" y="37826"/>
                  <a:pt x="975" y="40434"/>
                  <a:pt x="1951" y="41739"/>
                </a:cubicBezTo>
                <a:cubicBezTo>
                  <a:pt x="54634" y="117391"/>
                  <a:pt x="54634" y="117391"/>
                  <a:pt x="54634" y="117391"/>
                </a:cubicBezTo>
                <a:cubicBezTo>
                  <a:pt x="55609" y="118695"/>
                  <a:pt x="57560" y="120000"/>
                  <a:pt x="59512" y="120000"/>
                </a:cubicBezTo>
                <a:cubicBezTo>
                  <a:pt x="62439" y="120000"/>
                  <a:pt x="64390" y="118695"/>
                  <a:pt x="65365" y="117391"/>
                </a:cubicBezTo>
                <a:cubicBezTo>
                  <a:pt x="118048" y="41739"/>
                  <a:pt x="118048" y="41739"/>
                  <a:pt x="118048" y="41739"/>
                </a:cubicBezTo>
                <a:cubicBezTo>
                  <a:pt x="119024" y="40434"/>
                  <a:pt x="120000" y="37826"/>
                  <a:pt x="120000" y="35217"/>
                </a:cubicBezTo>
                <a:cubicBezTo>
                  <a:pt x="120000" y="32608"/>
                  <a:pt x="119024" y="30000"/>
                  <a:pt x="117073" y="28695"/>
                </a:cubicBezTo>
                <a:close/>
                <a:moveTo>
                  <a:pt x="90731" y="10434"/>
                </a:moveTo>
                <a:cubicBezTo>
                  <a:pt x="83902" y="18260"/>
                  <a:pt x="83902" y="18260"/>
                  <a:pt x="83902" y="18260"/>
                </a:cubicBezTo>
                <a:cubicBezTo>
                  <a:pt x="77073" y="10434"/>
                  <a:pt x="77073" y="10434"/>
                  <a:pt x="77073" y="10434"/>
                </a:cubicBezTo>
                <a:lnTo>
                  <a:pt x="90731" y="10434"/>
                </a:lnTo>
                <a:close/>
                <a:moveTo>
                  <a:pt x="90731" y="35217"/>
                </a:moveTo>
                <a:cubicBezTo>
                  <a:pt x="74146" y="35217"/>
                  <a:pt x="74146" y="35217"/>
                  <a:pt x="74146" y="35217"/>
                </a:cubicBezTo>
                <a:cubicBezTo>
                  <a:pt x="82926" y="24782"/>
                  <a:pt x="82926" y="24782"/>
                  <a:pt x="82926" y="24782"/>
                </a:cubicBezTo>
                <a:lnTo>
                  <a:pt x="90731" y="35217"/>
                </a:lnTo>
                <a:close/>
                <a:moveTo>
                  <a:pt x="80975" y="20869"/>
                </a:moveTo>
                <a:cubicBezTo>
                  <a:pt x="71219" y="32608"/>
                  <a:pt x="71219" y="32608"/>
                  <a:pt x="71219" y="32608"/>
                </a:cubicBezTo>
                <a:cubicBezTo>
                  <a:pt x="62439" y="22173"/>
                  <a:pt x="62439" y="22173"/>
                  <a:pt x="62439" y="22173"/>
                </a:cubicBezTo>
                <a:cubicBezTo>
                  <a:pt x="73170" y="11739"/>
                  <a:pt x="73170" y="11739"/>
                  <a:pt x="73170" y="11739"/>
                </a:cubicBezTo>
                <a:lnTo>
                  <a:pt x="80975" y="20869"/>
                </a:lnTo>
                <a:close/>
                <a:moveTo>
                  <a:pt x="68292" y="35217"/>
                </a:moveTo>
                <a:cubicBezTo>
                  <a:pt x="51707" y="35217"/>
                  <a:pt x="51707" y="35217"/>
                  <a:pt x="51707" y="35217"/>
                </a:cubicBezTo>
                <a:cubicBezTo>
                  <a:pt x="59512" y="26086"/>
                  <a:pt x="59512" y="26086"/>
                  <a:pt x="59512" y="26086"/>
                </a:cubicBezTo>
                <a:lnTo>
                  <a:pt x="68292" y="35217"/>
                </a:lnTo>
                <a:close/>
                <a:moveTo>
                  <a:pt x="68292" y="10434"/>
                </a:moveTo>
                <a:cubicBezTo>
                  <a:pt x="59512" y="19565"/>
                  <a:pt x="59512" y="19565"/>
                  <a:pt x="59512" y="19565"/>
                </a:cubicBezTo>
                <a:cubicBezTo>
                  <a:pt x="51707" y="10434"/>
                  <a:pt x="51707" y="10434"/>
                  <a:pt x="51707" y="10434"/>
                </a:cubicBezTo>
                <a:lnTo>
                  <a:pt x="68292" y="10434"/>
                </a:lnTo>
                <a:close/>
                <a:moveTo>
                  <a:pt x="56585" y="22173"/>
                </a:moveTo>
                <a:cubicBezTo>
                  <a:pt x="48780" y="32608"/>
                  <a:pt x="48780" y="32608"/>
                  <a:pt x="48780" y="32608"/>
                </a:cubicBezTo>
                <a:cubicBezTo>
                  <a:pt x="39024" y="20869"/>
                  <a:pt x="39024" y="20869"/>
                  <a:pt x="39024" y="20869"/>
                </a:cubicBezTo>
                <a:cubicBezTo>
                  <a:pt x="46829" y="11739"/>
                  <a:pt x="46829" y="11739"/>
                  <a:pt x="46829" y="11739"/>
                </a:cubicBezTo>
                <a:lnTo>
                  <a:pt x="56585" y="22173"/>
                </a:lnTo>
                <a:close/>
                <a:moveTo>
                  <a:pt x="45853" y="35217"/>
                </a:moveTo>
                <a:cubicBezTo>
                  <a:pt x="29268" y="35217"/>
                  <a:pt x="29268" y="35217"/>
                  <a:pt x="29268" y="35217"/>
                </a:cubicBezTo>
                <a:cubicBezTo>
                  <a:pt x="36097" y="24782"/>
                  <a:pt x="36097" y="24782"/>
                  <a:pt x="36097" y="24782"/>
                </a:cubicBezTo>
                <a:lnTo>
                  <a:pt x="45853" y="35217"/>
                </a:lnTo>
                <a:close/>
                <a:moveTo>
                  <a:pt x="41951" y="10434"/>
                </a:moveTo>
                <a:cubicBezTo>
                  <a:pt x="36097" y="18260"/>
                  <a:pt x="36097" y="18260"/>
                  <a:pt x="36097" y="18260"/>
                </a:cubicBezTo>
                <a:cubicBezTo>
                  <a:pt x="29268" y="10434"/>
                  <a:pt x="29268" y="10434"/>
                  <a:pt x="29268" y="10434"/>
                </a:cubicBezTo>
                <a:lnTo>
                  <a:pt x="41951" y="10434"/>
                </a:lnTo>
                <a:close/>
                <a:moveTo>
                  <a:pt x="25365" y="11739"/>
                </a:moveTo>
                <a:cubicBezTo>
                  <a:pt x="33170" y="22173"/>
                  <a:pt x="33170" y="22173"/>
                  <a:pt x="33170" y="22173"/>
                </a:cubicBezTo>
                <a:cubicBezTo>
                  <a:pt x="23414" y="35217"/>
                  <a:pt x="23414" y="35217"/>
                  <a:pt x="23414" y="35217"/>
                </a:cubicBezTo>
                <a:cubicBezTo>
                  <a:pt x="7804" y="35217"/>
                  <a:pt x="7804" y="35217"/>
                  <a:pt x="7804" y="35217"/>
                </a:cubicBezTo>
                <a:lnTo>
                  <a:pt x="25365" y="11739"/>
                </a:lnTo>
                <a:close/>
                <a:moveTo>
                  <a:pt x="10731" y="40434"/>
                </a:moveTo>
                <a:cubicBezTo>
                  <a:pt x="24390" y="40434"/>
                  <a:pt x="24390" y="40434"/>
                  <a:pt x="24390" y="40434"/>
                </a:cubicBezTo>
                <a:cubicBezTo>
                  <a:pt x="47804" y="92608"/>
                  <a:pt x="47804" y="92608"/>
                  <a:pt x="47804" y="92608"/>
                </a:cubicBezTo>
                <a:lnTo>
                  <a:pt x="10731" y="40434"/>
                </a:lnTo>
                <a:close/>
                <a:moveTo>
                  <a:pt x="28292" y="40434"/>
                </a:moveTo>
                <a:cubicBezTo>
                  <a:pt x="46829" y="40434"/>
                  <a:pt x="46829" y="40434"/>
                  <a:pt x="46829" y="40434"/>
                </a:cubicBezTo>
                <a:cubicBezTo>
                  <a:pt x="55609" y="101739"/>
                  <a:pt x="55609" y="101739"/>
                  <a:pt x="55609" y="101739"/>
                </a:cubicBezTo>
                <a:lnTo>
                  <a:pt x="28292" y="40434"/>
                </a:lnTo>
                <a:close/>
                <a:moveTo>
                  <a:pt x="50731" y="40434"/>
                </a:moveTo>
                <a:cubicBezTo>
                  <a:pt x="69268" y="40434"/>
                  <a:pt x="69268" y="40434"/>
                  <a:pt x="69268" y="40434"/>
                </a:cubicBezTo>
                <a:cubicBezTo>
                  <a:pt x="59512" y="103043"/>
                  <a:pt x="59512" y="103043"/>
                  <a:pt x="59512" y="103043"/>
                </a:cubicBezTo>
                <a:lnTo>
                  <a:pt x="50731" y="40434"/>
                </a:lnTo>
                <a:close/>
                <a:moveTo>
                  <a:pt x="63414" y="101739"/>
                </a:moveTo>
                <a:cubicBezTo>
                  <a:pt x="73170" y="40434"/>
                  <a:pt x="73170" y="40434"/>
                  <a:pt x="73170" y="40434"/>
                </a:cubicBezTo>
                <a:cubicBezTo>
                  <a:pt x="91707" y="40434"/>
                  <a:pt x="91707" y="40434"/>
                  <a:pt x="91707" y="40434"/>
                </a:cubicBezTo>
                <a:lnTo>
                  <a:pt x="63414" y="101739"/>
                </a:lnTo>
                <a:close/>
                <a:moveTo>
                  <a:pt x="72195" y="92608"/>
                </a:moveTo>
                <a:cubicBezTo>
                  <a:pt x="95609" y="40434"/>
                  <a:pt x="95609" y="40434"/>
                  <a:pt x="95609" y="40434"/>
                </a:cubicBezTo>
                <a:cubicBezTo>
                  <a:pt x="109268" y="40434"/>
                  <a:pt x="109268" y="40434"/>
                  <a:pt x="109268" y="40434"/>
                </a:cubicBezTo>
                <a:lnTo>
                  <a:pt x="72195" y="92608"/>
                </a:lnTo>
                <a:close/>
                <a:moveTo>
                  <a:pt x="96585" y="35217"/>
                </a:moveTo>
                <a:cubicBezTo>
                  <a:pt x="85853" y="22173"/>
                  <a:pt x="85853" y="22173"/>
                  <a:pt x="85853" y="22173"/>
                </a:cubicBezTo>
                <a:cubicBezTo>
                  <a:pt x="94634" y="11739"/>
                  <a:pt x="94634" y="11739"/>
                  <a:pt x="94634" y="11739"/>
                </a:cubicBezTo>
                <a:cubicBezTo>
                  <a:pt x="112195" y="35217"/>
                  <a:pt x="112195" y="35217"/>
                  <a:pt x="112195" y="35217"/>
                </a:cubicBezTo>
                <a:lnTo>
                  <a:pt x="96585" y="35217"/>
                </a:lnTo>
                <a:close/>
                <a:moveTo>
                  <a:pt x="96585" y="35217"/>
                </a:moveTo>
                <a:cubicBezTo>
                  <a:pt x="96585" y="35217"/>
                  <a:pt x="96585" y="35217"/>
                  <a:pt x="96585" y="35217"/>
                </a:cubicBezTo>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596" name="Google Shape;596;p29"/>
          <p:cNvGrpSpPr/>
          <p:nvPr/>
        </p:nvGrpSpPr>
        <p:grpSpPr>
          <a:xfrm>
            <a:off x="14817556" y="5064292"/>
            <a:ext cx="441806" cy="589941"/>
            <a:chOff x="754063" y="1211263"/>
            <a:chExt cx="269875" cy="360363"/>
          </a:xfrm>
        </p:grpSpPr>
        <p:sp>
          <p:nvSpPr>
            <p:cNvPr id="597" name="Google Shape;597;p29"/>
            <p:cNvSpPr/>
            <p:nvPr/>
          </p:nvSpPr>
          <p:spPr>
            <a:xfrm>
              <a:off x="754063" y="1211263"/>
              <a:ext cx="269875" cy="360363"/>
            </a:xfrm>
            <a:custGeom>
              <a:avLst/>
              <a:gdLst/>
              <a:ahLst/>
              <a:cxnLst/>
              <a:rect l="l" t="t" r="r" b="b"/>
              <a:pathLst>
                <a:path w="120000" h="120000" extrusionOk="0">
                  <a:moveTo>
                    <a:pt x="104347" y="48780"/>
                  </a:moveTo>
                  <a:cubicBezTo>
                    <a:pt x="104347" y="34146"/>
                    <a:pt x="104347" y="34146"/>
                    <a:pt x="104347" y="34146"/>
                  </a:cubicBezTo>
                  <a:cubicBezTo>
                    <a:pt x="104347" y="15609"/>
                    <a:pt x="84782" y="0"/>
                    <a:pt x="60000" y="0"/>
                  </a:cubicBezTo>
                  <a:cubicBezTo>
                    <a:pt x="35217" y="0"/>
                    <a:pt x="14347" y="15609"/>
                    <a:pt x="14347" y="34146"/>
                  </a:cubicBezTo>
                  <a:cubicBezTo>
                    <a:pt x="14347" y="48780"/>
                    <a:pt x="14347" y="48780"/>
                    <a:pt x="14347" y="48780"/>
                  </a:cubicBezTo>
                  <a:cubicBezTo>
                    <a:pt x="6521" y="48780"/>
                    <a:pt x="0" y="53658"/>
                    <a:pt x="0" y="59512"/>
                  </a:cubicBezTo>
                  <a:cubicBezTo>
                    <a:pt x="0" y="85853"/>
                    <a:pt x="0" y="85853"/>
                    <a:pt x="0" y="85853"/>
                  </a:cubicBezTo>
                  <a:cubicBezTo>
                    <a:pt x="0" y="104390"/>
                    <a:pt x="19565" y="120000"/>
                    <a:pt x="44347" y="120000"/>
                  </a:cubicBezTo>
                  <a:cubicBezTo>
                    <a:pt x="74347" y="120000"/>
                    <a:pt x="74347" y="120000"/>
                    <a:pt x="74347" y="120000"/>
                  </a:cubicBezTo>
                  <a:cubicBezTo>
                    <a:pt x="99130" y="120000"/>
                    <a:pt x="120000" y="104390"/>
                    <a:pt x="120000" y="85853"/>
                  </a:cubicBezTo>
                  <a:cubicBezTo>
                    <a:pt x="120000" y="59512"/>
                    <a:pt x="120000" y="59512"/>
                    <a:pt x="120000" y="59512"/>
                  </a:cubicBezTo>
                  <a:cubicBezTo>
                    <a:pt x="120000" y="53658"/>
                    <a:pt x="113478" y="48780"/>
                    <a:pt x="104347" y="48780"/>
                  </a:cubicBezTo>
                  <a:close/>
                  <a:moveTo>
                    <a:pt x="24782" y="34146"/>
                  </a:moveTo>
                  <a:cubicBezTo>
                    <a:pt x="24782" y="19512"/>
                    <a:pt x="40434" y="7804"/>
                    <a:pt x="60000" y="7804"/>
                  </a:cubicBezTo>
                  <a:cubicBezTo>
                    <a:pt x="79565" y="7804"/>
                    <a:pt x="95217" y="19512"/>
                    <a:pt x="95217" y="34146"/>
                  </a:cubicBezTo>
                  <a:cubicBezTo>
                    <a:pt x="95217" y="48780"/>
                    <a:pt x="95217" y="48780"/>
                    <a:pt x="95217" y="48780"/>
                  </a:cubicBezTo>
                  <a:cubicBezTo>
                    <a:pt x="84782" y="48780"/>
                    <a:pt x="84782" y="48780"/>
                    <a:pt x="84782" y="48780"/>
                  </a:cubicBezTo>
                  <a:cubicBezTo>
                    <a:pt x="84782" y="34146"/>
                    <a:pt x="84782" y="34146"/>
                    <a:pt x="84782" y="34146"/>
                  </a:cubicBezTo>
                  <a:cubicBezTo>
                    <a:pt x="84782" y="23414"/>
                    <a:pt x="73043" y="14634"/>
                    <a:pt x="60000" y="14634"/>
                  </a:cubicBezTo>
                  <a:cubicBezTo>
                    <a:pt x="45652" y="14634"/>
                    <a:pt x="35217" y="23414"/>
                    <a:pt x="35217" y="34146"/>
                  </a:cubicBezTo>
                  <a:cubicBezTo>
                    <a:pt x="35217" y="48780"/>
                    <a:pt x="35217" y="48780"/>
                    <a:pt x="35217" y="48780"/>
                  </a:cubicBezTo>
                  <a:cubicBezTo>
                    <a:pt x="24782" y="48780"/>
                    <a:pt x="24782" y="48780"/>
                    <a:pt x="24782" y="48780"/>
                  </a:cubicBezTo>
                  <a:lnTo>
                    <a:pt x="24782" y="34146"/>
                  </a:lnTo>
                  <a:close/>
                  <a:moveTo>
                    <a:pt x="79565" y="34146"/>
                  </a:moveTo>
                  <a:cubicBezTo>
                    <a:pt x="79565" y="48780"/>
                    <a:pt x="79565" y="48780"/>
                    <a:pt x="79565" y="48780"/>
                  </a:cubicBezTo>
                  <a:cubicBezTo>
                    <a:pt x="40434" y="48780"/>
                    <a:pt x="40434" y="48780"/>
                    <a:pt x="40434" y="48780"/>
                  </a:cubicBezTo>
                  <a:cubicBezTo>
                    <a:pt x="40434" y="34146"/>
                    <a:pt x="40434" y="34146"/>
                    <a:pt x="40434" y="34146"/>
                  </a:cubicBezTo>
                  <a:cubicBezTo>
                    <a:pt x="40434" y="25365"/>
                    <a:pt x="48260" y="18536"/>
                    <a:pt x="60000" y="18536"/>
                  </a:cubicBezTo>
                  <a:cubicBezTo>
                    <a:pt x="70434" y="18536"/>
                    <a:pt x="79565" y="25365"/>
                    <a:pt x="79565" y="34146"/>
                  </a:cubicBezTo>
                  <a:close/>
                  <a:moveTo>
                    <a:pt x="109565" y="71219"/>
                  </a:moveTo>
                  <a:cubicBezTo>
                    <a:pt x="109565" y="85853"/>
                    <a:pt x="109565" y="85853"/>
                    <a:pt x="109565" y="85853"/>
                  </a:cubicBezTo>
                  <a:cubicBezTo>
                    <a:pt x="109565" y="100487"/>
                    <a:pt x="93913" y="112195"/>
                    <a:pt x="74347" y="112195"/>
                  </a:cubicBezTo>
                  <a:cubicBezTo>
                    <a:pt x="44347" y="112195"/>
                    <a:pt x="44347" y="112195"/>
                    <a:pt x="44347" y="112195"/>
                  </a:cubicBezTo>
                  <a:cubicBezTo>
                    <a:pt x="26086" y="112195"/>
                    <a:pt x="10434" y="100487"/>
                    <a:pt x="10434" y="85853"/>
                  </a:cubicBezTo>
                  <a:cubicBezTo>
                    <a:pt x="10434" y="59512"/>
                    <a:pt x="10434" y="59512"/>
                    <a:pt x="10434" y="59512"/>
                  </a:cubicBezTo>
                  <a:cubicBezTo>
                    <a:pt x="10434" y="57560"/>
                    <a:pt x="11739" y="56585"/>
                    <a:pt x="14347" y="56585"/>
                  </a:cubicBezTo>
                  <a:cubicBezTo>
                    <a:pt x="104347" y="56585"/>
                    <a:pt x="104347" y="56585"/>
                    <a:pt x="104347" y="56585"/>
                  </a:cubicBezTo>
                  <a:cubicBezTo>
                    <a:pt x="108260" y="56585"/>
                    <a:pt x="109565" y="57560"/>
                    <a:pt x="109565" y="59512"/>
                  </a:cubicBezTo>
                  <a:lnTo>
                    <a:pt x="109565" y="71219"/>
                  </a:lnTo>
                  <a:close/>
                  <a:moveTo>
                    <a:pt x="109565" y="71219"/>
                  </a:moveTo>
                  <a:cubicBezTo>
                    <a:pt x="109565" y="71219"/>
                    <a:pt x="109565" y="71219"/>
                    <a:pt x="109565" y="71219"/>
                  </a:cubicBezTo>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98" name="Google Shape;598;p29"/>
            <p:cNvSpPr/>
            <p:nvPr/>
          </p:nvSpPr>
          <p:spPr>
            <a:xfrm>
              <a:off x="865188" y="1425576"/>
              <a:ext cx="47625" cy="66675"/>
            </a:xfrm>
            <a:custGeom>
              <a:avLst/>
              <a:gdLst/>
              <a:ahLst/>
              <a:cxnLst/>
              <a:rect l="l" t="t" r="r" b="b"/>
              <a:pathLst>
                <a:path w="120000" h="120000" extrusionOk="0">
                  <a:moveTo>
                    <a:pt x="60000" y="0"/>
                  </a:moveTo>
                  <a:cubicBezTo>
                    <a:pt x="30000" y="0"/>
                    <a:pt x="0" y="15652"/>
                    <a:pt x="0" y="41739"/>
                  </a:cubicBezTo>
                  <a:cubicBezTo>
                    <a:pt x="0" y="52173"/>
                    <a:pt x="7500" y="73043"/>
                    <a:pt x="22500" y="93913"/>
                  </a:cubicBezTo>
                  <a:cubicBezTo>
                    <a:pt x="30000" y="109565"/>
                    <a:pt x="37500" y="120000"/>
                    <a:pt x="60000" y="120000"/>
                  </a:cubicBezTo>
                  <a:cubicBezTo>
                    <a:pt x="82500" y="120000"/>
                    <a:pt x="90000" y="109565"/>
                    <a:pt x="97500" y="93913"/>
                  </a:cubicBezTo>
                  <a:cubicBezTo>
                    <a:pt x="105000" y="73043"/>
                    <a:pt x="120000" y="52173"/>
                    <a:pt x="120000" y="41739"/>
                  </a:cubicBezTo>
                  <a:cubicBezTo>
                    <a:pt x="120000" y="15652"/>
                    <a:pt x="90000" y="0"/>
                    <a:pt x="60000" y="0"/>
                  </a:cubicBezTo>
                  <a:close/>
                  <a:moveTo>
                    <a:pt x="60000" y="0"/>
                  </a:moveTo>
                  <a:cubicBezTo>
                    <a:pt x="60000" y="0"/>
                    <a:pt x="60000" y="0"/>
                    <a:pt x="60000" y="0"/>
                  </a:cubicBezTo>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599" name="Google Shape;599;p29"/>
          <p:cNvGrpSpPr/>
          <p:nvPr/>
        </p:nvGrpSpPr>
        <p:grpSpPr>
          <a:xfrm>
            <a:off x="8820239" y="5080097"/>
            <a:ext cx="669085" cy="562502"/>
            <a:chOff x="4856163" y="2736851"/>
            <a:chExt cx="358775" cy="301625"/>
          </a:xfrm>
        </p:grpSpPr>
        <p:sp>
          <p:nvSpPr>
            <p:cNvPr id="600" name="Google Shape;600;p29"/>
            <p:cNvSpPr/>
            <p:nvPr/>
          </p:nvSpPr>
          <p:spPr>
            <a:xfrm>
              <a:off x="4946650" y="2814638"/>
              <a:ext cx="177800" cy="179388"/>
            </a:xfrm>
            <a:custGeom>
              <a:avLst/>
              <a:gdLst/>
              <a:ahLst/>
              <a:cxnLst/>
              <a:rect l="l" t="t" r="r" b="b"/>
              <a:pathLst>
                <a:path w="120000" h="120000" extrusionOk="0">
                  <a:moveTo>
                    <a:pt x="60983" y="0"/>
                  </a:moveTo>
                  <a:cubicBezTo>
                    <a:pt x="27540" y="0"/>
                    <a:pt x="0" y="25573"/>
                    <a:pt x="0" y="59016"/>
                  </a:cubicBezTo>
                  <a:cubicBezTo>
                    <a:pt x="0" y="92459"/>
                    <a:pt x="27540" y="120000"/>
                    <a:pt x="60983" y="120000"/>
                  </a:cubicBezTo>
                  <a:cubicBezTo>
                    <a:pt x="94426" y="120000"/>
                    <a:pt x="120000" y="92459"/>
                    <a:pt x="120000" y="59016"/>
                  </a:cubicBezTo>
                  <a:cubicBezTo>
                    <a:pt x="120000" y="25573"/>
                    <a:pt x="94426" y="0"/>
                    <a:pt x="60983" y="0"/>
                  </a:cubicBezTo>
                  <a:close/>
                  <a:moveTo>
                    <a:pt x="94426" y="88524"/>
                  </a:moveTo>
                  <a:cubicBezTo>
                    <a:pt x="78688" y="108196"/>
                    <a:pt x="49180" y="110163"/>
                    <a:pt x="31475" y="94426"/>
                  </a:cubicBezTo>
                  <a:cubicBezTo>
                    <a:pt x="11803" y="76721"/>
                    <a:pt x="9836" y="49180"/>
                    <a:pt x="25573" y="29508"/>
                  </a:cubicBezTo>
                  <a:cubicBezTo>
                    <a:pt x="43278" y="11803"/>
                    <a:pt x="70819" y="9836"/>
                    <a:pt x="90491" y="25573"/>
                  </a:cubicBezTo>
                  <a:cubicBezTo>
                    <a:pt x="108196" y="41311"/>
                    <a:pt x="112131" y="70819"/>
                    <a:pt x="94426" y="88524"/>
                  </a:cubicBezTo>
                  <a:close/>
                  <a:moveTo>
                    <a:pt x="94426" y="88524"/>
                  </a:moveTo>
                  <a:cubicBezTo>
                    <a:pt x="94426" y="88524"/>
                    <a:pt x="94426" y="88524"/>
                    <a:pt x="94426" y="88524"/>
                  </a:cubicBez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01" name="Google Shape;601;p29"/>
            <p:cNvSpPr/>
            <p:nvPr/>
          </p:nvSpPr>
          <p:spPr>
            <a:xfrm>
              <a:off x="4989513" y="2859088"/>
              <a:ext cx="53975" cy="50800"/>
            </a:xfrm>
            <a:custGeom>
              <a:avLst/>
              <a:gdLst/>
              <a:ahLst/>
              <a:cxnLst/>
              <a:rect l="l" t="t" r="r" b="b"/>
              <a:pathLst>
                <a:path w="120000" h="120000" extrusionOk="0">
                  <a:moveTo>
                    <a:pt x="106666" y="0"/>
                  </a:moveTo>
                  <a:cubicBezTo>
                    <a:pt x="46666" y="0"/>
                    <a:pt x="0" y="49411"/>
                    <a:pt x="0" y="105882"/>
                  </a:cubicBezTo>
                  <a:cubicBezTo>
                    <a:pt x="0" y="112941"/>
                    <a:pt x="6666" y="120000"/>
                    <a:pt x="13333" y="120000"/>
                  </a:cubicBezTo>
                  <a:cubicBezTo>
                    <a:pt x="20000" y="120000"/>
                    <a:pt x="26666" y="112941"/>
                    <a:pt x="26666" y="105882"/>
                  </a:cubicBezTo>
                  <a:cubicBezTo>
                    <a:pt x="26666" y="63529"/>
                    <a:pt x="60000" y="28235"/>
                    <a:pt x="106666" y="28235"/>
                  </a:cubicBezTo>
                  <a:cubicBezTo>
                    <a:pt x="113333" y="28235"/>
                    <a:pt x="120000" y="21176"/>
                    <a:pt x="120000" y="14117"/>
                  </a:cubicBezTo>
                  <a:cubicBezTo>
                    <a:pt x="120000" y="7058"/>
                    <a:pt x="113333" y="0"/>
                    <a:pt x="106666" y="0"/>
                  </a:cubicBezTo>
                  <a:close/>
                  <a:moveTo>
                    <a:pt x="106666" y="0"/>
                  </a:moveTo>
                  <a:cubicBezTo>
                    <a:pt x="106666" y="0"/>
                    <a:pt x="106666" y="0"/>
                    <a:pt x="106666" y="0"/>
                  </a:cubicBez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02" name="Google Shape;602;p29"/>
            <p:cNvSpPr/>
            <p:nvPr/>
          </p:nvSpPr>
          <p:spPr>
            <a:xfrm>
              <a:off x="4856163" y="2736851"/>
              <a:ext cx="358775" cy="301625"/>
            </a:xfrm>
            <a:custGeom>
              <a:avLst/>
              <a:gdLst/>
              <a:ahLst/>
              <a:cxnLst/>
              <a:rect l="l" t="t" r="r" b="b"/>
              <a:pathLst>
                <a:path w="120000" h="120000" extrusionOk="0">
                  <a:moveTo>
                    <a:pt x="111219" y="26796"/>
                  </a:moveTo>
                  <a:cubicBezTo>
                    <a:pt x="94634" y="23300"/>
                    <a:pt x="94634" y="23300"/>
                    <a:pt x="94634" y="23300"/>
                  </a:cubicBezTo>
                  <a:cubicBezTo>
                    <a:pt x="89756" y="8155"/>
                    <a:pt x="89756" y="8155"/>
                    <a:pt x="89756" y="8155"/>
                  </a:cubicBezTo>
                  <a:cubicBezTo>
                    <a:pt x="87804" y="3495"/>
                    <a:pt x="83902" y="0"/>
                    <a:pt x="79024" y="0"/>
                  </a:cubicBezTo>
                  <a:cubicBezTo>
                    <a:pt x="41951" y="0"/>
                    <a:pt x="41951" y="0"/>
                    <a:pt x="41951" y="0"/>
                  </a:cubicBezTo>
                  <a:cubicBezTo>
                    <a:pt x="37073" y="0"/>
                    <a:pt x="33170" y="3495"/>
                    <a:pt x="31219" y="8155"/>
                  </a:cubicBezTo>
                  <a:cubicBezTo>
                    <a:pt x="26341" y="23300"/>
                    <a:pt x="26341" y="23300"/>
                    <a:pt x="26341" y="23300"/>
                  </a:cubicBezTo>
                  <a:cubicBezTo>
                    <a:pt x="9756" y="26796"/>
                    <a:pt x="9756" y="26796"/>
                    <a:pt x="9756" y="26796"/>
                  </a:cubicBezTo>
                  <a:cubicBezTo>
                    <a:pt x="3902" y="27961"/>
                    <a:pt x="0" y="33786"/>
                    <a:pt x="0" y="39611"/>
                  </a:cubicBezTo>
                  <a:cubicBezTo>
                    <a:pt x="0" y="107184"/>
                    <a:pt x="0" y="107184"/>
                    <a:pt x="0" y="107184"/>
                  </a:cubicBezTo>
                  <a:cubicBezTo>
                    <a:pt x="0" y="114174"/>
                    <a:pt x="5853" y="120000"/>
                    <a:pt x="11707" y="120000"/>
                  </a:cubicBezTo>
                  <a:cubicBezTo>
                    <a:pt x="109268" y="120000"/>
                    <a:pt x="109268" y="120000"/>
                    <a:pt x="109268" y="120000"/>
                  </a:cubicBezTo>
                  <a:cubicBezTo>
                    <a:pt x="115121" y="120000"/>
                    <a:pt x="120000" y="114174"/>
                    <a:pt x="120000" y="107184"/>
                  </a:cubicBezTo>
                  <a:cubicBezTo>
                    <a:pt x="120000" y="39611"/>
                    <a:pt x="120000" y="39611"/>
                    <a:pt x="120000" y="39611"/>
                  </a:cubicBezTo>
                  <a:cubicBezTo>
                    <a:pt x="120000" y="33786"/>
                    <a:pt x="116097" y="27961"/>
                    <a:pt x="111219" y="26796"/>
                  </a:cubicBezTo>
                  <a:close/>
                  <a:moveTo>
                    <a:pt x="112195" y="107184"/>
                  </a:moveTo>
                  <a:cubicBezTo>
                    <a:pt x="112195" y="109514"/>
                    <a:pt x="111219" y="111844"/>
                    <a:pt x="109268" y="111844"/>
                  </a:cubicBezTo>
                  <a:cubicBezTo>
                    <a:pt x="11707" y="111844"/>
                    <a:pt x="11707" y="111844"/>
                    <a:pt x="11707" y="111844"/>
                  </a:cubicBezTo>
                  <a:cubicBezTo>
                    <a:pt x="9756" y="111844"/>
                    <a:pt x="7804" y="109514"/>
                    <a:pt x="7804" y="107184"/>
                  </a:cubicBezTo>
                  <a:cubicBezTo>
                    <a:pt x="7804" y="39611"/>
                    <a:pt x="7804" y="39611"/>
                    <a:pt x="7804" y="39611"/>
                  </a:cubicBezTo>
                  <a:cubicBezTo>
                    <a:pt x="7804" y="37281"/>
                    <a:pt x="8780" y="36116"/>
                    <a:pt x="10731" y="34951"/>
                  </a:cubicBezTo>
                  <a:cubicBezTo>
                    <a:pt x="31219" y="31456"/>
                    <a:pt x="31219" y="31456"/>
                    <a:pt x="31219" y="31456"/>
                  </a:cubicBezTo>
                  <a:cubicBezTo>
                    <a:pt x="38048" y="11650"/>
                    <a:pt x="38048" y="11650"/>
                    <a:pt x="38048" y="11650"/>
                  </a:cubicBezTo>
                  <a:cubicBezTo>
                    <a:pt x="39024" y="9320"/>
                    <a:pt x="40000" y="8155"/>
                    <a:pt x="41951" y="8155"/>
                  </a:cubicBezTo>
                  <a:cubicBezTo>
                    <a:pt x="79024" y="8155"/>
                    <a:pt x="79024" y="8155"/>
                    <a:pt x="79024" y="8155"/>
                  </a:cubicBezTo>
                  <a:cubicBezTo>
                    <a:pt x="80975" y="8155"/>
                    <a:pt x="81951" y="9320"/>
                    <a:pt x="82926" y="11650"/>
                  </a:cubicBezTo>
                  <a:cubicBezTo>
                    <a:pt x="88780" y="31456"/>
                    <a:pt x="88780" y="31456"/>
                    <a:pt x="88780" y="31456"/>
                  </a:cubicBezTo>
                  <a:cubicBezTo>
                    <a:pt x="109268" y="34951"/>
                    <a:pt x="109268" y="34951"/>
                    <a:pt x="109268" y="34951"/>
                  </a:cubicBezTo>
                  <a:cubicBezTo>
                    <a:pt x="111219" y="36116"/>
                    <a:pt x="112195" y="37281"/>
                    <a:pt x="112195" y="39611"/>
                  </a:cubicBezTo>
                  <a:lnTo>
                    <a:pt x="112195" y="107184"/>
                  </a:lnTo>
                  <a:close/>
                  <a:moveTo>
                    <a:pt x="112195" y="107184"/>
                  </a:moveTo>
                  <a:cubicBezTo>
                    <a:pt x="112195" y="107184"/>
                    <a:pt x="112195" y="107184"/>
                    <a:pt x="112195" y="107184"/>
                  </a:cubicBez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603" name="Google Shape;603;p29"/>
          <p:cNvSpPr/>
          <p:nvPr/>
        </p:nvSpPr>
        <p:spPr>
          <a:xfrm>
            <a:off x="5992727" y="5036174"/>
            <a:ext cx="574891" cy="562502"/>
          </a:xfrm>
          <a:custGeom>
            <a:avLst/>
            <a:gdLst/>
            <a:ahLst/>
            <a:cxnLst/>
            <a:rect l="l" t="t" r="r" b="b"/>
            <a:pathLst>
              <a:path w="120000" h="120000" extrusionOk="0">
                <a:moveTo>
                  <a:pt x="106666" y="9756"/>
                </a:moveTo>
                <a:cubicBezTo>
                  <a:pt x="100952" y="3902"/>
                  <a:pt x="93333" y="0"/>
                  <a:pt x="85714" y="0"/>
                </a:cubicBezTo>
                <a:cubicBezTo>
                  <a:pt x="79047" y="0"/>
                  <a:pt x="72380" y="2926"/>
                  <a:pt x="68571" y="6829"/>
                </a:cubicBezTo>
                <a:cubicBezTo>
                  <a:pt x="50476" y="25365"/>
                  <a:pt x="50476" y="25365"/>
                  <a:pt x="50476" y="25365"/>
                </a:cubicBezTo>
                <a:cubicBezTo>
                  <a:pt x="50476" y="25365"/>
                  <a:pt x="50476" y="25365"/>
                  <a:pt x="50476" y="25365"/>
                </a:cubicBezTo>
                <a:cubicBezTo>
                  <a:pt x="50476" y="25365"/>
                  <a:pt x="50476" y="25365"/>
                  <a:pt x="50476" y="25365"/>
                </a:cubicBezTo>
                <a:cubicBezTo>
                  <a:pt x="50476" y="25365"/>
                  <a:pt x="50476" y="25365"/>
                  <a:pt x="50476" y="25365"/>
                </a:cubicBezTo>
                <a:cubicBezTo>
                  <a:pt x="12380" y="64390"/>
                  <a:pt x="12380" y="64390"/>
                  <a:pt x="12380" y="64390"/>
                </a:cubicBezTo>
                <a:cubicBezTo>
                  <a:pt x="10476" y="66341"/>
                  <a:pt x="9523" y="68292"/>
                  <a:pt x="8571" y="71219"/>
                </a:cubicBezTo>
                <a:cubicBezTo>
                  <a:pt x="0" y="103414"/>
                  <a:pt x="0" y="103414"/>
                  <a:pt x="0" y="103414"/>
                </a:cubicBezTo>
                <a:cubicBezTo>
                  <a:pt x="0" y="103414"/>
                  <a:pt x="0" y="105365"/>
                  <a:pt x="0" y="107317"/>
                </a:cubicBezTo>
                <a:cubicBezTo>
                  <a:pt x="0" y="114146"/>
                  <a:pt x="5714" y="120000"/>
                  <a:pt x="12380" y="120000"/>
                </a:cubicBezTo>
                <a:cubicBezTo>
                  <a:pt x="14285" y="120000"/>
                  <a:pt x="16190" y="119024"/>
                  <a:pt x="17142" y="119024"/>
                </a:cubicBezTo>
                <a:cubicBezTo>
                  <a:pt x="47619" y="111219"/>
                  <a:pt x="47619" y="111219"/>
                  <a:pt x="47619" y="111219"/>
                </a:cubicBezTo>
                <a:cubicBezTo>
                  <a:pt x="49523" y="110243"/>
                  <a:pt x="52380" y="109268"/>
                  <a:pt x="54285" y="107317"/>
                </a:cubicBezTo>
                <a:cubicBezTo>
                  <a:pt x="109523" y="49756"/>
                  <a:pt x="109523" y="49756"/>
                  <a:pt x="109523" y="49756"/>
                </a:cubicBezTo>
                <a:cubicBezTo>
                  <a:pt x="120000" y="39024"/>
                  <a:pt x="119047" y="21463"/>
                  <a:pt x="106666" y="9756"/>
                </a:cubicBezTo>
                <a:close/>
                <a:moveTo>
                  <a:pt x="58095" y="88780"/>
                </a:moveTo>
                <a:cubicBezTo>
                  <a:pt x="58095" y="85853"/>
                  <a:pt x="57142" y="82926"/>
                  <a:pt x="55238" y="79024"/>
                </a:cubicBezTo>
                <a:cubicBezTo>
                  <a:pt x="90476" y="43902"/>
                  <a:pt x="90476" y="43902"/>
                  <a:pt x="90476" y="43902"/>
                </a:cubicBezTo>
                <a:cubicBezTo>
                  <a:pt x="92380" y="50731"/>
                  <a:pt x="91428" y="57560"/>
                  <a:pt x="86666" y="62439"/>
                </a:cubicBezTo>
                <a:cubicBezTo>
                  <a:pt x="86666" y="62439"/>
                  <a:pt x="86666" y="62439"/>
                  <a:pt x="86666" y="62439"/>
                </a:cubicBezTo>
                <a:cubicBezTo>
                  <a:pt x="86666" y="62439"/>
                  <a:pt x="86666" y="62439"/>
                  <a:pt x="86666" y="62439"/>
                </a:cubicBezTo>
                <a:cubicBezTo>
                  <a:pt x="58095" y="91707"/>
                  <a:pt x="58095" y="91707"/>
                  <a:pt x="58095" y="91707"/>
                </a:cubicBezTo>
                <a:cubicBezTo>
                  <a:pt x="58095" y="90731"/>
                  <a:pt x="58095" y="89756"/>
                  <a:pt x="58095" y="88780"/>
                </a:cubicBezTo>
                <a:close/>
                <a:moveTo>
                  <a:pt x="53333" y="76097"/>
                </a:moveTo>
                <a:cubicBezTo>
                  <a:pt x="52380" y="74146"/>
                  <a:pt x="50476" y="71219"/>
                  <a:pt x="48571" y="69268"/>
                </a:cubicBezTo>
                <a:cubicBezTo>
                  <a:pt x="46666" y="67317"/>
                  <a:pt x="43809" y="65365"/>
                  <a:pt x="40952" y="64390"/>
                </a:cubicBezTo>
                <a:cubicBezTo>
                  <a:pt x="76190" y="28292"/>
                  <a:pt x="76190" y="28292"/>
                  <a:pt x="76190" y="28292"/>
                </a:cubicBezTo>
                <a:cubicBezTo>
                  <a:pt x="79047" y="29268"/>
                  <a:pt x="81904" y="31219"/>
                  <a:pt x="83809" y="33170"/>
                </a:cubicBezTo>
                <a:cubicBezTo>
                  <a:pt x="85714" y="36097"/>
                  <a:pt x="87619" y="38048"/>
                  <a:pt x="88571" y="40000"/>
                </a:cubicBezTo>
                <a:lnTo>
                  <a:pt x="53333" y="76097"/>
                </a:lnTo>
                <a:close/>
                <a:moveTo>
                  <a:pt x="38095" y="62439"/>
                </a:moveTo>
                <a:cubicBezTo>
                  <a:pt x="34285" y="60487"/>
                  <a:pt x="31428" y="59512"/>
                  <a:pt x="27619" y="59512"/>
                </a:cubicBezTo>
                <a:cubicBezTo>
                  <a:pt x="55238" y="31219"/>
                  <a:pt x="55238" y="31219"/>
                  <a:pt x="55238" y="31219"/>
                </a:cubicBezTo>
                <a:cubicBezTo>
                  <a:pt x="60000" y="26341"/>
                  <a:pt x="65714" y="25365"/>
                  <a:pt x="72380" y="27317"/>
                </a:cubicBezTo>
                <a:lnTo>
                  <a:pt x="38095" y="62439"/>
                </a:lnTo>
                <a:close/>
                <a:moveTo>
                  <a:pt x="15238" y="112195"/>
                </a:moveTo>
                <a:cubicBezTo>
                  <a:pt x="14285" y="112195"/>
                  <a:pt x="13333" y="112195"/>
                  <a:pt x="12380" y="112195"/>
                </a:cubicBezTo>
                <a:cubicBezTo>
                  <a:pt x="9523" y="112195"/>
                  <a:pt x="6666" y="110243"/>
                  <a:pt x="6666" y="107317"/>
                </a:cubicBezTo>
                <a:cubicBezTo>
                  <a:pt x="6666" y="106341"/>
                  <a:pt x="7619" y="105365"/>
                  <a:pt x="7619" y="104390"/>
                </a:cubicBezTo>
                <a:cubicBezTo>
                  <a:pt x="11428" y="90731"/>
                  <a:pt x="11428" y="90731"/>
                  <a:pt x="11428" y="90731"/>
                </a:cubicBezTo>
                <a:cubicBezTo>
                  <a:pt x="15238" y="90731"/>
                  <a:pt x="20000" y="91707"/>
                  <a:pt x="23809" y="95609"/>
                </a:cubicBezTo>
                <a:cubicBezTo>
                  <a:pt x="26666" y="99512"/>
                  <a:pt x="28571" y="104390"/>
                  <a:pt x="28571" y="108292"/>
                </a:cubicBezTo>
                <a:lnTo>
                  <a:pt x="15238" y="112195"/>
                </a:lnTo>
                <a:close/>
                <a:moveTo>
                  <a:pt x="32380" y="107317"/>
                </a:moveTo>
                <a:cubicBezTo>
                  <a:pt x="32380" y="102439"/>
                  <a:pt x="29523" y="97560"/>
                  <a:pt x="25714" y="92682"/>
                </a:cubicBezTo>
                <a:cubicBezTo>
                  <a:pt x="21904" y="88780"/>
                  <a:pt x="17142" y="86829"/>
                  <a:pt x="12380" y="86829"/>
                </a:cubicBezTo>
                <a:cubicBezTo>
                  <a:pt x="16190" y="73170"/>
                  <a:pt x="16190" y="73170"/>
                  <a:pt x="16190" y="73170"/>
                </a:cubicBezTo>
                <a:cubicBezTo>
                  <a:pt x="16190" y="72195"/>
                  <a:pt x="16190" y="71219"/>
                  <a:pt x="17142" y="70243"/>
                </a:cubicBezTo>
                <a:cubicBezTo>
                  <a:pt x="24761" y="65365"/>
                  <a:pt x="36190" y="66341"/>
                  <a:pt x="43809" y="75121"/>
                </a:cubicBezTo>
                <a:cubicBezTo>
                  <a:pt x="52380" y="82926"/>
                  <a:pt x="53333" y="95609"/>
                  <a:pt x="46666" y="103414"/>
                </a:cubicBezTo>
                <a:cubicBezTo>
                  <a:pt x="46666" y="103414"/>
                  <a:pt x="45714" y="103414"/>
                  <a:pt x="45714" y="103414"/>
                </a:cubicBezTo>
                <a:lnTo>
                  <a:pt x="32380" y="107317"/>
                </a:lnTo>
                <a:close/>
                <a:moveTo>
                  <a:pt x="104761" y="43902"/>
                </a:moveTo>
                <a:cubicBezTo>
                  <a:pt x="98095" y="50731"/>
                  <a:pt x="98095" y="50731"/>
                  <a:pt x="98095" y="50731"/>
                </a:cubicBezTo>
                <a:cubicBezTo>
                  <a:pt x="98095" y="49756"/>
                  <a:pt x="98095" y="48780"/>
                  <a:pt x="98095" y="47804"/>
                </a:cubicBezTo>
                <a:cubicBezTo>
                  <a:pt x="98095" y="40975"/>
                  <a:pt x="94285" y="34146"/>
                  <a:pt x="88571" y="28292"/>
                </a:cubicBezTo>
                <a:cubicBezTo>
                  <a:pt x="82857" y="22439"/>
                  <a:pt x="75238" y="18536"/>
                  <a:pt x="67619" y="18536"/>
                </a:cubicBezTo>
                <a:cubicBezTo>
                  <a:pt x="73333" y="12682"/>
                  <a:pt x="73333" y="12682"/>
                  <a:pt x="73333" y="12682"/>
                </a:cubicBezTo>
                <a:cubicBezTo>
                  <a:pt x="76190" y="9756"/>
                  <a:pt x="80952" y="7804"/>
                  <a:pt x="85714" y="7804"/>
                </a:cubicBezTo>
                <a:cubicBezTo>
                  <a:pt x="91428" y="7804"/>
                  <a:pt x="97142" y="10731"/>
                  <a:pt x="101904" y="15609"/>
                </a:cubicBezTo>
                <a:cubicBezTo>
                  <a:pt x="106666" y="19512"/>
                  <a:pt x="108571" y="25365"/>
                  <a:pt x="109523" y="31219"/>
                </a:cubicBezTo>
                <a:cubicBezTo>
                  <a:pt x="109523" y="36097"/>
                  <a:pt x="107619" y="40975"/>
                  <a:pt x="104761" y="43902"/>
                </a:cubicBezTo>
                <a:close/>
                <a:moveTo>
                  <a:pt x="104761" y="43902"/>
                </a:moveTo>
                <a:cubicBezTo>
                  <a:pt x="104761" y="43902"/>
                  <a:pt x="104761" y="43902"/>
                  <a:pt x="104761" y="43902"/>
                </a:cubicBezTo>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04" name="Google Shape;604;p29"/>
          <p:cNvSpPr/>
          <p:nvPr/>
        </p:nvSpPr>
        <p:spPr>
          <a:xfrm>
            <a:off x="11707099" y="5091731"/>
            <a:ext cx="554829" cy="562502"/>
          </a:xfrm>
          <a:custGeom>
            <a:avLst/>
            <a:gdLst/>
            <a:ahLst/>
            <a:cxnLst/>
            <a:rect l="l" t="t" r="r" b="b"/>
            <a:pathLst>
              <a:path w="120000" h="120000" extrusionOk="0">
                <a:moveTo>
                  <a:pt x="60000" y="0"/>
                </a:moveTo>
                <a:cubicBezTo>
                  <a:pt x="26440" y="0"/>
                  <a:pt x="0" y="27226"/>
                  <a:pt x="0" y="59495"/>
                </a:cubicBezTo>
                <a:cubicBezTo>
                  <a:pt x="0" y="92773"/>
                  <a:pt x="26440" y="120000"/>
                  <a:pt x="60000" y="120000"/>
                </a:cubicBezTo>
                <a:cubicBezTo>
                  <a:pt x="93559" y="120000"/>
                  <a:pt x="120000" y="92773"/>
                  <a:pt x="120000" y="59495"/>
                </a:cubicBezTo>
                <a:cubicBezTo>
                  <a:pt x="120000" y="27226"/>
                  <a:pt x="93559" y="0"/>
                  <a:pt x="60000" y="0"/>
                </a:cubicBezTo>
                <a:close/>
                <a:moveTo>
                  <a:pt x="112881" y="57478"/>
                </a:moveTo>
                <a:cubicBezTo>
                  <a:pt x="89491" y="57478"/>
                  <a:pt x="89491" y="57478"/>
                  <a:pt x="89491" y="57478"/>
                </a:cubicBezTo>
                <a:cubicBezTo>
                  <a:pt x="88474" y="49411"/>
                  <a:pt x="87457" y="41344"/>
                  <a:pt x="84406" y="33277"/>
                </a:cubicBezTo>
                <a:cubicBezTo>
                  <a:pt x="89491" y="31260"/>
                  <a:pt x="94576" y="28235"/>
                  <a:pt x="99661" y="25210"/>
                </a:cubicBezTo>
                <a:cubicBezTo>
                  <a:pt x="106779" y="34285"/>
                  <a:pt x="111864" y="45378"/>
                  <a:pt x="112881" y="57478"/>
                </a:cubicBezTo>
                <a:close/>
                <a:moveTo>
                  <a:pt x="57966" y="111932"/>
                </a:moveTo>
                <a:cubicBezTo>
                  <a:pt x="50847" y="106890"/>
                  <a:pt x="45762" y="99831"/>
                  <a:pt x="41694" y="91764"/>
                </a:cubicBezTo>
                <a:cubicBezTo>
                  <a:pt x="46779" y="89747"/>
                  <a:pt x="52881" y="88739"/>
                  <a:pt x="57966" y="88739"/>
                </a:cubicBezTo>
                <a:cubicBezTo>
                  <a:pt x="57966" y="111932"/>
                  <a:pt x="57966" y="111932"/>
                  <a:pt x="57966" y="111932"/>
                </a:cubicBezTo>
                <a:cubicBezTo>
                  <a:pt x="57966" y="111932"/>
                  <a:pt x="57966" y="111932"/>
                  <a:pt x="57966" y="111932"/>
                </a:cubicBezTo>
                <a:close/>
                <a:moveTo>
                  <a:pt x="62033" y="8067"/>
                </a:moveTo>
                <a:cubicBezTo>
                  <a:pt x="69152" y="14117"/>
                  <a:pt x="75254" y="22184"/>
                  <a:pt x="79322" y="31260"/>
                </a:cubicBezTo>
                <a:cubicBezTo>
                  <a:pt x="74237" y="33277"/>
                  <a:pt x="68135" y="34285"/>
                  <a:pt x="62033" y="34285"/>
                </a:cubicBezTo>
                <a:cubicBezTo>
                  <a:pt x="62033" y="8067"/>
                  <a:pt x="62033" y="8067"/>
                  <a:pt x="62033" y="8067"/>
                </a:cubicBezTo>
                <a:cubicBezTo>
                  <a:pt x="62033" y="8067"/>
                  <a:pt x="62033" y="8067"/>
                  <a:pt x="62033" y="8067"/>
                </a:cubicBezTo>
                <a:close/>
                <a:moveTo>
                  <a:pt x="68135" y="8067"/>
                </a:moveTo>
                <a:cubicBezTo>
                  <a:pt x="79322" y="10084"/>
                  <a:pt x="89491" y="15126"/>
                  <a:pt x="96610" y="22184"/>
                </a:cubicBezTo>
                <a:cubicBezTo>
                  <a:pt x="92542" y="25210"/>
                  <a:pt x="88474" y="28235"/>
                  <a:pt x="83389" y="30252"/>
                </a:cubicBezTo>
                <a:cubicBezTo>
                  <a:pt x="79322" y="22184"/>
                  <a:pt x="74237" y="14117"/>
                  <a:pt x="68135" y="8067"/>
                </a:cubicBezTo>
                <a:close/>
                <a:moveTo>
                  <a:pt x="57966" y="8067"/>
                </a:moveTo>
                <a:cubicBezTo>
                  <a:pt x="57966" y="34285"/>
                  <a:pt x="57966" y="34285"/>
                  <a:pt x="57966" y="34285"/>
                </a:cubicBezTo>
                <a:cubicBezTo>
                  <a:pt x="51864" y="34285"/>
                  <a:pt x="45762" y="33277"/>
                  <a:pt x="40677" y="31260"/>
                </a:cubicBezTo>
                <a:cubicBezTo>
                  <a:pt x="44745" y="22184"/>
                  <a:pt x="50847" y="14117"/>
                  <a:pt x="57966" y="8067"/>
                </a:cubicBezTo>
                <a:cubicBezTo>
                  <a:pt x="57966" y="8067"/>
                  <a:pt x="57966" y="8067"/>
                  <a:pt x="57966" y="8067"/>
                </a:cubicBezTo>
                <a:close/>
                <a:moveTo>
                  <a:pt x="36610" y="30252"/>
                </a:moveTo>
                <a:cubicBezTo>
                  <a:pt x="31525" y="28235"/>
                  <a:pt x="27457" y="25210"/>
                  <a:pt x="23389" y="22184"/>
                </a:cubicBezTo>
                <a:cubicBezTo>
                  <a:pt x="30508" y="15126"/>
                  <a:pt x="40677" y="10084"/>
                  <a:pt x="50847" y="8067"/>
                </a:cubicBezTo>
                <a:cubicBezTo>
                  <a:pt x="45762" y="14117"/>
                  <a:pt x="40677" y="22184"/>
                  <a:pt x="36610" y="30252"/>
                </a:cubicBezTo>
                <a:close/>
                <a:moveTo>
                  <a:pt x="38644" y="35294"/>
                </a:moveTo>
                <a:cubicBezTo>
                  <a:pt x="44745" y="37310"/>
                  <a:pt x="50847" y="38319"/>
                  <a:pt x="57966" y="38319"/>
                </a:cubicBezTo>
                <a:cubicBezTo>
                  <a:pt x="57966" y="57478"/>
                  <a:pt x="57966" y="57478"/>
                  <a:pt x="57966" y="57478"/>
                </a:cubicBezTo>
                <a:cubicBezTo>
                  <a:pt x="34576" y="57478"/>
                  <a:pt x="34576" y="57478"/>
                  <a:pt x="34576" y="57478"/>
                </a:cubicBezTo>
                <a:cubicBezTo>
                  <a:pt x="34576" y="49411"/>
                  <a:pt x="36610" y="42352"/>
                  <a:pt x="38644" y="35294"/>
                </a:cubicBezTo>
                <a:close/>
                <a:moveTo>
                  <a:pt x="57966" y="61512"/>
                </a:moveTo>
                <a:cubicBezTo>
                  <a:pt x="57966" y="84705"/>
                  <a:pt x="57966" y="84705"/>
                  <a:pt x="57966" y="84705"/>
                </a:cubicBezTo>
                <a:cubicBezTo>
                  <a:pt x="51864" y="85714"/>
                  <a:pt x="45762" y="86722"/>
                  <a:pt x="40677" y="87731"/>
                </a:cubicBezTo>
                <a:cubicBezTo>
                  <a:pt x="36610" y="79663"/>
                  <a:pt x="34576" y="71596"/>
                  <a:pt x="34576" y="61512"/>
                </a:cubicBezTo>
                <a:lnTo>
                  <a:pt x="57966" y="61512"/>
                </a:lnTo>
                <a:close/>
                <a:moveTo>
                  <a:pt x="50847" y="110924"/>
                </a:moveTo>
                <a:cubicBezTo>
                  <a:pt x="41694" y="109915"/>
                  <a:pt x="32542" y="105882"/>
                  <a:pt x="25423" y="99831"/>
                </a:cubicBezTo>
                <a:cubicBezTo>
                  <a:pt x="29491" y="96806"/>
                  <a:pt x="33559" y="94789"/>
                  <a:pt x="38644" y="92773"/>
                </a:cubicBezTo>
                <a:cubicBezTo>
                  <a:pt x="41694" y="99831"/>
                  <a:pt x="45762" y="105882"/>
                  <a:pt x="50847" y="110924"/>
                </a:cubicBezTo>
                <a:close/>
                <a:moveTo>
                  <a:pt x="62033" y="111932"/>
                </a:moveTo>
                <a:cubicBezTo>
                  <a:pt x="62033" y="88739"/>
                  <a:pt x="62033" y="88739"/>
                  <a:pt x="62033" y="88739"/>
                </a:cubicBezTo>
                <a:cubicBezTo>
                  <a:pt x="67118" y="88739"/>
                  <a:pt x="73220" y="89747"/>
                  <a:pt x="78305" y="91764"/>
                </a:cubicBezTo>
                <a:cubicBezTo>
                  <a:pt x="74237" y="99831"/>
                  <a:pt x="68135" y="106890"/>
                  <a:pt x="62033" y="111932"/>
                </a:cubicBezTo>
                <a:cubicBezTo>
                  <a:pt x="62033" y="111932"/>
                  <a:pt x="62033" y="111932"/>
                  <a:pt x="62033" y="111932"/>
                </a:cubicBezTo>
                <a:close/>
                <a:moveTo>
                  <a:pt x="81355" y="92773"/>
                </a:moveTo>
                <a:cubicBezTo>
                  <a:pt x="86440" y="94789"/>
                  <a:pt x="90508" y="96806"/>
                  <a:pt x="94576" y="99831"/>
                </a:cubicBezTo>
                <a:cubicBezTo>
                  <a:pt x="87457" y="105882"/>
                  <a:pt x="78305" y="109915"/>
                  <a:pt x="68135" y="110924"/>
                </a:cubicBezTo>
                <a:cubicBezTo>
                  <a:pt x="74237" y="105882"/>
                  <a:pt x="78305" y="99831"/>
                  <a:pt x="81355" y="92773"/>
                </a:cubicBezTo>
                <a:close/>
                <a:moveTo>
                  <a:pt x="79322" y="87731"/>
                </a:moveTo>
                <a:cubicBezTo>
                  <a:pt x="74237" y="86722"/>
                  <a:pt x="68135" y="85714"/>
                  <a:pt x="62033" y="84705"/>
                </a:cubicBezTo>
                <a:cubicBezTo>
                  <a:pt x="62033" y="61512"/>
                  <a:pt x="62033" y="61512"/>
                  <a:pt x="62033" y="61512"/>
                </a:cubicBezTo>
                <a:cubicBezTo>
                  <a:pt x="85423" y="61512"/>
                  <a:pt x="85423" y="61512"/>
                  <a:pt x="85423" y="61512"/>
                </a:cubicBezTo>
                <a:cubicBezTo>
                  <a:pt x="85423" y="71596"/>
                  <a:pt x="83389" y="79663"/>
                  <a:pt x="79322" y="87731"/>
                </a:cubicBezTo>
                <a:close/>
                <a:moveTo>
                  <a:pt x="62033" y="57478"/>
                </a:moveTo>
                <a:cubicBezTo>
                  <a:pt x="62033" y="38319"/>
                  <a:pt x="62033" y="38319"/>
                  <a:pt x="62033" y="38319"/>
                </a:cubicBezTo>
                <a:cubicBezTo>
                  <a:pt x="68135" y="38319"/>
                  <a:pt x="75254" y="37310"/>
                  <a:pt x="81355" y="35294"/>
                </a:cubicBezTo>
                <a:cubicBezTo>
                  <a:pt x="83389" y="42352"/>
                  <a:pt x="85423" y="49411"/>
                  <a:pt x="85423" y="57478"/>
                </a:cubicBezTo>
                <a:lnTo>
                  <a:pt x="62033" y="57478"/>
                </a:lnTo>
                <a:close/>
                <a:moveTo>
                  <a:pt x="20338" y="25210"/>
                </a:moveTo>
                <a:cubicBezTo>
                  <a:pt x="25423" y="28235"/>
                  <a:pt x="30508" y="31260"/>
                  <a:pt x="35593" y="33277"/>
                </a:cubicBezTo>
                <a:cubicBezTo>
                  <a:pt x="32542" y="41344"/>
                  <a:pt x="30508" y="49411"/>
                  <a:pt x="30508" y="57478"/>
                </a:cubicBezTo>
                <a:cubicBezTo>
                  <a:pt x="7118" y="57478"/>
                  <a:pt x="7118" y="57478"/>
                  <a:pt x="7118" y="57478"/>
                </a:cubicBezTo>
                <a:cubicBezTo>
                  <a:pt x="8135" y="45378"/>
                  <a:pt x="13220" y="34285"/>
                  <a:pt x="20338" y="25210"/>
                </a:cubicBezTo>
                <a:close/>
                <a:moveTo>
                  <a:pt x="7118" y="61512"/>
                </a:moveTo>
                <a:cubicBezTo>
                  <a:pt x="30508" y="61512"/>
                  <a:pt x="30508" y="61512"/>
                  <a:pt x="30508" y="61512"/>
                </a:cubicBezTo>
                <a:cubicBezTo>
                  <a:pt x="31525" y="71596"/>
                  <a:pt x="33559" y="80672"/>
                  <a:pt x="36610" y="89747"/>
                </a:cubicBezTo>
                <a:cubicBezTo>
                  <a:pt x="31525" y="91764"/>
                  <a:pt x="27457" y="93781"/>
                  <a:pt x="22372" y="96806"/>
                </a:cubicBezTo>
                <a:cubicBezTo>
                  <a:pt x="13220" y="87731"/>
                  <a:pt x="8135" y="75630"/>
                  <a:pt x="7118" y="61512"/>
                </a:cubicBezTo>
                <a:close/>
                <a:moveTo>
                  <a:pt x="96610" y="96806"/>
                </a:moveTo>
                <a:cubicBezTo>
                  <a:pt x="92542" y="93781"/>
                  <a:pt x="88474" y="91764"/>
                  <a:pt x="83389" y="89747"/>
                </a:cubicBezTo>
                <a:cubicBezTo>
                  <a:pt x="86440" y="80672"/>
                  <a:pt x="88474" y="71596"/>
                  <a:pt x="89491" y="61512"/>
                </a:cubicBezTo>
                <a:cubicBezTo>
                  <a:pt x="112881" y="61512"/>
                  <a:pt x="112881" y="61512"/>
                  <a:pt x="112881" y="61512"/>
                </a:cubicBezTo>
                <a:cubicBezTo>
                  <a:pt x="111864" y="75630"/>
                  <a:pt x="105762" y="87731"/>
                  <a:pt x="96610" y="96806"/>
                </a:cubicBezTo>
                <a:close/>
                <a:moveTo>
                  <a:pt x="96610" y="96806"/>
                </a:moveTo>
                <a:cubicBezTo>
                  <a:pt x="96610" y="96806"/>
                  <a:pt x="96610" y="96806"/>
                  <a:pt x="96610" y="96806"/>
                </a:cubicBezTo>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05" name="Google Shape;605;p29"/>
          <p:cNvSpPr/>
          <p:nvPr/>
        </p:nvSpPr>
        <p:spPr>
          <a:xfrm>
            <a:off x="13783248" y="7456627"/>
            <a:ext cx="2554956" cy="178895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best marketing try to get the best attention of all targeting with buying and selling great items</a:t>
            </a:r>
            <a:endParaRPr sz="1650">
              <a:solidFill>
                <a:schemeClr val="dk1"/>
              </a:solidFill>
              <a:latin typeface="Roboto"/>
              <a:ea typeface="Roboto"/>
              <a:cs typeface="Roboto"/>
              <a:sym typeface="Roboto"/>
            </a:endParaRPr>
          </a:p>
        </p:txBody>
      </p:sp>
      <p:sp>
        <p:nvSpPr>
          <p:cNvPr id="606" name="Google Shape;606;p29"/>
          <p:cNvSpPr/>
          <p:nvPr/>
        </p:nvSpPr>
        <p:spPr>
          <a:xfrm>
            <a:off x="7868904" y="7456627"/>
            <a:ext cx="2554956" cy="178895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best marketing try to get the best attention of all targeting with buying and selling great items</a:t>
            </a:r>
            <a:endParaRPr sz="1650">
              <a:solidFill>
                <a:schemeClr val="dk1"/>
              </a:solidFill>
              <a:latin typeface="Roboto"/>
              <a:ea typeface="Roboto"/>
              <a:cs typeface="Roboto"/>
              <a:sym typeface="Roboto"/>
            </a:endParaRPr>
          </a:p>
        </p:txBody>
      </p:sp>
      <p:sp>
        <p:nvSpPr>
          <p:cNvPr id="607" name="Google Shape;607;p29"/>
          <p:cNvSpPr/>
          <p:nvPr/>
        </p:nvSpPr>
        <p:spPr>
          <a:xfrm>
            <a:off x="4896813" y="7456627"/>
            <a:ext cx="2554956" cy="178895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best marketing try to get the best attention of all targeting with buying and selling great items</a:t>
            </a:r>
            <a:endParaRPr sz="1650">
              <a:solidFill>
                <a:schemeClr val="dk1"/>
              </a:solidFill>
              <a:latin typeface="Roboto"/>
              <a:ea typeface="Roboto"/>
              <a:cs typeface="Roboto"/>
              <a:sym typeface="Roboto"/>
            </a:endParaRPr>
          </a:p>
        </p:txBody>
      </p:sp>
      <p:sp>
        <p:nvSpPr>
          <p:cNvPr id="608" name="Google Shape;608;p29"/>
          <p:cNvSpPr/>
          <p:nvPr/>
        </p:nvSpPr>
        <p:spPr>
          <a:xfrm>
            <a:off x="1923685" y="7456627"/>
            <a:ext cx="2554956" cy="178895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best marketing try to get the best attention of all targeting with buying and selling great items</a:t>
            </a:r>
            <a:endParaRPr sz="1650">
              <a:solidFill>
                <a:schemeClr val="dk1"/>
              </a:solidFill>
              <a:latin typeface="Roboto"/>
              <a:ea typeface="Roboto"/>
              <a:cs typeface="Roboto"/>
              <a:sym typeface="Roboto"/>
            </a:endParaRPr>
          </a:p>
        </p:txBody>
      </p:sp>
      <p:sp>
        <p:nvSpPr>
          <p:cNvPr id="609" name="Google Shape;609;p29"/>
          <p:cNvSpPr/>
          <p:nvPr/>
        </p:nvSpPr>
        <p:spPr>
          <a:xfrm>
            <a:off x="10842032" y="7456627"/>
            <a:ext cx="2554956" cy="178895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best marketing try to get the best attention of all targeting with buying and selling great items</a:t>
            </a:r>
            <a:endParaRPr sz="1650">
              <a:solidFill>
                <a:schemeClr val="dk1"/>
              </a:solidFill>
              <a:latin typeface="Roboto"/>
              <a:ea typeface="Roboto"/>
              <a:cs typeface="Roboto"/>
              <a:sym typeface="Roboto"/>
            </a:endParaRPr>
          </a:p>
        </p:txBody>
      </p:sp>
      <p:sp>
        <p:nvSpPr>
          <p:cNvPr id="610" name="Google Shape;610;p29"/>
          <p:cNvSpPr/>
          <p:nvPr/>
        </p:nvSpPr>
        <p:spPr>
          <a:xfrm>
            <a:off x="6003847" y="1863674"/>
            <a:ext cx="6282169"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PRODUCT PROCESS</a:t>
            </a:r>
            <a:endParaRPr sz="8000">
              <a:solidFill>
                <a:schemeClr val="dk2"/>
              </a:solidFill>
              <a:latin typeface="Arial"/>
              <a:ea typeface="Arial"/>
              <a:cs typeface="Arial"/>
              <a:sym typeface="Arial"/>
            </a:endParaRPr>
          </a:p>
        </p:txBody>
      </p:sp>
      <p:sp>
        <p:nvSpPr>
          <p:cNvPr id="611" name="Google Shape;611;p29"/>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0"/>
                                        </p:tgtEl>
                                        <p:attrNameLst>
                                          <p:attrName>style.visibility</p:attrName>
                                        </p:attrNameLst>
                                      </p:cBhvr>
                                      <p:to>
                                        <p:strVal val="visible"/>
                                      </p:to>
                                    </p:set>
                                    <p:animEffect transition="in" filter="fade">
                                      <p:cBhvr>
                                        <p:cTn id="7" dur="1000"/>
                                        <p:tgtEl>
                                          <p:spTgt spid="590"/>
                                        </p:tgtEl>
                                      </p:cBhvr>
                                    </p:animEffect>
                                  </p:childTnLst>
                                </p:cTn>
                              </p:par>
                              <p:par>
                                <p:cTn id="8" presetID="10" presetClass="entr" presetSubtype="0" fill="hold" nodeType="withEffect">
                                  <p:stCondLst>
                                    <p:cond delay="0"/>
                                  </p:stCondLst>
                                  <p:childTnLst>
                                    <p:set>
                                      <p:cBhvr>
                                        <p:cTn id="9" dur="1" fill="hold">
                                          <p:stCondLst>
                                            <p:cond delay="0"/>
                                          </p:stCondLst>
                                        </p:cTn>
                                        <p:tgtEl>
                                          <p:spTgt spid="591"/>
                                        </p:tgtEl>
                                        <p:attrNameLst>
                                          <p:attrName>style.visibility</p:attrName>
                                        </p:attrNameLst>
                                      </p:cBhvr>
                                      <p:to>
                                        <p:strVal val="visible"/>
                                      </p:to>
                                    </p:set>
                                    <p:animEffect transition="in" filter="fade">
                                      <p:cBhvr>
                                        <p:cTn id="10" dur="1000"/>
                                        <p:tgtEl>
                                          <p:spTgt spid="591"/>
                                        </p:tgtEl>
                                      </p:cBhvr>
                                    </p:animEffect>
                                  </p:childTnLst>
                                </p:cTn>
                              </p:par>
                              <p:par>
                                <p:cTn id="11" presetID="10" presetClass="entr" presetSubtype="0" fill="hold" nodeType="withEffect">
                                  <p:stCondLst>
                                    <p:cond delay="0"/>
                                  </p:stCondLst>
                                  <p:childTnLst>
                                    <p:set>
                                      <p:cBhvr>
                                        <p:cTn id="12" dur="1" fill="hold">
                                          <p:stCondLst>
                                            <p:cond delay="0"/>
                                          </p:stCondLst>
                                        </p:cTn>
                                        <p:tgtEl>
                                          <p:spTgt spid="592"/>
                                        </p:tgtEl>
                                        <p:attrNameLst>
                                          <p:attrName>style.visibility</p:attrName>
                                        </p:attrNameLst>
                                      </p:cBhvr>
                                      <p:to>
                                        <p:strVal val="visible"/>
                                      </p:to>
                                    </p:set>
                                    <p:animEffect transition="in" filter="fade">
                                      <p:cBhvr>
                                        <p:cTn id="13" dur="1000"/>
                                        <p:tgtEl>
                                          <p:spTgt spid="592"/>
                                        </p:tgtEl>
                                      </p:cBhvr>
                                    </p:animEffect>
                                  </p:childTnLst>
                                </p:cTn>
                              </p:par>
                              <p:par>
                                <p:cTn id="14" presetID="10" presetClass="entr" presetSubtype="0" fill="hold" nodeType="withEffect">
                                  <p:stCondLst>
                                    <p:cond delay="0"/>
                                  </p:stCondLst>
                                  <p:childTnLst>
                                    <p:set>
                                      <p:cBhvr>
                                        <p:cTn id="15" dur="1" fill="hold">
                                          <p:stCondLst>
                                            <p:cond delay="0"/>
                                          </p:stCondLst>
                                        </p:cTn>
                                        <p:tgtEl>
                                          <p:spTgt spid="593"/>
                                        </p:tgtEl>
                                        <p:attrNameLst>
                                          <p:attrName>style.visibility</p:attrName>
                                        </p:attrNameLst>
                                      </p:cBhvr>
                                      <p:to>
                                        <p:strVal val="visible"/>
                                      </p:to>
                                    </p:set>
                                    <p:animEffect transition="in" filter="fade">
                                      <p:cBhvr>
                                        <p:cTn id="16" dur="1000"/>
                                        <p:tgtEl>
                                          <p:spTgt spid="593"/>
                                        </p:tgtEl>
                                      </p:cBhvr>
                                    </p:animEffect>
                                  </p:childTnLst>
                                </p:cTn>
                              </p:par>
                              <p:par>
                                <p:cTn id="17" presetID="10" presetClass="entr" presetSubtype="0" fill="hold" nodeType="withEffect">
                                  <p:stCondLst>
                                    <p:cond delay="0"/>
                                  </p:stCondLst>
                                  <p:childTnLst>
                                    <p:set>
                                      <p:cBhvr>
                                        <p:cTn id="18" dur="1" fill="hold">
                                          <p:stCondLst>
                                            <p:cond delay="0"/>
                                          </p:stCondLst>
                                        </p:cTn>
                                        <p:tgtEl>
                                          <p:spTgt spid="594"/>
                                        </p:tgtEl>
                                        <p:attrNameLst>
                                          <p:attrName>style.visibility</p:attrName>
                                        </p:attrNameLst>
                                      </p:cBhvr>
                                      <p:to>
                                        <p:strVal val="visible"/>
                                      </p:to>
                                    </p:set>
                                    <p:animEffect transition="in" filter="fade">
                                      <p:cBhvr>
                                        <p:cTn id="19" dur="1000"/>
                                        <p:tgtEl>
                                          <p:spTgt spid="594"/>
                                        </p:tgtEl>
                                      </p:cBhvr>
                                    </p:animEffect>
                                  </p:childTnLst>
                                </p:cTn>
                              </p:par>
                              <p:par>
                                <p:cTn id="20" presetID="10" presetClass="entr" presetSubtype="0" fill="hold" nodeType="withEffect">
                                  <p:stCondLst>
                                    <p:cond delay="0"/>
                                  </p:stCondLst>
                                  <p:childTnLst>
                                    <p:set>
                                      <p:cBhvr>
                                        <p:cTn id="21" dur="1" fill="hold">
                                          <p:stCondLst>
                                            <p:cond delay="0"/>
                                          </p:stCondLst>
                                        </p:cTn>
                                        <p:tgtEl>
                                          <p:spTgt spid="595"/>
                                        </p:tgtEl>
                                        <p:attrNameLst>
                                          <p:attrName>style.visibility</p:attrName>
                                        </p:attrNameLst>
                                      </p:cBhvr>
                                      <p:to>
                                        <p:strVal val="visible"/>
                                      </p:to>
                                    </p:set>
                                    <p:animEffect transition="in" filter="fade">
                                      <p:cBhvr>
                                        <p:cTn id="22" dur="1000"/>
                                        <p:tgtEl>
                                          <p:spTgt spid="595"/>
                                        </p:tgtEl>
                                      </p:cBhvr>
                                    </p:animEffect>
                                  </p:childTnLst>
                                </p:cTn>
                              </p:par>
                              <p:par>
                                <p:cTn id="23" presetID="10" presetClass="entr" presetSubtype="0" fill="hold" nodeType="withEffect">
                                  <p:stCondLst>
                                    <p:cond delay="0"/>
                                  </p:stCondLst>
                                  <p:childTnLst>
                                    <p:set>
                                      <p:cBhvr>
                                        <p:cTn id="24" dur="1" fill="hold">
                                          <p:stCondLst>
                                            <p:cond delay="0"/>
                                          </p:stCondLst>
                                        </p:cTn>
                                        <p:tgtEl>
                                          <p:spTgt spid="596"/>
                                        </p:tgtEl>
                                        <p:attrNameLst>
                                          <p:attrName>style.visibility</p:attrName>
                                        </p:attrNameLst>
                                      </p:cBhvr>
                                      <p:to>
                                        <p:strVal val="visible"/>
                                      </p:to>
                                    </p:set>
                                    <p:animEffect transition="in" filter="fade">
                                      <p:cBhvr>
                                        <p:cTn id="25" dur="1000"/>
                                        <p:tgtEl>
                                          <p:spTgt spid="596"/>
                                        </p:tgtEl>
                                      </p:cBhvr>
                                    </p:animEffect>
                                  </p:childTnLst>
                                </p:cTn>
                              </p:par>
                              <p:par>
                                <p:cTn id="26" presetID="10" presetClass="entr" presetSubtype="0" fill="hold" nodeType="withEffect">
                                  <p:stCondLst>
                                    <p:cond delay="0"/>
                                  </p:stCondLst>
                                  <p:childTnLst>
                                    <p:set>
                                      <p:cBhvr>
                                        <p:cTn id="27" dur="1" fill="hold">
                                          <p:stCondLst>
                                            <p:cond delay="0"/>
                                          </p:stCondLst>
                                        </p:cTn>
                                        <p:tgtEl>
                                          <p:spTgt spid="599"/>
                                        </p:tgtEl>
                                        <p:attrNameLst>
                                          <p:attrName>style.visibility</p:attrName>
                                        </p:attrNameLst>
                                      </p:cBhvr>
                                      <p:to>
                                        <p:strVal val="visible"/>
                                      </p:to>
                                    </p:set>
                                    <p:animEffect transition="in" filter="fade">
                                      <p:cBhvr>
                                        <p:cTn id="28" dur="1000"/>
                                        <p:tgtEl>
                                          <p:spTgt spid="599"/>
                                        </p:tgtEl>
                                      </p:cBhvr>
                                    </p:animEffect>
                                  </p:childTnLst>
                                </p:cTn>
                              </p:par>
                              <p:par>
                                <p:cTn id="29" presetID="10" presetClass="entr" presetSubtype="0" fill="hold" nodeType="withEffect">
                                  <p:stCondLst>
                                    <p:cond delay="0"/>
                                  </p:stCondLst>
                                  <p:childTnLst>
                                    <p:set>
                                      <p:cBhvr>
                                        <p:cTn id="30" dur="1" fill="hold">
                                          <p:stCondLst>
                                            <p:cond delay="0"/>
                                          </p:stCondLst>
                                        </p:cTn>
                                        <p:tgtEl>
                                          <p:spTgt spid="603"/>
                                        </p:tgtEl>
                                        <p:attrNameLst>
                                          <p:attrName>style.visibility</p:attrName>
                                        </p:attrNameLst>
                                      </p:cBhvr>
                                      <p:to>
                                        <p:strVal val="visible"/>
                                      </p:to>
                                    </p:set>
                                    <p:animEffect transition="in" filter="fade">
                                      <p:cBhvr>
                                        <p:cTn id="31" dur="1000"/>
                                        <p:tgtEl>
                                          <p:spTgt spid="603"/>
                                        </p:tgtEl>
                                      </p:cBhvr>
                                    </p:animEffect>
                                  </p:childTnLst>
                                </p:cTn>
                              </p:par>
                              <p:par>
                                <p:cTn id="32" presetID="10" presetClass="entr" presetSubtype="0" fill="hold" nodeType="withEffect">
                                  <p:stCondLst>
                                    <p:cond delay="0"/>
                                  </p:stCondLst>
                                  <p:childTnLst>
                                    <p:set>
                                      <p:cBhvr>
                                        <p:cTn id="33" dur="1" fill="hold">
                                          <p:stCondLst>
                                            <p:cond delay="0"/>
                                          </p:stCondLst>
                                        </p:cTn>
                                        <p:tgtEl>
                                          <p:spTgt spid="604"/>
                                        </p:tgtEl>
                                        <p:attrNameLst>
                                          <p:attrName>style.visibility</p:attrName>
                                        </p:attrNameLst>
                                      </p:cBhvr>
                                      <p:to>
                                        <p:strVal val="visible"/>
                                      </p:to>
                                    </p:set>
                                    <p:animEffect transition="in" filter="fade">
                                      <p:cBhvr>
                                        <p:cTn id="34" dur="1000"/>
                                        <p:tgtEl>
                                          <p:spTgt spid="604"/>
                                        </p:tgtEl>
                                      </p:cBhvr>
                                    </p:animEffect>
                                  </p:childTnLst>
                                </p:cTn>
                              </p:par>
                              <p:par>
                                <p:cTn id="35" presetID="10" presetClass="entr" presetSubtype="0" fill="hold" nodeType="withEffect">
                                  <p:stCondLst>
                                    <p:cond delay="0"/>
                                  </p:stCondLst>
                                  <p:childTnLst>
                                    <p:set>
                                      <p:cBhvr>
                                        <p:cTn id="36" dur="1" fill="hold">
                                          <p:stCondLst>
                                            <p:cond delay="0"/>
                                          </p:stCondLst>
                                        </p:cTn>
                                        <p:tgtEl>
                                          <p:spTgt spid="605"/>
                                        </p:tgtEl>
                                        <p:attrNameLst>
                                          <p:attrName>style.visibility</p:attrName>
                                        </p:attrNameLst>
                                      </p:cBhvr>
                                      <p:to>
                                        <p:strVal val="visible"/>
                                      </p:to>
                                    </p:set>
                                    <p:animEffect transition="in" filter="fade">
                                      <p:cBhvr>
                                        <p:cTn id="37" dur="1000"/>
                                        <p:tgtEl>
                                          <p:spTgt spid="605"/>
                                        </p:tgtEl>
                                      </p:cBhvr>
                                    </p:animEffect>
                                  </p:childTnLst>
                                </p:cTn>
                              </p:par>
                              <p:par>
                                <p:cTn id="38" presetID="10" presetClass="entr" presetSubtype="0" fill="hold" nodeType="withEffect">
                                  <p:stCondLst>
                                    <p:cond delay="0"/>
                                  </p:stCondLst>
                                  <p:childTnLst>
                                    <p:set>
                                      <p:cBhvr>
                                        <p:cTn id="39" dur="1" fill="hold">
                                          <p:stCondLst>
                                            <p:cond delay="0"/>
                                          </p:stCondLst>
                                        </p:cTn>
                                        <p:tgtEl>
                                          <p:spTgt spid="606"/>
                                        </p:tgtEl>
                                        <p:attrNameLst>
                                          <p:attrName>style.visibility</p:attrName>
                                        </p:attrNameLst>
                                      </p:cBhvr>
                                      <p:to>
                                        <p:strVal val="visible"/>
                                      </p:to>
                                    </p:set>
                                    <p:animEffect transition="in" filter="fade">
                                      <p:cBhvr>
                                        <p:cTn id="40" dur="1000"/>
                                        <p:tgtEl>
                                          <p:spTgt spid="606"/>
                                        </p:tgtEl>
                                      </p:cBhvr>
                                    </p:animEffect>
                                  </p:childTnLst>
                                </p:cTn>
                              </p:par>
                              <p:par>
                                <p:cTn id="41" presetID="10" presetClass="entr" presetSubtype="0" fill="hold" nodeType="withEffect">
                                  <p:stCondLst>
                                    <p:cond delay="0"/>
                                  </p:stCondLst>
                                  <p:childTnLst>
                                    <p:set>
                                      <p:cBhvr>
                                        <p:cTn id="42" dur="1" fill="hold">
                                          <p:stCondLst>
                                            <p:cond delay="0"/>
                                          </p:stCondLst>
                                        </p:cTn>
                                        <p:tgtEl>
                                          <p:spTgt spid="607"/>
                                        </p:tgtEl>
                                        <p:attrNameLst>
                                          <p:attrName>style.visibility</p:attrName>
                                        </p:attrNameLst>
                                      </p:cBhvr>
                                      <p:to>
                                        <p:strVal val="visible"/>
                                      </p:to>
                                    </p:set>
                                    <p:animEffect transition="in" filter="fade">
                                      <p:cBhvr>
                                        <p:cTn id="43" dur="1000"/>
                                        <p:tgtEl>
                                          <p:spTgt spid="607"/>
                                        </p:tgtEl>
                                      </p:cBhvr>
                                    </p:animEffect>
                                  </p:childTnLst>
                                </p:cTn>
                              </p:par>
                              <p:par>
                                <p:cTn id="44" presetID="10" presetClass="entr" presetSubtype="0" fill="hold" nodeType="withEffect">
                                  <p:stCondLst>
                                    <p:cond delay="0"/>
                                  </p:stCondLst>
                                  <p:childTnLst>
                                    <p:set>
                                      <p:cBhvr>
                                        <p:cTn id="45" dur="1" fill="hold">
                                          <p:stCondLst>
                                            <p:cond delay="0"/>
                                          </p:stCondLst>
                                        </p:cTn>
                                        <p:tgtEl>
                                          <p:spTgt spid="608"/>
                                        </p:tgtEl>
                                        <p:attrNameLst>
                                          <p:attrName>style.visibility</p:attrName>
                                        </p:attrNameLst>
                                      </p:cBhvr>
                                      <p:to>
                                        <p:strVal val="visible"/>
                                      </p:to>
                                    </p:set>
                                    <p:animEffect transition="in" filter="fade">
                                      <p:cBhvr>
                                        <p:cTn id="46" dur="1000"/>
                                        <p:tgtEl>
                                          <p:spTgt spid="608"/>
                                        </p:tgtEl>
                                      </p:cBhvr>
                                    </p:animEffect>
                                  </p:childTnLst>
                                </p:cTn>
                              </p:par>
                              <p:par>
                                <p:cTn id="47" presetID="10" presetClass="entr" presetSubtype="0" fill="hold" nodeType="withEffect">
                                  <p:stCondLst>
                                    <p:cond delay="0"/>
                                  </p:stCondLst>
                                  <p:childTnLst>
                                    <p:set>
                                      <p:cBhvr>
                                        <p:cTn id="48" dur="1" fill="hold">
                                          <p:stCondLst>
                                            <p:cond delay="0"/>
                                          </p:stCondLst>
                                        </p:cTn>
                                        <p:tgtEl>
                                          <p:spTgt spid="609"/>
                                        </p:tgtEl>
                                        <p:attrNameLst>
                                          <p:attrName>style.visibility</p:attrName>
                                        </p:attrNameLst>
                                      </p:cBhvr>
                                      <p:to>
                                        <p:strVal val="visible"/>
                                      </p:to>
                                    </p:set>
                                    <p:animEffect transition="in" filter="fade">
                                      <p:cBhvr>
                                        <p:cTn id="49" dur="10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cxnSp>
        <p:nvCxnSpPr>
          <p:cNvPr id="616" name="Google Shape;616;p30"/>
          <p:cNvCxnSpPr/>
          <p:nvPr/>
        </p:nvCxnSpPr>
        <p:spPr>
          <a:xfrm>
            <a:off x="3544091" y="5178688"/>
            <a:ext cx="4605360" cy="1579964"/>
          </a:xfrm>
          <a:prstGeom prst="straightConnector1">
            <a:avLst/>
          </a:prstGeom>
          <a:noFill/>
          <a:ln w="9525" cap="flat" cmpd="sng">
            <a:solidFill>
              <a:srgbClr val="BFBFBF"/>
            </a:solidFill>
            <a:prstDash val="solid"/>
            <a:miter lim="800000"/>
            <a:headEnd type="none" w="sm" len="sm"/>
            <a:tailEnd type="none" w="sm" len="sm"/>
          </a:ln>
        </p:spPr>
      </p:cxnSp>
      <p:cxnSp>
        <p:nvCxnSpPr>
          <p:cNvPr id="617" name="Google Shape;617;p30"/>
          <p:cNvCxnSpPr/>
          <p:nvPr/>
        </p:nvCxnSpPr>
        <p:spPr>
          <a:xfrm>
            <a:off x="4435013" y="6723386"/>
            <a:ext cx="3546147" cy="352257"/>
          </a:xfrm>
          <a:prstGeom prst="straightConnector1">
            <a:avLst/>
          </a:prstGeom>
          <a:noFill/>
          <a:ln w="9525" cap="flat" cmpd="sng">
            <a:solidFill>
              <a:srgbClr val="BFBFBF"/>
            </a:solidFill>
            <a:prstDash val="solid"/>
            <a:miter lim="800000"/>
            <a:headEnd type="none" w="sm" len="sm"/>
            <a:tailEnd type="none" w="sm" len="sm"/>
          </a:ln>
        </p:spPr>
      </p:cxnSp>
      <p:cxnSp>
        <p:nvCxnSpPr>
          <p:cNvPr id="618" name="Google Shape;618;p30"/>
          <p:cNvCxnSpPr/>
          <p:nvPr/>
        </p:nvCxnSpPr>
        <p:spPr>
          <a:xfrm rot="10800000" flipH="1">
            <a:off x="2413163" y="7512138"/>
            <a:ext cx="5625342" cy="1070020"/>
          </a:xfrm>
          <a:prstGeom prst="straightConnector1">
            <a:avLst/>
          </a:prstGeom>
          <a:noFill/>
          <a:ln w="9525" cap="flat" cmpd="sng">
            <a:solidFill>
              <a:srgbClr val="BFBFBF"/>
            </a:solidFill>
            <a:prstDash val="solid"/>
            <a:miter lim="800000"/>
            <a:headEnd type="none" w="sm" len="sm"/>
            <a:tailEnd type="none" w="sm" len="sm"/>
          </a:ln>
        </p:spPr>
      </p:cxnSp>
      <p:cxnSp>
        <p:nvCxnSpPr>
          <p:cNvPr id="619" name="Google Shape;619;p30"/>
          <p:cNvCxnSpPr/>
          <p:nvPr/>
        </p:nvCxnSpPr>
        <p:spPr>
          <a:xfrm rot="10800000" flipH="1">
            <a:off x="5846771" y="7827016"/>
            <a:ext cx="2350554" cy="1206826"/>
          </a:xfrm>
          <a:prstGeom prst="straightConnector1">
            <a:avLst/>
          </a:prstGeom>
          <a:noFill/>
          <a:ln w="9525" cap="flat" cmpd="sng">
            <a:solidFill>
              <a:srgbClr val="BFBFBF"/>
            </a:solidFill>
            <a:prstDash val="solid"/>
            <a:miter lim="800000"/>
            <a:headEnd type="none" w="sm" len="sm"/>
            <a:tailEnd type="none" w="sm" len="sm"/>
          </a:ln>
        </p:spPr>
      </p:cxnSp>
      <p:cxnSp>
        <p:nvCxnSpPr>
          <p:cNvPr id="620" name="Google Shape;620;p30"/>
          <p:cNvCxnSpPr/>
          <p:nvPr/>
        </p:nvCxnSpPr>
        <p:spPr>
          <a:xfrm>
            <a:off x="7274443" y="5484572"/>
            <a:ext cx="1034726" cy="872354"/>
          </a:xfrm>
          <a:prstGeom prst="straightConnector1">
            <a:avLst/>
          </a:prstGeom>
          <a:noFill/>
          <a:ln w="9525" cap="flat" cmpd="sng">
            <a:solidFill>
              <a:srgbClr val="BFBFBF"/>
            </a:solidFill>
            <a:prstDash val="solid"/>
            <a:miter lim="800000"/>
            <a:headEnd type="none" w="sm" len="sm"/>
            <a:tailEnd type="none" w="sm" len="sm"/>
          </a:ln>
        </p:spPr>
      </p:cxnSp>
      <p:cxnSp>
        <p:nvCxnSpPr>
          <p:cNvPr id="621" name="Google Shape;621;p30"/>
          <p:cNvCxnSpPr/>
          <p:nvPr/>
        </p:nvCxnSpPr>
        <p:spPr>
          <a:xfrm flipH="1">
            <a:off x="7905373" y="8159235"/>
            <a:ext cx="668624" cy="1250495"/>
          </a:xfrm>
          <a:prstGeom prst="straightConnector1">
            <a:avLst/>
          </a:prstGeom>
          <a:noFill/>
          <a:ln w="9525" cap="flat" cmpd="sng">
            <a:solidFill>
              <a:srgbClr val="BFBFBF"/>
            </a:solidFill>
            <a:prstDash val="solid"/>
            <a:miter lim="800000"/>
            <a:headEnd type="none" w="sm" len="sm"/>
            <a:tailEnd type="none" w="sm" len="sm"/>
          </a:ln>
        </p:spPr>
      </p:cxnSp>
      <p:cxnSp>
        <p:nvCxnSpPr>
          <p:cNvPr id="622" name="Google Shape;622;p30"/>
          <p:cNvCxnSpPr/>
          <p:nvPr/>
        </p:nvCxnSpPr>
        <p:spPr>
          <a:xfrm>
            <a:off x="9753713" y="8141759"/>
            <a:ext cx="665291" cy="935081"/>
          </a:xfrm>
          <a:prstGeom prst="straightConnector1">
            <a:avLst/>
          </a:prstGeom>
          <a:noFill/>
          <a:ln w="9525" cap="flat" cmpd="sng">
            <a:solidFill>
              <a:srgbClr val="BFBFBF"/>
            </a:solidFill>
            <a:prstDash val="solid"/>
            <a:miter lim="800000"/>
            <a:headEnd type="none" w="sm" len="sm"/>
            <a:tailEnd type="none" w="sm" len="sm"/>
          </a:ln>
        </p:spPr>
      </p:cxnSp>
      <p:cxnSp>
        <p:nvCxnSpPr>
          <p:cNvPr id="623" name="Google Shape;623;p30"/>
          <p:cNvCxnSpPr/>
          <p:nvPr/>
        </p:nvCxnSpPr>
        <p:spPr>
          <a:xfrm rot="10800000" flipH="1">
            <a:off x="10099969" y="5680988"/>
            <a:ext cx="1034540" cy="797320"/>
          </a:xfrm>
          <a:prstGeom prst="straightConnector1">
            <a:avLst/>
          </a:prstGeom>
          <a:noFill/>
          <a:ln w="9525" cap="flat" cmpd="sng">
            <a:solidFill>
              <a:srgbClr val="BFBFBF"/>
            </a:solidFill>
            <a:prstDash val="solid"/>
            <a:miter lim="800000"/>
            <a:headEnd type="none" w="sm" len="sm"/>
            <a:tailEnd type="none" w="sm" len="sm"/>
          </a:ln>
        </p:spPr>
      </p:cxnSp>
      <p:cxnSp>
        <p:nvCxnSpPr>
          <p:cNvPr id="624" name="Google Shape;624;p30"/>
          <p:cNvCxnSpPr/>
          <p:nvPr/>
        </p:nvCxnSpPr>
        <p:spPr>
          <a:xfrm rot="10800000" flipH="1">
            <a:off x="10255164" y="5226057"/>
            <a:ext cx="6169742" cy="1548475"/>
          </a:xfrm>
          <a:prstGeom prst="straightConnector1">
            <a:avLst/>
          </a:prstGeom>
          <a:noFill/>
          <a:ln w="9525" cap="flat" cmpd="sng">
            <a:solidFill>
              <a:srgbClr val="BFBFBF"/>
            </a:solidFill>
            <a:prstDash val="solid"/>
            <a:miter lim="800000"/>
            <a:headEnd type="none" w="sm" len="sm"/>
            <a:tailEnd type="none" w="sm" len="sm"/>
          </a:ln>
        </p:spPr>
      </p:cxnSp>
      <p:cxnSp>
        <p:nvCxnSpPr>
          <p:cNvPr id="625" name="Google Shape;625;p30"/>
          <p:cNvCxnSpPr/>
          <p:nvPr/>
        </p:nvCxnSpPr>
        <p:spPr>
          <a:xfrm rot="10800000" flipH="1">
            <a:off x="10340270" y="7135604"/>
            <a:ext cx="3277324" cy="18683"/>
          </a:xfrm>
          <a:prstGeom prst="straightConnector1">
            <a:avLst/>
          </a:prstGeom>
          <a:noFill/>
          <a:ln w="9525" cap="flat" cmpd="sng">
            <a:solidFill>
              <a:srgbClr val="BFBFBF"/>
            </a:solidFill>
            <a:prstDash val="solid"/>
            <a:miter lim="800000"/>
            <a:headEnd type="none" w="sm" len="sm"/>
            <a:tailEnd type="none" w="sm" len="sm"/>
          </a:ln>
        </p:spPr>
      </p:cxnSp>
      <p:cxnSp>
        <p:nvCxnSpPr>
          <p:cNvPr id="626" name="Google Shape;626;p30"/>
          <p:cNvCxnSpPr/>
          <p:nvPr/>
        </p:nvCxnSpPr>
        <p:spPr>
          <a:xfrm>
            <a:off x="10255165" y="7653871"/>
            <a:ext cx="4198138" cy="1656400"/>
          </a:xfrm>
          <a:prstGeom prst="straightConnector1">
            <a:avLst/>
          </a:prstGeom>
          <a:noFill/>
          <a:ln w="9525" cap="flat" cmpd="sng">
            <a:solidFill>
              <a:srgbClr val="BFBFBF"/>
            </a:solidFill>
            <a:prstDash val="solid"/>
            <a:miter lim="800000"/>
            <a:headEnd type="none" w="sm" len="sm"/>
            <a:tailEnd type="none" w="sm" len="sm"/>
          </a:ln>
        </p:spPr>
      </p:cxnSp>
      <p:sp>
        <p:nvSpPr>
          <p:cNvPr id="627" name="Google Shape;627;p30"/>
          <p:cNvSpPr/>
          <p:nvPr/>
        </p:nvSpPr>
        <p:spPr>
          <a:xfrm>
            <a:off x="10897484" y="4260348"/>
            <a:ext cx="1678152" cy="1674622"/>
          </a:xfrm>
          <a:prstGeom prst="ellipse">
            <a:avLst/>
          </a:prstGeom>
          <a:solidFill>
            <a:schemeClr val="accent3"/>
          </a:solidFill>
          <a:ln>
            <a:noFill/>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28" name="Google Shape;628;p30"/>
          <p:cNvSpPr/>
          <p:nvPr/>
        </p:nvSpPr>
        <p:spPr>
          <a:xfrm>
            <a:off x="6119287" y="4349324"/>
            <a:ext cx="1353348" cy="1350502"/>
          </a:xfrm>
          <a:prstGeom prst="ellipse">
            <a:avLst/>
          </a:prstGeom>
          <a:solidFill>
            <a:schemeClr val="accent2"/>
          </a:solidFill>
          <a:ln>
            <a:noFill/>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29" name="Google Shape;629;p30"/>
          <p:cNvSpPr/>
          <p:nvPr/>
        </p:nvSpPr>
        <p:spPr>
          <a:xfrm>
            <a:off x="2287493" y="4187754"/>
            <a:ext cx="1353348" cy="1350502"/>
          </a:xfrm>
          <a:prstGeom prst="ellipse">
            <a:avLst/>
          </a:prstGeom>
          <a:solidFill>
            <a:schemeClr val="accent1"/>
          </a:solidFill>
          <a:ln w="31750" cap="flat" cmpd="sng">
            <a:solidFill>
              <a:schemeClr val="accent1"/>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30" name="Google Shape;630;p30"/>
          <p:cNvSpPr/>
          <p:nvPr/>
        </p:nvSpPr>
        <p:spPr>
          <a:xfrm>
            <a:off x="2868839" y="5898568"/>
            <a:ext cx="1566174" cy="1562881"/>
          </a:xfrm>
          <a:prstGeom prst="ellipse">
            <a:avLst/>
          </a:prstGeom>
          <a:solidFill>
            <a:schemeClr val="accent1"/>
          </a:solidFill>
          <a:ln w="31750" cap="flat" cmpd="sng">
            <a:solidFill>
              <a:schemeClr val="accent1"/>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31" name="Google Shape;631;p30"/>
          <p:cNvSpPr/>
          <p:nvPr/>
        </p:nvSpPr>
        <p:spPr>
          <a:xfrm>
            <a:off x="1059814" y="8041751"/>
            <a:ext cx="1353348" cy="1350502"/>
          </a:xfrm>
          <a:prstGeom prst="ellipse">
            <a:avLst/>
          </a:prstGeom>
          <a:solidFill>
            <a:schemeClr val="accent1"/>
          </a:solidFill>
          <a:ln w="31750" cap="flat" cmpd="sng">
            <a:solidFill>
              <a:schemeClr val="accent1"/>
            </a:solidFill>
            <a:prstDash val="solid"/>
            <a:miter lim="800000"/>
            <a:headEnd type="none" w="sm" len="sm"/>
            <a:tailEnd type="none" w="sm" len="sm"/>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32" name="Google Shape;632;p30"/>
          <p:cNvSpPr/>
          <p:nvPr/>
        </p:nvSpPr>
        <p:spPr>
          <a:xfrm>
            <a:off x="6909671" y="9346527"/>
            <a:ext cx="1353348" cy="1350502"/>
          </a:xfrm>
          <a:prstGeom prst="ellipse">
            <a:avLst/>
          </a:prstGeom>
          <a:solidFill>
            <a:schemeClr val="accent2"/>
          </a:solidFill>
          <a:ln>
            <a:noFill/>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33" name="Google Shape;633;p30"/>
          <p:cNvSpPr/>
          <p:nvPr/>
        </p:nvSpPr>
        <p:spPr>
          <a:xfrm>
            <a:off x="4290383" y="8673311"/>
            <a:ext cx="1678152" cy="1674622"/>
          </a:xfrm>
          <a:prstGeom prst="ellipse">
            <a:avLst/>
          </a:prstGeom>
          <a:solidFill>
            <a:schemeClr val="accent2"/>
          </a:solidFill>
          <a:ln>
            <a:noFill/>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34" name="Google Shape;634;p30"/>
          <p:cNvSpPr/>
          <p:nvPr/>
        </p:nvSpPr>
        <p:spPr>
          <a:xfrm>
            <a:off x="14345291" y="8717002"/>
            <a:ext cx="1678152" cy="1674622"/>
          </a:xfrm>
          <a:prstGeom prst="ellipse">
            <a:avLst/>
          </a:prstGeom>
          <a:solidFill>
            <a:schemeClr val="accent4"/>
          </a:solidFill>
          <a:ln>
            <a:noFill/>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35" name="Google Shape;635;p30"/>
          <p:cNvSpPr/>
          <p:nvPr/>
        </p:nvSpPr>
        <p:spPr>
          <a:xfrm>
            <a:off x="16424906" y="4314366"/>
            <a:ext cx="1353348" cy="1350502"/>
          </a:xfrm>
          <a:prstGeom prst="ellipse">
            <a:avLst/>
          </a:prstGeom>
          <a:solidFill>
            <a:schemeClr val="accent4"/>
          </a:solidFill>
          <a:ln>
            <a:noFill/>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36" name="Google Shape;636;p30"/>
          <p:cNvSpPr/>
          <p:nvPr/>
        </p:nvSpPr>
        <p:spPr>
          <a:xfrm>
            <a:off x="13593013" y="6370831"/>
            <a:ext cx="1566174" cy="1562881"/>
          </a:xfrm>
          <a:prstGeom prst="ellipse">
            <a:avLst/>
          </a:prstGeom>
          <a:solidFill>
            <a:schemeClr val="accent4"/>
          </a:solidFill>
          <a:ln>
            <a:noFill/>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37" name="Google Shape;637;p30"/>
          <p:cNvSpPr/>
          <p:nvPr/>
        </p:nvSpPr>
        <p:spPr>
          <a:xfrm>
            <a:off x="10024614" y="9007769"/>
            <a:ext cx="1353348" cy="1350502"/>
          </a:xfrm>
          <a:prstGeom prst="ellipse">
            <a:avLst/>
          </a:prstGeom>
          <a:solidFill>
            <a:schemeClr val="accent3"/>
          </a:solidFill>
          <a:ln>
            <a:noFill/>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1800">
                <a:solidFill>
                  <a:schemeClr val="lt1"/>
                </a:solidFill>
                <a:latin typeface="Roboto Light"/>
                <a:ea typeface="Roboto Light"/>
                <a:cs typeface="Roboto Light"/>
                <a:sym typeface="Roboto Light"/>
              </a:rPr>
              <a:t>Great Ideas</a:t>
            </a:r>
            <a:endParaRPr sz="1800">
              <a:solidFill>
                <a:schemeClr val="lt1"/>
              </a:solidFill>
              <a:latin typeface="Roboto Light"/>
              <a:ea typeface="Roboto Light"/>
              <a:cs typeface="Roboto Light"/>
              <a:sym typeface="Roboto Light"/>
            </a:endParaRPr>
          </a:p>
        </p:txBody>
      </p:sp>
      <p:sp>
        <p:nvSpPr>
          <p:cNvPr id="638" name="Google Shape;638;p30"/>
          <p:cNvSpPr/>
          <p:nvPr/>
        </p:nvSpPr>
        <p:spPr>
          <a:xfrm>
            <a:off x="7981160" y="5977213"/>
            <a:ext cx="2359110" cy="2354148"/>
          </a:xfrm>
          <a:prstGeom prst="ellipse">
            <a:avLst/>
          </a:prstGeom>
          <a:solidFill>
            <a:schemeClr val="accent3"/>
          </a:solidFill>
          <a:ln>
            <a:noFill/>
          </a:ln>
        </p:spPr>
        <p:txBody>
          <a:bodyPr spcFirstLastPara="1" wrap="square" lIns="137150" tIns="68575" rIns="137150" bIns="68575" anchor="ctr" anchorCtr="0">
            <a:noAutofit/>
          </a:bodyPr>
          <a:lstStyle/>
          <a:p>
            <a:pPr marL="0" marR="0" lvl="0" indent="0" algn="ctr" rtl="0">
              <a:lnSpc>
                <a:spcPct val="89000"/>
              </a:lnSpc>
              <a:spcBef>
                <a:spcPts val="0"/>
              </a:spcBef>
              <a:spcAft>
                <a:spcPts val="0"/>
              </a:spcAft>
              <a:buNone/>
            </a:pPr>
            <a:r>
              <a:rPr lang="en-US" sz="2701">
                <a:solidFill>
                  <a:schemeClr val="lt1"/>
                </a:solidFill>
                <a:latin typeface="Roboto Light"/>
                <a:ea typeface="Roboto Light"/>
                <a:cs typeface="Roboto Light"/>
                <a:sym typeface="Roboto Light"/>
              </a:rPr>
              <a:t>GREAT</a:t>
            </a:r>
            <a:endParaRPr/>
          </a:p>
          <a:p>
            <a:pPr marL="0" marR="0" lvl="0" indent="0" algn="ctr" rtl="0">
              <a:lnSpc>
                <a:spcPct val="89000"/>
              </a:lnSpc>
              <a:spcBef>
                <a:spcPts val="0"/>
              </a:spcBef>
              <a:spcAft>
                <a:spcPts val="0"/>
              </a:spcAft>
              <a:buNone/>
            </a:pPr>
            <a:r>
              <a:rPr lang="en-US" sz="2701">
                <a:solidFill>
                  <a:schemeClr val="lt1"/>
                </a:solidFill>
                <a:latin typeface="Roboto Light"/>
                <a:ea typeface="Roboto Light"/>
                <a:cs typeface="Roboto Light"/>
                <a:sym typeface="Roboto Light"/>
              </a:rPr>
              <a:t>IDEAS</a:t>
            </a:r>
            <a:endParaRPr/>
          </a:p>
        </p:txBody>
      </p:sp>
      <p:sp>
        <p:nvSpPr>
          <p:cNvPr id="639" name="Google Shape;639;p30"/>
          <p:cNvSpPr/>
          <p:nvPr/>
        </p:nvSpPr>
        <p:spPr>
          <a:xfrm>
            <a:off x="6536040" y="1863674"/>
            <a:ext cx="5217775"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OUR SOLUTIONS</a:t>
            </a:r>
            <a:endParaRPr sz="8000">
              <a:solidFill>
                <a:schemeClr val="dk2"/>
              </a:solidFill>
              <a:latin typeface="Arial"/>
              <a:ea typeface="Arial"/>
              <a:cs typeface="Arial"/>
              <a:sym typeface="Arial"/>
            </a:endParaRPr>
          </a:p>
        </p:txBody>
      </p:sp>
      <p:sp>
        <p:nvSpPr>
          <p:cNvPr id="640" name="Google Shape;640;p30"/>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16"/>
                                        </p:tgtEl>
                                        <p:attrNameLst>
                                          <p:attrName>style.visibility</p:attrName>
                                        </p:attrNameLst>
                                      </p:cBhvr>
                                      <p:to>
                                        <p:strVal val="visible"/>
                                      </p:to>
                                    </p:set>
                                    <p:anim calcmode="lin" valueType="num">
                                      <p:cBhvr additive="base">
                                        <p:cTn id="7" dur="500"/>
                                        <p:tgtEl>
                                          <p:spTgt spid="616"/>
                                        </p:tgtEl>
                                        <p:attrNameLst>
                                          <p:attrName>ppt_w</p:attrName>
                                        </p:attrNameLst>
                                      </p:cBhvr>
                                      <p:tavLst>
                                        <p:tav tm="0">
                                          <p:val>
                                            <p:strVal val="0"/>
                                          </p:val>
                                        </p:tav>
                                        <p:tav tm="100000">
                                          <p:val>
                                            <p:strVal val="#ppt_w"/>
                                          </p:val>
                                        </p:tav>
                                      </p:tavLst>
                                    </p:anim>
                                    <p:anim calcmode="lin" valueType="num">
                                      <p:cBhvr additive="base">
                                        <p:cTn id="8" dur="500"/>
                                        <p:tgtEl>
                                          <p:spTgt spid="61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617"/>
                                        </p:tgtEl>
                                        <p:attrNameLst>
                                          <p:attrName>style.visibility</p:attrName>
                                        </p:attrNameLst>
                                      </p:cBhvr>
                                      <p:to>
                                        <p:strVal val="visible"/>
                                      </p:to>
                                    </p:set>
                                    <p:anim calcmode="lin" valueType="num">
                                      <p:cBhvr additive="base">
                                        <p:cTn id="11" dur="500"/>
                                        <p:tgtEl>
                                          <p:spTgt spid="617"/>
                                        </p:tgtEl>
                                        <p:attrNameLst>
                                          <p:attrName>ppt_w</p:attrName>
                                        </p:attrNameLst>
                                      </p:cBhvr>
                                      <p:tavLst>
                                        <p:tav tm="0">
                                          <p:val>
                                            <p:strVal val="0"/>
                                          </p:val>
                                        </p:tav>
                                        <p:tav tm="100000">
                                          <p:val>
                                            <p:strVal val="#ppt_w"/>
                                          </p:val>
                                        </p:tav>
                                      </p:tavLst>
                                    </p:anim>
                                    <p:anim calcmode="lin" valueType="num">
                                      <p:cBhvr additive="base">
                                        <p:cTn id="12" dur="500"/>
                                        <p:tgtEl>
                                          <p:spTgt spid="617"/>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18"/>
                                        </p:tgtEl>
                                        <p:attrNameLst>
                                          <p:attrName>style.visibility</p:attrName>
                                        </p:attrNameLst>
                                      </p:cBhvr>
                                      <p:to>
                                        <p:strVal val="visible"/>
                                      </p:to>
                                    </p:set>
                                    <p:anim calcmode="lin" valueType="num">
                                      <p:cBhvr additive="base">
                                        <p:cTn id="15" dur="500"/>
                                        <p:tgtEl>
                                          <p:spTgt spid="618"/>
                                        </p:tgtEl>
                                        <p:attrNameLst>
                                          <p:attrName>ppt_w</p:attrName>
                                        </p:attrNameLst>
                                      </p:cBhvr>
                                      <p:tavLst>
                                        <p:tav tm="0">
                                          <p:val>
                                            <p:strVal val="0"/>
                                          </p:val>
                                        </p:tav>
                                        <p:tav tm="100000">
                                          <p:val>
                                            <p:strVal val="#ppt_w"/>
                                          </p:val>
                                        </p:tav>
                                      </p:tavLst>
                                    </p:anim>
                                    <p:anim calcmode="lin" valueType="num">
                                      <p:cBhvr additive="base">
                                        <p:cTn id="16" dur="500"/>
                                        <p:tgtEl>
                                          <p:spTgt spid="618"/>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619"/>
                                        </p:tgtEl>
                                        <p:attrNameLst>
                                          <p:attrName>style.visibility</p:attrName>
                                        </p:attrNameLst>
                                      </p:cBhvr>
                                      <p:to>
                                        <p:strVal val="visible"/>
                                      </p:to>
                                    </p:set>
                                    <p:anim calcmode="lin" valueType="num">
                                      <p:cBhvr additive="base">
                                        <p:cTn id="19" dur="500"/>
                                        <p:tgtEl>
                                          <p:spTgt spid="619"/>
                                        </p:tgtEl>
                                        <p:attrNameLst>
                                          <p:attrName>ppt_w</p:attrName>
                                        </p:attrNameLst>
                                      </p:cBhvr>
                                      <p:tavLst>
                                        <p:tav tm="0">
                                          <p:val>
                                            <p:strVal val="0"/>
                                          </p:val>
                                        </p:tav>
                                        <p:tav tm="100000">
                                          <p:val>
                                            <p:strVal val="#ppt_w"/>
                                          </p:val>
                                        </p:tav>
                                      </p:tavLst>
                                    </p:anim>
                                    <p:anim calcmode="lin" valueType="num">
                                      <p:cBhvr additive="base">
                                        <p:cTn id="20" dur="500"/>
                                        <p:tgtEl>
                                          <p:spTgt spid="61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20"/>
                                        </p:tgtEl>
                                        <p:attrNameLst>
                                          <p:attrName>style.visibility</p:attrName>
                                        </p:attrNameLst>
                                      </p:cBhvr>
                                      <p:to>
                                        <p:strVal val="visible"/>
                                      </p:to>
                                    </p:set>
                                    <p:anim calcmode="lin" valueType="num">
                                      <p:cBhvr additive="base">
                                        <p:cTn id="23" dur="500"/>
                                        <p:tgtEl>
                                          <p:spTgt spid="620"/>
                                        </p:tgtEl>
                                        <p:attrNameLst>
                                          <p:attrName>ppt_w</p:attrName>
                                        </p:attrNameLst>
                                      </p:cBhvr>
                                      <p:tavLst>
                                        <p:tav tm="0">
                                          <p:val>
                                            <p:strVal val="0"/>
                                          </p:val>
                                        </p:tav>
                                        <p:tav tm="100000">
                                          <p:val>
                                            <p:strVal val="#ppt_w"/>
                                          </p:val>
                                        </p:tav>
                                      </p:tavLst>
                                    </p:anim>
                                    <p:anim calcmode="lin" valueType="num">
                                      <p:cBhvr additive="base">
                                        <p:cTn id="24" dur="500"/>
                                        <p:tgtEl>
                                          <p:spTgt spid="620"/>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621"/>
                                        </p:tgtEl>
                                        <p:attrNameLst>
                                          <p:attrName>style.visibility</p:attrName>
                                        </p:attrNameLst>
                                      </p:cBhvr>
                                      <p:to>
                                        <p:strVal val="visible"/>
                                      </p:to>
                                    </p:set>
                                    <p:anim calcmode="lin" valueType="num">
                                      <p:cBhvr additive="base">
                                        <p:cTn id="27" dur="500"/>
                                        <p:tgtEl>
                                          <p:spTgt spid="621"/>
                                        </p:tgtEl>
                                        <p:attrNameLst>
                                          <p:attrName>ppt_w</p:attrName>
                                        </p:attrNameLst>
                                      </p:cBhvr>
                                      <p:tavLst>
                                        <p:tav tm="0">
                                          <p:val>
                                            <p:strVal val="0"/>
                                          </p:val>
                                        </p:tav>
                                        <p:tav tm="100000">
                                          <p:val>
                                            <p:strVal val="#ppt_w"/>
                                          </p:val>
                                        </p:tav>
                                      </p:tavLst>
                                    </p:anim>
                                    <p:anim calcmode="lin" valueType="num">
                                      <p:cBhvr additive="base">
                                        <p:cTn id="28" dur="500"/>
                                        <p:tgtEl>
                                          <p:spTgt spid="621"/>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622"/>
                                        </p:tgtEl>
                                        <p:attrNameLst>
                                          <p:attrName>style.visibility</p:attrName>
                                        </p:attrNameLst>
                                      </p:cBhvr>
                                      <p:to>
                                        <p:strVal val="visible"/>
                                      </p:to>
                                    </p:set>
                                    <p:anim calcmode="lin" valueType="num">
                                      <p:cBhvr additive="base">
                                        <p:cTn id="31" dur="500"/>
                                        <p:tgtEl>
                                          <p:spTgt spid="622"/>
                                        </p:tgtEl>
                                        <p:attrNameLst>
                                          <p:attrName>ppt_w</p:attrName>
                                        </p:attrNameLst>
                                      </p:cBhvr>
                                      <p:tavLst>
                                        <p:tav tm="0">
                                          <p:val>
                                            <p:strVal val="0"/>
                                          </p:val>
                                        </p:tav>
                                        <p:tav tm="100000">
                                          <p:val>
                                            <p:strVal val="#ppt_w"/>
                                          </p:val>
                                        </p:tav>
                                      </p:tavLst>
                                    </p:anim>
                                    <p:anim calcmode="lin" valueType="num">
                                      <p:cBhvr additive="base">
                                        <p:cTn id="32" dur="500"/>
                                        <p:tgtEl>
                                          <p:spTgt spid="622"/>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623"/>
                                        </p:tgtEl>
                                        <p:attrNameLst>
                                          <p:attrName>style.visibility</p:attrName>
                                        </p:attrNameLst>
                                      </p:cBhvr>
                                      <p:to>
                                        <p:strVal val="visible"/>
                                      </p:to>
                                    </p:set>
                                    <p:anim calcmode="lin" valueType="num">
                                      <p:cBhvr additive="base">
                                        <p:cTn id="35" dur="500"/>
                                        <p:tgtEl>
                                          <p:spTgt spid="623"/>
                                        </p:tgtEl>
                                        <p:attrNameLst>
                                          <p:attrName>ppt_w</p:attrName>
                                        </p:attrNameLst>
                                      </p:cBhvr>
                                      <p:tavLst>
                                        <p:tav tm="0">
                                          <p:val>
                                            <p:strVal val="0"/>
                                          </p:val>
                                        </p:tav>
                                        <p:tav tm="100000">
                                          <p:val>
                                            <p:strVal val="#ppt_w"/>
                                          </p:val>
                                        </p:tav>
                                      </p:tavLst>
                                    </p:anim>
                                    <p:anim calcmode="lin" valueType="num">
                                      <p:cBhvr additive="base">
                                        <p:cTn id="36" dur="500"/>
                                        <p:tgtEl>
                                          <p:spTgt spid="623"/>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624"/>
                                        </p:tgtEl>
                                        <p:attrNameLst>
                                          <p:attrName>style.visibility</p:attrName>
                                        </p:attrNameLst>
                                      </p:cBhvr>
                                      <p:to>
                                        <p:strVal val="visible"/>
                                      </p:to>
                                    </p:set>
                                    <p:anim calcmode="lin" valueType="num">
                                      <p:cBhvr additive="base">
                                        <p:cTn id="39" dur="500"/>
                                        <p:tgtEl>
                                          <p:spTgt spid="624"/>
                                        </p:tgtEl>
                                        <p:attrNameLst>
                                          <p:attrName>ppt_w</p:attrName>
                                        </p:attrNameLst>
                                      </p:cBhvr>
                                      <p:tavLst>
                                        <p:tav tm="0">
                                          <p:val>
                                            <p:strVal val="0"/>
                                          </p:val>
                                        </p:tav>
                                        <p:tav tm="100000">
                                          <p:val>
                                            <p:strVal val="#ppt_w"/>
                                          </p:val>
                                        </p:tav>
                                      </p:tavLst>
                                    </p:anim>
                                    <p:anim calcmode="lin" valueType="num">
                                      <p:cBhvr additive="base">
                                        <p:cTn id="40" dur="500"/>
                                        <p:tgtEl>
                                          <p:spTgt spid="624"/>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625"/>
                                        </p:tgtEl>
                                        <p:attrNameLst>
                                          <p:attrName>style.visibility</p:attrName>
                                        </p:attrNameLst>
                                      </p:cBhvr>
                                      <p:to>
                                        <p:strVal val="visible"/>
                                      </p:to>
                                    </p:set>
                                    <p:anim calcmode="lin" valueType="num">
                                      <p:cBhvr additive="base">
                                        <p:cTn id="43" dur="500"/>
                                        <p:tgtEl>
                                          <p:spTgt spid="625"/>
                                        </p:tgtEl>
                                        <p:attrNameLst>
                                          <p:attrName>ppt_w</p:attrName>
                                        </p:attrNameLst>
                                      </p:cBhvr>
                                      <p:tavLst>
                                        <p:tav tm="0">
                                          <p:val>
                                            <p:strVal val="0"/>
                                          </p:val>
                                        </p:tav>
                                        <p:tav tm="100000">
                                          <p:val>
                                            <p:strVal val="#ppt_w"/>
                                          </p:val>
                                        </p:tav>
                                      </p:tavLst>
                                    </p:anim>
                                    <p:anim calcmode="lin" valueType="num">
                                      <p:cBhvr additive="base">
                                        <p:cTn id="44" dur="500"/>
                                        <p:tgtEl>
                                          <p:spTgt spid="625"/>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626"/>
                                        </p:tgtEl>
                                        <p:attrNameLst>
                                          <p:attrName>style.visibility</p:attrName>
                                        </p:attrNameLst>
                                      </p:cBhvr>
                                      <p:to>
                                        <p:strVal val="visible"/>
                                      </p:to>
                                    </p:set>
                                    <p:anim calcmode="lin" valueType="num">
                                      <p:cBhvr additive="base">
                                        <p:cTn id="47" dur="500"/>
                                        <p:tgtEl>
                                          <p:spTgt spid="626"/>
                                        </p:tgtEl>
                                        <p:attrNameLst>
                                          <p:attrName>ppt_w</p:attrName>
                                        </p:attrNameLst>
                                      </p:cBhvr>
                                      <p:tavLst>
                                        <p:tav tm="0">
                                          <p:val>
                                            <p:strVal val="0"/>
                                          </p:val>
                                        </p:tav>
                                        <p:tav tm="100000">
                                          <p:val>
                                            <p:strVal val="#ppt_w"/>
                                          </p:val>
                                        </p:tav>
                                      </p:tavLst>
                                    </p:anim>
                                    <p:anim calcmode="lin" valueType="num">
                                      <p:cBhvr additive="base">
                                        <p:cTn id="48" dur="500"/>
                                        <p:tgtEl>
                                          <p:spTgt spid="626"/>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627"/>
                                        </p:tgtEl>
                                        <p:attrNameLst>
                                          <p:attrName>style.visibility</p:attrName>
                                        </p:attrNameLst>
                                      </p:cBhvr>
                                      <p:to>
                                        <p:strVal val="visible"/>
                                      </p:to>
                                    </p:set>
                                    <p:anim calcmode="lin" valueType="num">
                                      <p:cBhvr additive="base">
                                        <p:cTn id="51" dur="500"/>
                                        <p:tgtEl>
                                          <p:spTgt spid="627"/>
                                        </p:tgtEl>
                                        <p:attrNameLst>
                                          <p:attrName>ppt_w</p:attrName>
                                        </p:attrNameLst>
                                      </p:cBhvr>
                                      <p:tavLst>
                                        <p:tav tm="0">
                                          <p:val>
                                            <p:strVal val="0"/>
                                          </p:val>
                                        </p:tav>
                                        <p:tav tm="100000">
                                          <p:val>
                                            <p:strVal val="#ppt_w"/>
                                          </p:val>
                                        </p:tav>
                                      </p:tavLst>
                                    </p:anim>
                                    <p:anim calcmode="lin" valueType="num">
                                      <p:cBhvr additive="base">
                                        <p:cTn id="52" dur="500"/>
                                        <p:tgtEl>
                                          <p:spTgt spid="627"/>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628"/>
                                        </p:tgtEl>
                                        <p:attrNameLst>
                                          <p:attrName>style.visibility</p:attrName>
                                        </p:attrNameLst>
                                      </p:cBhvr>
                                      <p:to>
                                        <p:strVal val="visible"/>
                                      </p:to>
                                    </p:set>
                                    <p:anim calcmode="lin" valueType="num">
                                      <p:cBhvr additive="base">
                                        <p:cTn id="55" dur="500"/>
                                        <p:tgtEl>
                                          <p:spTgt spid="628"/>
                                        </p:tgtEl>
                                        <p:attrNameLst>
                                          <p:attrName>ppt_w</p:attrName>
                                        </p:attrNameLst>
                                      </p:cBhvr>
                                      <p:tavLst>
                                        <p:tav tm="0">
                                          <p:val>
                                            <p:strVal val="0"/>
                                          </p:val>
                                        </p:tav>
                                        <p:tav tm="100000">
                                          <p:val>
                                            <p:strVal val="#ppt_w"/>
                                          </p:val>
                                        </p:tav>
                                      </p:tavLst>
                                    </p:anim>
                                    <p:anim calcmode="lin" valueType="num">
                                      <p:cBhvr additive="base">
                                        <p:cTn id="56" dur="500"/>
                                        <p:tgtEl>
                                          <p:spTgt spid="628"/>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629"/>
                                        </p:tgtEl>
                                        <p:attrNameLst>
                                          <p:attrName>style.visibility</p:attrName>
                                        </p:attrNameLst>
                                      </p:cBhvr>
                                      <p:to>
                                        <p:strVal val="visible"/>
                                      </p:to>
                                    </p:set>
                                    <p:anim calcmode="lin" valueType="num">
                                      <p:cBhvr additive="base">
                                        <p:cTn id="59" dur="500"/>
                                        <p:tgtEl>
                                          <p:spTgt spid="629"/>
                                        </p:tgtEl>
                                        <p:attrNameLst>
                                          <p:attrName>ppt_w</p:attrName>
                                        </p:attrNameLst>
                                      </p:cBhvr>
                                      <p:tavLst>
                                        <p:tav tm="0">
                                          <p:val>
                                            <p:strVal val="0"/>
                                          </p:val>
                                        </p:tav>
                                        <p:tav tm="100000">
                                          <p:val>
                                            <p:strVal val="#ppt_w"/>
                                          </p:val>
                                        </p:tav>
                                      </p:tavLst>
                                    </p:anim>
                                    <p:anim calcmode="lin" valueType="num">
                                      <p:cBhvr additive="base">
                                        <p:cTn id="60" dur="500"/>
                                        <p:tgtEl>
                                          <p:spTgt spid="629"/>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630"/>
                                        </p:tgtEl>
                                        <p:attrNameLst>
                                          <p:attrName>style.visibility</p:attrName>
                                        </p:attrNameLst>
                                      </p:cBhvr>
                                      <p:to>
                                        <p:strVal val="visible"/>
                                      </p:to>
                                    </p:set>
                                    <p:anim calcmode="lin" valueType="num">
                                      <p:cBhvr additive="base">
                                        <p:cTn id="63" dur="500"/>
                                        <p:tgtEl>
                                          <p:spTgt spid="630"/>
                                        </p:tgtEl>
                                        <p:attrNameLst>
                                          <p:attrName>ppt_w</p:attrName>
                                        </p:attrNameLst>
                                      </p:cBhvr>
                                      <p:tavLst>
                                        <p:tav tm="0">
                                          <p:val>
                                            <p:strVal val="0"/>
                                          </p:val>
                                        </p:tav>
                                        <p:tav tm="100000">
                                          <p:val>
                                            <p:strVal val="#ppt_w"/>
                                          </p:val>
                                        </p:tav>
                                      </p:tavLst>
                                    </p:anim>
                                    <p:anim calcmode="lin" valueType="num">
                                      <p:cBhvr additive="base">
                                        <p:cTn id="64" dur="500"/>
                                        <p:tgtEl>
                                          <p:spTgt spid="630"/>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631"/>
                                        </p:tgtEl>
                                        <p:attrNameLst>
                                          <p:attrName>style.visibility</p:attrName>
                                        </p:attrNameLst>
                                      </p:cBhvr>
                                      <p:to>
                                        <p:strVal val="visible"/>
                                      </p:to>
                                    </p:set>
                                    <p:anim calcmode="lin" valueType="num">
                                      <p:cBhvr additive="base">
                                        <p:cTn id="67" dur="500"/>
                                        <p:tgtEl>
                                          <p:spTgt spid="631"/>
                                        </p:tgtEl>
                                        <p:attrNameLst>
                                          <p:attrName>ppt_w</p:attrName>
                                        </p:attrNameLst>
                                      </p:cBhvr>
                                      <p:tavLst>
                                        <p:tav tm="0">
                                          <p:val>
                                            <p:strVal val="0"/>
                                          </p:val>
                                        </p:tav>
                                        <p:tav tm="100000">
                                          <p:val>
                                            <p:strVal val="#ppt_w"/>
                                          </p:val>
                                        </p:tav>
                                      </p:tavLst>
                                    </p:anim>
                                    <p:anim calcmode="lin" valueType="num">
                                      <p:cBhvr additive="base">
                                        <p:cTn id="68" dur="500"/>
                                        <p:tgtEl>
                                          <p:spTgt spid="631"/>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632"/>
                                        </p:tgtEl>
                                        <p:attrNameLst>
                                          <p:attrName>style.visibility</p:attrName>
                                        </p:attrNameLst>
                                      </p:cBhvr>
                                      <p:to>
                                        <p:strVal val="visible"/>
                                      </p:to>
                                    </p:set>
                                    <p:anim calcmode="lin" valueType="num">
                                      <p:cBhvr additive="base">
                                        <p:cTn id="71" dur="500"/>
                                        <p:tgtEl>
                                          <p:spTgt spid="632"/>
                                        </p:tgtEl>
                                        <p:attrNameLst>
                                          <p:attrName>ppt_w</p:attrName>
                                        </p:attrNameLst>
                                      </p:cBhvr>
                                      <p:tavLst>
                                        <p:tav tm="0">
                                          <p:val>
                                            <p:strVal val="0"/>
                                          </p:val>
                                        </p:tav>
                                        <p:tav tm="100000">
                                          <p:val>
                                            <p:strVal val="#ppt_w"/>
                                          </p:val>
                                        </p:tav>
                                      </p:tavLst>
                                    </p:anim>
                                    <p:anim calcmode="lin" valueType="num">
                                      <p:cBhvr additive="base">
                                        <p:cTn id="72" dur="500"/>
                                        <p:tgtEl>
                                          <p:spTgt spid="632"/>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633"/>
                                        </p:tgtEl>
                                        <p:attrNameLst>
                                          <p:attrName>style.visibility</p:attrName>
                                        </p:attrNameLst>
                                      </p:cBhvr>
                                      <p:to>
                                        <p:strVal val="visible"/>
                                      </p:to>
                                    </p:set>
                                    <p:anim calcmode="lin" valueType="num">
                                      <p:cBhvr additive="base">
                                        <p:cTn id="75" dur="500"/>
                                        <p:tgtEl>
                                          <p:spTgt spid="633"/>
                                        </p:tgtEl>
                                        <p:attrNameLst>
                                          <p:attrName>ppt_w</p:attrName>
                                        </p:attrNameLst>
                                      </p:cBhvr>
                                      <p:tavLst>
                                        <p:tav tm="0">
                                          <p:val>
                                            <p:strVal val="0"/>
                                          </p:val>
                                        </p:tav>
                                        <p:tav tm="100000">
                                          <p:val>
                                            <p:strVal val="#ppt_w"/>
                                          </p:val>
                                        </p:tav>
                                      </p:tavLst>
                                    </p:anim>
                                    <p:anim calcmode="lin" valueType="num">
                                      <p:cBhvr additive="base">
                                        <p:cTn id="76" dur="500"/>
                                        <p:tgtEl>
                                          <p:spTgt spid="633"/>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634"/>
                                        </p:tgtEl>
                                        <p:attrNameLst>
                                          <p:attrName>style.visibility</p:attrName>
                                        </p:attrNameLst>
                                      </p:cBhvr>
                                      <p:to>
                                        <p:strVal val="visible"/>
                                      </p:to>
                                    </p:set>
                                    <p:anim calcmode="lin" valueType="num">
                                      <p:cBhvr additive="base">
                                        <p:cTn id="79" dur="500"/>
                                        <p:tgtEl>
                                          <p:spTgt spid="634"/>
                                        </p:tgtEl>
                                        <p:attrNameLst>
                                          <p:attrName>ppt_w</p:attrName>
                                        </p:attrNameLst>
                                      </p:cBhvr>
                                      <p:tavLst>
                                        <p:tav tm="0">
                                          <p:val>
                                            <p:strVal val="0"/>
                                          </p:val>
                                        </p:tav>
                                        <p:tav tm="100000">
                                          <p:val>
                                            <p:strVal val="#ppt_w"/>
                                          </p:val>
                                        </p:tav>
                                      </p:tavLst>
                                    </p:anim>
                                    <p:anim calcmode="lin" valueType="num">
                                      <p:cBhvr additive="base">
                                        <p:cTn id="80" dur="500"/>
                                        <p:tgtEl>
                                          <p:spTgt spid="634"/>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635"/>
                                        </p:tgtEl>
                                        <p:attrNameLst>
                                          <p:attrName>style.visibility</p:attrName>
                                        </p:attrNameLst>
                                      </p:cBhvr>
                                      <p:to>
                                        <p:strVal val="visible"/>
                                      </p:to>
                                    </p:set>
                                    <p:anim calcmode="lin" valueType="num">
                                      <p:cBhvr additive="base">
                                        <p:cTn id="83" dur="500"/>
                                        <p:tgtEl>
                                          <p:spTgt spid="635"/>
                                        </p:tgtEl>
                                        <p:attrNameLst>
                                          <p:attrName>ppt_w</p:attrName>
                                        </p:attrNameLst>
                                      </p:cBhvr>
                                      <p:tavLst>
                                        <p:tav tm="0">
                                          <p:val>
                                            <p:strVal val="0"/>
                                          </p:val>
                                        </p:tav>
                                        <p:tav tm="100000">
                                          <p:val>
                                            <p:strVal val="#ppt_w"/>
                                          </p:val>
                                        </p:tav>
                                      </p:tavLst>
                                    </p:anim>
                                    <p:anim calcmode="lin" valueType="num">
                                      <p:cBhvr additive="base">
                                        <p:cTn id="84" dur="500"/>
                                        <p:tgtEl>
                                          <p:spTgt spid="635"/>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636"/>
                                        </p:tgtEl>
                                        <p:attrNameLst>
                                          <p:attrName>style.visibility</p:attrName>
                                        </p:attrNameLst>
                                      </p:cBhvr>
                                      <p:to>
                                        <p:strVal val="visible"/>
                                      </p:to>
                                    </p:set>
                                    <p:anim calcmode="lin" valueType="num">
                                      <p:cBhvr additive="base">
                                        <p:cTn id="87" dur="500"/>
                                        <p:tgtEl>
                                          <p:spTgt spid="636"/>
                                        </p:tgtEl>
                                        <p:attrNameLst>
                                          <p:attrName>ppt_w</p:attrName>
                                        </p:attrNameLst>
                                      </p:cBhvr>
                                      <p:tavLst>
                                        <p:tav tm="0">
                                          <p:val>
                                            <p:strVal val="0"/>
                                          </p:val>
                                        </p:tav>
                                        <p:tav tm="100000">
                                          <p:val>
                                            <p:strVal val="#ppt_w"/>
                                          </p:val>
                                        </p:tav>
                                      </p:tavLst>
                                    </p:anim>
                                    <p:anim calcmode="lin" valueType="num">
                                      <p:cBhvr additive="base">
                                        <p:cTn id="88" dur="500"/>
                                        <p:tgtEl>
                                          <p:spTgt spid="636"/>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637"/>
                                        </p:tgtEl>
                                        <p:attrNameLst>
                                          <p:attrName>style.visibility</p:attrName>
                                        </p:attrNameLst>
                                      </p:cBhvr>
                                      <p:to>
                                        <p:strVal val="visible"/>
                                      </p:to>
                                    </p:set>
                                    <p:anim calcmode="lin" valueType="num">
                                      <p:cBhvr additive="base">
                                        <p:cTn id="91" dur="500"/>
                                        <p:tgtEl>
                                          <p:spTgt spid="637"/>
                                        </p:tgtEl>
                                        <p:attrNameLst>
                                          <p:attrName>ppt_w</p:attrName>
                                        </p:attrNameLst>
                                      </p:cBhvr>
                                      <p:tavLst>
                                        <p:tav tm="0">
                                          <p:val>
                                            <p:strVal val="0"/>
                                          </p:val>
                                        </p:tav>
                                        <p:tav tm="100000">
                                          <p:val>
                                            <p:strVal val="#ppt_w"/>
                                          </p:val>
                                        </p:tav>
                                      </p:tavLst>
                                    </p:anim>
                                    <p:anim calcmode="lin" valueType="num">
                                      <p:cBhvr additive="base">
                                        <p:cTn id="92" dur="500"/>
                                        <p:tgtEl>
                                          <p:spTgt spid="637"/>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638"/>
                                        </p:tgtEl>
                                        <p:attrNameLst>
                                          <p:attrName>style.visibility</p:attrName>
                                        </p:attrNameLst>
                                      </p:cBhvr>
                                      <p:to>
                                        <p:strVal val="visible"/>
                                      </p:to>
                                    </p:set>
                                    <p:anim calcmode="lin" valueType="num">
                                      <p:cBhvr additive="base">
                                        <p:cTn id="95" dur="500"/>
                                        <p:tgtEl>
                                          <p:spTgt spid="638"/>
                                        </p:tgtEl>
                                        <p:attrNameLst>
                                          <p:attrName>ppt_w</p:attrName>
                                        </p:attrNameLst>
                                      </p:cBhvr>
                                      <p:tavLst>
                                        <p:tav tm="0">
                                          <p:val>
                                            <p:strVal val="0"/>
                                          </p:val>
                                        </p:tav>
                                        <p:tav tm="100000">
                                          <p:val>
                                            <p:strVal val="#ppt_w"/>
                                          </p:val>
                                        </p:tav>
                                      </p:tavLst>
                                    </p:anim>
                                    <p:anim calcmode="lin" valueType="num">
                                      <p:cBhvr additive="base">
                                        <p:cTn id="96" dur="500"/>
                                        <p:tgtEl>
                                          <p:spTgt spid="6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1"/>
          <p:cNvSpPr/>
          <p:nvPr/>
        </p:nvSpPr>
        <p:spPr>
          <a:xfrm>
            <a:off x="1465429" y="4063762"/>
            <a:ext cx="3966045" cy="3834834"/>
          </a:xfrm>
          <a:custGeom>
            <a:avLst/>
            <a:gdLst/>
            <a:ahLst/>
            <a:cxnLst/>
            <a:rect l="l" t="t" r="r" b="b"/>
            <a:pathLst>
              <a:path w="120000" h="120000" extrusionOk="0">
                <a:moveTo>
                  <a:pt x="0" y="119999"/>
                </a:moveTo>
                <a:lnTo>
                  <a:pt x="0" y="119999"/>
                </a:lnTo>
                <a:cubicBezTo>
                  <a:pt x="30967" y="95485"/>
                  <a:pt x="46891" y="50032"/>
                  <a:pt x="59990" y="0"/>
                </a:cubicBezTo>
                <a:cubicBezTo>
                  <a:pt x="73089" y="50032"/>
                  <a:pt x="89013" y="95485"/>
                  <a:pt x="119999" y="119999"/>
                </a:cubicBezTo>
                <a:cubicBezTo>
                  <a:pt x="119999" y="119999"/>
                  <a:pt x="0" y="119999"/>
                  <a:pt x="0" y="119999"/>
                </a:cubicBezTo>
                <a:close/>
              </a:path>
            </a:pathLst>
          </a:custGeom>
          <a:solidFill>
            <a:schemeClr val="accent1">
              <a:alpha val="69803"/>
            </a:schemeClr>
          </a:solidFill>
          <a:ln>
            <a:noFill/>
          </a:ln>
        </p:spPr>
        <p:txBody>
          <a:bodyPr spcFirstLastPara="1" wrap="square" lIns="182875" tIns="91425" rIns="182875" bIns="9142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46" name="Google Shape;646;p31"/>
          <p:cNvSpPr/>
          <p:nvPr/>
        </p:nvSpPr>
        <p:spPr>
          <a:xfrm>
            <a:off x="5944788" y="3902718"/>
            <a:ext cx="3968599" cy="3995878"/>
          </a:xfrm>
          <a:custGeom>
            <a:avLst/>
            <a:gdLst/>
            <a:ahLst/>
            <a:cxnLst/>
            <a:rect l="l" t="t" r="r" b="b"/>
            <a:pathLst>
              <a:path w="120000" h="120000" extrusionOk="0">
                <a:moveTo>
                  <a:pt x="0" y="119999"/>
                </a:moveTo>
                <a:lnTo>
                  <a:pt x="0" y="119999"/>
                </a:lnTo>
                <a:cubicBezTo>
                  <a:pt x="30967" y="95485"/>
                  <a:pt x="46891" y="50032"/>
                  <a:pt x="59990" y="0"/>
                </a:cubicBezTo>
                <a:cubicBezTo>
                  <a:pt x="73089" y="50032"/>
                  <a:pt x="89013" y="95485"/>
                  <a:pt x="119999" y="119999"/>
                </a:cubicBezTo>
                <a:cubicBezTo>
                  <a:pt x="119999" y="119999"/>
                  <a:pt x="0" y="119999"/>
                  <a:pt x="0" y="119999"/>
                </a:cubicBezTo>
                <a:close/>
              </a:path>
            </a:pathLst>
          </a:custGeom>
          <a:solidFill>
            <a:schemeClr val="accent3">
              <a:alpha val="69803"/>
            </a:schemeClr>
          </a:solidFill>
          <a:ln>
            <a:noFill/>
          </a:ln>
        </p:spPr>
        <p:txBody>
          <a:bodyPr spcFirstLastPara="1" wrap="square" lIns="182875" tIns="91425" rIns="182875" bIns="9142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47" name="Google Shape;647;p31"/>
          <p:cNvSpPr/>
          <p:nvPr/>
        </p:nvSpPr>
        <p:spPr>
          <a:xfrm>
            <a:off x="3705107" y="4838713"/>
            <a:ext cx="3968599" cy="3059882"/>
          </a:xfrm>
          <a:custGeom>
            <a:avLst/>
            <a:gdLst/>
            <a:ahLst/>
            <a:cxnLst/>
            <a:rect l="l" t="t" r="r" b="b"/>
            <a:pathLst>
              <a:path w="120000" h="120000" extrusionOk="0">
                <a:moveTo>
                  <a:pt x="0" y="119999"/>
                </a:moveTo>
                <a:lnTo>
                  <a:pt x="0" y="119999"/>
                </a:lnTo>
                <a:cubicBezTo>
                  <a:pt x="30967" y="95485"/>
                  <a:pt x="46891" y="50032"/>
                  <a:pt x="59990" y="0"/>
                </a:cubicBezTo>
                <a:cubicBezTo>
                  <a:pt x="73089" y="50032"/>
                  <a:pt x="89013" y="95485"/>
                  <a:pt x="119999" y="119999"/>
                </a:cubicBezTo>
                <a:cubicBezTo>
                  <a:pt x="119999" y="119999"/>
                  <a:pt x="0" y="119999"/>
                  <a:pt x="0" y="119999"/>
                </a:cubicBezTo>
                <a:close/>
              </a:path>
            </a:pathLst>
          </a:custGeom>
          <a:solidFill>
            <a:schemeClr val="accent2">
              <a:alpha val="69803"/>
            </a:schemeClr>
          </a:solidFill>
          <a:ln>
            <a:noFill/>
          </a:ln>
        </p:spPr>
        <p:txBody>
          <a:bodyPr spcFirstLastPara="1" wrap="square" lIns="182875" tIns="91425" rIns="182875" bIns="9142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48" name="Google Shape;648;p31"/>
          <p:cNvSpPr/>
          <p:nvPr/>
        </p:nvSpPr>
        <p:spPr>
          <a:xfrm>
            <a:off x="8184467" y="4604715"/>
            <a:ext cx="3968599" cy="3293881"/>
          </a:xfrm>
          <a:custGeom>
            <a:avLst/>
            <a:gdLst/>
            <a:ahLst/>
            <a:cxnLst/>
            <a:rect l="l" t="t" r="r" b="b"/>
            <a:pathLst>
              <a:path w="120000" h="120000" extrusionOk="0">
                <a:moveTo>
                  <a:pt x="0" y="119999"/>
                </a:moveTo>
                <a:lnTo>
                  <a:pt x="0" y="119999"/>
                </a:lnTo>
                <a:cubicBezTo>
                  <a:pt x="30967" y="95485"/>
                  <a:pt x="46891" y="50032"/>
                  <a:pt x="59990" y="0"/>
                </a:cubicBezTo>
                <a:cubicBezTo>
                  <a:pt x="73089" y="50032"/>
                  <a:pt x="89013" y="95485"/>
                  <a:pt x="119999" y="119999"/>
                </a:cubicBezTo>
                <a:cubicBezTo>
                  <a:pt x="119999" y="119999"/>
                  <a:pt x="0" y="119999"/>
                  <a:pt x="0" y="119999"/>
                </a:cubicBezTo>
                <a:close/>
              </a:path>
            </a:pathLst>
          </a:custGeom>
          <a:solidFill>
            <a:schemeClr val="accent4">
              <a:alpha val="69803"/>
            </a:schemeClr>
          </a:solidFill>
          <a:ln>
            <a:noFill/>
          </a:ln>
        </p:spPr>
        <p:txBody>
          <a:bodyPr spcFirstLastPara="1" wrap="square" lIns="182875" tIns="91425" rIns="182875" bIns="9142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49" name="Google Shape;649;p31"/>
          <p:cNvSpPr/>
          <p:nvPr/>
        </p:nvSpPr>
        <p:spPr>
          <a:xfrm>
            <a:off x="12883763" y="4203574"/>
            <a:ext cx="3966047" cy="3695022"/>
          </a:xfrm>
          <a:custGeom>
            <a:avLst/>
            <a:gdLst/>
            <a:ahLst/>
            <a:cxnLst/>
            <a:rect l="l" t="t" r="r" b="b"/>
            <a:pathLst>
              <a:path w="120000" h="120000" extrusionOk="0">
                <a:moveTo>
                  <a:pt x="0" y="119999"/>
                </a:moveTo>
                <a:lnTo>
                  <a:pt x="0" y="119999"/>
                </a:lnTo>
                <a:cubicBezTo>
                  <a:pt x="30967" y="95485"/>
                  <a:pt x="46891" y="50032"/>
                  <a:pt x="59990" y="0"/>
                </a:cubicBezTo>
                <a:cubicBezTo>
                  <a:pt x="73089" y="50032"/>
                  <a:pt x="89013" y="95485"/>
                  <a:pt x="119999" y="119999"/>
                </a:cubicBezTo>
                <a:cubicBezTo>
                  <a:pt x="119999" y="119999"/>
                  <a:pt x="0" y="119999"/>
                  <a:pt x="0" y="119999"/>
                </a:cubicBezTo>
                <a:close/>
              </a:path>
            </a:pathLst>
          </a:custGeom>
          <a:solidFill>
            <a:schemeClr val="accent6">
              <a:alpha val="69803"/>
            </a:schemeClr>
          </a:solidFill>
          <a:ln>
            <a:noFill/>
          </a:ln>
        </p:spPr>
        <p:txBody>
          <a:bodyPr spcFirstLastPara="1" wrap="square" lIns="182875" tIns="91425" rIns="182875" bIns="9142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50" name="Google Shape;650;p31"/>
          <p:cNvSpPr/>
          <p:nvPr/>
        </p:nvSpPr>
        <p:spPr>
          <a:xfrm>
            <a:off x="10426698" y="4989141"/>
            <a:ext cx="3966047" cy="2909455"/>
          </a:xfrm>
          <a:custGeom>
            <a:avLst/>
            <a:gdLst/>
            <a:ahLst/>
            <a:cxnLst/>
            <a:rect l="l" t="t" r="r" b="b"/>
            <a:pathLst>
              <a:path w="120000" h="120000" extrusionOk="0">
                <a:moveTo>
                  <a:pt x="0" y="119999"/>
                </a:moveTo>
                <a:lnTo>
                  <a:pt x="0" y="119999"/>
                </a:lnTo>
                <a:cubicBezTo>
                  <a:pt x="30967" y="95485"/>
                  <a:pt x="46891" y="50032"/>
                  <a:pt x="59990" y="0"/>
                </a:cubicBezTo>
                <a:cubicBezTo>
                  <a:pt x="73089" y="50032"/>
                  <a:pt x="89013" y="95485"/>
                  <a:pt x="119999" y="119999"/>
                </a:cubicBezTo>
                <a:cubicBezTo>
                  <a:pt x="119999" y="119999"/>
                  <a:pt x="0" y="119999"/>
                  <a:pt x="0" y="119999"/>
                </a:cubicBezTo>
                <a:close/>
              </a:path>
            </a:pathLst>
          </a:custGeom>
          <a:solidFill>
            <a:schemeClr val="accent5">
              <a:alpha val="69803"/>
            </a:schemeClr>
          </a:solidFill>
          <a:ln>
            <a:noFill/>
          </a:ln>
        </p:spPr>
        <p:txBody>
          <a:bodyPr spcFirstLastPara="1" wrap="square" lIns="182875" tIns="91425" rIns="182875" bIns="9142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51" name="Google Shape;651;p31"/>
          <p:cNvSpPr/>
          <p:nvPr/>
        </p:nvSpPr>
        <p:spPr>
          <a:xfrm>
            <a:off x="2378767" y="9872266"/>
            <a:ext cx="808417" cy="808633"/>
          </a:xfrm>
          <a:prstGeom prst="ellipse">
            <a:avLst/>
          </a:prstGeom>
          <a:solidFill>
            <a:schemeClr val="accent4"/>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52" name="Google Shape;652;p31"/>
          <p:cNvSpPr/>
          <p:nvPr/>
        </p:nvSpPr>
        <p:spPr>
          <a:xfrm>
            <a:off x="7302355" y="9877133"/>
            <a:ext cx="809244" cy="809455"/>
          </a:xfrm>
          <a:prstGeom prst="ellipse">
            <a:avLst/>
          </a:prstGeom>
          <a:solidFill>
            <a:schemeClr val="accent5"/>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53" name="Google Shape;653;p31"/>
          <p:cNvSpPr/>
          <p:nvPr/>
        </p:nvSpPr>
        <p:spPr>
          <a:xfrm>
            <a:off x="12275918" y="9866985"/>
            <a:ext cx="809244" cy="809455"/>
          </a:xfrm>
          <a:prstGeom prst="ellipse">
            <a:avLst/>
          </a:prstGeom>
          <a:solidFill>
            <a:schemeClr val="accent6"/>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54" name="Google Shape;654;p31"/>
          <p:cNvSpPr/>
          <p:nvPr/>
        </p:nvSpPr>
        <p:spPr>
          <a:xfrm>
            <a:off x="13219027" y="10089162"/>
            <a:ext cx="3078225" cy="774131"/>
          </a:xfrm>
          <a:prstGeom prst="rect">
            <a:avLst/>
          </a:prstGeom>
          <a:noFill/>
          <a:ln>
            <a:noFill/>
          </a:ln>
        </p:spPr>
        <p:txBody>
          <a:bodyPr spcFirstLastPara="1" wrap="square" lIns="137150" tIns="68575" rIns="137150" bIns="68575" anchor="t" anchorCtr="0">
            <a:noAutofit/>
          </a:bodyPr>
          <a:lstStyle/>
          <a:p>
            <a:pPr marL="0" marR="0" lvl="0" indent="0" algn="l"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655" name="Google Shape;655;p31"/>
          <p:cNvSpPr/>
          <p:nvPr/>
        </p:nvSpPr>
        <p:spPr>
          <a:xfrm>
            <a:off x="13213089" y="9626439"/>
            <a:ext cx="886156"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2011</a:t>
            </a:r>
            <a:endParaRPr/>
          </a:p>
        </p:txBody>
      </p:sp>
      <p:sp>
        <p:nvSpPr>
          <p:cNvPr id="656" name="Google Shape;656;p31"/>
          <p:cNvSpPr/>
          <p:nvPr/>
        </p:nvSpPr>
        <p:spPr>
          <a:xfrm>
            <a:off x="8216610" y="10093810"/>
            <a:ext cx="3037437" cy="774131"/>
          </a:xfrm>
          <a:prstGeom prst="rect">
            <a:avLst/>
          </a:prstGeom>
          <a:noFill/>
          <a:ln>
            <a:noFill/>
          </a:ln>
        </p:spPr>
        <p:txBody>
          <a:bodyPr spcFirstLastPara="1" wrap="square" lIns="137150" tIns="68575" rIns="137150" bIns="68575" anchor="t" anchorCtr="0">
            <a:noAutofit/>
          </a:bodyPr>
          <a:lstStyle/>
          <a:p>
            <a:pPr marL="0" marR="0" lvl="0" indent="0" algn="l"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657" name="Google Shape;657;p31"/>
          <p:cNvSpPr/>
          <p:nvPr/>
        </p:nvSpPr>
        <p:spPr>
          <a:xfrm>
            <a:off x="8210674" y="9631086"/>
            <a:ext cx="886156"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2010</a:t>
            </a:r>
            <a:endParaRPr/>
          </a:p>
        </p:txBody>
      </p:sp>
      <p:sp>
        <p:nvSpPr>
          <p:cNvPr id="658" name="Google Shape;658;p31"/>
          <p:cNvSpPr/>
          <p:nvPr/>
        </p:nvSpPr>
        <p:spPr>
          <a:xfrm>
            <a:off x="3321876" y="10093810"/>
            <a:ext cx="3078225" cy="774131"/>
          </a:xfrm>
          <a:prstGeom prst="rect">
            <a:avLst/>
          </a:prstGeom>
          <a:noFill/>
          <a:ln>
            <a:noFill/>
          </a:ln>
        </p:spPr>
        <p:txBody>
          <a:bodyPr spcFirstLastPara="1" wrap="square" lIns="137150" tIns="68575" rIns="137150" bIns="68575" anchor="t" anchorCtr="0">
            <a:noAutofit/>
          </a:bodyPr>
          <a:lstStyle/>
          <a:p>
            <a:pPr marL="0" marR="0" lvl="0" indent="0" algn="l"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659" name="Google Shape;659;p31"/>
          <p:cNvSpPr/>
          <p:nvPr/>
        </p:nvSpPr>
        <p:spPr>
          <a:xfrm>
            <a:off x="3315938" y="9631086"/>
            <a:ext cx="886156"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2009</a:t>
            </a:r>
            <a:endParaRPr/>
          </a:p>
        </p:txBody>
      </p:sp>
      <p:sp>
        <p:nvSpPr>
          <p:cNvPr id="660" name="Google Shape;660;p31"/>
          <p:cNvSpPr/>
          <p:nvPr/>
        </p:nvSpPr>
        <p:spPr>
          <a:xfrm>
            <a:off x="2566116" y="10060327"/>
            <a:ext cx="434976" cy="393802"/>
          </a:xfrm>
          <a:custGeom>
            <a:avLst/>
            <a:gdLst/>
            <a:ahLst/>
            <a:cxnLst/>
            <a:rect l="l" t="t" r="r" b="b"/>
            <a:pathLst>
              <a:path w="120000" h="120000" extrusionOk="0">
                <a:moveTo>
                  <a:pt x="114219" y="119779"/>
                </a:moveTo>
                <a:lnTo>
                  <a:pt x="114219" y="119779"/>
                </a:lnTo>
                <a:cubicBezTo>
                  <a:pt x="104252" y="119779"/>
                  <a:pt x="104252" y="119779"/>
                  <a:pt x="104252" y="119779"/>
                </a:cubicBezTo>
                <a:cubicBezTo>
                  <a:pt x="104252" y="70018"/>
                  <a:pt x="104252" y="70018"/>
                  <a:pt x="104252" y="70018"/>
                </a:cubicBezTo>
                <a:cubicBezTo>
                  <a:pt x="104252" y="31045"/>
                  <a:pt x="104252" y="31045"/>
                  <a:pt x="104252" y="31045"/>
                </a:cubicBezTo>
                <a:cubicBezTo>
                  <a:pt x="114219" y="31045"/>
                  <a:pt x="114219" y="31045"/>
                  <a:pt x="114219" y="31045"/>
                </a:cubicBezTo>
                <a:cubicBezTo>
                  <a:pt x="117009" y="31045"/>
                  <a:pt x="119800" y="32587"/>
                  <a:pt x="119800" y="37431"/>
                </a:cubicBezTo>
                <a:cubicBezTo>
                  <a:pt x="119800" y="76183"/>
                  <a:pt x="119800" y="76183"/>
                  <a:pt x="119800" y="76183"/>
                </a:cubicBezTo>
                <a:cubicBezTo>
                  <a:pt x="119800" y="101064"/>
                  <a:pt x="119800" y="101064"/>
                  <a:pt x="119800" y="101064"/>
                </a:cubicBezTo>
                <a:cubicBezTo>
                  <a:pt x="119800" y="113614"/>
                  <a:pt x="119800" y="113614"/>
                  <a:pt x="119800" y="113614"/>
                </a:cubicBezTo>
                <a:cubicBezTo>
                  <a:pt x="119800" y="116697"/>
                  <a:pt x="117009" y="119779"/>
                  <a:pt x="114219" y="119779"/>
                </a:cubicBezTo>
                <a:close/>
                <a:moveTo>
                  <a:pt x="19734" y="119779"/>
                </a:moveTo>
                <a:lnTo>
                  <a:pt x="19734" y="119779"/>
                </a:lnTo>
                <a:cubicBezTo>
                  <a:pt x="19734" y="70018"/>
                  <a:pt x="19734" y="70018"/>
                  <a:pt x="19734" y="70018"/>
                </a:cubicBezTo>
                <a:cubicBezTo>
                  <a:pt x="19734" y="68477"/>
                  <a:pt x="19734" y="68477"/>
                  <a:pt x="19734" y="68477"/>
                </a:cubicBezTo>
                <a:cubicBezTo>
                  <a:pt x="19734" y="31045"/>
                  <a:pt x="19734" y="31045"/>
                  <a:pt x="19734" y="31045"/>
                </a:cubicBezTo>
                <a:cubicBezTo>
                  <a:pt x="31096" y="31045"/>
                  <a:pt x="31096" y="31045"/>
                  <a:pt x="31096" y="31045"/>
                </a:cubicBezTo>
                <a:cubicBezTo>
                  <a:pt x="31096" y="14091"/>
                  <a:pt x="43654" y="0"/>
                  <a:pt x="59202" y="0"/>
                </a:cubicBezTo>
                <a:cubicBezTo>
                  <a:pt x="74750" y="0"/>
                  <a:pt x="87308" y="14091"/>
                  <a:pt x="87308" y="31045"/>
                </a:cubicBezTo>
                <a:cubicBezTo>
                  <a:pt x="98671" y="31045"/>
                  <a:pt x="98671" y="31045"/>
                  <a:pt x="98671" y="31045"/>
                </a:cubicBezTo>
                <a:cubicBezTo>
                  <a:pt x="98671" y="70018"/>
                  <a:pt x="98671" y="70018"/>
                  <a:pt x="98671" y="70018"/>
                </a:cubicBezTo>
                <a:cubicBezTo>
                  <a:pt x="98671" y="119779"/>
                  <a:pt x="98671" y="119779"/>
                  <a:pt x="98671" y="119779"/>
                </a:cubicBezTo>
                <a:lnTo>
                  <a:pt x="19734" y="119779"/>
                </a:lnTo>
                <a:close/>
                <a:moveTo>
                  <a:pt x="59202" y="12550"/>
                </a:moveTo>
                <a:lnTo>
                  <a:pt x="59202" y="12550"/>
                </a:lnTo>
                <a:cubicBezTo>
                  <a:pt x="50830" y="12550"/>
                  <a:pt x="42259" y="20256"/>
                  <a:pt x="42259" y="31045"/>
                </a:cubicBezTo>
                <a:cubicBezTo>
                  <a:pt x="76146" y="31045"/>
                  <a:pt x="76146" y="31045"/>
                  <a:pt x="76146" y="31045"/>
                </a:cubicBezTo>
                <a:cubicBezTo>
                  <a:pt x="76146" y="20256"/>
                  <a:pt x="69169" y="12550"/>
                  <a:pt x="59202" y="12550"/>
                </a:cubicBezTo>
                <a:close/>
                <a:moveTo>
                  <a:pt x="0" y="113614"/>
                </a:moveTo>
                <a:lnTo>
                  <a:pt x="0" y="113614"/>
                </a:lnTo>
                <a:cubicBezTo>
                  <a:pt x="0" y="101064"/>
                  <a:pt x="0" y="101064"/>
                  <a:pt x="0" y="101064"/>
                </a:cubicBezTo>
                <a:cubicBezTo>
                  <a:pt x="0" y="76183"/>
                  <a:pt x="0" y="76183"/>
                  <a:pt x="0" y="76183"/>
                </a:cubicBezTo>
                <a:cubicBezTo>
                  <a:pt x="0" y="37431"/>
                  <a:pt x="0" y="37431"/>
                  <a:pt x="0" y="37431"/>
                </a:cubicBezTo>
                <a:cubicBezTo>
                  <a:pt x="0" y="32587"/>
                  <a:pt x="1395" y="31045"/>
                  <a:pt x="5780" y="31045"/>
                </a:cubicBezTo>
                <a:cubicBezTo>
                  <a:pt x="14152" y="31045"/>
                  <a:pt x="14152" y="31045"/>
                  <a:pt x="14152" y="31045"/>
                </a:cubicBezTo>
                <a:cubicBezTo>
                  <a:pt x="14152" y="68477"/>
                  <a:pt x="14152" y="68477"/>
                  <a:pt x="14152" y="68477"/>
                </a:cubicBezTo>
                <a:cubicBezTo>
                  <a:pt x="14152" y="70018"/>
                  <a:pt x="14152" y="70018"/>
                  <a:pt x="14152" y="70018"/>
                </a:cubicBezTo>
                <a:cubicBezTo>
                  <a:pt x="14152" y="119779"/>
                  <a:pt x="14152" y="119779"/>
                  <a:pt x="14152" y="119779"/>
                </a:cubicBezTo>
                <a:cubicBezTo>
                  <a:pt x="5780" y="119779"/>
                  <a:pt x="5780" y="119779"/>
                  <a:pt x="5780" y="119779"/>
                </a:cubicBezTo>
                <a:cubicBezTo>
                  <a:pt x="1395" y="119779"/>
                  <a:pt x="0" y="116697"/>
                  <a:pt x="0" y="1136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61" name="Google Shape;661;p31"/>
          <p:cNvSpPr/>
          <p:nvPr/>
        </p:nvSpPr>
        <p:spPr>
          <a:xfrm>
            <a:off x="12463269" y="10071525"/>
            <a:ext cx="434974" cy="381099"/>
          </a:xfrm>
          <a:custGeom>
            <a:avLst/>
            <a:gdLst/>
            <a:ahLst/>
            <a:cxnLst/>
            <a:rect l="l" t="t" r="r" b="b"/>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62" name="Google Shape;662;p31"/>
          <p:cNvSpPr/>
          <p:nvPr/>
        </p:nvSpPr>
        <p:spPr>
          <a:xfrm>
            <a:off x="7493910" y="10110524"/>
            <a:ext cx="431800" cy="381099"/>
          </a:xfrm>
          <a:custGeom>
            <a:avLst/>
            <a:gdLst/>
            <a:ahLst/>
            <a:cxnLst/>
            <a:rect l="l" t="t" r="r" b="b"/>
            <a:pathLst>
              <a:path w="120000" h="120000" extrusionOk="0">
                <a:moveTo>
                  <a:pt x="114209" y="119774"/>
                </a:moveTo>
                <a:lnTo>
                  <a:pt x="114209" y="119774"/>
                </a:lnTo>
                <a:cubicBezTo>
                  <a:pt x="5590" y="119774"/>
                  <a:pt x="5590" y="119774"/>
                  <a:pt x="5590" y="119774"/>
                </a:cubicBezTo>
                <a:cubicBezTo>
                  <a:pt x="2795" y="119774"/>
                  <a:pt x="0" y="116610"/>
                  <a:pt x="0" y="113446"/>
                </a:cubicBezTo>
                <a:cubicBezTo>
                  <a:pt x="0" y="6327"/>
                  <a:pt x="0" y="6327"/>
                  <a:pt x="0" y="6327"/>
                </a:cubicBezTo>
                <a:cubicBezTo>
                  <a:pt x="0" y="3163"/>
                  <a:pt x="2795" y="0"/>
                  <a:pt x="5590" y="0"/>
                </a:cubicBezTo>
                <a:cubicBezTo>
                  <a:pt x="114209" y="0"/>
                  <a:pt x="114209" y="0"/>
                  <a:pt x="114209" y="0"/>
                </a:cubicBezTo>
                <a:cubicBezTo>
                  <a:pt x="118402" y="0"/>
                  <a:pt x="119800" y="3163"/>
                  <a:pt x="119800" y="6327"/>
                </a:cubicBezTo>
                <a:cubicBezTo>
                  <a:pt x="119800" y="113446"/>
                  <a:pt x="119800" y="113446"/>
                  <a:pt x="119800" y="113446"/>
                </a:cubicBezTo>
                <a:cubicBezTo>
                  <a:pt x="119800" y="116610"/>
                  <a:pt x="118402" y="119774"/>
                  <a:pt x="114209" y="119774"/>
                </a:cubicBezTo>
                <a:close/>
                <a:moveTo>
                  <a:pt x="11181" y="6327"/>
                </a:moveTo>
                <a:lnTo>
                  <a:pt x="11181" y="6327"/>
                </a:lnTo>
                <a:cubicBezTo>
                  <a:pt x="8386" y="6327"/>
                  <a:pt x="5590" y="9717"/>
                  <a:pt x="5590" y="12881"/>
                </a:cubicBezTo>
                <a:cubicBezTo>
                  <a:pt x="5590" y="17627"/>
                  <a:pt x="8386" y="19209"/>
                  <a:pt x="11181" y="19209"/>
                </a:cubicBezTo>
                <a:cubicBezTo>
                  <a:pt x="13976" y="19209"/>
                  <a:pt x="16772" y="17627"/>
                  <a:pt x="16772" y="12881"/>
                </a:cubicBezTo>
                <a:cubicBezTo>
                  <a:pt x="16772" y="9717"/>
                  <a:pt x="13976" y="6327"/>
                  <a:pt x="11181" y="6327"/>
                </a:cubicBezTo>
                <a:close/>
                <a:moveTo>
                  <a:pt x="28153" y="6327"/>
                </a:moveTo>
                <a:lnTo>
                  <a:pt x="28153" y="6327"/>
                </a:lnTo>
                <a:cubicBezTo>
                  <a:pt x="25357" y="6327"/>
                  <a:pt x="22562" y="9717"/>
                  <a:pt x="22562" y="12881"/>
                </a:cubicBezTo>
                <a:cubicBezTo>
                  <a:pt x="22562" y="17627"/>
                  <a:pt x="25357" y="19209"/>
                  <a:pt x="28153" y="19209"/>
                </a:cubicBezTo>
                <a:cubicBezTo>
                  <a:pt x="30948" y="19209"/>
                  <a:pt x="33743" y="17627"/>
                  <a:pt x="33743" y="12881"/>
                </a:cubicBezTo>
                <a:cubicBezTo>
                  <a:pt x="33743" y="9717"/>
                  <a:pt x="30948" y="6327"/>
                  <a:pt x="28153" y="6327"/>
                </a:cubicBezTo>
                <a:close/>
                <a:moveTo>
                  <a:pt x="45124" y="6327"/>
                </a:moveTo>
                <a:lnTo>
                  <a:pt x="45124" y="6327"/>
                </a:lnTo>
                <a:cubicBezTo>
                  <a:pt x="42329" y="6327"/>
                  <a:pt x="39334" y="9717"/>
                  <a:pt x="39334" y="12881"/>
                </a:cubicBezTo>
                <a:cubicBezTo>
                  <a:pt x="39334" y="17627"/>
                  <a:pt x="42329" y="19209"/>
                  <a:pt x="45124" y="19209"/>
                </a:cubicBezTo>
                <a:cubicBezTo>
                  <a:pt x="47920" y="19209"/>
                  <a:pt x="50715" y="17627"/>
                  <a:pt x="50715" y="12881"/>
                </a:cubicBezTo>
                <a:cubicBezTo>
                  <a:pt x="50715" y="9717"/>
                  <a:pt x="47920" y="6327"/>
                  <a:pt x="45124" y="6327"/>
                </a:cubicBezTo>
                <a:close/>
                <a:moveTo>
                  <a:pt x="114209" y="25536"/>
                </a:moveTo>
                <a:lnTo>
                  <a:pt x="114209" y="25536"/>
                </a:lnTo>
                <a:cubicBezTo>
                  <a:pt x="108618" y="25536"/>
                  <a:pt x="108618" y="25536"/>
                  <a:pt x="108618" y="25536"/>
                </a:cubicBezTo>
                <a:cubicBezTo>
                  <a:pt x="11181" y="25536"/>
                  <a:pt x="11181" y="25536"/>
                  <a:pt x="11181" y="25536"/>
                </a:cubicBezTo>
                <a:cubicBezTo>
                  <a:pt x="5590" y="25536"/>
                  <a:pt x="5590" y="25536"/>
                  <a:pt x="5590" y="25536"/>
                </a:cubicBezTo>
                <a:cubicBezTo>
                  <a:pt x="5590" y="113446"/>
                  <a:pt x="5590" y="113446"/>
                  <a:pt x="5590" y="113446"/>
                </a:cubicBezTo>
                <a:cubicBezTo>
                  <a:pt x="114209" y="113446"/>
                  <a:pt x="114209" y="113446"/>
                  <a:pt x="114209" y="113446"/>
                </a:cubicBezTo>
                <a:lnTo>
                  <a:pt x="114209" y="25536"/>
                </a:lnTo>
                <a:close/>
                <a:moveTo>
                  <a:pt x="43727" y="63954"/>
                </a:moveTo>
                <a:lnTo>
                  <a:pt x="43727" y="63954"/>
                </a:lnTo>
                <a:cubicBezTo>
                  <a:pt x="45124" y="63954"/>
                  <a:pt x="46522" y="65536"/>
                  <a:pt x="46522" y="67118"/>
                </a:cubicBezTo>
                <a:lnTo>
                  <a:pt x="46522" y="67118"/>
                </a:lnTo>
                <a:cubicBezTo>
                  <a:pt x="54908" y="75028"/>
                  <a:pt x="54908" y="75028"/>
                  <a:pt x="54908" y="75028"/>
                </a:cubicBezTo>
                <a:cubicBezTo>
                  <a:pt x="73277" y="54463"/>
                  <a:pt x="73277" y="54463"/>
                  <a:pt x="73277" y="54463"/>
                </a:cubicBezTo>
                <a:lnTo>
                  <a:pt x="73277" y="54463"/>
                </a:lnTo>
                <a:cubicBezTo>
                  <a:pt x="74675" y="52881"/>
                  <a:pt x="76073" y="51073"/>
                  <a:pt x="77470" y="51073"/>
                </a:cubicBezTo>
                <a:cubicBezTo>
                  <a:pt x="80266" y="51073"/>
                  <a:pt x="83261" y="54463"/>
                  <a:pt x="83261" y="57627"/>
                </a:cubicBezTo>
                <a:cubicBezTo>
                  <a:pt x="83261" y="59209"/>
                  <a:pt x="81863" y="60790"/>
                  <a:pt x="80266" y="62372"/>
                </a:cubicBezTo>
                <a:lnTo>
                  <a:pt x="80266" y="62372"/>
                </a:lnTo>
                <a:cubicBezTo>
                  <a:pt x="57703" y="87909"/>
                  <a:pt x="57703" y="87909"/>
                  <a:pt x="57703" y="87909"/>
                </a:cubicBezTo>
                <a:lnTo>
                  <a:pt x="57703" y="87909"/>
                </a:lnTo>
                <a:cubicBezTo>
                  <a:pt x="57703" y="89491"/>
                  <a:pt x="56306" y="89491"/>
                  <a:pt x="54908" y="89491"/>
                </a:cubicBezTo>
                <a:cubicBezTo>
                  <a:pt x="53510" y="89491"/>
                  <a:pt x="52113" y="89491"/>
                  <a:pt x="50715" y="87909"/>
                </a:cubicBezTo>
                <a:lnTo>
                  <a:pt x="50715" y="87909"/>
                </a:lnTo>
                <a:cubicBezTo>
                  <a:pt x="39334" y="75028"/>
                  <a:pt x="39334" y="75028"/>
                  <a:pt x="39334" y="75028"/>
                </a:cubicBezTo>
                <a:lnTo>
                  <a:pt x="39334" y="75028"/>
                </a:lnTo>
                <a:cubicBezTo>
                  <a:pt x="37936" y="73446"/>
                  <a:pt x="37936" y="71864"/>
                  <a:pt x="37936" y="70282"/>
                </a:cubicBezTo>
                <a:cubicBezTo>
                  <a:pt x="37936" y="67118"/>
                  <a:pt x="39334" y="63954"/>
                  <a:pt x="43727" y="6395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63" name="Google Shape;663;p31"/>
          <p:cNvSpPr/>
          <p:nvPr/>
        </p:nvSpPr>
        <p:spPr>
          <a:xfrm>
            <a:off x="2378767" y="8428609"/>
            <a:ext cx="808417" cy="808633"/>
          </a:xfrm>
          <a:prstGeom prst="ellipse">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64" name="Google Shape;664;p31"/>
          <p:cNvSpPr/>
          <p:nvPr/>
        </p:nvSpPr>
        <p:spPr>
          <a:xfrm>
            <a:off x="7302355" y="8433476"/>
            <a:ext cx="809244" cy="809455"/>
          </a:xfrm>
          <a:prstGeom prst="ellipse">
            <a:avLst/>
          </a:prstGeom>
          <a:solidFill>
            <a:schemeClr val="accent2"/>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65" name="Google Shape;665;p31"/>
          <p:cNvSpPr/>
          <p:nvPr/>
        </p:nvSpPr>
        <p:spPr>
          <a:xfrm>
            <a:off x="12275918" y="8423328"/>
            <a:ext cx="809244" cy="809455"/>
          </a:xfrm>
          <a:prstGeom prst="ellipse">
            <a:avLst/>
          </a:prstGeom>
          <a:solidFill>
            <a:schemeClr val="accent3"/>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66" name="Google Shape;666;p31"/>
          <p:cNvSpPr/>
          <p:nvPr/>
        </p:nvSpPr>
        <p:spPr>
          <a:xfrm>
            <a:off x="13219027" y="8645505"/>
            <a:ext cx="3078225" cy="774131"/>
          </a:xfrm>
          <a:prstGeom prst="rect">
            <a:avLst/>
          </a:prstGeom>
          <a:noFill/>
          <a:ln>
            <a:noFill/>
          </a:ln>
        </p:spPr>
        <p:txBody>
          <a:bodyPr spcFirstLastPara="1" wrap="square" lIns="137150" tIns="68575" rIns="137150" bIns="68575" anchor="t" anchorCtr="0">
            <a:noAutofit/>
          </a:bodyPr>
          <a:lstStyle/>
          <a:p>
            <a:pPr marL="0" marR="0" lvl="0" indent="0" algn="l"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667" name="Google Shape;667;p31"/>
          <p:cNvSpPr/>
          <p:nvPr/>
        </p:nvSpPr>
        <p:spPr>
          <a:xfrm>
            <a:off x="13213089" y="8182782"/>
            <a:ext cx="886156"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2008</a:t>
            </a:r>
            <a:endParaRPr/>
          </a:p>
        </p:txBody>
      </p:sp>
      <p:sp>
        <p:nvSpPr>
          <p:cNvPr id="668" name="Google Shape;668;p31"/>
          <p:cNvSpPr/>
          <p:nvPr/>
        </p:nvSpPr>
        <p:spPr>
          <a:xfrm>
            <a:off x="8216610" y="8650152"/>
            <a:ext cx="3037437" cy="774131"/>
          </a:xfrm>
          <a:prstGeom prst="rect">
            <a:avLst/>
          </a:prstGeom>
          <a:noFill/>
          <a:ln>
            <a:noFill/>
          </a:ln>
        </p:spPr>
        <p:txBody>
          <a:bodyPr spcFirstLastPara="1" wrap="square" lIns="137150" tIns="68575" rIns="137150" bIns="68575" anchor="t" anchorCtr="0">
            <a:noAutofit/>
          </a:bodyPr>
          <a:lstStyle/>
          <a:p>
            <a:pPr marL="0" marR="0" lvl="0" indent="0" algn="l"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669" name="Google Shape;669;p31"/>
          <p:cNvSpPr/>
          <p:nvPr/>
        </p:nvSpPr>
        <p:spPr>
          <a:xfrm>
            <a:off x="8210674" y="8187429"/>
            <a:ext cx="886156"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2007</a:t>
            </a:r>
            <a:endParaRPr/>
          </a:p>
        </p:txBody>
      </p:sp>
      <p:sp>
        <p:nvSpPr>
          <p:cNvPr id="670" name="Google Shape;670;p31"/>
          <p:cNvSpPr/>
          <p:nvPr/>
        </p:nvSpPr>
        <p:spPr>
          <a:xfrm>
            <a:off x="3321876" y="8650152"/>
            <a:ext cx="3078225" cy="774131"/>
          </a:xfrm>
          <a:prstGeom prst="rect">
            <a:avLst/>
          </a:prstGeom>
          <a:noFill/>
          <a:ln>
            <a:noFill/>
          </a:ln>
        </p:spPr>
        <p:txBody>
          <a:bodyPr spcFirstLastPara="1" wrap="square" lIns="137150" tIns="68575" rIns="137150" bIns="68575" anchor="t" anchorCtr="0">
            <a:noAutofit/>
          </a:bodyPr>
          <a:lstStyle/>
          <a:p>
            <a:pPr marL="0" marR="0" lvl="0" indent="0" algn="l"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671" name="Google Shape;671;p31"/>
          <p:cNvSpPr/>
          <p:nvPr/>
        </p:nvSpPr>
        <p:spPr>
          <a:xfrm>
            <a:off x="3315938" y="8187429"/>
            <a:ext cx="886156"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2006</a:t>
            </a:r>
            <a:endParaRPr/>
          </a:p>
        </p:txBody>
      </p:sp>
      <p:sp>
        <p:nvSpPr>
          <p:cNvPr id="672" name="Google Shape;672;p31"/>
          <p:cNvSpPr/>
          <p:nvPr/>
        </p:nvSpPr>
        <p:spPr>
          <a:xfrm>
            <a:off x="2566116" y="8616670"/>
            <a:ext cx="434976" cy="393802"/>
          </a:xfrm>
          <a:custGeom>
            <a:avLst/>
            <a:gdLst/>
            <a:ahLst/>
            <a:cxnLst/>
            <a:rect l="l" t="t" r="r" b="b"/>
            <a:pathLst>
              <a:path w="120000" h="120000" extrusionOk="0">
                <a:moveTo>
                  <a:pt x="114219" y="119779"/>
                </a:moveTo>
                <a:lnTo>
                  <a:pt x="114219" y="119779"/>
                </a:lnTo>
                <a:cubicBezTo>
                  <a:pt x="104252" y="119779"/>
                  <a:pt x="104252" y="119779"/>
                  <a:pt x="104252" y="119779"/>
                </a:cubicBezTo>
                <a:cubicBezTo>
                  <a:pt x="104252" y="70018"/>
                  <a:pt x="104252" y="70018"/>
                  <a:pt x="104252" y="70018"/>
                </a:cubicBezTo>
                <a:cubicBezTo>
                  <a:pt x="104252" y="31045"/>
                  <a:pt x="104252" y="31045"/>
                  <a:pt x="104252" y="31045"/>
                </a:cubicBezTo>
                <a:cubicBezTo>
                  <a:pt x="114219" y="31045"/>
                  <a:pt x="114219" y="31045"/>
                  <a:pt x="114219" y="31045"/>
                </a:cubicBezTo>
                <a:cubicBezTo>
                  <a:pt x="117009" y="31045"/>
                  <a:pt x="119800" y="32587"/>
                  <a:pt x="119800" y="37431"/>
                </a:cubicBezTo>
                <a:cubicBezTo>
                  <a:pt x="119800" y="76183"/>
                  <a:pt x="119800" y="76183"/>
                  <a:pt x="119800" y="76183"/>
                </a:cubicBezTo>
                <a:cubicBezTo>
                  <a:pt x="119800" y="101064"/>
                  <a:pt x="119800" y="101064"/>
                  <a:pt x="119800" y="101064"/>
                </a:cubicBezTo>
                <a:cubicBezTo>
                  <a:pt x="119800" y="113614"/>
                  <a:pt x="119800" y="113614"/>
                  <a:pt x="119800" y="113614"/>
                </a:cubicBezTo>
                <a:cubicBezTo>
                  <a:pt x="119800" y="116697"/>
                  <a:pt x="117009" y="119779"/>
                  <a:pt x="114219" y="119779"/>
                </a:cubicBezTo>
                <a:close/>
                <a:moveTo>
                  <a:pt x="19734" y="119779"/>
                </a:moveTo>
                <a:lnTo>
                  <a:pt x="19734" y="119779"/>
                </a:lnTo>
                <a:cubicBezTo>
                  <a:pt x="19734" y="70018"/>
                  <a:pt x="19734" y="70018"/>
                  <a:pt x="19734" y="70018"/>
                </a:cubicBezTo>
                <a:cubicBezTo>
                  <a:pt x="19734" y="68477"/>
                  <a:pt x="19734" y="68477"/>
                  <a:pt x="19734" y="68477"/>
                </a:cubicBezTo>
                <a:cubicBezTo>
                  <a:pt x="19734" y="31045"/>
                  <a:pt x="19734" y="31045"/>
                  <a:pt x="19734" y="31045"/>
                </a:cubicBezTo>
                <a:cubicBezTo>
                  <a:pt x="31096" y="31045"/>
                  <a:pt x="31096" y="31045"/>
                  <a:pt x="31096" y="31045"/>
                </a:cubicBezTo>
                <a:cubicBezTo>
                  <a:pt x="31096" y="14091"/>
                  <a:pt x="43654" y="0"/>
                  <a:pt x="59202" y="0"/>
                </a:cubicBezTo>
                <a:cubicBezTo>
                  <a:pt x="74750" y="0"/>
                  <a:pt x="87308" y="14091"/>
                  <a:pt x="87308" y="31045"/>
                </a:cubicBezTo>
                <a:cubicBezTo>
                  <a:pt x="98671" y="31045"/>
                  <a:pt x="98671" y="31045"/>
                  <a:pt x="98671" y="31045"/>
                </a:cubicBezTo>
                <a:cubicBezTo>
                  <a:pt x="98671" y="70018"/>
                  <a:pt x="98671" y="70018"/>
                  <a:pt x="98671" y="70018"/>
                </a:cubicBezTo>
                <a:cubicBezTo>
                  <a:pt x="98671" y="119779"/>
                  <a:pt x="98671" y="119779"/>
                  <a:pt x="98671" y="119779"/>
                </a:cubicBezTo>
                <a:lnTo>
                  <a:pt x="19734" y="119779"/>
                </a:lnTo>
                <a:close/>
                <a:moveTo>
                  <a:pt x="59202" y="12550"/>
                </a:moveTo>
                <a:lnTo>
                  <a:pt x="59202" y="12550"/>
                </a:lnTo>
                <a:cubicBezTo>
                  <a:pt x="50830" y="12550"/>
                  <a:pt x="42259" y="20256"/>
                  <a:pt x="42259" y="31045"/>
                </a:cubicBezTo>
                <a:cubicBezTo>
                  <a:pt x="76146" y="31045"/>
                  <a:pt x="76146" y="31045"/>
                  <a:pt x="76146" y="31045"/>
                </a:cubicBezTo>
                <a:cubicBezTo>
                  <a:pt x="76146" y="20256"/>
                  <a:pt x="69169" y="12550"/>
                  <a:pt x="59202" y="12550"/>
                </a:cubicBezTo>
                <a:close/>
                <a:moveTo>
                  <a:pt x="0" y="113614"/>
                </a:moveTo>
                <a:lnTo>
                  <a:pt x="0" y="113614"/>
                </a:lnTo>
                <a:cubicBezTo>
                  <a:pt x="0" y="101064"/>
                  <a:pt x="0" y="101064"/>
                  <a:pt x="0" y="101064"/>
                </a:cubicBezTo>
                <a:cubicBezTo>
                  <a:pt x="0" y="76183"/>
                  <a:pt x="0" y="76183"/>
                  <a:pt x="0" y="76183"/>
                </a:cubicBezTo>
                <a:cubicBezTo>
                  <a:pt x="0" y="37431"/>
                  <a:pt x="0" y="37431"/>
                  <a:pt x="0" y="37431"/>
                </a:cubicBezTo>
                <a:cubicBezTo>
                  <a:pt x="0" y="32587"/>
                  <a:pt x="1395" y="31045"/>
                  <a:pt x="5780" y="31045"/>
                </a:cubicBezTo>
                <a:cubicBezTo>
                  <a:pt x="14152" y="31045"/>
                  <a:pt x="14152" y="31045"/>
                  <a:pt x="14152" y="31045"/>
                </a:cubicBezTo>
                <a:cubicBezTo>
                  <a:pt x="14152" y="68477"/>
                  <a:pt x="14152" y="68477"/>
                  <a:pt x="14152" y="68477"/>
                </a:cubicBezTo>
                <a:cubicBezTo>
                  <a:pt x="14152" y="70018"/>
                  <a:pt x="14152" y="70018"/>
                  <a:pt x="14152" y="70018"/>
                </a:cubicBezTo>
                <a:cubicBezTo>
                  <a:pt x="14152" y="119779"/>
                  <a:pt x="14152" y="119779"/>
                  <a:pt x="14152" y="119779"/>
                </a:cubicBezTo>
                <a:cubicBezTo>
                  <a:pt x="5780" y="119779"/>
                  <a:pt x="5780" y="119779"/>
                  <a:pt x="5780" y="119779"/>
                </a:cubicBezTo>
                <a:cubicBezTo>
                  <a:pt x="1395" y="119779"/>
                  <a:pt x="0" y="116697"/>
                  <a:pt x="0" y="1136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73" name="Google Shape;673;p31"/>
          <p:cNvSpPr/>
          <p:nvPr/>
        </p:nvSpPr>
        <p:spPr>
          <a:xfrm>
            <a:off x="12463269" y="8627868"/>
            <a:ext cx="434974" cy="381099"/>
          </a:xfrm>
          <a:custGeom>
            <a:avLst/>
            <a:gdLst/>
            <a:ahLst/>
            <a:cxnLst/>
            <a:rect l="l" t="t" r="r" b="b"/>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74" name="Google Shape;674;p31"/>
          <p:cNvSpPr/>
          <p:nvPr/>
        </p:nvSpPr>
        <p:spPr>
          <a:xfrm>
            <a:off x="7493910" y="8666867"/>
            <a:ext cx="431800" cy="381099"/>
          </a:xfrm>
          <a:custGeom>
            <a:avLst/>
            <a:gdLst/>
            <a:ahLst/>
            <a:cxnLst/>
            <a:rect l="l" t="t" r="r" b="b"/>
            <a:pathLst>
              <a:path w="120000" h="120000" extrusionOk="0">
                <a:moveTo>
                  <a:pt x="114209" y="119774"/>
                </a:moveTo>
                <a:lnTo>
                  <a:pt x="114209" y="119774"/>
                </a:lnTo>
                <a:cubicBezTo>
                  <a:pt x="5590" y="119774"/>
                  <a:pt x="5590" y="119774"/>
                  <a:pt x="5590" y="119774"/>
                </a:cubicBezTo>
                <a:cubicBezTo>
                  <a:pt x="2795" y="119774"/>
                  <a:pt x="0" y="116610"/>
                  <a:pt x="0" y="113446"/>
                </a:cubicBezTo>
                <a:cubicBezTo>
                  <a:pt x="0" y="6327"/>
                  <a:pt x="0" y="6327"/>
                  <a:pt x="0" y="6327"/>
                </a:cubicBezTo>
                <a:cubicBezTo>
                  <a:pt x="0" y="3163"/>
                  <a:pt x="2795" y="0"/>
                  <a:pt x="5590" y="0"/>
                </a:cubicBezTo>
                <a:cubicBezTo>
                  <a:pt x="114209" y="0"/>
                  <a:pt x="114209" y="0"/>
                  <a:pt x="114209" y="0"/>
                </a:cubicBezTo>
                <a:cubicBezTo>
                  <a:pt x="118402" y="0"/>
                  <a:pt x="119800" y="3163"/>
                  <a:pt x="119800" y="6327"/>
                </a:cubicBezTo>
                <a:cubicBezTo>
                  <a:pt x="119800" y="113446"/>
                  <a:pt x="119800" y="113446"/>
                  <a:pt x="119800" y="113446"/>
                </a:cubicBezTo>
                <a:cubicBezTo>
                  <a:pt x="119800" y="116610"/>
                  <a:pt x="118402" y="119774"/>
                  <a:pt x="114209" y="119774"/>
                </a:cubicBezTo>
                <a:close/>
                <a:moveTo>
                  <a:pt x="11181" y="6327"/>
                </a:moveTo>
                <a:lnTo>
                  <a:pt x="11181" y="6327"/>
                </a:lnTo>
                <a:cubicBezTo>
                  <a:pt x="8386" y="6327"/>
                  <a:pt x="5590" y="9717"/>
                  <a:pt x="5590" y="12881"/>
                </a:cubicBezTo>
                <a:cubicBezTo>
                  <a:pt x="5590" y="17627"/>
                  <a:pt x="8386" y="19209"/>
                  <a:pt x="11181" y="19209"/>
                </a:cubicBezTo>
                <a:cubicBezTo>
                  <a:pt x="13976" y="19209"/>
                  <a:pt x="16772" y="17627"/>
                  <a:pt x="16772" y="12881"/>
                </a:cubicBezTo>
                <a:cubicBezTo>
                  <a:pt x="16772" y="9717"/>
                  <a:pt x="13976" y="6327"/>
                  <a:pt x="11181" y="6327"/>
                </a:cubicBezTo>
                <a:close/>
                <a:moveTo>
                  <a:pt x="28153" y="6327"/>
                </a:moveTo>
                <a:lnTo>
                  <a:pt x="28153" y="6327"/>
                </a:lnTo>
                <a:cubicBezTo>
                  <a:pt x="25357" y="6327"/>
                  <a:pt x="22562" y="9717"/>
                  <a:pt x="22562" y="12881"/>
                </a:cubicBezTo>
                <a:cubicBezTo>
                  <a:pt x="22562" y="17627"/>
                  <a:pt x="25357" y="19209"/>
                  <a:pt x="28153" y="19209"/>
                </a:cubicBezTo>
                <a:cubicBezTo>
                  <a:pt x="30948" y="19209"/>
                  <a:pt x="33743" y="17627"/>
                  <a:pt x="33743" y="12881"/>
                </a:cubicBezTo>
                <a:cubicBezTo>
                  <a:pt x="33743" y="9717"/>
                  <a:pt x="30948" y="6327"/>
                  <a:pt x="28153" y="6327"/>
                </a:cubicBezTo>
                <a:close/>
                <a:moveTo>
                  <a:pt x="45124" y="6327"/>
                </a:moveTo>
                <a:lnTo>
                  <a:pt x="45124" y="6327"/>
                </a:lnTo>
                <a:cubicBezTo>
                  <a:pt x="42329" y="6327"/>
                  <a:pt x="39334" y="9717"/>
                  <a:pt x="39334" y="12881"/>
                </a:cubicBezTo>
                <a:cubicBezTo>
                  <a:pt x="39334" y="17627"/>
                  <a:pt x="42329" y="19209"/>
                  <a:pt x="45124" y="19209"/>
                </a:cubicBezTo>
                <a:cubicBezTo>
                  <a:pt x="47920" y="19209"/>
                  <a:pt x="50715" y="17627"/>
                  <a:pt x="50715" y="12881"/>
                </a:cubicBezTo>
                <a:cubicBezTo>
                  <a:pt x="50715" y="9717"/>
                  <a:pt x="47920" y="6327"/>
                  <a:pt x="45124" y="6327"/>
                </a:cubicBezTo>
                <a:close/>
                <a:moveTo>
                  <a:pt x="114209" y="25536"/>
                </a:moveTo>
                <a:lnTo>
                  <a:pt x="114209" y="25536"/>
                </a:lnTo>
                <a:cubicBezTo>
                  <a:pt x="108618" y="25536"/>
                  <a:pt x="108618" y="25536"/>
                  <a:pt x="108618" y="25536"/>
                </a:cubicBezTo>
                <a:cubicBezTo>
                  <a:pt x="11181" y="25536"/>
                  <a:pt x="11181" y="25536"/>
                  <a:pt x="11181" y="25536"/>
                </a:cubicBezTo>
                <a:cubicBezTo>
                  <a:pt x="5590" y="25536"/>
                  <a:pt x="5590" y="25536"/>
                  <a:pt x="5590" y="25536"/>
                </a:cubicBezTo>
                <a:cubicBezTo>
                  <a:pt x="5590" y="113446"/>
                  <a:pt x="5590" y="113446"/>
                  <a:pt x="5590" y="113446"/>
                </a:cubicBezTo>
                <a:cubicBezTo>
                  <a:pt x="114209" y="113446"/>
                  <a:pt x="114209" y="113446"/>
                  <a:pt x="114209" y="113446"/>
                </a:cubicBezTo>
                <a:lnTo>
                  <a:pt x="114209" y="25536"/>
                </a:lnTo>
                <a:close/>
                <a:moveTo>
                  <a:pt x="43727" y="63954"/>
                </a:moveTo>
                <a:lnTo>
                  <a:pt x="43727" y="63954"/>
                </a:lnTo>
                <a:cubicBezTo>
                  <a:pt x="45124" y="63954"/>
                  <a:pt x="46522" y="65536"/>
                  <a:pt x="46522" y="67118"/>
                </a:cubicBezTo>
                <a:lnTo>
                  <a:pt x="46522" y="67118"/>
                </a:lnTo>
                <a:cubicBezTo>
                  <a:pt x="54908" y="75028"/>
                  <a:pt x="54908" y="75028"/>
                  <a:pt x="54908" y="75028"/>
                </a:cubicBezTo>
                <a:cubicBezTo>
                  <a:pt x="73277" y="54463"/>
                  <a:pt x="73277" y="54463"/>
                  <a:pt x="73277" y="54463"/>
                </a:cubicBezTo>
                <a:lnTo>
                  <a:pt x="73277" y="54463"/>
                </a:lnTo>
                <a:cubicBezTo>
                  <a:pt x="74675" y="52881"/>
                  <a:pt x="76073" y="51073"/>
                  <a:pt x="77470" y="51073"/>
                </a:cubicBezTo>
                <a:cubicBezTo>
                  <a:pt x="80266" y="51073"/>
                  <a:pt x="83261" y="54463"/>
                  <a:pt x="83261" y="57627"/>
                </a:cubicBezTo>
                <a:cubicBezTo>
                  <a:pt x="83261" y="59209"/>
                  <a:pt x="81863" y="60790"/>
                  <a:pt x="80266" y="62372"/>
                </a:cubicBezTo>
                <a:lnTo>
                  <a:pt x="80266" y="62372"/>
                </a:lnTo>
                <a:cubicBezTo>
                  <a:pt x="57703" y="87909"/>
                  <a:pt x="57703" y="87909"/>
                  <a:pt x="57703" y="87909"/>
                </a:cubicBezTo>
                <a:lnTo>
                  <a:pt x="57703" y="87909"/>
                </a:lnTo>
                <a:cubicBezTo>
                  <a:pt x="57703" y="89491"/>
                  <a:pt x="56306" y="89491"/>
                  <a:pt x="54908" y="89491"/>
                </a:cubicBezTo>
                <a:cubicBezTo>
                  <a:pt x="53510" y="89491"/>
                  <a:pt x="52113" y="89491"/>
                  <a:pt x="50715" y="87909"/>
                </a:cubicBezTo>
                <a:lnTo>
                  <a:pt x="50715" y="87909"/>
                </a:lnTo>
                <a:cubicBezTo>
                  <a:pt x="39334" y="75028"/>
                  <a:pt x="39334" y="75028"/>
                  <a:pt x="39334" y="75028"/>
                </a:cubicBezTo>
                <a:lnTo>
                  <a:pt x="39334" y="75028"/>
                </a:lnTo>
                <a:cubicBezTo>
                  <a:pt x="37936" y="73446"/>
                  <a:pt x="37936" y="71864"/>
                  <a:pt x="37936" y="70282"/>
                </a:cubicBezTo>
                <a:cubicBezTo>
                  <a:pt x="37936" y="67118"/>
                  <a:pt x="39334" y="63954"/>
                  <a:pt x="43727" y="6395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75" name="Google Shape;675;p31"/>
          <p:cNvSpPr/>
          <p:nvPr/>
        </p:nvSpPr>
        <p:spPr>
          <a:xfrm>
            <a:off x="5272245" y="7230918"/>
            <a:ext cx="921422" cy="62921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701">
                <a:solidFill>
                  <a:schemeClr val="lt1"/>
                </a:solidFill>
                <a:latin typeface="Roboto"/>
                <a:ea typeface="Roboto"/>
                <a:cs typeface="Roboto"/>
                <a:sym typeface="Roboto"/>
              </a:rPr>
              <a:t>67%</a:t>
            </a:r>
            <a:endParaRPr/>
          </a:p>
        </p:txBody>
      </p:sp>
      <p:sp>
        <p:nvSpPr>
          <p:cNvPr id="676" name="Google Shape;676;p31"/>
          <p:cNvSpPr/>
          <p:nvPr/>
        </p:nvSpPr>
        <p:spPr>
          <a:xfrm>
            <a:off x="7464999" y="7230918"/>
            <a:ext cx="921422" cy="62921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701">
                <a:solidFill>
                  <a:schemeClr val="lt1"/>
                </a:solidFill>
                <a:latin typeface="Roboto"/>
                <a:ea typeface="Roboto"/>
                <a:cs typeface="Roboto"/>
                <a:sym typeface="Roboto"/>
              </a:rPr>
              <a:t>97%</a:t>
            </a:r>
            <a:endParaRPr/>
          </a:p>
        </p:txBody>
      </p:sp>
      <p:sp>
        <p:nvSpPr>
          <p:cNvPr id="677" name="Google Shape;677;p31"/>
          <p:cNvSpPr/>
          <p:nvPr/>
        </p:nvSpPr>
        <p:spPr>
          <a:xfrm>
            <a:off x="9735079" y="7230918"/>
            <a:ext cx="921422" cy="62921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701">
                <a:solidFill>
                  <a:schemeClr val="lt1"/>
                </a:solidFill>
                <a:latin typeface="Roboto"/>
                <a:ea typeface="Roboto"/>
                <a:cs typeface="Roboto"/>
                <a:sym typeface="Roboto"/>
              </a:rPr>
              <a:t>87%</a:t>
            </a:r>
            <a:endParaRPr/>
          </a:p>
        </p:txBody>
      </p:sp>
      <p:sp>
        <p:nvSpPr>
          <p:cNvPr id="678" name="Google Shape;678;p31"/>
          <p:cNvSpPr/>
          <p:nvPr/>
        </p:nvSpPr>
        <p:spPr>
          <a:xfrm>
            <a:off x="11965636" y="7230918"/>
            <a:ext cx="921422" cy="62921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701">
                <a:solidFill>
                  <a:schemeClr val="lt1"/>
                </a:solidFill>
                <a:latin typeface="Roboto"/>
                <a:ea typeface="Roboto"/>
                <a:cs typeface="Roboto"/>
                <a:sym typeface="Roboto"/>
              </a:rPr>
              <a:t>67%</a:t>
            </a:r>
            <a:endParaRPr/>
          </a:p>
        </p:txBody>
      </p:sp>
      <p:sp>
        <p:nvSpPr>
          <p:cNvPr id="679" name="Google Shape;679;p31"/>
          <p:cNvSpPr/>
          <p:nvPr/>
        </p:nvSpPr>
        <p:spPr>
          <a:xfrm>
            <a:off x="14453488" y="7230918"/>
            <a:ext cx="921422" cy="62921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701">
                <a:solidFill>
                  <a:schemeClr val="lt1"/>
                </a:solidFill>
                <a:latin typeface="Roboto"/>
                <a:ea typeface="Roboto"/>
                <a:cs typeface="Roboto"/>
                <a:sym typeface="Roboto"/>
              </a:rPr>
              <a:t>87%</a:t>
            </a:r>
            <a:endParaRPr/>
          </a:p>
        </p:txBody>
      </p:sp>
      <p:sp>
        <p:nvSpPr>
          <p:cNvPr id="680" name="Google Shape;680;p31"/>
          <p:cNvSpPr/>
          <p:nvPr/>
        </p:nvSpPr>
        <p:spPr>
          <a:xfrm>
            <a:off x="2982329" y="7230918"/>
            <a:ext cx="921422" cy="62921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701">
                <a:solidFill>
                  <a:schemeClr val="lt1"/>
                </a:solidFill>
                <a:latin typeface="Roboto"/>
                <a:ea typeface="Roboto"/>
                <a:cs typeface="Roboto"/>
                <a:sym typeface="Roboto"/>
              </a:rPr>
              <a:t>97%</a:t>
            </a:r>
            <a:endParaRPr/>
          </a:p>
        </p:txBody>
      </p:sp>
      <p:sp>
        <p:nvSpPr>
          <p:cNvPr id="681" name="Google Shape;681;p31"/>
          <p:cNvSpPr/>
          <p:nvPr/>
        </p:nvSpPr>
        <p:spPr>
          <a:xfrm>
            <a:off x="4763123" y="1863674"/>
            <a:ext cx="8763618"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HALF YEAR SALES REPORT</a:t>
            </a:r>
            <a:endParaRPr sz="8000">
              <a:solidFill>
                <a:schemeClr val="dk2"/>
              </a:solidFill>
              <a:latin typeface="Arial"/>
              <a:ea typeface="Arial"/>
              <a:cs typeface="Arial"/>
              <a:sym typeface="Arial"/>
            </a:endParaRPr>
          </a:p>
        </p:txBody>
      </p:sp>
      <p:sp>
        <p:nvSpPr>
          <p:cNvPr id="682" name="Google Shape;682;p31"/>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45"/>
                                        </p:tgtEl>
                                        <p:attrNameLst>
                                          <p:attrName>style.visibility</p:attrName>
                                        </p:attrNameLst>
                                      </p:cBhvr>
                                      <p:to>
                                        <p:strVal val="visible"/>
                                      </p:to>
                                    </p:set>
                                    <p:anim calcmode="lin" valueType="num">
                                      <p:cBhvr additive="base">
                                        <p:cTn id="7" dur="500"/>
                                        <p:tgtEl>
                                          <p:spTgt spid="64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46"/>
                                        </p:tgtEl>
                                        <p:attrNameLst>
                                          <p:attrName>style.visibility</p:attrName>
                                        </p:attrNameLst>
                                      </p:cBhvr>
                                      <p:to>
                                        <p:strVal val="visible"/>
                                      </p:to>
                                    </p:set>
                                    <p:anim calcmode="lin" valueType="num">
                                      <p:cBhvr additive="base">
                                        <p:cTn id="10" dur="500"/>
                                        <p:tgtEl>
                                          <p:spTgt spid="64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47"/>
                                        </p:tgtEl>
                                        <p:attrNameLst>
                                          <p:attrName>style.visibility</p:attrName>
                                        </p:attrNameLst>
                                      </p:cBhvr>
                                      <p:to>
                                        <p:strVal val="visible"/>
                                      </p:to>
                                    </p:set>
                                    <p:anim calcmode="lin" valueType="num">
                                      <p:cBhvr additive="base">
                                        <p:cTn id="13" dur="500"/>
                                        <p:tgtEl>
                                          <p:spTgt spid="647"/>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48"/>
                                        </p:tgtEl>
                                        <p:attrNameLst>
                                          <p:attrName>style.visibility</p:attrName>
                                        </p:attrNameLst>
                                      </p:cBhvr>
                                      <p:to>
                                        <p:strVal val="visible"/>
                                      </p:to>
                                    </p:set>
                                    <p:anim calcmode="lin" valueType="num">
                                      <p:cBhvr additive="base">
                                        <p:cTn id="16" dur="500"/>
                                        <p:tgtEl>
                                          <p:spTgt spid="648"/>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49"/>
                                        </p:tgtEl>
                                        <p:attrNameLst>
                                          <p:attrName>style.visibility</p:attrName>
                                        </p:attrNameLst>
                                      </p:cBhvr>
                                      <p:to>
                                        <p:strVal val="visible"/>
                                      </p:to>
                                    </p:set>
                                    <p:anim calcmode="lin" valueType="num">
                                      <p:cBhvr additive="base">
                                        <p:cTn id="19" dur="500"/>
                                        <p:tgtEl>
                                          <p:spTgt spid="649"/>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50"/>
                                        </p:tgtEl>
                                        <p:attrNameLst>
                                          <p:attrName>style.visibility</p:attrName>
                                        </p:attrNameLst>
                                      </p:cBhvr>
                                      <p:to>
                                        <p:strVal val="visible"/>
                                      </p:to>
                                    </p:set>
                                    <p:anim calcmode="lin" valueType="num">
                                      <p:cBhvr additive="base">
                                        <p:cTn id="22" dur="500"/>
                                        <p:tgtEl>
                                          <p:spTgt spid="650"/>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51"/>
                                        </p:tgtEl>
                                        <p:attrNameLst>
                                          <p:attrName>style.visibility</p:attrName>
                                        </p:attrNameLst>
                                      </p:cBhvr>
                                      <p:to>
                                        <p:strVal val="visible"/>
                                      </p:to>
                                    </p:set>
                                    <p:anim calcmode="lin" valueType="num">
                                      <p:cBhvr additive="base">
                                        <p:cTn id="25" dur="500"/>
                                        <p:tgtEl>
                                          <p:spTgt spid="651"/>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52"/>
                                        </p:tgtEl>
                                        <p:attrNameLst>
                                          <p:attrName>style.visibility</p:attrName>
                                        </p:attrNameLst>
                                      </p:cBhvr>
                                      <p:to>
                                        <p:strVal val="visible"/>
                                      </p:to>
                                    </p:set>
                                    <p:anim calcmode="lin" valueType="num">
                                      <p:cBhvr additive="base">
                                        <p:cTn id="28" dur="500"/>
                                        <p:tgtEl>
                                          <p:spTgt spid="652"/>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3"/>
                                        </p:tgtEl>
                                        <p:attrNameLst>
                                          <p:attrName>style.visibility</p:attrName>
                                        </p:attrNameLst>
                                      </p:cBhvr>
                                      <p:to>
                                        <p:strVal val="visible"/>
                                      </p:to>
                                    </p:set>
                                    <p:anim calcmode="lin" valueType="num">
                                      <p:cBhvr additive="base">
                                        <p:cTn id="31" dur="500"/>
                                        <p:tgtEl>
                                          <p:spTgt spid="653"/>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54"/>
                                        </p:tgtEl>
                                        <p:attrNameLst>
                                          <p:attrName>style.visibility</p:attrName>
                                        </p:attrNameLst>
                                      </p:cBhvr>
                                      <p:to>
                                        <p:strVal val="visible"/>
                                      </p:to>
                                    </p:set>
                                    <p:anim calcmode="lin" valueType="num">
                                      <p:cBhvr additive="base">
                                        <p:cTn id="34" dur="500"/>
                                        <p:tgtEl>
                                          <p:spTgt spid="654"/>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55"/>
                                        </p:tgtEl>
                                        <p:attrNameLst>
                                          <p:attrName>style.visibility</p:attrName>
                                        </p:attrNameLst>
                                      </p:cBhvr>
                                      <p:to>
                                        <p:strVal val="visible"/>
                                      </p:to>
                                    </p:set>
                                    <p:anim calcmode="lin" valueType="num">
                                      <p:cBhvr additive="base">
                                        <p:cTn id="37" dur="500"/>
                                        <p:tgtEl>
                                          <p:spTgt spid="655"/>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656"/>
                                        </p:tgtEl>
                                        <p:attrNameLst>
                                          <p:attrName>style.visibility</p:attrName>
                                        </p:attrNameLst>
                                      </p:cBhvr>
                                      <p:to>
                                        <p:strVal val="visible"/>
                                      </p:to>
                                    </p:set>
                                    <p:anim calcmode="lin" valueType="num">
                                      <p:cBhvr additive="base">
                                        <p:cTn id="40" dur="500"/>
                                        <p:tgtEl>
                                          <p:spTgt spid="656"/>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7"/>
                                        </p:tgtEl>
                                        <p:attrNameLst>
                                          <p:attrName>style.visibility</p:attrName>
                                        </p:attrNameLst>
                                      </p:cBhvr>
                                      <p:to>
                                        <p:strVal val="visible"/>
                                      </p:to>
                                    </p:set>
                                    <p:anim calcmode="lin" valueType="num">
                                      <p:cBhvr additive="base">
                                        <p:cTn id="43" dur="500"/>
                                        <p:tgtEl>
                                          <p:spTgt spid="657"/>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658"/>
                                        </p:tgtEl>
                                        <p:attrNameLst>
                                          <p:attrName>style.visibility</p:attrName>
                                        </p:attrNameLst>
                                      </p:cBhvr>
                                      <p:to>
                                        <p:strVal val="visible"/>
                                      </p:to>
                                    </p:set>
                                    <p:anim calcmode="lin" valueType="num">
                                      <p:cBhvr additive="base">
                                        <p:cTn id="46" dur="500"/>
                                        <p:tgtEl>
                                          <p:spTgt spid="658"/>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59"/>
                                        </p:tgtEl>
                                        <p:attrNameLst>
                                          <p:attrName>style.visibility</p:attrName>
                                        </p:attrNameLst>
                                      </p:cBhvr>
                                      <p:to>
                                        <p:strVal val="visible"/>
                                      </p:to>
                                    </p:set>
                                    <p:anim calcmode="lin" valueType="num">
                                      <p:cBhvr additive="base">
                                        <p:cTn id="49" dur="500"/>
                                        <p:tgtEl>
                                          <p:spTgt spid="659"/>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660"/>
                                        </p:tgtEl>
                                        <p:attrNameLst>
                                          <p:attrName>style.visibility</p:attrName>
                                        </p:attrNameLst>
                                      </p:cBhvr>
                                      <p:to>
                                        <p:strVal val="visible"/>
                                      </p:to>
                                    </p:set>
                                    <p:anim calcmode="lin" valueType="num">
                                      <p:cBhvr additive="base">
                                        <p:cTn id="52" dur="500"/>
                                        <p:tgtEl>
                                          <p:spTgt spid="660"/>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61"/>
                                        </p:tgtEl>
                                        <p:attrNameLst>
                                          <p:attrName>style.visibility</p:attrName>
                                        </p:attrNameLst>
                                      </p:cBhvr>
                                      <p:to>
                                        <p:strVal val="visible"/>
                                      </p:to>
                                    </p:set>
                                    <p:anim calcmode="lin" valueType="num">
                                      <p:cBhvr additive="base">
                                        <p:cTn id="55" dur="500"/>
                                        <p:tgtEl>
                                          <p:spTgt spid="661"/>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62"/>
                                        </p:tgtEl>
                                        <p:attrNameLst>
                                          <p:attrName>style.visibility</p:attrName>
                                        </p:attrNameLst>
                                      </p:cBhvr>
                                      <p:to>
                                        <p:strVal val="visible"/>
                                      </p:to>
                                    </p:set>
                                    <p:anim calcmode="lin" valueType="num">
                                      <p:cBhvr additive="base">
                                        <p:cTn id="58" dur="500"/>
                                        <p:tgtEl>
                                          <p:spTgt spid="662"/>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63"/>
                                        </p:tgtEl>
                                        <p:attrNameLst>
                                          <p:attrName>style.visibility</p:attrName>
                                        </p:attrNameLst>
                                      </p:cBhvr>
                                      <p:to>
                                        <p:strVal val="visible"/>
                                      </p:to>
                                    </p:set>
                                    <p:anim calcmode="lin" valueType="num">
                                      <p:cBhvr additive="base">
                                        <p:cTn id="61" dur="500"/>
                                        <p:tgtEl>
                                          <p:spTgt spid="663"/>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664"/>
                                        </p:tgtEl>
                                        <p:attrNameLst>
                                          <p:attrName>style.visibility</p:attrName>
                                        </p:attrNameLst>
                                      </p:cBhvr>
                                      <p:to>
                                        <p:strVal val="visible"/>
                                      </p:to>
                                    </p:set>
                                    <p:anim calcmode="lin" valueType="num">
                                      <p:cBhvr additive="base">
                                        <p:cTn id="64" dur="500"/>
                                        <p:tgtEl>
                                          <p:spTgt spid="664"/>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65"/>
                                        </p:tgtEl>
                                        <p:attrNameLst>
                                          <p:attrName>style.visibility</p:attrName>
                                        </p:attrNameLst>
                                      </p:cBhvr>
                                      <p:to>
                                        <p:strVal val="visible"/>
                                      </p:to>
                                    </p:set>
                                    <p:anim calcmode="lin" valueType="num">
                                      <p:cBhvr additive="base">
                                        <p:cTn id="67" dur="500"/>
                                        <p:tgtEl>
                                          <p:spTgt spid="665"/>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666"/>
                                        </p:tgtEl>
                                        <p:attrNameLst>
                                          <p:attrName>style.visibility</p:attrName>
                                        </p:attrNameLst>
                                      </p:cBhvr>
                                      <p:to>
                                        <p:strVal val="visible"/>
                                      </p:to>
                                    </p:set>
                                    <p:anim calcmode="lin" valueType="num">
                                      <p:cBhvr additive="base">
                                        <p:cTn id="70" dur="500"/>
                                        <p:tgtEl>
                                          <p:spTgt spid="666"/>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67"/>
                                        </p:tgtEl>
                                        <p:attrNameLst>
                                          <p:attrName>style.visibility</p:attrName>
                                        </p:attrNameLst>
                                      </p:cBhvr>
                                      <p:to>
                                        <p:strVal val="visible"/>
                                      </p:to>
                                    </p:set>
                                    <p:anim calcmode="lin" valueType="num">
                                      <p:cBhvr additive="base">
                                        <p:cTn id="73" dur="500"/>
                                        <p:tgtEl>
                                          <p:spTgt spid="667"/>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668"/>
                                        </p:tgtEl>
                                        <p:attrNameLst>
                                          <p:attrName>style.visibility</p:attrName>
                                        </p:attrNameLst>
                                      </p:cBhvr>
                                      <p:to>
                                        <p:strVal val="visible"/>
                                      </p:to>
                                    </p:set>
                                    <p:anim calcmode="lin" valueType="num">
                                      <p:cBhvr additive="base">
                                        <p:cTn id="76" dur="500"/>
                                        <p:tgtEl>
                                          <p:spTgt spid="668"/>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69"/>
                                        </p:tgtEl>
                                        <p:attrNameLst>
                                          <p:attrName>style.visibility</p:attrName>
                                        </p:attrNameLst>
                                      </p:cBhvr>
                                      <p:to>
                                        <p:strVal val="visible"/>
                                      </p:to>
                                    </p:set>
                                    <p:anim calcmode="lin" valueType="num">
                                      <p:cBhvr additive="base">
                                        <p:cTn id="79" dur="500"/>
                                        <p:tgtEl>
                                          <p:spTgt spid="669"/>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670"/>
                                        </p:tgtEl>
                                        <p:attrNameLst>
                                          <p:attrName>style.visibility</p:attrName>
                                        </p:attrNameLst>
                                      </p:cBhvr>
                                      <p:to>
                                        <p:strVal val="visible"/>
                                      </p:to>
                                    </p:set>
                                    <p:anim calcmode="lin" valueType="num">
                                      <p:cBhvr additive="base">
                                        <p:cTn id="82" dur="500"/>
                                        <p:tgtEl>
                                          <p:spTgt spid="670"/>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671"/>
                                        </p:tgtEl>
                                        <p:attrNameLst>
                                          <p:attrName>style.visibility</p:attrName>
                                        </p:attrNameLst>
                                      </p:cBhvr>
                                      <p:to>
                                        <p:strVal val="visible"/>
                                      </p:to>
                                    </p:set>
                                    <p:anim calcmode="lin" valueType="num">
                                      <p:cBhvr additive="base">
                                        <p:cTn id="85" dur="500"/>
                                        <p:tgtEl>
                                          <p:spTgt spid="671"/>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672"/>
                                        </p:tgtEl>
                                        <p:attrNameLst>
                                          <p:attrName>style.visibility</p:attrName>
                                        </p:attrNameLst>
                                      </p:cBhvr>
                                      <p:to>
                                        <p:strVal val="visible"/>
                                      </p:to>
                                    </p:set>
                                    <p:anim calcmode="lin" valueType="num">
                                      <p:cBhvr additive="base">
                                        <p:cTn id="88" dur="500"/>
                                        <p:tgtEl>
                                          <p:spTgt spid="672"/>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673"/>
                                        </p:tgtEl>
                                        <p:attrNameLst>
                                          <p:attrName>style.visibility</p:attrName>
                                        </p:attrNameLst>
                                      </p:cBhvr>
                                      <p:to>
                                        <p:strVal val="visible"/>
                                      </p:to>
                                    </p:set>
                                    <p:anim calcmode="lin" valueType="num">
                                      <p:cBhvr additive="base">
                                        <p:cTn id="91" dur="500"/>
                                        <p:tgtEl>
                                          <p:spTgt spid="673"/>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674"/>
                                        </p:tgtEl>
                                        <p:attrNameLst>
                                          <p:attrName>style.visibility</p:attrName>
                                        </p:attrNameLst>
                                      </p:cBhvr>
                                      <p:to>
                                        <p:strVal val="visible"/>
                                      </p:to>
                                    </p:set>
                                    <p:anim calcmode="lin" valueType="num">
                                      <p:cBhvr additive="base">
                                        <p:cTn id="94" dur="500"/>
                                        <p:tgtEl>
                                          <p:spTgt spid="674"/>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75"/>
                                        </p:tgtEl>
                                        <p:attrNameLst>
                                          <p:attrName>style.visibility</p:attrName>
                                        </p:attrNameLst>
                                      </p:cBhvr>
                                      <p:to>
                                        <p:strVal val="visible"/>
                                      </p:to>
                                    </p:set>
                                    <p:anim calcmode="lin" valueType="num">
                                      <p:cBhvr additive="base">
                                        <p:cTn id="97" dur="500"/>
                                        <p:tgtEl>
                                          <p:spTgt spid="675"/>
                                        </p:tgtEl>
                                        <p:attrNameLst>
                                          <p:attrName>ppt_y</p:attrName>
                                        </p:attrNameLst>
                                      </p:cBhvr>
                                      <p:tavLst>
                                        <p:tav tm="0">
                                          <p:val>
                                            <p:strVal val="#ppt_y+1"/>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676"/>
                                        </p:tgtEl>
                                        <p:attrNameLst>
                                          <p:attrName>style.visibility</p:attrName>
                                        </p:attrNameLst>
                                      </p:cBhvr>
                                      <p:to>
                                        <p:strVal val="visible"/>
                                      </p:to>
                                    </p:set>
                                    <p:anim calcmode="lin" valueType="num">
                                      <p:cBhvr additive="base">
                                        <p:cTn id="100" dur="500"/>
                                        <p:tgtEl>
                                          <p:spTgt spid="676"/>
                                        </p:tgtEl>
                                        <p:attrNameLst>
                                          <p:attrName>ppt_y</p:attrName>
                                        </p:attrNameLst>
                                      </p:cBhvr>
                                      <p:tavLst>
                                        <p:tav tm="0">
                                          <p:val>
                                            <p:strVal val="#ppt_y+1"/>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677"/>
                                        </p:tgtEl>
                                        <p:attrNameLst>
                                          <p:attrName>style.visibility</p:attrName>
                                        </p:attrNameLst>
                                      </p:cBhvr>
                                      <p:to>
                                        <p:strVal val="visible"/>
                                      </p:to>
                                    </p:set>
                                    <p:anim calcmode="lin" valueType="num">
                                      <p:cBhvr additive="base">
                                        <p:cTn id="103" dur="500"/>
                                        <p:tgtEl>
                                          <p:spTgt spid="677"/>
                                        </p:tgtEl>
                                        <p:attrNameLst>
                                          <p:attrName>ppt_y</p:attrName>
                                        </p:attrNameLst>
                                      </p:cBhvr>
                                      <p:tavLst>
                                        <p:tav tm="0">
                                          <p:val>
                                            <p:strVal val="#ppt_y+1"/>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678"/>
                                        </p:tgtEl>
                                        <p:attrNameLst>
                                          <p:attrName>style.visibility</p:attrName>
                                        </p:attrNameLst>
                                      </p:cBhvr>
                                      <p:to>
                                        <p:strVal val="visible"/>
                                      </p:to>
                                    </p:set>
                                    <p:anim calcmode="lin" valueType="num">
                                      <p:cBhvr additive="base">
                                        <p:cTn id="106" dur="500"/>
                                        <p:tgtEl>
                                          <p:spTgt spid="678"/>
                                        </p:tgtEl>
                                        <p:attrNameLst>
                                          <p:attrName>ppt_y</p:attrName>
                                        </p:attrNameLst>
                                      </p:cBhvr>
                                      <p:tavLst>
                                        <p:tav tm="0">
                                          <p:val>
                                            <p:strVal val="#ppt_y+1"/>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679"/>
                                        </p:tgtEl>
                                        <p:attrNameLst>
                                          <p:attrName>style.visibility</p:attrName>
                                        </p:attrNameLst>
                                      </p:cBhvr>
                                      <p:to>
                                        <p:strVal val="visible"/>
                                      </p:to>
                                    </p:set>
                                    <p:anim calcmode="lin" valueType="num">
                                      <p:cBhvr additive="base">
                                        <p:cTn id="109" dur="500"/>
                                        <p:tgtEl>
                                          <p:spTgt spid="679"/>
                                        </p:tgtEl>
                                        <p:attrNameLst>
                                          <p:attrName>ppt_y</p:attrName>
                                        </p:attrNameLst>
                                      </p:cBhvr>
                                      <p:tavLst>
                                        <p:tav tm="0">
                                          <p:val>
                                            <p:strVal val="#ppt_y+1"/>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680"/>
                                        </p:tgtEl>
                                        <p:attrNameLst>
                                          <p:attrName>style.visibility</p:attrName>
                                        </p:attrNameLst>
                                      </p:cBhvr>
                                      <p:to>
                                        <p:strVal val="visible"/>
                                      </p:to>
                                    </p:set>
                                    <p:anim calcmode="lin" valueType="num">
                                      <p:cBhvr additive="base">
                                        <p:cTn id="112" dur="500"/>
                                        <p:tgtEl>
                                          <p:spTgt spid="6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cxnSp>
        <p:nvCxnSpPr>
          <p:cNvPr id="687" name="Google Shape;687;p32"/>
          <p:cNvCxnSpPr/>
          <p:nvPr/>
        </p:nvCxnSpPr>
        <p:spPr>
          <a:xfrm>
            <a:off x="2228526" y="9968330"/>
            <a:ext cx="14562512" cy="0"/>
          </a:xfrm>
          <a:prstGeom prst="straightConnector1">
            <a:avLst/>
          </a:prstGeom>
          <a:noFill/>
          <a:ln w="25400" cap="flat" cmpd="sng">
            <a:solidFill>
              <a:srgbClr val="E6E5E5">
                <a:alpha val="59607"/>
              </a:srgbClr>
            </a:solidFill>
            <a:prstDash val="solid"/>
            <a:miter lim="800000"/>
            <a:headEnd type="none" w="sm" len="sm"/>
            <a:tailEnd type="none" w="sm" len="sm"/>
          </a:ln>
        </p:spPr>
      </p:cxnSp>
      <p:cxnSp>
        <p:nvCxnSpPr>
          <p:cNvPr id="688" name="Google Shape;688;p32"/>
          <p:cNvCxnSpPr/>
          <p:nvPr/>
        </p:nvCxnSpPr>
        <p:spPr>
          <a:xfrm>
            <a:off x="2231941" y="8611718"/>
            <a:ext cx="14562512" cy="1629"/>
          </a:xfrm>
          <a:prstGeom prst="straightConnector1">
            <a:avLst/>
          </a:prstGeom>
          <a:noFill/>
          <a:ln w="25400" cap="flat" cmpd="sng">
            <a:solidFill>
              <a:srgbClr val="E6E5E5">
                <a:alpha val="59607"/>
              </a:srgbClr>
            </a:solidFill>
            <a:prstDash val="solid"/>
            <a:miter lim="800000"/>
            <a:headEnd type="none" w="sm" len="sm"/>
            <a:tailEnd type="none" w="sm" len="sm"/>
          </a:ln>
        </p:spPr>
      </p:cxnSp>
      <p:cxnSp>
        <p:nvCxnSpPr>
          <p:cNvPr id="689" name="Google Shape;689;p32"/>
          <p:cNvCxnSpPr/>
          <p:nvPr/>
        </p:nvCxnSpPr>
        <p:spPr>
          <a:xfrm>
            <a:off x="2231941" y="7180189"/>
            <a:ext cx="14562512" cy="0"/>
          </a:xfrm>
          <a:prstGeom prst="straightConnector1">
            <a:avLst/>
          </a:prstGeom>
          <a:noFill/>
          <a:ln w="25400" cap="flat" cmpd="sng">
            <a:solidFill>
              <a:srgbClr val="E6E5E5">
                <a:alpha val="59607"/>
              </a:srgbClr>
            </a:solidFill>
            <a:prstDash val="solid"/>
            <a:miter lim="800000"/>
            <a:headEnd type="none" w="sm" len="sm"/>
            <a:tailEnd type="none" w="sm" len="sm"/>
          </a:ln>
        </p:spPr>
      </p:cxnSp>
      <p:cxnSp>
        <p:nvCxnSpPr>
          <p:cNvPr id="690" name="Google Shape;690;p32"/>
          <p:cNvCxnSpPr/>
          <p:nvPr/>
        </p:nvCxnSpPr>
        <p:spPr>
          <a:xfrm>
            <a:off x="2231941" y="5720976"/>
            <a:ext cx="14562512" cy="0"/>
          </a:xfrm>
          <a:prstGeom prst="straightConnector1">
            <a:avLst/>
          </a:prstGeom>
          <a:noFill/>
          <a:ln w="25400" cap="flat" cmpd="sng">
            <a:solidFill>
              <a:srgbClr val="E6E5E5">
                <a:alpha val="59607"/>
              </a:srgbClr>
            </a:solidFill>
            <a:prstDash val="solid"/>
            <a:miter lim="800000"/>
            <a:headEnd type="none" w="sm" len="sm"/>
            <a:tailEnd type="none" w="sm" len="sm"/>
          </a:ln>
        </p:spPr>
      </p:cxnSp>
      <p:cxnSp>
        <p:nvCxnSpPr>
          <p:cNvPr id="691" name="Google Shape;691;p32"/>
          <p:cNvCxnSpPr/>
          <p:nvPr/>
        </p:nvCxnSpPr>
        <p:spPr>
          <a:xfrm>
            <a:off x="2231941" y="4287819"/>
            <a:ext cx="14562512" cy="0"/>
          </a:xfrm>
          <a:prstGeom prst="straightConnector1">
            <a:avLst/>
          </a:prstGeom>
          <a:noFill/>
          <a:ln w="25400" cap="flat" cmpd="sng">
            <a:solidFill>
              <a:srgbClr val="E6E5E5">
                <a:alpha val="59607"/>
              </a:srgbClr>
            </a:solidFill>
            <a:prstDash val="solid"/>
            <a:miter lim="800000"/>
            <a:headEnd type="none" w="sm" len="sm"/>
            <a:tailEnd type="none" w="sm" len="sm"/>
          </a:ln>
        </p:spPr>
      </p:cxnSp>
      <p:sp>
        <p:nvSpPr>
          <p:cNvPr id="692" name="Google Shape;692;p32"/>
          <p:cNvSpPr/>
          <p:nvPr/>
        </p:nvSpPr>
        <p:spPr>
          <a:xfrm>
            <a:off x="2231941" y="4287819"/>
            <a:ext cx="14550558" cy="6465490"/>
          </a:xfrm>
          <a:custGeom>
            <a:avLst/>
            <a:gdLst/>
            <a:ahLst/>
            <a:cxnLst/>
            <a:rect l="l" t="t" r="r" b="b"/>
            <a:pathLst>
              <a:path w="120000" h="120000" extrusionOk="0">
                <a:moveTo>
                  <a:pt x="16" y="0"/>
                </a:moveTo>
                <a:lnTo>
                  <a:pt x="16" y="102950"/>
                </a:lnTo>
                <a:cubicBezTo>
                  <a:pt x="16" y="102950"/>
                  <a:pt x="-799" y="120000"/>
                  <a:pt x="8769" y="120000"/>
                </a:cubicBezTo>
                <a:cubicBezTo>
                  <a:pt x="18338" y="120000"/>
                  <a:pt x="119999" y="119916"/>
                  <a:pt x="119999" y="119916"/>
                </a:cubicBezTo>
              </a:path>
            </a:pathLst>
          </a:custGeom>
          <a:noFill/>
          <a:ln w="25400" cap="flat" cmpd="sng">
            <a:solidFill>
              <a:srgbClr val="CDCCCC"/>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93" name="Google Shape;693;p32"/>
          <p:cNvSpPr/>
          <p:nvPr/>
        </p:nvSpPr>
        <p:spPr>
          <a:xfrm>
            <a:off x="1559571" y="9812455"/>
            <a:ext cx="291747"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20</a:t>
            </a:r>
            <a:endParaRPr/>
          </a:p>
        </p:txBody>
      </p:sp>
      <p:sp>
        <p:nvSpPr>
          <p:cNvPr id="694" name="Google Shape;694;p32"/>
          <p:cNvSpPr/>
          <p:nvPr/>
        </p:nvSpPr>
        <p:spPr>
          <a:xfrm>
            <a:off x="1559571" y="8457471"/>
            <a:ext cx="291747"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40</a:t>
            </a:r>
            <a:endParaRPr/>
          </a:p>
        </p:txBody>
      </p:sp>
      <p:sp>
        <p:nvSpPr>
          <p:cNvPr id="695" name="Google Shape;695;p32"/>
          <p:cNvSpPr/>
          <p:nvPr/>
        </p:nvSpPr>
        <p:spPr>
          <a:xfrm>
            <a:off x="1559571" y="7102487"/>
            <a:ext cx="291747"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60</a:t>
            </a:r>
            <a:endParaRPr/>
          </a:p>
        </p:txBody>
      </p:sp>
      <p:sp>
        <p:nvSpPr>
          <p:cNvPr id="696" name="Google Shape;696;p32"/>
          <p:cNvSpPr/>
          <p:nvPr/>
        </p:nvSpPr>
        <p:spPr>
          <a:xfrm>
            <a:off x="1559571" y="5747502"/>
            <a:ext cx="291747"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80</a:t>
            </a:r>
            <a:endParaRPr/>
          </a:p>
        </p:txBody>
      </p:sp>
      <p:sp>
        <p:nvSpPr>
          <p:cNvPr id="697" name="Google Shape;697;p32"/>
          <p:cNvSpPr/>
          <p:nvPr/>
        </p:nvSpPr>
        <p:spPr>
          <a:xfrm>
            <a:off x="1469313" y="4392518"/>
            <a:ext cx="437620"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100</a:t>
            </a:r>
            <a:endParaRPr/>
          </a:p>
        </p:txBody>
      </p:sp>
      <p:sp>
        <p:nvSpPr>
          <p:cNvPr id="698" name="Google Shape;698;p32"/>
          <p:cNvSpPr/>
          <p:nvPr/>
        </p:nvSpPr>
        <p:spPr>
          <a:xfrm>
            <a:off x="3878761" y="5101208"/>
            <a:ext cx="1026923" cy="817255"/>
          </a:xfrm>
          <a:custGeom>
            <a:avLst/>
            <a:gdLst/>
            <a:ahLst/>
            <a:cxnLst/>
            <a:rect l="l" t="t" r="r" b="b"/>
            <a:pathLst>
              <a:path w="120000" h="120000" extrusionOk="0">
                <a:moveTo>
                  <a:pt x="119800" y="26390"/>
                </a:moveTo>
                <a:lnTo>
                  <a:pt x="119800" y="26390"/>
                </a:lnTo>
                <a:lnTo>
                  <a:pt x="119800" y="26390"/>
                </a:lnTo>
                <a:cubicBezTo>
                  <a:pt x="102857" y="72199"/>
                  <a:pt x="102857" y="72199"/>
                  <a:pt x="102857" y="72199"/>
                </a:cubicBezTo>
                <a:lnTo>
                  <a:pt x="102857" y="72199"/>
                </a:lnTo>
                <a:cubicBezTo>
                  <a:pt x="101461" y="75684"/>
                  <a:pt x="100066" y="77427"/>
                  <a:pt x="98671" y="77427"/>
                </a:cubicBezTo>
                <a:lnTo>
                  <a:pt x="98671" y="77427"/>
                </a:lnTo>
                <a:cubicBezTo>
                  <a:pt x="49235" y="80912"/>
                  <a:pt x="49235" y="80912"/>
                  <a:pt x="49235" y="80912"/>
                </a:cubicBezTo>
                <a:cubicBezTo>
                  <a:pt x="52026" y="91618"/>
                  <a:pt x="52026" y="91618"/>
                  <a:pt x="52026" y="91618"/>
                </a:cubicBezTo>
                <a:cubicBezTo>
                  <a:pt x="105647" y="91618"/>
                  <a:pt x="105647" y="91618"/>
                  <a:pt x="105647" y="91618"/>
                </a:cubicBezTo>
                <a:cubicBezTo>
                  <a:pt x="111229" y="91618"/>
                  <a:pt x="117009" y="96846"/>
                  <a:pt x="117009" y="105560"/>
                </a:cubicBezTo>
                <a:cubicBezTo>
                  <a:pt x="117009" y="112780"/>
                  <a:pt x="111229" y="119751"/>
                  <a:pt x="105647" y="119751"/>
                </a:cubicBezTo>
                <a:cubicBezTo>
                  <a:pt x="98671" y="119751"/>
                  <a:pt x="94485" y="112780"/>
                  <a:pt x="94485" y="105560"/>
                </a:cubicBezTo>
                <a:cubicBezTo>
                  <a:pt x="40863" y="105560"/>
                  <a:pt x="40863" y="105560"/>
                  <a:pt x="40863" y="105560"/>
                </a:cubicBezTo>
                <a:cubicBezTo>
                  <a:pt x="40863" y="112780"/>
                  <a:pt x="36677" y="119751"/>
                  <a:pt x="29501" y="119751"/>
                </a:cubicBezTo>
                <a:cubicBezTo>
                  <a:pt x="23920" y="119751"/>
                  <a:pt x="18338" y="112780"/>
                  <a:pt x="18338" y="105560"/>
                </a:cubicBezTo>
                <a:cubicBezTo>
                  <a:pt x="18338" y="96846"/>
                  <a:pt x="23920" y="91618"/>
                  <a:pt x="29501" y="91618"/>
                </a:cubicBezTo>
                <a:cubicBezTo>
                  <a:pt x="40863" y="91618"/>
                  <a:pt x="40863" y="91618"/>
                  <a:pt x="40863" y="91618"/>
                </a:cubicBezTo>
                <a:cubicBezTo>
                  <a:pt x="18338" y="14190"/>
                  <a:pt x="18338" y="14190"/>
                  <a:pt x="18338" y="14190"/>
                </a:cubicBezTo>
                <a:cubicBezTo>
                  <a:pt x="5581" y="14190"/>
                  <a:pt x="5581" y="14190"/>
                  <a:pt x="5581" y="14190"/>
                </a:cubicBezTo>
                <a:cubicBezTo>
                  <a:pt x="2790" y="14190"/>
                  <a:pt x="0" y="10456"/>
                  <a:pt x="0" y="6970"/>
                </a:cubicBezTo>
                <a:cubicBezTo>
                  <a:pt x="0" y="1742"/>
                  <a:pt x="2790" y="0"/>
                  <a:pt x="5581" y="0"/>
                </a:cubicBezTo>
                <a:cubicBezTo>
                  <a:pt x="22524" y="0"/>
                  <a:pt x="22524" y="0"/>
                  <a:pt x="22524" y="0"/>
                </a:cubicBezTo>
                <a:cubicBezTo>
                  <a:pt x="25315" y="0"/>
                  <a:pt x="26710" y="1742"/>
                  <a:pt x="28106" y="3485"/>
                </a:cubicBezTo>
                <a:lnTo>
                  <a:pt x="28106" y="3485"/>
                </a:lnTo>
                <a:cubicBezTo>
                  <a:pt x="31096" y="15933"/>
                  <a:pt x="31096" y="15933"/>
                  <a:pt x="31096" y="15933"/>
                </a:cubicBezTo>
                <a:cubicBezTo>
                  <a:pt x="114019" y="15933"/>
                  <a:pt x="114019" y="15933"/>
                  <a:pt x="114019" y="15933"/>
                </a:cubicBezTo>
                <a:cubicBezTo>
                  <a:pt x="118405" y="15933"/>
                  <a:pt x="119800" y="19419"/>
                  <a:pt x="119800" y="22904"/>
                </a:cubicBezTo>
                <a:cubicBezTo>
                  <a:pt x="119800" y="24647"/>
                  <a:pt x="119800" y="24647"/>
                  <a:pt x="119800" y="26390"/>
                </a:cubicBezTo>
                <a:close/>
                <a:moveTo>
                  <a:pt x="35282" y="29875"/>
                </a:moveTo>
                <a:lnTo>
                  <a:pt x="35282" y="29875"/>
                </a:lnTo>
                <a:cubicBezTo>
                  <a:pt x="45049" y="66970"/>
                  <a:pt x="45049" y="66970"/>
                  <a:pt x="45049" y="66970"/>
                </a:cubicBezTo>
                <a:cubicBezTo>
                  <a:pt x="94485" y="63485"/>
                  <a:pt x="94485" y="63485"/>
                  <a:pt x="94485" y="63485"/>
                </a:cubicBezTo>
                <a:cubicBezTo>
                  <a:pt x="105647" y="29875"/>
                  <a:pt x="105647" y="29875"/>
                  <a:pt x="105647" y="29875"/>
                </a:cubicBezTo>
                <a:lnTo>
                  <a:pt x="35282" y="2987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699" name="Google Shape;699;p32"/>
          <p:cNvSpPr/>
          <p:nvPr/>
        </p:nvSpPr>
        <p:spPr>
          <a:xfrm>
            <a:off x="3943904" y="10964971"/>
            <a:ext cx="965009" cy="31175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Amazon</a:t>
            </a:r>
            <a:endParaRPr sz="1575">
              <a:solidFill>
                <a:schemeClr val="dk1"/>
              </a:solidFill>
              <a:latin typeface="Roboto"/>
              <a:ea typeface="Roboto"/>
              <a:cs typeface="Roboto"/>
              <a:sym typeface="Roboto"/>
            </a:endParaRPr>
          </a:p>
        </p:txBody>
      </p:sp>
      <p:sp>
        <p:nvSpPr>
          <p:cNvPr id="700" name="Google Shape;700;p32"/>
          <p:cNvSpPr/>
          <p:nvPr/>
        </p:nvSpPr>
        <p:spPr>
          <a:xfrm>
            <a:off x="6359015" y="10964971"/>
            <a:ext cx="1175002" cy="31175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Billboards</a:t>
            </a:r>
            <a:endParaRPr sz="1575">
              <a:solidFill>
                <a:schemeClr val="dk1"/>
              </a:solidFill>
              <a:latin typeface="Roboto"/>
              <a:ea typeface="Roboto"/>
              <a:cs typeface="Roboto"/>
              <a:sym typeface="Roboto"/>
            </a:endParaRPr>
          </a:p>
        </p:txBody>
      </p:sp>
      <p:sp>
        <p:nvSpPr>
          <p:cNvPr id="701" name="Google Shape;701;p32"/>
          <p:cNvSpPr/>
          <p:nvPr/>
        </p:nvSpPr>
        <p:spPr>
          <a:xfrm>
            <a:off x="8847273" y="10964971"/>
            <a:ext cx="1181414" cy="31175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Marketing</a:t>
            </a:r>
            <a:endParaRPr sz="1575">
              <a:solidFill>
                <a:schemeClr val="dk1"/>
              </a:solidFill>
              <a:latin typeface="Roboto"/>
              <a:ea typeface="Roboto"/>
              <a:cs typeface="Roboto"/>
              <a:sym typeface="Roboto"/>
            </a:endParaRPr>
          </a:p>
        </p:txBody>
      </p:sp>
      <p:sp>
        <p:nvSpPr>
          <p:cNvPr id="702" name="Google Shape;702;p32"/>
          <p:cNvSpPr/>
          <p:nvPr/>
        </p:nvSpPr>
        <p:spPr>
          <a:xfrm>
            <a:off x="11569976" y="10964971"/>
            <a:ext cx="724558" cy="31175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E-Mail</a:t>
            </a:r>
            <a:endParaRPr sz="1575">
              <a:solidFill>
                <a:schemeClr val="dk1"/>
              </a:solidFill>
              <a:latin typeface="Roboto"/>
              <a:ea typeface="Roboto"/>
              <a:cs typeface="Roboto"/>
              <a:sym typeface="Roboto"/>
            </a:endParaRPr>
          </a:p>
        </p:txBody>
      </p:sp>
      <p:sp>
        <p:nvSpPr>
          <p:cNvPr id="703" name="Google Shape;703;p32"/>
          <p:cNvSpPr/>
          <p:nvPr/>
        </p:nvSpPr>
        <p:spPr>
          <a:xfrm>
            <a:off x="14185336" y="10964971"/>
            <a:ext cx="1038747" cy="31175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Coupons</a:t>
            </a:r>
            <a:endParaRPr sz="1575">
              <a:solidFill>
                <a:schemeClr val="dk1"/>
              </a:solidFill>
              <a:latin typeface="Roboto"/>
              <a:ea typeface="Roboto"/>
              <a:cs typeface="Roboto"/>
              <a:sym typeface="Roboto"/>
            </a:endParaRPr>
          </a:p>
        </p:txBody>
      </p:sp>
      <p:sp>
        <p:nvSpPr>
          <p:cNvPr id="704" name="Google Shape;704;p32"/>
          <p:cNvSpPr/>
          <p:nvPr/>
        </p:nvSpPr>
        <p:spPr>
          <a:xfrm>
            <a:off x="6352843" y="6443423"/>
            <a:ext cx="1026923" cy="817255"/>
          </a:xfrm>
          <a:custGeom>
            <a:avLst/>
            <a:gdLst/>
            <a:ahLst/>
            <a:cxnLst/>
            <a:rect l="l" t="t" r="r" b="b"/>
            <a:pathLst>
              <a:path w="120000" h="120000" extrusionOk="0">
                <a:moveTo>
                  <a:pt x="119800" y="26390"/>
                </a:moveTo>
                <a:lnTo>
                  <a:pt x="119800" y="26390"/>
                </a:lnTo>
                <a:lnTo>
                  <a:pt x="119800" y="26390"/>
                </a:lnTo>
                <a:cubicBezTo>
                  <a:pt x="102857" y="72199"/>
                  <a:pt x="102857" y="72199"/>
                  <a:pt x="102857" y="72199"/>
                </a:cubicBezTo>
                <a:lnTo>
                  <a:pt x="102857" y="72199"/>
                </a:lnTo>
                <a:cubicBezTo>
                  <a:pt x="101461" y="75684"/>
                  <a:pt x="100066" y="77427"/>
                  <a:pt x="98671" y="77427"/>
                </a:cubicBezTo>
                <a:lnTo>
                  <a:pt x="98671" y="77427"/>
                </a:lnTo>
                <a:cubicBezTo>
                  <a:pt x="49235" y="80912"/>
                  <a:pt x="49235" y="80912"/>
                  <a:pt x="49235" y="80912"/>
                </a:cubicBezTo>
                <a:cubicBezTo>
                  <a:pt x="52026" y="91618"/>
                  <a:pt x="52026" y="91618"/>
                  <a:pt x="52026" y="91618"/>
                </a:cubicBezTo>
                <a:cubicBezTo>
                  <a:pt x="105647" y="91618"/>
                  <a:pt x="105647" y="91618"/>
                  <a:pt x="105647" y="91618"/>
                </a:cubicBezTo>
                <a:cubicBezTo>
                  <a:pt x="111229" y="91618"/>
                  <a:pt x="117009" y="96846"/>
                  <a:pt x="117009" y="105560"/>
                </a:cubicBezTo>
                <a:cubicBezTo>
                  <a:pt x="117009" y="112780"/>
                  <a:pt x="111229" y="119751"/>
                  <a:pt x="105647" y="119751"/>
                </a:cubicBezTo>
                <a:cubicBezTo>
                  <a:pt x="98671" y="119751"/>
                  <a:pt x="94485" y="112780"/>
                  <a:pt x="94485" y="105560"/>
                </a:cubicBezTo>
                <a:cubicBezTo>
                  <a:pt x="40863" y="105560"/>
                  <a:pt x="40863" y="105560"/>
                  <a:pt x="40863" y="105560"/>
                </a:cubicBezTo>
                <a:cubicBezTo>
                  <a:pt x="40863" y="112780"/>
                  <a:pt x="36677" y="119751"/>
                  <a:pt x="29501" y="119751"/>
                </a:cubicBezTo>
                <a:cubicBezTo>
                  <a:pt x="23920" y="119751"/>
                  <a:pt x="18338" y="112780"/>
                  <a:pt x="18338" y="105560"/>
                </a:cubicBezTo>
                <a:cubicBezTo>
                  <a:pt x="18338" y="96846"/>
                  <a:pt x="23920" y="91618"/>
                  <a:pt x="29501" y="91618"/>
                </a:cubicBezTo>
                <a:cubicBezTo>
                  <a:pt x="40863" y="91618"/>
                  <a:pt x="40863" y="91618"/>
                  <a:pt x="40863" y="91618"/>
                </a:cubicBezTo>
                <a:cubicBezTo>
                  <a:pt x="18338" y="14190"/>
                  <a:pt x="18338" y="14190"/>
                  <a:pt x="18338" y="14190"/>
                </a:cubicBezTo>
                <a:cubicBezTo>
                  <a:pt x="5581" y="14190"/>
                  <a:pt x="5581" y="14190"/>
                  <a:pt x="5581" y="14190"/>
                </a:cubicBezTo>
                <a:cubicBezTo>
                  <a:pt x="2790" y="14190"/>
                  <a:pt x="0" y="10456"/>
                  <a:pt x="0" y="6970"/>
                </a:cubicBezTo>
                <a:cubicBezTo>
                  <a:pt x="0" y="1742"/>
                  <a:pt x="2790" y="0"/>
                  <a:pt x="5581" y="0"/>
                </a:cubicBezTo>
                <a:cubicBezTo>
                  <a:pt x="22524" y="0"/>
                  <a:pt x="22524" y="0"/>
                  <a:pt x="22524" y="0"/>
                </a:cubicBezTo>
                <a:cubicBezTo>
                  <a:pt x="25315" y="0"/>
                  <a:pt x="26710" y="1742"/>
                  <a:pt x="28106" y="3485"/>
                </a:cubicBezTo>
                <a:lnTo>
                  <a:pt x="28106" y="3485"/>
                </a:lnTo>
                <a:cubicBezTo>
                  <a:pt x="31096" y="15933"/>
                  <a:pt x="31096" y="15933"/>
                  <a:pt x="31096" y="15933"/>
                </a:cubicBezTo>
                <a:cubicBezTo>
                  <a:pt x="114019" y="15933"/>
                  <a:pt x="114019" y="15933"/>
                  <a:pt x="114019" y="15933"/>
                </a:cubicBezTo>
                <a:cubicBezTo>
                  <a:pt x="118405" y="15933"/>
                  <a:pt x="119800" y="19419"/>
                  <a:pt x="119800" y="22904"/>
                </a:cubicBezTo>
                <a:cubicBezTo>
                  <a:pt x="119800" y="24647"/>
                  <a:pt x="119800" y="24647"/>
                  <a:pt x="119800" y="26390"/>
                </a:cubicBezTo>
                <a:close/>
                <a:moveTo>
                  <a:pt x="35282" y="29875"/>
                </a:moveTo>
                <a:lnTo>
                  <a:pt x="35282" y="29875"/>
                </a:lnTo>
                <a:cubicBezTo>
                  <a:pt x="45049" y="66970"/>
                  <a:pt x="45049" y="66970"/>
                  <a:pt x="45049" y="66970"/>
                </a:cubicBezTo>
                <a:cubicBezTo>
                  <a:pt x="94485" y="63485"/>
                  <a:pt x="94485" y="63485"/>
                  <a:pt x="94485" y="63485"/>
                </a:cubicBezTo>
                <a:cubicBezTo>
                  <a:pt x="105647" y="29875"/>
                  <a:pt x="105647" y="29875"/>
                  <a:pt x="105647" y="29875"/>
                </a:cubicBezTo>
                <a:lnTo>
                  <a:pt x="35282" y="2987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05" name="Google Shape;705;p32"/>
          <p:cNvSpPr/>
          <p:nvPr/>
        </p:nvSpPr>
        <p:spPr>
          <a:xfrm>
            <a:off x="8884590" y="4971984"/>
            <a:ext cx="1026923" cy="817255"/>
          </a:xfrm>
          <a:custGeom>
            <a:avLst/>
            <a:gdLst/>
            <a:ahLst/>
            <a:cxnLst/>
            <a:rect l="l" t="t" r="r" b="b"/>
            <a:pathLst>
              <a:path w="120000" h="120000" extrusionOk="0">
                <a:moveTo>
                  <a:pt x="119800" y="26390"/>
                </a:moveTo>
                <a:lnTo>
                  <a:pt x="119800" y="26390"/>
                </a:lnTo>
                <a:lnTo>
                  <a:pt x="119800" y="26390"/>
                </a:lnTo>
                <a:cubicBezTo>
                  <a:pt x="102857" y="72199"/>
                  <a:pt x="102857" y="72199"/>
                  <a:pt x="102857" y="72199"/>
                </a:cubicBezTo>
                <a:lnTo>
                  <a:pt x="102857" y="72199"/>
                </a:lnTo>
                <a:cubicBezTo>
                  <a:pt x="101461" y="75684"/>
                  <a:pt x="100066" y="77427"/>
                  <a:pt x="98671" y="77427"/>
                </a:cubicBezTo>
                <a:lnTo>
                  <a:pt x="98671" y="77427"/>
                </a:lnTo>
                <a:cubicBezTo>
                  <a:pt x="49235" y="80912"/>
                  <a:pt x="49235" y="80912"/>
                  <a:pt x="49235" y="80912"/>
                </a:cubicBezTo>
                <a:cubicBezTo>
                  <a:pt x="52026" y="91618"/>
                  <a:pt x="52026" y="91618"/>
                  <a:pt x="52026" y="91618"/>
                </a:cubicBezTo>
                <a:cubicBezTo>
                  <a:pt x="105647" y="91618"/>
                  <a:pt x="105647" y="91618"/>
                  <a:pt x="105647" y="91618"/>
                </a:cubicBezTo>
                <a:cubicBezTo>
                  <a:pt x="111229" y="91618"/>
                  <a:pt x="117009" y="96846"/>
                  <a:pt x="117009" y="105560"/>
                </a:cubicBezTo>
                <a:cubicBezTo>
                  <a:pt x="117009" y="112780"/>
                  <a:pt x="111229" y="119751"/>
                  <a:pt x="105647" y="119751"/>
                </a:cubicBezTo>
                <a:cubicBezTo>
                  <a:pt x="98671" y="119751"/>
                  <a:pt x="94485" y="112780"/>
                  <a:pt x="94485" y="105560"/>
                </a:cubicBezTo>
                <a:cubicBezTo>
                  <a:pt x="40863" y="105560"/>
                  <a:pt x="40863" y="105560"/>
                  <a:pt x="40863" y="105560"/>
                </a:cubicBezTo>
                <a:cubicBezTo>
                  <a:pt x="40863" y="112780"/>
                  <a:pt x="36677" y="119751"/>
                  <a:pt x="29501" y="119751"/>
                </a:cubicBezTo>
                <a:cubicBezTo>
                  <a:pt x="23920" y="119751"/>
                  <a:pt x="18338" y="112780"/>
                  <a:pt x="18338" y="105560"/>
                </a:cubicBezTo>
                <a:cubicBezTo>
                  <a:pt x="18338" y="96846"/>
                  <a:pt x="23920" y="91618"/>
                  <a:pt x="29501" y="91618"/>
                </a:cubicBezTo>
                <a:cubicBezTo>
                  <a:pt x="40863" y="91618"/>
                  <a:pt x="40863" y="91618"/>
                  <a:pt x="40863" y="91618"/>
                </a:cubicBezTo>
                <a:cubicBezTo>
                  <a:pt x="18338" y="14190"/>
                  <a:pt x="18338" y="14190"/>
                  <a:pt x="18338" y="14190"/>
                </a:cubicBezTo>
                <a:cubicBezTo>
                  <a:pt x="5581" y="14190"/>
                  <a:pt x="5581" y="14190"/>
                  <a:pt x="5581" y="14190"/>
                </a:cubicBezTo>
                <a:cubicBezTo>
                  <a:pt x="2790" y="14190"/>
                  <a:pt x="0" y="10456"/>
                  <a:pt x="0" y="6970"/>
                </a:cubicBezTo>
                <a:cubicBezTo>
                  <a:pt x="0" y="1742"/>
                  <a:pt x="2790" y="0"/>
                  <a:pt x="5581" y="0"/>
                </a:cubicBezTo>
                <a:cubicBezTo>
                  <a:pt x="22524" y="0"/>
                  <a:pt x="22524" y="0"/>
                  <a:pt x="22524" y="0"/>
                </a:cubicBezTo>
                <a:cubicBezTo>
                  <a:pt x="25315" y="0"/>
                  <a:pt x="26710" y="1742"/>
                  <a:pt x="28106" y="3485"/>
                </a:cubicBezTo>
                <a:lnTo>
                  <a:pt x="28106" y="3485"/>
                </a:lnTo>
                <a:cubicBezTo>
                  <a:pt x="31096" y="15933"/>
                  <a:pt x="31096" y="15933"/>
                  <a:pt x="31096" y="15933"/>
                </a:cubicBezTo>
                <a:cubicBezTo>
                  <a:pt x="114019" y="15933"/>
                  <a:pt x="114019" y="15933"/>
                  <a:pt x="114019" y="15933"/>
                </a:cubicBezTo>
                <a:cubicBezTo>
                  <a:pt x="118405" y="15933"/>
                  <a:pt x="119800" y="19419"/>
                  <a:pt x="119800" y="22904"/>
                </a:cubicBezTo>
                <a:cubicBezTo>
                  <a:pt x="119800" y="24647"/>
                  <a:pt x="119800" y="24647"/>
                  <a:pt x="119800" y="26390"/>
                </a:cubicBezTo>
                <a:close/>
                <a:moveTo>
                  <a:pt x="35282" y="29875"/>
                </a:moveTo>
                <a:lnTo>
                  <a:pt x="35282" y="29875"/>
                </a:lnTo>
                <a:cubicBezTo>
                  <a:pt x="45049" y="66970"/>
                  <a:pt x="45049" y="66970"/>
                  <a:pt x="45049" y="66970"/>
                </a:cubicBezTo>
                <a:cubicBezTo>
                  <a:pt x="94485" y="63485"/>
                  <a:pt x="94485" y="63485"/>
                  <a:pt x="94485" y="63485"/>
                </a:cubicBezTo>
                <a:cubicBezTo>
                  <a:pt x="105647" y="29875"/>
                  <a:pt x="105647" y="29875"/>
                  <a:pt x="105647" y="29875"/>
                </a:cubicBezTo>
                <a:lnTo>
                  <a:pt x="35282" y="298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06" name="Google Shape;706;p32"/>
          <p:cNvSpPr/>
          <p:nvPr/>
        </p:nvSpPr>
        <p:spPr>
          <a:xfrm>
            <a:off x="11351010" y="6393659"/>
            <a:ext cx="1026923" cy="817255"/>
          </a:xfrm>
          <a:custGeom>
            <a:avLst/>
            <a:gdLst/>
            <a:ahLst/>
            <a:cxnLst/>
            <a:rect l="l" t="t" r="r" b="b"/>
            <a:pathLst>
              <a:path w="120000" h="120000" extrusionOk="0">
                <a:moveTo>
                  <a:pt x="119800" y="26390"/>
                </a:moveTo>
                <a:lnTo>
                  <a:pt x="119800" y="26390"/>
                </a:lnTo>
                <a:lnTo>
                  <a:pt x="119800" y="26390"/>
                </a:lnTo>
                <a:cubicBezTo>
                  <a:pt x="102857" y="72199"/>
                  <a:pt x="102857" y="72199"/>
                  <a:pt x="102857" y="72199"/>
                </a:cubicBezTo>
                <a:lnTo>
                  <a:pt x="102857" y="72199"/>
                </a:lnTo>
                <a:cubicBezTo>
                  <a:pt x="101461" y="75684"/>
                  <a:pt x="100066" y="77427"/>
                  <a:pt x="98671" y="77427"/>
                </a:cubicBezTo>
                <a:lnTo>
                  <a:pt x="98671" y="77427"/>
                </a:lnTo>
                <a:cubicBezTo>
                  <a:pt x="49235" y="80912"/>
                  <a:pt x="49235" y="80912"/>
                  <a:pt x="49235" y="80912"/>
                </a:cubicBezTo>
                <a:cubicBezTo>
                  <a:pt x="52026" y="91618"/>
                  <a:pt x="52026" y="91618"/>
                  <a:pt x="52026" y="91618"/>
                </a:cubicBezTo>
                <a:cubicBezTo>
                  <a:pt x="105647" y="91618"/>
                  <a:pt x="105647" y="91618"/>
                  <a:pt x="105647" y="91618"/>
                </a:cubicBezTo>
                <a:cubicBezTo>
                  <a:pt x="111229" y="91618"/>
                  <a:pt x="117009" y="96846"/>
                  <a:pt x="117009" y="105560"/>
                </a:cubicBezTo>
                <a:cubicBezTo>
                  <a:pt x="117009" y="112780"/>
                  <a:pt x="111229" y="119751"/>
                  <a:pt x="105647" y="119751"/>
                </a:cubicBezTo>
                <a:cubicBezTo>
                  <a:pt x="98671" y="119751"/>
                  <a:pt x="94485" y="112780"/>
                  <a:pt x="94485" y="105560"/>
                </a:cubicBezTo>
                <a:cubicBezTo>
                  <a:pt x="40863" y="105560"/>
                  <a:pt x="40863" y="105560"/>
                  <a:pt x="40863" y="105560"/>
                </a:cubicBezTo>
                <a:cubicBezTo>
                  <a:pt x="40863" y="112780"/>
                  <a:pt x="36677" y="119751"/>
                  <a:pt x="29501" y="119751"/>
                </a:cubicBezTo>
                <a:cubicBezTo>
                  <a:pt x="23920" y="119751"/>
                  <a:pt x="18338" y="112780"/>
                  <a:pt x="18338" y="105560"/>
                </a:cubicBezTo>
                <a:cubicBezTo>
                  <a:pt x="18338" y="96846"/>
                  <a:pt x="23920" y="91618"/>
                  <a:pt x="29501" y="91618"/>
                </a:cubicBezTo>
                <a:cubicBezTo>
                  <a:pt x="40863" y="91618"/>
                  <a:pt x="40863" y="91618"/>
                  <a:pt x="40863" y="91618"/>
                </a:cubicBezTo>
                <a:cubicBezTo>
                  <a:pt x="18338" y="14190"/>
                  <a:pt x="18338" y="14190"/>
                  <a:pt x="18338" y="14190"/>
                </a:cubicBezTo>
                <a:cubicBezTo>
                  <a:pt x="5581" y="14190"/>
                  <a:pt x="5581" y="14190"/>
                  <a:pt x="5581" y="14190"/>
                </a:cubicBezTo>
                <a:cubicBezTo>
                  <a:pt x="2790" y="14190"/>
                  <a:pt x="0" y="10456"/>
                  <a:pt x="0" y="6970"/>
                </a:cubicBezTo>
                <a:cubicBezTo>
                  <a:pt x="0" y="1742"/>
                  <a:pt x="2790" y="0"/>
                  <a:pt x="5581" y="0"/>
                </a:cubicBezTo>
                <a:cubicBezTo>
                  <a:pt x="22524" y="0"/>
                  <a:pt x="22524" y="0"/>
                  <a:pt x="22524" y="0"/>
                </a:cubicBezTo>
                <a:cubicBezTo>
                  <a:pt x="25315" y="0"/>
                  <a:pt x="26710" y="1742"/>
                  <a:pt x="28106" y="3485"/>
                </a:cubicBezTo>
                <a:lnTo>
                  <a:pt x="28106" y="3485"/>
                </a:lnTo>
                <a:cubicBezTo>
                  <a:pt x="31096" y="15933"/>
                  <a:pt x="31096" y="15933"/>
                  <a:pt x="31096" y="15933"/>
                </a:cubicBezTo>
                <a:cubicBezTo>
                  <a:pt x="114019" y="15933"/>
                  <a:pt x="114019" y="15933"/>
                  <a:pt x="114019" y="15933"/>
                </a:cubicBezTo>
                <a:cubicBezTo>
                  <a:pt x="118405" y="15933"/>
                  <a:pt x="119800" y="19419"/>
                  <a:pt x="119800" y="22904"/>
                </a:cubicBezTo>
                <a:cubicBezTo>
                  <a:pt x="119800" y="24647"/>
                  <a:pt x="119800" y="24647"/>
                  <a:pt x="119800" y="26390"/>
                </a:cubicBezTo>
                <a:close/>
                <a:moveTo>
                  <a:pt x="35282" y="29875"/>
                </a:moveTo>
                <a:lnTo>
                  <a:pt x="35282" y="29875"/>
                </a:lnTo>
                <a:cubicBezTo>
                  <a:pt x="45049" y="66970"/>
                  <a:pt x="45049" y="66970"/>
                  <a:pt x="45049" y="66970"/>
                </a:cubicBezTo>
                <a:cubicBezTo>
                  <a:pt x="94485" y="63485"/>
                  <a:pt x="94485" y="63485"/>
                  <a:pt x="94485" y="63485"/>
                </a:cubicBezTo>
                <a:cubicBezTo>
                  <a:pt x="105647" y="29875"/>
                  <a:pt x="105647" y="29875"/>
                  <a:pt x="105647" y="29875"/>
                </a:cubicBezTo>
                <a:lnTo>
                  <a:pt x="35282" y="2987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07" name="Google Shape;707;p32"/>
          <p:cNvSpPr/>
          <p:nvPr/>
        </p:nvSpPr>
        <p:spPr>
          <a:xfrm>
            <a:off x="14135313" y="5073718"/>
            <a:ext cx="1026923" cy="817255"/>
          </a:xfrm>
          <a:custGeom>
            <a:avLst/>
            <a:gdLst/>
            <a:ahLst/>
            <a:cxnLst/>
            <a:rect l="l" t="t" r="r" b="b"/>
            <a:pathLst>
              <a:path w="120000" h="120000" extrusionOk="0">
                <a:moveTo>
                  <a:pt x="119800" y="26390"/>
                </a:moveTo>
                <a:lnTo>
                  <a:pt x="119800" y="26390"/>
                </a:lnTo>
                <a:lnTo>
                  <a:pt x="119800" y="26390"/>
                </a:lnTo>
                <a:cubicBezTo>
                  <a:pt x="102857" y="72199"/>
                  <a:pt x="102857" y="72199"/>
                  <a:pt x="102857" y="72199"/>
                </a:cubicBezTo>
                <a:lnTo>
                  <a:pt x="102857" y="72199"/>
                </a:lnTo>
                <a:cubicBezTo>
                  <a:pt x="101461" y="75684"/>
                  <a:pt x="100066" y="77427"/>
                  <a:pt x="98671" y="77427"/>
                </a:cubicBezTo>
                <a:lnTo>
                  <a:pt x="98671" y="77427"/>
                </a:lnTo>
                <a:cubicBezTo>
                  <a:pt x="49235" y="80912"/>
                  <a:pt x="49235" y="80912"/>
                  <a:pt x="49235" y="80912"/>
                </a:cubicBezTo>
                <a:cubicBezTo>
                  <a:pt x="52026" y="91618"/>
                  <a:pt x="52026" y="91618"/>
                  <a:pt x="52026" y="91618"/>
                </a:cubicBezTo>
                <a:cubicBezTo>
                  <a:pt x="105647" y="91618"/>
                  <a:pt x="105647" y="91618"/>
                  <a:pt x="105647" y="91618"/>
                </a:cubicBezTo>
                <a:cubicBezTo>
                  <a:pt x="111229" y="91618"/>
                  <a:pt x="117009" y="96846"/>
                  <a:pt x="117009" y="105560"/>
                </a:cubicBezTo>
                <a:cubicBezTo>
                  <a:pt x="117009" y="112780"/>
                  <a:pt x="111229" y="119751"/>
                  <a:pt x="105647" y="119751"/>
                </a:cubicBezTo>
                <a:cubicBezTo>
                  <a:pt x="98671" y="119751"/>
                  <a:pt x="94485" y="112780"/>
                  <a:pt x="94485" y="105560"/>
                </a:cubicBezTo>
                <a:cubicBezTo>
                  <a:pt x="40863" y="105560"/>
                  <a:pt x="40863" y="105560"/>
                  <a:pt x="40863" y="105560"/>
                </a:cubicBezTo>
                <a:cubicBezTo>
                  <a:pt x="40863" y="112780"/>
                  <a:pt x="36677" y="119751"/>
                  <a:pt x="29501" y="119751"/>
                </a:cubicBezTo>
                <a:cubicBezTo>
                  <a:pt x="23920" y="119751"/>
                  <a:pt x="18338" y="112780"/>
                  <a:pt x="18338" y="105560"/>
                </a:cubicBezTo>
                <a:cubicBezTo>
                  <a:pt x="18338" y="96846"/>
                  <a:pt x="23920" y="91618"/>
                  <a:pt x="29501" y="91618"/>
                </a:cubicBezTo>
                <a:cubicBezTo>
                  <a:pt x="40863" y="91618"/>
                  <a:pt x="40863" y="91618"/>
                  <a:pt x="40863" y="91618"/>
                </a:cubicBezTo>
                <a:cubicBezTo>
                  <a:pt x="18338" y="14190"/>
                  <a:pt x="18338" y="14190"/>
                  <a:pt x="18338" y="14190"/>
                </a:cubicBezTo>
                <a:cubicBezTo>
                  <a:pt x="5581" y="14190"/>
                  <a:pt x="5581" y="14190"/>
                  <a:pt x="5581" y="14190"/>
                </a:cubicBezTo>
                <a:cubicBezTo>
                  <a:pt x="2790" y="14190"/>
                  <a:pt x="0" y="10456"/>
                  <a:pt x="0" y="6970"/>
                </a:cubicBezTo>
                <a:cubicBezTo>
                  <a:pt x="0" y="1742"/>
                  <a:pt x="2790" y="0"/>
                  <a:pt x="5581" y="0"/>
                </a:cubicBezTo>
                <a:cubicBezTo>
                  <a:pt x="22524" y="0"/>
                  <a:pt x="22524" y="0"/>
                  <a:pt x="22524" y="0"/>
                </a:cubicBezTo>
                <a:cubicBezTo>
                  <a:pt x="25315" y="0"/>
                  <a:pt x="26710" y="1742"/>
                  <a:pt x="28106" y="3485"/>
                </a:cubicBezTo>
                <a:lnTo>
                  <a:pt x="28106" y="3485"/>
                </a:lnTo>
                <a:cubicBezTo>
                  <a:pt x="31096" y="15933"/>
                  <a:pt x="31096" y="15933"/>
                  <a:pt x="31096" y="15933"/>
                </a:cubicBezTo>
                <a:cubicBezTo>
                  <a:pt x="114019" y="15933"/>
                  <a:pt x="114019" y="15933"/>
                  <a:pt x="114019" y="15933"/>
                </a:cubicBezTo>
                <a:cubicBezTo>
                  <a:pt x="118405" y="15933"/>
                  <a:pt x="119800" y="19419"/>
                  <a:pt x="119800" y="22904"/>
                </a:cubicBezTo>
                <a:cubicBezTo>
                  <a:pt x="119800" y="24647"/>
                  <a:pt x="119800" y="24647"/>
                  <a:pt x="119800" y="26390"/>
                </a:cubicBezTo>
                <a:close/>
                <a:moveTo>
                  <a:pt x="35282" y="29875"/>
                </a:moveTo>
                <a:lnTo>
                  <a:pt x="35282" y="29875"/>
                </a:lnTo>
                <a:cubicBezTo>
                  <a:pt x="45049" y="66970"/>
                  <a:pt x="45049" y="66970"/>
                  <a:pt x="45049" y="66970"/>
                </a:cubicBezTo>
                <a:cubicBezTo>
                  <a:pt x="94485" y="63485"/>
                  <a:pt x="94485" y="63485"/>
                  <a:pt x="94485" y="63485"/>
                </a:cubicBezTo>
                <a:cubicBezTo>
                  <a:pt x="105647" y="29875"/>
                  <a:pt x="105647" y="29875"/>
                  <a:pt x="105647" y="29875"/>
                </a:cubicBezTo>
                <a:lnTo>
                  <a:pt x="35282" y="298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08" name="Google Shape;708;p32"/>
          <p:cNvSpPr txBox="1"/>
          <p:nvPr/>
        </p:nvSpPr>
        <p:spPr>
          <a:xfrm>
            <a:off x="3906484" y="4349483"/>
            <a:ext cx="1169888" cy="715717"/>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3750">
                <a:solidFill>
                  <a:schemeClr val="dk2"/>
                </a:solidFill>
                <a:latin typeface="Roboto"/>
                <a:ea typeface="Roboto"/>
                <a:cs typeface="Roboto"/>
                <a:sym typeface="Roboto"/>
              </a:rPr>
              <a:t>70%</a:t>
            </a:r>
            <a:endParaRPr/>
          </a:p>
        </p:txBody>
      </p:sp>
      <p:sp>
        <p:nvSpPr>
          <p:cNvPr id="709" name="Google Shape;709;p32"/>
          <p:cNvSpPr txBox="1"/>
          <p:nvPr/>
        </p:nvSpPr>
        <p:spPr>
          <a:xfrm>
            <a:off x="6406749" y="5688396"/>
            <a:ext cx="1169888" cy="715717"/>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3750">
                <a:solidFill>
                  <a:schemeClr val="dk2"/>
                </a:solidFill>
                <a:latin typeface="Roboto"/>
                <a:ea typeface="Roboto"/>
                <a:cs typeface="Roboto"/>
                <a:sym typeface="Roboto"/>
              </a:rPr>
              <a:t>68%</a:t>
            </a:r>
            <a:endParaRPr/>
          </a:p>
        </p:txBody>
      </p:sp>
      <p:sp>
        <p:nvSpPr>
          <p:cNvPr id="710" name="Google Shape;710;p32"/>
          <p:cNvSpPr txBox="1"/>
          <p:nvPr/>
        </p:nvSpPr>
        <p:spPr>
          <a:xfrm>
            <a:off x="8920907" y="4174470"/>
            <a:ext cx="1169888" cy="715717"/>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3750">
                <a:solidFill>
                  <a:schemeClr val="dk2"/>
                </a:solidFill>
                <a:latin typeface="Roboto"/>
                <a:ea typeface="Roboto"/>
                <a:cs typeface="Roboto"/>
                <a:sym typeface="Roboto"/>
              </a:rPr>
              <a:t>80%</a:t>
            </a:r>
            <a:endParaRPr/>
          </a:p>
        </p:txBody>
      </p:sp>
      <p:sp>
        <p:nvSpPr>
          <p:cNvPr id="711" name="Google Shape;711;p32"/>
          <p:cNvSpPr txBox="1"/>
          <p:nvPr/>
        </p:nvSpPr>
        <p:spPr>
          <a:xfrm>
            <a:off x="11391925" y="5619010"/>
            <a:ext cx="1169888" cy="715717"/>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3750">
                <a:solidFill>
                  <a:schemeClr val="dk2"/>
                </a:solidFill>
                <a:latin typeface="Roboto"/>
                <a:ea typeface="Roboto"/>
                <a:cs typeface="Roboto"/>
                <a:sym typeface="Roboto"/>
              </a:rPr>
              <a:t>61%</a:t>
            </a:r>
            <a:endParaRPr/>
          </a:p>
        </p:txBody>
      </p:sp>
      <p:sp>
        <p:nvSpPr>
          <p:cNvPr id="712" name="Google Shape;712;p32"/>
          <p:cNvSpPr txBox="1"/>
          <p:nvPr/>
        </p:nvSpPr>
        <p:spPr>
          <a:xfrm>
            <a:off x="14130688" y="4324952"/>
            <a:ext cx="1169888" cy="715717"/>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3750">
                <a:solidFill>
                  <a:schemeClr val="dk2"/>
                </a:solidFill>
                <a:latin typeface="Roboto"/>
                <a:ea typeface="Roboto"/>
                <a:cs typeface="Roboto"/>
                <a:sym typeface="Roboto"/>
              </a:rPr>
              <a:t>83%</a:t>
            </a:r>
            <a:endParaRPr/>
          </a:p>
        </p:txBody>
      </p:sp>
      <p:sp>
        <p:nvSpPr>
          <p:cNvPr id="713" name="Google Shape;713;p32"/>
          <p:cNvSpPr/>
          <p:nvPr/>
        </p:nvSpPr>
        <p:spPr>
          <a:xfrm>
            <a:off x="8429159" y="6010221"/>
            <a:ext cx="2002734" cy="4732428"/>
          </a:xfrm>
          <a:custGeom>
            <a:avLst/>
            <a:gdLst/>
            <a:ahLst/>
            <a:cxnLst/>
            <a:rect l="l" t="t" r="r" b="b"/>
            <a:pathLst>
              <a:path w="120000" h="120000" extrusionOk="0">
                <a:moveTo>
                  <a:pt x="0" y="120000"/>
                </a:moveTo>
                <a:lnTo>
                  <a:pt x="62003" y="0"/>
                </a:lnTo>
                <a:lnTo>
                  <a:pt x="120000" y="120000"/>
                </a:lnTo>
                <a:lnTo>
                  <a:pt x="0" y="120000"/>
                </a:lnTo>
                <a:close/>
              </a:path>
            </a:pathLst>
          </a:custGeom>
          <a:solidFill>
            <a:schemeClr val="accent3"/>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14" name="Google Shape;714;p32"/>
          <p:cNvSpPr/>
          <p:nvPr/>
        </p:nvSpPr>
        <p:spPr>
          <a:xfrm>
            <a:off x="10922603" y="7414214"/>
            <a:ext cx="2002734" cy="3328435"/>
          </a:xfrm>
          <a:prstGeom prst="triangle">
            <a:avLst>
              <a:gd name="adj" fmla="val 50000"/>
            </a:avLst>
          </a:prstGeom>
          <a:solidFill>
            <a:schemeClr val="accent4"/>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15" name="Google Shape;715;p32"/>
          <p:cNvSpPr/>
          <p:nvPr/>
        </p:nvSpPr>
        <p:spPr>
          <a:xfrm>
            <a:off x="3415628" y="6010221"/>
            <a:ext cx="2002734" cy="4732428"/>
          </a:xfrm>
          <a:custGeom>
            <a:avLst/>
            <a:gdLst/>
            <a:ahLst/>
            <a:cxnLst/>
            <a:rect l="l" t="t" r="r" b="b"/>
            <a:pathLst>
              <a:path w="120000" h="120000" extrusionOk="0">
                <a:moveTo>
                  <a:pt x="0" y="120000"/>
                </a:moveTo>
                <a:lnTo>
                  <a:pt x="62003" y="0"/>
                </a:lnTo>
                <a:lnTo>
                  <a:pt x="120000" y="120000"/>
                </a:lnTo>
                <a:lnTo>
                  <a:pt x="0" y="120000"/>
                </a:lnTo>
                <a:close/>
              </a:path>
            </a:pathLst>
          </a:custGeom>
          <a:solidFill>
            <a:schemeClr val="accent1"/>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16" name="Google Shape;716;p32"/>
          <p:cNvSpPr/>
          <p:nvPr/>
        </p:nvSpPr>
        <p:spPr>
          <a:xfrm>
            <a:off x="5909072" y="7414214"/>
            <a:ext cx="2002734" cy="3328435"/>
          </a:xfrm>
          <a:prstGeom prst="triangle">
            <a:avLst>
              <a:gd name="adj" fmla="val 50000"/>
            </a:avLst>
          </a:prstGeom>
          <a:solidFill>
            <a:schemeClr val="accent2"/>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17" name="Google Shape;717;p32"/>
          <p:cNvSpPr/>
          <p:nvPr/>
        </p:nvSpPr>
        <p:spPr>
          <a:xfrm>
            <a:off x="13660869" y="6025802"/>
            <a:ext cx="2002734" cy="4732428"/>
          </a:xfrm>
          <a:custGeom>
            <a:avLst/>
            <a:gdLst/>
            <a:ahLst/>
            <a:cxnLst/>
            <a:rect l="l" t="t" r="r" b="b"/>
            <a:pathLst>
              <a:path w="120000" h="120000" extrusionOk="0">
                <a:moveTo>
                  <a:pt x="0" y="120000"/>
                </a:moveTo>
                <a:lnTo>
                  <a:pt x="62003" y="0"/>
                </a:lnTo>
                <a:lnTo>
                  <a:pt x="120000" y="120000"/>
                </a:lnTo>
                <a:lnTo>
                  <a:pt x="0" y="120000"/>
                </a:lnTo>
                <a:close/>
              </a:path>
            </a:pathLst>
          </a:custGeom>
          <a:solidFill>
            <a:schemeClr val="accent5"/>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18" name="Google Shape;718;p32"/>
          <p:cNvSpPr/>
          <p:nvPr/>
        </p:nvSpPr>
        <p:spPr>
          <a:xfrm>
            <a:off x="6369330" y="1863674"/>
            <a:ext cx="5551200"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ONLINE SHOPING</a:t>
            </a:r>
            <a:endParaRPr sz="8000">
              <a:solidFill>
                <a:schemeClr val="dk2"/>
              </a:solidFill>
              <a:latin typeface="Arial"/>
              <a:ea typeface="Arial"/>
              <a:cs typeface="Arial"/>
              <a:sym typeface="Arial"/>
            </a:endParaRPr>
          </a:p>
        </p:txBody>
      </p:sp>
      <p:sp>
        <p:nvSpPr>
          <p:cNvPr id="719" name="Google Shape;719;p32"/>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87"/>
                                        </p:tgtEl>
                                        <p:attrNameLst>
                                          <p:attrName>style.visibility</p:attrName>
                                        </p:attrNameLst>
                                      </p:cBhvr>
                                      <p:to>
                                        <p:strVal val="visible"/>
                                      </p:to>
                                    </p:set>
                                    <p:animEffect transition="in" filter="fade">
                                      <p:cBhvr>
                                        <p:cTn id="7" dur="500"/>
                                        <p:tgtEl>
                                          <p:spTgt spid="687"/>
                                        </p:tgtEl>
                                      </p:cBhvr>
                                    </p:animEffect>
                                  </p:childTnLst>
                                </p:cTn>
                              </p:par>
                              <p:par>
                                <p:cTn id="8" presetID="10" presetClass="entr" presetSubtype="0" fill="hold" nodeType="withEffect">
                                  <p:stCondLst>
                                    <p:cond delay="0"/>
                                  </p:stCondLst>
                                  <p:childTnLst>
                                    <p:set>
                                      <p:cBhvr>
                                        <p:cTn id="9" dur="1" fill="hold">
                                          <p:stCondLst>
                                            <p:cond delay="0"/>
                                          </p:stCondLst>
                                        </p:cTn>
                                        <p:tgtEl>
                                          <p:spTgt spid="688"/>
                                        </p:tgtEl>
                                        <p:attrNameLst>
                                          <p:attrName>style.visibility</p:attrName>
                                        </p:attrNameLst>
                                      </p:cBhvr>
                                      <p:to>
                                        <p:strVal val="visible"/>
                                      </p:to>
                                    </p:set>
                                    <p:animEffect transition="in" filter="fade">
                                      <p:cBhvr>
                                        <p:cTn id="10" dur="500"/>
                                        <p:tgtEl>
                                          <p:spTgt spid="688"/>
                                        </p:tgtEl>
                                      </p:cBhvr>
                                    </p:animEffect>
                                  </p:childTnLst>
                                </p:cTn>
                              </p:par>
                              <p:par>
                                <p:cTn id="11" presetID="10" presetClass="entr" presetSubtype="0" fill="hold" nodeType="withEffect">
                                  <p:stCondLst>
                                    <p:cond delay="0"/>
                                  </p:stCondLst>
                                  <p:childTnLst>
                                    <p:set>
                                      <p:cBhvr>
                                        <p:cTn id="12" dur="1" fill="hold">
                                          <p:stCondLst>
                                            <p:cond delay="0"/>
                                          </p:stCondLst>
                                        </p:cTn>
                                        <p:tgtEl>
                                          <p:spTgt spid="689"/>
                                        </p:tgtEl>
                                        <p:attrNameLst>
                                          <p:attrName>style.visibility</p:attrName>
                                        </p:attrNameLst>
                                      </p:cBhvr>
                                      <p:to>
                                        <p:strVal val="visible"/>
                                      </p:to>
                                    </p:set>
                                    <p:animEffect transition="in" filter="fade">
                                      <p:cBhvr>
                                        <p:cTn id="13" dur="500"/>
                                        <p:tgtEl>
                                          <p:spTgt spid="689"/>
                                        </p:tgtEl>
                                      </p:cBhvr>
                                    </p:animEffect>
                                  </p:childTnLst>
                                </p:cTn>
                              </p:par>
                              <p:par>
                                <p:cTn id="14" presetID="10" presetClass="entr" presetSubtype="0" fill="hold" nodeType="withEffect">
                                  <p:stCondLst>
                                    <p:cond delay="0"/>
                                  </p:stCondLst>
                                  <p:childTnLst>
                                    <p:set>
                                      <p:cBhvr>
                                        <p:cTn id="15" dur="1" fill="hold">
                                          <p:stCondLst>
                                            <p:cond delay="0"/>
                                          </p:stCondLst>
                                        </p:cTn>
                                        <p:tgtEl>
                                          <p:spTgt spid="690"/>
                                        </p:tgtEl>
                                        <p:attrNameLst>
                                          <p:attrName>style.visibility</p:attrName>
                                        </p:attrNameLst>
                                      </p:cBhvr>
                                      <p:to>
                                        <p:strVal val="visible"/>
                                      </p:to>
                                    </p:set>
                                    <p:animEffect transition="in" filter="fade">
                                      <p:cBhvr>
                                        <p:cTn id="16" dur="500"/>
                                        <p:tgtEl>
                                          <p:spTgt spid="690"/>
                                        </p:tgtEl>
                                      </p:cBhvr>
                                    </p:animEffect>
                                  </p:childTnLst>
                                </p:cTn>
                              </p:par>
                              <p:par>
                                <p:cTn id="17" presetID="10" presetClass="entr" presetSubtype="0" fill="hold" nodeType="withEffect">
                                  <p:stCondLst>
                                    <p:cond delay="0"/>
                                  </p:stCondLst>
                                  <p:childTnLst>
                                    <p:set>
                                      <p:cBhvr>
                                        <p:cTn id="18" dur="1" fill="hold">
                                          <p:stCondLst>
                                            <p:cond delay="0"/>
                                          </p:stCondLst>
                                        </p:cTn>
                                        <p:tgtEl>
                                          <p:spTgt spid="691"/>
                                        </p:tgtEl>
                                        <p:attrNameLst>
                                          <p:attrName>style.visibility</p:attrName>
                                        </p:attrNameLst>
                                      </p:cBhvr>
                                      <p:to>
                                        <p:strVal val="visible"/>
                                      </p:to>
                                    </p:set>
                                    <p:animEffect transition="in" filter="fade">
                                      <p:cBhvr>
                                        <p:cTn id="19" dur="500"/>
                                        <p:tgtEl>
                                          <p:spTgt spid="691"/>
                                        </p:tgtEl>
                                      </p:cBhvr>
                                    </p:animEffect>
                                  </p:childTnLst>
                                </p:cTn>
                              </p:par>
                              <p:par>
                                <p:cTn id="20" presetID="10" presetClass="entr" presetSubtype="0" fill="hold" nodeType="withEffect">
                                  <p:stCondLst>
                                    <p:cond delay="0"/>
                                  </p:stCondLst>
                                  <p:childTnLst>
                                    <p:set>
                                      <p:cBhvr>
                                        <p:cTn id="21" dur="1" fill="hold">
                                          <p:stCondLst>
                                            <p:cond delay="0"/>
                                          </p:stCondLst>
                                        </p:cTn>
                                        <p:tgtEl>
                                          <p:spTgt spid="692"/>
                                        </p:tgtEl>
                                        <p:attrNameLst>
                                          <p:attrName>style.visibility</p:attrName>
                                        </p:attrNameLst>
                                      </p:cBhvr>
                                      <p:to>
                                        <p:strVal val="visible"/>
                                      </p:to>
                                    </p:set>
                                    <p:animEffect transition="in" filter="fade">
                                      <p:cBhvr>
                                        <p:cTn id="22" dur="500"/>
                                        <p:tgtEl>
                                          <p:spTgt spid="692"/>
                                        </p:tgtEl>
                                      </p:cBhvr>
                                    </p:animEffect>
                                  </p:childTnLst>
                                </p:cTn>
                              </p:par>
                              <p:par>
                                <p:cTn id="23" presetID="10" presetClass="entr" presetSubtype="0" fill="hold" nodeType="withEffect">
                                  <p:stCondLst>
                                    <p:cond delay="0"/>
                                  </p:stCondLst>
                                  <p:childTnLst>
                                    <p:set>
                                      <p:cBhvr>
                                        <p:cTn id="24" dur="1" fill="hold">
                                          <p:stCondLst>
                                            <p:cond delay="0"/>
                                          </p:stCondLst>
                                        </p:cTn>
                                        <p:tgtEl>
                                          <p:spTgt spid="693"/>
                                        </p:tgtEl>
                                        <p:attrNameLst>
                                          <p:attrName>style.visibility</p:attrName>
                                        </p:attrNameLst>
                                      </p:cBhvr>
                                      <p:to>
                                        <p:strVal val="visible"/>
                                      </p:to>
                                    </p:set>
                                    <p:animEffect transition="in" filter="fade">
                                      <p:cBhvr>
                                        <p:cTn id="25" dur="500"/>
                                        <p:tgtEl>
                                          <p:spTgt spid="693"/>
                                        </p:tgtEl>
                                      </p:cBhvr>
                                    </p:animEffect>
                                  </p:childTnLst>
                                </p:cTn>
                              </p:par>
                              <p:par>
                                <p:cTn id="26" presetID="10" presetClass="entr" presetSubtype="0" fill="hold" nodeType="withEffect">
                                  <p:stCondLst>
                                    <p:cond delay="0"/>
                                  </p:stCondLst>
                                  <p:childTnLst>
                                    <p:set>
                                      <p:cBhvr>
                                        <p:cTn id="27" dur="1" fill="hold">
                                          <p:stCondLst>
                                            <p:cond delay="0"/>
                                          </p:stCondLst>
                                        </p:cTn>
                                        <p:tgtEl>
                                          <p:spTgt spid="694"/>
                                        </p:tgtEl>
                                        <p:attrNameLst>
                                          <p:attrName>style.visibility</p:attrName>
                                        </p:attrNameLst>
                                      </p:cBhvr>
                                      <p:to>
                                        <p:strVal val="visible"/>
                                      </p:to>
                                    </p:set>
                                    <p:animEffect transition="in" filter="fade">
                                      <p:cBhvr>
                                        <p:cTn id="28" dur="500"/>
                                        <p:tgtEl>
                                          <p:spTgt spid="694"/>
                                        </p:tgtEl>
                                      </p:cBhvr>
                                    </p:animEffect>
                                  </p:childTnLst>
                                </p:cTn>
                              </p:par>
                              <p:par>
                                <p:cTn id="29" presetID="10" presetClass="entr" presetSubtype="0" fill="hold" nodeType="withEffect">
                                  <p:stCondLst>
                                    <p:cond delay="0"/>
                                  </p:stCondLst>
                                  <p:childTnLst>
                                    <p:set>
                                      <p:cBhvr>
                                        <p:cTn id="30" dur="1" fill="hold">
                                          <p:stCondLst>
                                            <p:cond delay="0"/>
                                          </p:stCondLst>
                                        </p:cTn>
                                        <p:tgtEl>
                                          <p:spTgt spid="695"/>
                                        </p:tgtEl>
                                        <p:attrNameLst>
                                          <p:attrName>style.visibility</p:attrName>
                                        </p:attrNameLst>
                                      </p:cBhvr>
                                      <p:to>
                                        <p:strVal val="visible"/>
                                      </p:to>
                                    </p:set>
                                    <p:animEffect transition="in" filter="fade">
                                      <p:cBhvr>
                                        <p:cTn id="31" dur="500"/>
                                        <p:tgtEl>
                                          <p:spTgt spid="695"/>
                                        </p:tgtEl>
                                      </p:cBhvr>
                                    </p:animEffect>
                                  </p:childTnLst>
                                </p:cTn>
                              </p:par>
                              <p:par>
                                <p:cTn id="32" presetID="10" presetClass="entr" presetSubtype="0" fill="hold" nodeType="withEffect">
                                  <p:stCondLst>
                                    <p:cond delay="0"/>
                                  </p:stCondLst>
                                  <p:childTnLst>
                                    <p:set>
                                      <p:cBhvr>
                                        <p:cTn id="33" dur="1" fill="hold">
                                          <p:stCondLst>
                                            <p:cond delay="0"/>
                                          </p:stCondLst>
                                        </p:cTn>
                                        <p:tgtEl>
                                          <p:spTgt spid="696"/>
                                        </p:tgtEl>
                                        <p:attrNameLst>
                                          <p:attrName>style.visibility</p:attrName>
                                        </p:attrNameLst>
                                      </p:cBhvr>
                                      <p:to>
                                        <p:strVal val="visible"/>
                                      </p:to>
                                    </p:set>
                                    <p:animEffect transition="in" filter="fade">
                                      <p:cBhvr>
                                        <p:cTn id="34" dur="500"/>
                                        <p:tgtEl>
                                          <p:spTgt spid="696"/>
                                        </p:tgtEl>
                                      </p:cBhvr>
                                    </p:animEffect>
                                  </p:childTnLst>
                                </p:cTn>
                              </p:par>
                              <p:par>
                                <p:cTn id="35" presetID="10" presetClass="entr" presetSubtype="0" fill="hold" nodeType="withEffect">
                                  <p:stCondLst>
                                    <p:cond delay="0"/>
                                  </p:stCondLst>
                                  <p:childTnLst>
                                    <p:set>
                                      <p:cBhvr>
                                        <p:cTn id="36" dur="1" fill="hold">
                                          <p:stCondLst>
                                            <p:cond delay="0"/>
                                          </p:stCondLst>
                                        </p:cTn>
                                        <p:tgtEl>
                                          <p:spTgt spid="697"/>
                                        </p:tgtEl>
                                        <p:attrNameLst>
                                          <p:attrName>style.visibility</p:attrName>
                                        </p:attrNameLst>
                                      </p:cBhvr>
                                      <p:to>
                                        <p:strVal val="visible"/>
                                      </p:to>
                                    </p:set>
                                    <p:animEffect transition="in" filter="fade">
                                      <p:cBhvr>
                                        <p:cTn id="37" dur="500"/>
                                        <p:tgtEl>
                                          <p:spTgt spid="697"/>
                                        </p:tgtEl>
                                      </p:cBhvr>
                                    </p:animEffect>
                                  </p:childTnLst>
                                </p:cTn>
                              </p:par>
                              <p:par>
                                <p:cTn id="38" presetID="10" presetClass="entr" presetSubtype="0" fill="hold" nodeType="withEffect">
                                  <p:stCondLst>
                                    <p:cond delay="0"/>
                                  </p:stCondLst>
                                  <p:childTnLst>
                                    <p:set>
                                      <p:cBhvr>
                                        <p:cTn id="39" dur="1" fill="hold">
                                          <p:stCondLst>
                                            <p:cond delay="0"/>
                                          </p:stCondLst>
                                        </p:cTn>
                                        <p:tgtEl>
                                          <p:spTgt spid="698"/>
                                        </p:tgtEl>
                                        <p:attrNameLst>
                                          <p:attrName>style.visibility</p:attrName>
                                        </p:attrNameLst>
                                      </p:cBhvr>
                                      <p:to>
                                        <p:strVal val="visible"/>
                                      </p:to>
                                    </p:set>
                                    <p:animEffect transition="in" filter="fade">
                                      <p:cBhvr>
                                        <p:cTn id="40" dur="500"/>
                                        <p:tgtEl>
                                          <p:spTgt spid="698"/>
                                        </p:tgtEl>
                                      </p:cBhvr>
                                    </p:animEffect>
                                  </p:childTnLst>
                                </p:cTn>
                              </p:par>
                              <p:par>
                                <p:cTn id="41" presetID="10" presetClass="entr" presetSubtype="0" fill="hold" nodeType="withEffect">
                                  <p:stCondLst>
                                    <p:cond delay="0"/>
                                  </p:stCondLst>
                                  <p:childTnLst>
                                    <p:set>
                                      <p:cBhvr>
                                        <p:cTn id="42" dur="1" fill="hold">
                                          <p:stCondLst>
                                            <p:cond delay="0"/>
                                          </p:stCondLst>
                                        </p:cTn>
                                        <p:tgtEl>
                                          <p:spTgt spid="699"/>
                                        </p:tgtEl>
                                        <p:attrNameLst>
                                          <p:attrName>style.visibility</p:attrName>
                                        </p:attrNameLst>
                                      </p:cBhvr>
                                      <p:to>
                                        <p:strVal val="visible"/>
                                      </p:to>
                                    </p:set>
                                    <p:animEffect transition="in" filter="fade">
                                      <p:cBhvr>
                                        <p:cTn id="43" dur="500"/>
                                        <p:tgtEl>
                                          <p:spTgt spid="699"/>
                                        </p:tgtEl>
                                      </p:cBhvr>
                                    </p:animEffect>
                                  </p:childTnLst>
                                </p:cTn>
                              </p:par>
                              <p:par>
                                <p:cTn id="44" presetID="10" presetClass="entr" presetSubtype="0" fill="hold" nodeType="withEffect">
                                  <p:stCondLst>
                                    <p:cond delay="0"/>
                                  </p:stCondLst>
                                  <p:childTnLst>
                                    <p:set>
                                      <p:cBhvr>
                                        <p:cTn id="45" dur="1" fill="hold">
                                          <p:stCondLst>
                                            <p:cond delay="0"/>
                                          </p:stCondLst>
                                        </p:cTn>
                                        <p:tgtEl>
                                          <p:spTgt spid="700"/>
                                        </p:tgtEl>
                                        <p:attrNameLst>
                                          <p:attrName>style.visibility</p:attrName>
                                        </p:attrNameLst>
                                      </p:cBhvr>
                                      <p:to>
                                        <p:strVal val="visible"/>
                                      </p:to>
                                    </p:set>
                                    <p:animEffect transition="in" filter="fade">
                                      <p:cBhvr>
                                        <p:cTn id="46" dur="500"/>
                                        <p:tgtEl>
                                          <p:spTgt spid="700"/>
                                        </p:tgtEl>
                                      </p:cBhvr>
                                    </p:animEffect>
                                  </p:childTnLst>
                                </p:cTn>
                              </p:par>
                              <p:par>
                                <p:cTn id="47" presetID="10" presetClass="entr" presetSubtype="0" fill="hold" nodeType="withEffect">
                                  <p:stCondLst>
                                    <p:cond delay="0"/>
                                  </p:stCondLst>
                                  <p:childTnLst>
                                    <p:set>
                                      <p:cBhvr>
                                        <p:cTn id="48" dur="1" fill="hold">
                                          <p:stCondLst>
                                            <p:cond delay="0"/>
                                          </p:stCondLst>
                                        </p:cTn>
                                        <p:tgtEl>
                                          <p:spTgt spid="701"/>
                                        </p:tgtEl>
                                        <p:attrNameLst>
                                          <p:attrName>style.visibility</p:attrName>
                                        </p:attrNameLst>
                                      </p:cBhvr>
                                      <p:to>
                                        <p:strVal val="visible"/>
                                      </p:to>
                                    </p:set>
                                    <p:animEffect transition="in" filter="fade">
                                      <p:cBhvr>
                                        <p:cTn id="49" dur="500"/>
                                        <p:tgtEl>
                                          <p:spTgt spid="701"/>
                                        </p:tgtEl>
                                      </p:cBhvr>
                                    </p:animEffect>
                                  </p:childTnLst>
                                </p:cTn>
                              </p:par>
                              <p:par>
                                <p:cTn id="50" presetID="10" presetClass="entr" presetSubtype="0" fill="hold" nodeType="withEffect">
                                  <p:stCondLst>
                                    <p:cond delay="0"/>
                                  </p:stCondLst>
                                  <p:childTnLst>
                                    <p:set>
                                      <p:cBhvr>
                                        <p:cTn id="51" dur="1" fill="hold">
                                          <p:stCondLst>
                                            <p:cond delay="0"/>
                                          </p:stCondLst>
                                        </p:cTn>
                                        <p:tgtEl>
                                          <p:spTgt spid="702"/>
                                        </p:tgtEl>
                                        <p:attrNameLst>
                                          <p:attrName>style.visibility</p:attrName>
                                        </p:attrNameLst>
                                      </p:cBhvr>
                                      <p:to>
                                        <p:strVal val="visible"/>
                                      </p:to>
                                    </p:set>
                                    <p:animEffect transition="in" filter="fade">
                                      <p:cBhvr>
                                        <p:cTn id="52" dur="500"/>
                                        <p:tgtEl>
                                          <p:spTgt spid="702"/>
                                        </p:tgtEl>
                                      </p:cBhvr>
                                    </p:animEffect>
                                  </p:childTnLst>
                                </p:cTn>
                              </p:par>
                              <p:par>
                                <p:cTn id="53" presetID="10" presetClass="entr" presetSubtype="0" fill="hold" nodeType="withEffect">
                                  <p:stCondLst>
                                    <p:cond delay="0"/>
                                  </p:stCondLst>
                                  <p:childTnLst>
                                    <p:set>
                                      <p:cBhvr>
                                        <p:cTn id="54" dur="1" fill="hold">
                                          <p:stCondLst>
                                            <p:cond delay="0"/>
                                          </p:stCondLst>
                                        </p:cTn>
                                        <p:tgtEl>
                                          <p:spTgt spid="703"/>
                                        </p:tgtEl>
                                        <p:attrNameLst>
                                          <p:attrName>style.visibility</p:attrName>
                                        </p:attrNameLst>
                                      </p:cBhvr>
                                      <p:to>
                                        <p:strVal val="visible"/>
                                      </p:to>
                                    </p:set>
                                    <p:animEffect transition="in" filter="fade">
                                      <p:cBhvr>
                                        <p:cTn id="55" dur="500"/>
                                        <p:tgtEl>
                                          <p:spTgt spid="703"/>
                                        </p:tgtEl>
                                      </p:cBhvr>
                                    </p:animEffect>
                                  </p:childTnLst>
                                </p:cTn>
                              </p:par>
                              <p:par>
                                <p:cTn id="56" presetID="10" presetClass="entr" presetSubtype="0" fill="hold" nodeType="withEffect">
                                  <p:stCondLst>
                                    <p:cond delay="0"/>
                                  </p:stCondLst>
                                  <p:childTnLst>
                                    <p:set>
                                      <p:cBhvr>
                                        <p:cTn id="57" dur="1" fill="hold">
                                          <p:stCondLst>
                                            <p:cond delay="0"/>
                                          </p:stCondLst>
                                        </p:cTn>
                                        <p:tgtEl>
                                          <p:spTgt spid="704"/>
                                        </p:tgtEl>
                                        <p:attrNameLst>
                                          <p:attrName>style.visibility</p:attrName>
                                        </p:attrNameLst>
                                      </p:cBhvr>
                                      <p:to>
                                        <p:strVal val="visible"/>
                                      </p:to>
                                    </p:set>
                                    <p:animEffect transition="in" filter="fade">
                                      <p:cBhvr>
                                        <p:cTn id="58" dur="500"/>
                                        <p:tgtEl>
                                          <p:spTgt spid="704"/>
                                        </p:tgtEl>
                                      </p:cBhvr>
                                    </p:animEffect>
                                  </p:childTnLst>
                                </p:cTn>
                              </p:par>
                              <p:par>
                                <p:cTn id="59" presetID="10" presetClass="entr" presetSubtype="0" fill="hold" nodeType="withEffect">
                                  <p:stCondLst>
                                    <p:cond delay="0"/>
                                  </p:stCondLst>
                                  <p:childTnLst>
                                    <p:set>
                                      <p:cBhvr>
                                        <p:cTn id="60" dur="1" fill="hold">
                                          <p:stCondLst>
                                            <p:cond delay="0"/>
                                          </p:stCondLst>
                                        </p:cTn>
                                        <p:tgtEl>
                                          <p:spTgt spid="705"/>
                                        </p:tgtEl>
                                        <p:attrNameLst>
                                          <p:attrName>style.visibility</p:attrName>
                                        </p:attrNameLst>
                                      </p:cBhvr>
                                      <p:to>
                                        <p:strVal val="visible"/>
                                      </p:to>
                                    </p:set>
                                    <p:animEffect transition="in" filter="fade">
                                      <p:cBhvr>
                                        <p:cTn id="61" dur="500"/>
                                        <p:tgtEl>
                                          <p:spTgt spid="705"/>
                                        </p:tgtEl>
                                      </p:cBhvr>
                                    </p:animEffect>
                                  </p:childTnLst>
                                </p:cTn>
                              </p:par>
                              <p:par>
                                <p:cTn id="62" presetID="10" presetClass="entr" presetSubtype="0" fill="hold" nodeType="withEffect">
                                  <p:stCondLst>
                                    <p:cond delay="0"/>
                                  </p:stCondLst>
                                  <p:childTnLst>
                                    <p:set>
                                      <p:cBhvr>
                                        <p:cTn id="63" dur="1" fill="hold">
                                          <p:stCondLst>
                                            <p:cond delay="0"/>
                                          </p:stCondLst>
                                        </p:cTn>
                                        <p:tgtEl>
                                          <p:spTgt spid="706"/>
                                        </p:tgtEl>
                                        <p:attrNameLst>
                                          <p:attrName>style.visibility</p:attrName>
                                        </p:attrNameLst>
                                      </p:cBhvr>
                                      <p:to>
                                        <p:strVal val="visible"/>
                                      </p:to>
                                    </p:set>
                                    <p:animEffect transition="in" filter="fade">
                                      <p:cBhvr>
                                        <p:cTn id="64" dur="500"/>
                                        <p:tgtEl>
                                          <p:spTgt spid="706"/>
                                        </p:tgtEl>
                                      </p:cBhvr>
                                    </p:animEffect>
                                  </p:childTnLst>
                                </p:cTn>
                              </p:par>
                              <p:par>
                                <p:cTn id="65" presetID="10" presetClass="entr" presetSubtype="0" fill="hold" nodeType="withEffect">
                                  <p:stCondLst>
                                    <p:cond delay="0"/>
                                  </p:stCondLst>
                                  <p:childTnLst>
                                    <p:set>
                                      <p:cBhvr>
                                        <p:cTn id="66" dur="1" fill="hold">
                                          <p:stCondLst>
                                            <p:cond delay="0"/>
                                          </p:stCondLst>
                                        </p:cTn>
                                        <p:tgtEl>
                                          <p:spTgt spid="707"/>
                                        </p:tgtEl>
                                        <p:attrNameLst>
                                          <p:attrName>style.visibility</p:attrName>
                                        </p:attrNameLst>
                                      </p:cBhvr>
                                      <p:to>
                                        <p:strVal val="visible"/>
                                      </p:to>
                                    </p:set>
                                    <p:animEffect transition="in" filter="fade">
                                      <p:cBhvr>
                                        <p:cTn id="67" dur="500"/>
                                        <p:tgtEl>
                                          <p:spTgt spid="707"/>
                                        </p:tgtEl>
                                      </p:cBhvr>
                                    </p:animEffect>
                                  </p:childTnLst>
                                </p:cTn>
                              </p:par>
                              <p:par>
                                <p:cTn id="68" presetID="10" presetClass="entr" presetSubtype="0" fill="hold" nodeType="withEffect">
                                  <p:stCondLst>
                                    <p:cond delay="0"/>
                                  </p:stCondLst>
                                  <p:childTnLst>
                                    <p:set>
                                      <p:cBhvr>
                                        <p:cTn id="69" dur="1" fill="hold">
                                          <p:stCondLst>
                                            <p:cond delay="0"/>
                                          </p:stCondLst>
                                        </p:cTn>
                                        <p:tgtEl>
                                          <p:spTgt spid="708"/>
                                        </p:tgtEl>
                                        <p:attrNameLst>
                                          <p:attrName>style.visibility</p:attrName>
                                        </p:attrNameLst>
                                      </p:cBhvr>
                                      <p:to>
                                        <p:strVal val="visible"/>
                                      </p:to>
                                    </p:set>
                                    <p:animEffect transition="in" filter="fade">
                                      <p:cBhvr>
                                        <p:cTn id="70" dur="500"/>
                                        <p:tgtEl>
                                          <p:spTgt spid="708"/>
                                        </p:tgtEl>
                                      </p:cBhvr>
                                    </p:animEffect>
                                  </p:childTnLst>
                                </p:cTn>
                              </p:par>
                              <p:par>
                                <p:cTn id="71" presetID="10" presetClass="entr" presetSubtype="0" fill="hold" nodeType="withEffect">
                                  <p:stCondLst>
                                    <p:cond delay="0"/>
                                  </p:stCondLst>
                                  <p:childTnLst>
                                    <p:set>
                                      <p:cBhvr>
                                        <p:cTn id="72" dur="1" fill="hold">
                                          <p:stCondLst>
                                            <p:cond delay="0"/>
                                          </p:stCondLst>
                                        </p:cTn>
                                        <p:tgtEl>
                                          <p:spTgt spid="709"/>
                                        </p:tgtEl>
                                        <p:attrNameLst>
                                          <p:attrName>style.visibility</p:attrName>
                                        </p:attrNameLst>
                                      </p:cBhvr>
                                      <p:to>
                                        <p:strVal val="visible"/>
                                      </p:to>
                                    </p:set>
                                    <p:animEffect transition="in" filter="fade">
                                      <p:cBhvr>
                                        <p:cTn id="73" dur="500"/>
                                        <p:tgtEl>
                                          <p:spTgt spid="709"/>
                                        </p:tgtEl>
                                      </p:cBhvr>
                                    </p:animEffect>
                                  </p:childTnLst>
                                </p:cTn>
                              </p:par>
                              <p:par>
                                <p:cTn id="74" presetID="10" presetClass="entr" presetSubtype="0" fill="hold" nodeType="withEffect">
                                  <p:stCondLst>
                                    <p:cond delay="0"/>
                                  </p:stCondLst>
                                  <p:childTnLst>
                                    <p:set>
                                      <p:cBhvr>
                                        <p:cTn id="75" dur="1" fill="hold">
                                          <p:stCondLst>
                                            <p:cond delay="0"/>
                                          </p:stCondLst>
                                        </p:cTn>
                                        <p:tgtEl>
                                          <p:spTgt spid="710"/>
                                        </p:tgtEl>
                                        <p:attrNameLst>
                                          <p:attrName>style.visibility</p:attrName>
                                        </p:attrNameLst>
                                      </p:cBhvr>
                                      <p:to>
                                        <p:strVal val="visible"/>
                                      </p:to>
                                    </p:set>
                                    <p:animEffect transition="in" filter="fade">
                                      <p:cBhvr>
                                        <p:cTn id="76" dur="500"/>
                                        <p:tgtEl>
                                          <p:spTgt spid="710"/>
                                        </p:tgtEl>
                                      </p:cBhvr>
                                    </p:animEffect>
                                  </p:childTnLst>
                                </p:cTn>
                              </p:par>
                              <p:par>
                                <p:cTn id="77" presetID="10" presetClass="entr" presetSubtype="0" fill="hold" nodeType="withEffect">
                                  <p:stCondLst>
                                    <p:cond delay="0"/>
                                  </p:stCondLst>
                                  <p:childTnLst>
                                    <p:set>
                                      <p:cBhvr>
                                        <p:cTn id="78" dur="1" fill="hold">
                                          <p:stCondLst>
                                            <p:cond delay="0"/>
                                          </p:stCondLst>
                                        </p:cTn>
                                        <p:tgtEl>
                                          <p:spTgt spid="711"/>
                                        </p:tgtEl>
                                        <p:attrNameLst>
                                          <p:attrName>style.visibility</p:attrName>
                                        </p:attrNameLst>
                                      </p:cBhvr>
                                      <p:to>
                                        <p:strVal val="visible"/>
                                      </p:to>
                                    </p:set>
                                    <p:animEffect transition="in" filter="fade">
                                      <p:cBhvr>
                                        <p:cTn id="79" dur="500"/>
                                        <p:tgtEl>
                                          <p:spTgt spid="711"/>
                                        </p:tgtEl>
                                      </p:cBhvr>
                                    </p:animEffect>
                                  </p:childTnLst>
                                </p:cTn>
                              </p:par>
                              <p:par>
                                <p:cTn id="80" presetID="10" presetClass="entr" presetSubtype="0" fill="hold" nodeType="withEffect">
                                  <p:stCondLst>
                                    <p:cond delay="0"/>
                                  </p:stCondLst>
                                  <p:childTnLst>
                                    <p:set>
                                      <p:cBhvr>
                                        <p:cTn id="81" dur="1" fill="hold">
                                          <p:stCondLst>
                                            <p:cond delay="0"/>
                                          </p:stCondLst>
                                        </p:cTn>
                                        <p:tgtEl>
                                          <p:spTgt spid="712"/>
                                        </p:tgtEl>
                                        <p:attrNameLst>
                                          <p:attrName>style.visibility</p:attrName>
                                        </p:attrNameLst>
                                      </p:cBhvr>
                                      <p:to>
                                        <p:strVal val="visible"/>
                                      </p:to>
                                    </p:set>
                                    <p:animEffect transition="in" filter="fade">
                                      <p:cBhvr>
                                        <p:cTn id="82" dur="500"/>
                                        <p:tgtEl>
                                          <p:spTgt spid="712"/>
                                        </p:tgtEl>
                                      </p:cBhvr>
                                    </p:animEffect>
                                  </p:childTnLst>
                                </p:cTn>
                              </p:par>
                              <p:par>
                                <p:cTn id="83" presetID="10" presetClass="entr" presetSubtype="0" fill="hold" nodeType="withEffect">
                                  <p:stCondLst>
                                    <p:cond delay="0"/>
                                  </p:stCondLst>
                                  <p:childTnLst>
                                    <p:set>
                                      <p:cBhvr>
                                        <p:cTn id="84" dur="1" fill="hold">
                                          <p:stCondLst>
                                            <p:cond delay="0"/>
                                          </p:stCondLst>
                                        </p:cTn>
                                        <p:tgtEl>
                                          <p:spTgt spid="713"/>
                                        </p:tgtEl>
                                        <p:attrNameLst>
                                          <p:attrName>style.visibility</p:attrName>
                                        </p:attrNameLst>
                                      </p:cBhvr>
                                      <p:to>
                                        <p:strVal val="visible"/>
                                      </p:to>
                                    </p:set>
                                    <p:animEffect transition="in" filter="fade">
                                      <p:cBhvr>
                                        <p:cTn id="85" dur="500"/>
                                        <p:tgtEl>
                                          <p:spTgt spid="713"/>
                                        </p:tgtEl>
                                      </p:cBhvr>
                                    </p:animEffect>
                                  </p:childTnLst>
                                </p:cTn>
                              </p:par>
                              <p:par>
                                <p:cTn id="86" presetID="10" presetClass="entr" presetSubtype="0" fill="hold" nodeType="withEffect">
                                  <p:stCondLst>
                                    <p:cond delay="0"/>
                                  </p:stCondLst>
                                  <p:childTnLst>
                                    <p:set>
                                      <p:cBhvr>
                                        <p:cTn id="87" dur="1" fill="hold">
                                          <p:stCondLst>
                                            <p:cond delay="0"/>
                                          </p:stCondLst>
                                        </p:cTn>
                                        <p:tgtEl>
                                          <p:spTgt spid="714"/>
                                        </p:tgtEl>
                                        <p:attrNameLst>
                                          <p:attrName>style.visibility</p:attrName>
                                        </p:attrNameLst>
                                      </p:cBhvr>
                                      <p:to>
                                        <p:strVal val="visible"/>
                                      </p:to>
                                    </p:set>
                                    <p:animEffect transition="in" filter="fade">
                                      <p:cBhvr>
                                        <p:cTn id="88" dur="500"/>
                                        <p:tgtEl>
                                          <p:spTgt spid="714"/>
                                        </p:tgtEl>
                                      </p:cBhvr>
                                    </p:animEffect>
                                  </p:childTnLst>
                                </p:cTn>
                              </p:par>
                              <p:par>
                                <p:cTn id="89" presetID="10" presetClass="entr" presetSubtype="0" fill="hold" nodeType="withEffect">
                                  <p:stCondLst>
                                    <p:cond delay="0"/>
                                  </p:stCondLst>
                                  <p:childTnLst>
                                    <p:set>
                                      <p:cBhvr>
                                        <p:cTn id="90" dur="1" fill="hold">
                                          <p:stCondLst>
                                            <p:cond delay="0"/>
                                          </p:stCondLst>
                                        </p:cTn>
                                        <p:tgtEl>
                                          <p:spTgt spid="715"/>
                                        </p:tgtEl>
                                        <p:attrNameLst>
                                          <p:attrName>style.visibility</p:attrName>
                                        </p:attrNameLst>
                                      </p:cBhvr>
                                      <p:to>
                                        <p:strVal val="visible"/>
                                      </p:to>
                                    </p:set>
                                    <p:animEffect transition="in" filter="fade">
                                      <p:cBhvr>
                                        <p:cTn id="91" dur="500"/>
                                        <p:tgtEl>
                                          <p:spTgt spid="715"/>
                                        </p:tgtEl>
                                      </p:cBhvr>
                                    </p:animEffect>
                                  </p:childTnLst>
                                </p:cTn>
                              </p:par>
                              <p:par>
                                <p:cTn id="92" presetID="10" presetClass="entr" presetSubtype="0" fill="hold" nodeType="withEffect">
                                  <p:stCondLst>
                                    <p:cond delay="0"/>
                                  </p:stCondLst>
                                  <p:childTnLst>
                                    <p:set>
                                      <p:cBhvr>
                                        <p:cTn id="93" dur="1" fill="hold">
                                          <p:stCondLst>
                                            <p:cond delay="0"/>
                                          </p:stCondLst>
                                        </p:cTn>
                                        <p:tgtEl>
                                          <p:spTgt spid="716"/>
                                        </p:tgtEl>
                                        <p:attrNameLst>
                                          <p:attrName>style.visibility</p:attrName>
                                        </p:attrNameLst>
                                      </p:cBhvr>
                                      <p:to>
                                        <p:strVal val="visible"/>
                                      </p:to>
                                    </p:set>
                                    <p:animEffect transition="in" filter="fade">
                                      <p:cBhvr>
                                        <p:cTn id="94" dur="500"/>
                                        <p:tgtEl>
                                          <p:spTgt spid="716"/>
                                        </p:tgtEl>
                                      </p:cBhvr>
                                    </p:animEffect>
                                  </p:childTnLst>
                                </p:cTn>
                              </p:par>
                              <p:par>
                                <p:cTn id="95" presetID="10" presetClass="entr" presetSubtype="0" fill="hold" nodeType="withEffect">
                                  <p:stCondLst>
                                    <p:cond delay="0"/>
                                  </p:stCondLst>
                                  <p:childTnLst>
                                    <p:set>
                                      <p:cBhvr>
                                        <p:cTn id="96" dur="1" fill="hold">
                                          <p:stCondLst>
                                            <p:cond delay="0"/>
                                          </p:stCondLst>
                                        </p:cTn>
                                        <p:tgtEl>
                                          <p:spTgt spid="717"/>
                                        </p:tgtEl>
                                        <p:attrNameLst>
                                          <p:attrName>style.visibility</p:attrName>
                                        </p:attrNameLst>
                                      </p:cBhvr>
                                      <p:to>
                                        <p:strVal val="visible"/>
                                      </p:to>
                                    </p:set>
                                    <p:animEffect transition="in" filter="fade">
                                      <p:cBhvr>
                                        <p:cTn id="97"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pic>
        <p:nvPicPr>
          <p:cNvPr id="724" name="Google Shape;724;p33"/>
          <p:cNvPicPr preferRelativeResize="0"/>
          <p:nvPr/>
        </p:nvPicPr>
        <p:blipFill rotWithShape="1">
          <a:blip r:embed="rId3">
            <a:alphaModFix/>
          </a:blip>
          <a:srcRect/>
          <a:stretch/>
        </p:blipFill>
        <p:spPr>
          <a:xfrm>
            <a:off x="6953325" y="4680826"/>
            <a:ext cx="4388914" cy="4602833"/>
          </a:xfrm>
          <a:prstGeom prst="rect">
            <a:avLst/>
          </a:prstGeom>
          <a:noFill/>
          <a:ln>
            <a:noFill/>
          </a:ln>
        </p:spPr>
      </p:pic>
      <p:pic>
        <p:nvPicPr>
          <p:cNvPr id="725" name="Google Shape;725;p33"/>
          <p:cNvPicPr preferRelativeResize="0"/>
          <p:nvPr/>
        </p:nvPicPr>
        <p:blipFill rotWithShape="1">
          <a:blip r:embed="rId4">
            <a:alphaModFix/>
          </a:blip>
          <a:srcRect/>
          <a:stretch/>
        </p:blipFill>
        <p:spPr>
          <a:xfrm>
            <a:off x="12653533" y="4680826"/>
            <a:ext cx="4388914" cy="4602833"/>
          </a:xfrm>
          <a:prstGeom prst="rect">
            <a:avLst/>
          </a:prstGeom>
          <a:noFill/>
          <a:ln>
            <a:noFill/>
          </a:ln>
        </p:spPr>
      </p:pic>
      <p:pic>
        <p:nvPicPr>
          <p:cNvPr id="726" name="Google Shape;726;p33"/>
          <p:cNvPicPr preferRelativeResize="0"/>
          <p:nvPr/>
        </p:nvPicPr>
        <p:blipFill rotWithShape="1">
          <a:blip r:embed="rId5">
            <a:alphaModFix/>
          </a:blip>
          <a:srcRect/>
          <a:stretch/>
        </p:blipFill>
        <p:spPr>
          <a:xfrm>
            <a:off x="1236897" y="4680826"/>
            <a:ext cx="4388914" cy="4602833"/>
          </a:xfrm>
          <a:prstGeom prst="rect">
            <a:avLst/>
          </a:prstGeom>
          <a:noFill/>
          <a:ln>
            <a:noFill/>
          </a:ln>
        </p:spPr>
      </p:pic>
      <p:sp>
        <p:nvSpPr>
          <p:cNvPr id="727" name="Google Shape;727;p33"/>
          <p:cNvSpPr/>
          <p:nvPr/>
        </p:nvSpPr>
        <p:spPr>
          <a:xfrm>
            <a:off x="6971620" y="9855200"/>
            <a:ext cx="730707" cy="357554"/>
          </a:xfrm>
          <a:prstGeom prst="roundRect">
            <a:avLst>
              <a:gd name="adj" fmla="val 16667"/>
            </a:avLst>
          </a:prstGeom>
          <a:solidFill>
            <a:schemeClr val="accent1"/>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200">
                <a:solidFill>
                  <a:schemeClr val="lt1"/>
                </a:solidFill>
                <a:latin typeface="Roboto Light"/>
                <a:ea typeface="Roboto Light"/>
                <a:cs typeface="Roboto Light"/>
                <a:sym typeface="Roboto Light"/>
              </a:rPr>
              <a:t>Shoes</a:t>
            </a:r>
            <a:endParaRPr/>
          </a:p>
        </p:txBody>
      </p:sp>
      <p:sp>
        <p:nvSpPr>
          <p:cNvPr id="728" name="Google Shape;728;p33"/>
          <p:cNvSpPr/>
          <p:nvPr/>
        </p:nvSpPr>
        <p:spPr>
          <a:xfrm>
            <a:off x="8139833" y="9855200"/>
            <a:ext cx="838852" cy="357554"/>
          </a:xfrm>
          <a:prstGeom prst="roundRect">
            <a:avLst>
              <a:gd name="adj" fmla="val 16667"/>
            </a:avLst>
          </a:prstGeom>
          <a:solidFill>
            <a:schemeClr val="accent2"/>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200">
                <a:solidFill>
                  <a:schemeClr val="lt1"/>
                </a:solidFill>
                <a:latin typeface="Roboto Light"/>
                <a:ea typeface="Roboto Light"/>
                <a:cs typeface="Roboto Light"/>
                <a:sym typeface="Roboto Light"/>
              </a:rPr>
              <a:t>T-Shirts</a:t>
            </a:r>
            <a:endParaRPr/>
          </a:p>
        </p:txBody>
      </p:sp>
      <p:sp>
        <p:nvSpPr>
          <p:cNvPr id="729" name="Google Shape;729;p33"/>
          <p:cNvSpPr/>
          <p:nvPr/>
        </p:nvSpPr>
        <p:spPr>
          <a:xfrm>
            <a:off x="9403889" y="9848552"/>
            <a:ext cx="702138" cy="357554"/>
          </a:xfrm>
          <a:prstGeom prst="roundRect">
            <a:avLst>
              <a:gd name="adj" fmla="val 16667"/>
            </a:avLst>
          </a:prstGeom>
          <a:solidFill>
            <a:schemeClr val="accent3"/>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200">
                <a:solidFill>
                  <a:schemeClr val="lt1"/>
                </a:solidFill>
                <a:latin typeface="Roboto Light"/>
                <a:ea typeface="Roboto Light"/>
                <a:cs typeface="Roboto Light"/>
                <a:sym typeface="Roboto Light"/>
              </a:rPr>
              <a:t>Pants</a:t>
            </a:r>
            <a:endParaRPr/>
          </a:p>
        </p:txBody>
      </p:sp>
      <p:sp>
        <p:nvSpPr>
          <p:cNvPr id="730" name="Google Shape;730;p33"/>
          <p:cNvSpPr/>
          <p:nvPr/>
        </p:nvSpPr>
        <p:spPr>
          <a:xfrm>
            <a:off x="10640027" y="9848552"/>
            <a:ext cx="695416" cy="357554"/>
          </a:xfrm>
          <a:prstGeom prst="roundRect">
            <a:avLst>
              <a:gd name="adj" fmla="val 16667"/>
            </a:avLst>
          </a:prstGeom>
          <a:solidFill>
            <a:schemeClr val="accent4"/>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200">
                <a:solidFill>
                  <a:schemeClr val="lt1"/>
                </a:solidFill>
                <a:latin typeface="Roboto Light"/>
                <a:ea typeface="Roboto Light"/>
                <a:cs typeface="Roboto Light"/>
                <a:sym typeface="Roboto Light"/>
              </a:rPr>
              <a:t>Items</a:t>
            </a:r>
            <a:endParaRPr/>
          </a:p>
        </p:txBody>
      </p:sp>
      <p:sp>
        <p:nvSpPr>
          <p:cNvPr id="731" name="Google Shape;731;p33"/>
          <p:cNvSpPr/>
          <p:nvPr/>
        </p:nvSpPr>
        <p:spPr>
          <a:xfrm>
            <a:off x="5257393" y="1863674"/>
            <a:ext cx="7775078"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MONTLY SALES REPORT</a:t>
            </a:r>
            <a:endParaRPr sz="8000">
              <a:solidFill>
                <a:schemeClr val="dk2"/>
              </a:solidFill>
              <a:latin typeface="Arial"/>
              <a:ea typeface="Arial"/>
              <a:cs typeface="Arial"/>
              <a:sym typeface="Arial"/>
            </a:endParaRPr>
          </a:p>
        </p:txBody>
      </p:sp>
      <p:sp>
        <p:nvSpPr>
          <p:cNvPr id="732" name="Google Shape;732;p33"/>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4"/>
                                        </p:tgtEl>
                                        <p:attrNameLst>
                                          <p:attrName>style.visibility</p:attrName>
                                        </p:attrNameLst>
                                      </p:cBhvr>
                                      <p:to>
                                        <p:strVal val="visible"/>
                                      </p:to>
                                    </p:set>
                                    <p:animEffect transition="in" filter="fade">
                                      <p:cBhvr>
                                        <p:cTn id="7" dur="1000"/>
                                        <p:tgtEl>
                                          <p:spTgt spid="724"/>
                                        </p:tgtEl>
                                      </p:cBhvr>
                                    </p:animEffect>
                                  </p:childTnLst>
                                </p:cTn>
                              </p:par>
                              <p:par>
                                <p:cTn id="8" presetID="10" presetClass="entr" presetSubtype="0" fill="hold" nodeType="withEffect">
                                  <p:stCondLst>
                                    <p:cond delay="0"/>
                                  </p:stCondLst>
                                  <p:childTnLst>
                                    <p:set>
                                      <p:cBhvr>
                                        <p:cTn id="9" dur="1" fill="hold">
                                          <p:stCondLst>
                                            <p:cond delay="0"/>
                                          </p:stCondLst>
                                        </p:cTn>
                                        <p:tgtEl>
                                          <p:spTgt spid="725"/>
                                        </p:tgtEl>
                                        <p:attrNameLst>
                                          <p:attrName>style.visibility</p:attrName>
                                        </p:attrNameLst>
                                      </p:cBhvr>
                                      <p:to>
                                        <p:strVal val="visible"/>
                                      </p:to>
                                    </p:set>
                                    <p:animEffect transition="in" filter="fade">
                                      <p:cBhvr>
                                        <p:cTn id="10" dur="1000"/>
                                        <p:tgtEl>
                                          <p:spTgt spid="725"/>
                                        </p:tgtEl>
                                      </p:cBhvr>
                                    </p:animEffect>
                                  </p:childTnLst>
                                </p:cTn>
                              </p:par>
                              <p:par>
                                <p:cTn id="11" presetID="10" presetClass="entr" presetSubtype="0" fill="hold" nodeType="withEffect">
                                  <p:stCondLst>
                                    <p:cond delay="0"/>
                                  </p:stCondLst>
                                  <p:childTnLst>
                                    <p:set>
                                      <p:cBhvr>
                                        <p:cTn id="12" dur="1" fill="hold">
                                          <p:stCondLst>
                                            <p:cond delay="0"/>
                                          </p:stCondLst>
                                        </p:cTn>
                                        <p:tgtEl>
                                          <p:spTgt spid="726"/>
                                        </p:tgtEl>
                                        <p:attrNameLst>
                                          <p:attrName>style.visibility</p:attrName>
                                        </p:attrNameLst>
                                      </p:cBhvr>
                                      <p:to>
                                        <p:strVal val="visible"/>
                                      </p:to>
                                    </p:set>
                                    <p:animEffect transition="in" filter="fade">
                                      <p:cBhvr>
                                        <p:cTn id="13" dur="1000"/>
                                        <p:tgtEl>
                                          <p:spTgt spid="726"/>
                                        </p:tgtEl>
                                      </p:cBhvr>
                                    </p:animEffect>
                                  </p:childTnLst>
                                </p:cTn>
                              </p:par>
                              <p:par>
                                <p:cTn id="14" presetID="10" presetClass="entr" presetSubtype="0" fill="hold" nodeType="withEffect">
                                  <p:stCondLst>
                                    <p:cond delay="0"/>
                                  </p:stCondLst>
                                  <p:childTnLst>
                                    <p:set>
                                      <p:cBhvr>
                                        <p:cTn id="15" dur="1" fill="hold">
                                          <p:stCondLst>
                                            <p:cond delay="0"/>
                                          </p:stCondLst>
                                        </p:cTn>
                                        <p:tgtEl>
                                          <p:spTgt spid="727"/>
                                        </p:tgtEl>
                                        <p:attrNameLst>
                                          <p:attrName>style.visibility</p:attrName>
                                        </p:attrNameLst>
                                      </p:cBhvr>
                                      <p:to>
                                        <p:strVal val="visible"/>
                                      </p:to>
                                    </p:set>
                                    <p:animEffect transition="in" filter="fade">
                                      <p:cBhvr>
                                        <p:cTn id="16" dur="1000"/>
                                        <p:tgtEl>
                                          <p:spTgt spid="727"/>
                                        </p:tgtEl>
                                      </p:cBhvr>
                                    </p:animEffect>
                                  </p:childTnLst>
                                </p:cTn>
                              </p:par>
                              <p:par>
                                <p:cTn id="17" presetID="10" presetClass="entr" presetSubtype="0" fill="hold" nodeType="withEffect">
                                  <p:stCondLst>
                                    <p:cond delay="0"/>
                                  </p:stCondLst>
                                  <p:childTnLst>
                                    <p:set>
                                      <p:cBhvr>
                                        <p:cTn id="18" dur="1" fill="hold">
                                          <p:stCondLst>
                                            <p:cond delay="0"/>
                                          </p:stCondLst>
                                        </p:cTn>
                                        <p:tgtEl>
                                          <p:spTgt spid="728"/>
                                        </p:tgtEl>
                                        <p:attrNameLst>
                                          <p:attrName>style.visibility</p:attrName>
                                        </p:attrNameLst>
                                      </p:cBhvr>
                                      <p:to>
                                        <p:strVal val="visible"/>
                                      </p:to>
                                    </p:set>
                                    <p:animEffect transition="in" filter="fade">
                                      <p:cBhvr>
                                        <p:cTn id="19" dur="1000"/>
                                        <p:tgtEl>
                                          <p:spTgt spid="728"/>
                                        </p:tgtEl>
                                      </p:cBhvr>
                                    </p:animEffect>
                                  </p:childTnLst>
                                </p:cTn>
                              </p:par>
                              <p:par>
                                <p:cTn id="20" presetID="10" presetClass="entr" presetSubtype="0" fill="hold" nodeType="withEffect">
                                  <p:stCondLst>
                                    <p:cond delay="0"/>
                                  </p:stCondLst>
                                  <p:childTnLst>
                                    <p:set>
                                      <p:cBhvr>
                                        <p:cTn id="21" dur="1" fill="hold">
                                          <p:stCondLst>
                                            <p:cond delay="0"/>
                                          </p:stCondLst>
                                        </p:cTn>
                                        <p:tgtEl>
                                          <p:spTgt spid="729"/>
                                        </p:tgtEl>
                                        <p:attrNameLst>
                                          <p:attrName>style.visibility</p:attrName>
                                        </p:attrNameLst>
                                      </p:cBhvr>
                                      <p:to>
                                        <p:strVal val="visible"/>
                                      </p:to>
                                    </p:set>
                                    <p:animEffect transition="in" filter="fade">
                                      <p:cBhvr>
                                        <p:cTn id="22" dur="1000"/>
                                        <p:tgtEl>
                                          <p:spTgt spid="729"/>
                                        </p:tgtEl>
                                      </p:cBhvr>
                                    </p:animEffect>
                                  </p:childTnLst>
                                </p:cTn>
                              </p:par>
                              <p:par>
                                <p:cTn id="23" presetID="10" presetClass="entr" presetSubtype="0" fill="hold" nodeType="withEffect">
                                  <p:stCondLst>
                                    <p:cond delay="0"/>
                                  </p:stCondLst>
                                  <p:childTnLst>
                                    <p:set>
                                      <p:cBhvr>
                                        <p:cTn id="24" dur="1" fill="hold">
                                          <p:stCondLst>
                                            <p:cond delay="0"/>
                                          </p:stCondLst>
                                        </p:cTn>
                                        <p:tgtEl>
                                          <p:spTgt spid="730"/>
                                        </p:tgtEl>
                                        <p:attrNameLst>
                                          <p:attrName>style.visibility</p:attrName>
                                        </p:attrNameLst>
                                      </p:cBhvr>
                                      <p:to>
                                        <p:strVal val="visible"/>
                                      </p:to>
                                    </p:set>
                                    <p:animEffect transition="in" filter="fade">
                                      <p:cBhvr>
                                        <p:cTn id="25" dur="1000"/>
                                        <p:tgtEl>
                                          <p:spTgt spid="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4"/>
          <p:cNvSpPr/>
          <p:nvPr/>
        </p:nvSpPr>
        <p:spPr>
          <a:xfrm>
            <a:off x="5847876" y="7142711"/>
            <a:ext cx="4069080" cy="4070140"/>
          </a:xfrm>
          <a:prstGeom prst="ellipse">
            <a:avLst/>
          </a:prstGeom>
          <a:solidFill>
            <a:schemeClr val="accent2"/>
          </a:solidFill>
          <a:ln>
            <a:noFill/>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738" name="Google Shape;738;p34"/>
          <p:cNvSpPr/>
          <p:nvPr/>
        </p:nvSpPr>
        <p:spPr>
          <a:xfrm>
            <a:off x="1818534" y="4373674"/>
            <a:ext cx="5013960" cy="5015266"/>
          </a:xfrm>
          <a:prstGeom prst="ellipse">
            <a:avLst/>
          </a:prstGeom>
          <a:solidFill>
            <a:schemeClr val="accent1"/>
          </a:solidFill>
          <a:ln>
            <a:noFill/>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739" name="Google Shape;739;p34"/>
          <p:cNvSpPr/>
          <p:nvPr/>
        </p:nvSpPr>
        <p:spPr>
          <a:xfrm>
            <a:off x="7486147" y="4194184"/>
            <a:ext cx="3327164" cy="3328031"/>
          </a:xfrm>
          <a:prstGeom prst="ellipse">
            <a:avLst/>
          </a:prstGeom>
          <a:solidFill>
            <a:schemeClr val="accent3"/>
          </a:solidFill>
          <a:ln>
            <a:noFill/>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740" name="Google Shape;740;p34"/>
          <p:cNvSpPr/>
          <p:nvPr/>
        </p:nvSpPr>
        <p:spPr>
          <a:xfrm>
            <a:off x="10272720" y="4489550"/>
            <a:ext cx="6285600" cy="6287237"/>
          </a:xfrm>
          <a:prstGeom prst="ellipse">
            <a:avLst/>
          </a:prstGeom>
          <a:solidFill>
            <a:schemeClr val="accent4"/>
          </a:solidFill>
          <a:ln>
            <a:noFill/>
          </a:ln>
        </p:spPr>
        <p:txBody>
          <a:bodyPr spcFirstLastPara="1" wrap="square" lIns="182875" tIns="91425" rIns="182875" bIns="91425" anchor="ctr" anchorCtr="0">
            <a:noAutofit/>
          </a:bodyPr>
          <a:lstStyle/>
          <a:p>
            <a:pPr marL="0" marR="0" lvl="0" indent="0" algn="ctr" rtl="0">
              <a:spcBef>
                <a:spcPts val="0"/>
              </a:spcBef>
              <a:spcAft>
                <a:spcPts val="0"/>
              </a:spcAft>
              <a:buNone/>
            </a:pPr>
            <a:endParaRPr sz="2701">
              <a:solidFill>
                <a:schemeClr val="lt1"/>
              </a:solidFill>
              <a:latin typeface="Roboto"/>
              <a:ea typeface="Roboto"/>
              <a:cs typeface="Roboto"/>
              <a:sym typeface="Roboto"/>
            </a:endParaRPr>
          </a:p>
        </p:txBody>
      </p:sp>
      <p:sp>
        <p:nvSpPr>
          <p:cNvPr id="741" name="Google Shape;741;p34"/>
          <p:cNvSpPr txBox="1"/>
          <p:nvPr/>
        </p:nvSpPr>
        <p:spPr>
          <a:xfrm>
            <a:off x="11469872" y="8349873"/>
            <a:ext cx="3877817" cy="884858"/>
          </a:xfrm>
          <a:prstGeom prst="rect">
            <a:avLst/>
          </a:prstGeom>
          <a:noFill/>
          <a:ln>
            <a:noFill/>
          </a:ln>
        </p:spPr>
        <p:txBody>
          <a:bodyPr spcFirstLastPara="1" wrap="square" lIns="0" tIns="0" rIns="0" bIns="0" anchor="t" anchorCtr="0">
            <a:noAutofit/>
          </a:bodyPr>
          <a:lstStyle/>
          <a:p>
            <a:pPr marL="0" marR="0" lvl="0" indent="0" algn="ctr" rtl="0">
              <a:lnSpc>
                <a:spcPct val="110709"/>
              </a:lnSpc>
              <a:spcBef>
                <a:spcPts val="0"/>
              </a:spcBef>
              <a:spcAft>
                <a:spcPts val="0"/>
              </a:spcAft>
              <a:buNone/>
            </a:pPr>
            <a:r>
              <a:rPr lang="en-US" sz="2101">
                <a:solidFill>
                  <a:schemeClr val="lt1"/>
                </a:solidFill>
                <a:latin typeface="Roboto Light"/>
                <a:ea typeface="Roboto Light"/>
                <a:cs typeface="Roboto Light"/>
                <a:sym typeface="Roboto Light"/>
              </a:rPr>
              <a:t>The activities of a company associated with buying and selling a product </a:t>
            </a:r>
            <a:endParaRPr/>
          </a:p>
        </p:txBody>
      </p:sp>
      <p:sp>
        <p:nvSpPr>
          <p:cNvPr id="742" name="Google Shape;742;p34"/>
          <p:cNvSpPr txBox="1"/>
          <p:nvPr/>
        </p:nvSpPr>
        <p:spPr>
          <a:xfrm>
            <a:off x="11955636" y="5970560"/>
            <a:ext cx="2967159" cy="191635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453">
                <a:solidFill>
                  <a:schemeClr val="lt1"/>
                </a:solidFill>
                <a:latin typeface="Roboto"/>
                <a:ea typeface="Roboto"/>
                <a:cs typeface="Roboto"/>
                <a:sym typeface="Roboto"/>
              </a:rPr>
              <a:t>86%</a:t>
            </a:r>
            <a:endParaRPr/>
          </a:p>
        </p:txBody>
      </p:sp>
      <p:sp>
        <p:nvSpPr>
          <p:cNvPr id="743" name="Google Shape;743;p34"/>
          <p:cNvSpPr txBox="1"/>
          <p:nvPr/>
        </p:nvSpPr>
        <p:spPr>
          <a:xfrm>
            <a:off x="12308457" y="7843622"/>
            <a:ext cx="2205733" cy="41562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701" b="1" cap="none">
                <a:solidFill>
                  <a:schemeClr val="lt1"/>
                </a:solidFill>
                <a:latin typeface="Roboto"/>
                <a:ea typeface="Roboto"/>
                <a:cs typeface="Roboto"/>
                <a:sym typeface="Roboto"/>
              </a:rPr>
              <a:t>FOUNDATION</a:t>
            </a:r>
            <a:endParaRPr/>
          </a:p>
        </p:txBody>
      </p:sp>
      <p:sp>
        <p:nvSpPr>
          <p:cNvPr id="744" name="Google Shape;744;p34"/>
          <p:cNvSpPr txBox="1"/>
          <p:nvPr/>
        </p:nvSpPr>
        <p:spPr>
          <a:xfrm>
            <a:off x="2378660" y="7505331"/>
            <a:ext cx="3877817" cy="884858"/>
          </a:xfrm>
          <a:prstGeom prst="rect">
            <a:avLst/>
          </a:prstGeom>
          <a:noFill/>
          <a:ln>
            <a:noFill/>
          </a:ln>
        </p:spPr>
        <p:txBody>
          <a:bodyPr spcFirstLastPara="1" wrap="square" lIns="0" tIns="0" rIns="0" bIns="0" anchor="t" anchorCtr="0">
            <a:noAutofit/>
          </a:bodyPr>
          <a:lstStyle/>
          <a:p>
            <a:pPr marL="0" marR="0" lvl="0" indent="0" algn="ctr" rtl="0">
              <a:lnSpc>
                <a:spcPct val="110709"/>
              </a:lnSpc>
              <a:spcBef>
                <a:spcPts val="0"/>
              </a:spcBef>
              <a:spcAft>
                <a:spcPts val="0"/>
              </a:spcAft>
              <a:buNone/>
            </a:pPr>
            <a:r>
              <a:rPr lang="en-US" sz="2101">
                <a:solidFill>
                  <a:schemeClr val="lt1"/>
                </a:solidFill>
                <a:latin typeface="Roboto Light"/>
                <a:ea typeface="Roboto Light"/>
                <a:cs typeface="Roboto Light"/>
                <a:sym typeface="Roboto Light"/>
              </a:rPr>
              <a:t>The activities of a company associated with buying and selling a product </a:t>
            </a:r>
            <a:endParaRPr/>
          </a:p>
        </p:txBody>
      </p:sp>
      <p:sp>
        <p:nvSpPr>
          <p:cNvPr id="745" name="Google Shape;745;p34"/>
          <p:cNvSpPr txBox="1"/>
          <p:nvPr/>
        </p:nvSpPr>
        <p:spPr>
          <a:xfrm>
            <a:off x="2864424" y="5126017"/>
            <a:ext cx="2967159" cy="191635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453">
                <a:solidFill>
                  <a:schemeClr val="lt1"/>
                </a:solidFill>
                <a:latin typeface="Roboto"/>
                <a:ea typeface="Roboto"/>
                <a:cs typeface="Roboto"/>
                <a:sym typeface="Roboto"/>
              </a:rPr>
              <a:t>76%</a:t>
            </a:r>
            <a:endParaRPr/>
          </a:p>
        </p:txBody>
      </p:sp>
      <p:sp>
        <p:nvSpPr>
          <p:cNvPr id="746" name="Google Shape;746;p34"/>
          <p:cNvSpPr txBox="1"/>
          <p:nvPr/>
        </p:nvSpPr>
        <p:spPr>
          <a:xfrm>
            <a:off x="3217245" y="6999080"/>
            <a:ext cx="2205733" cy="41562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701" b="1" cap="none">
                <a:solidFill>
                  <a:schemeClr val="lt1"/>
                </a:solidFill>
                <a:latin typeface="Roboto"/>
                <a:ea typeface="Roboto"/>
                <a:cs typeface="Roboto"/>
                <a:sym typeface="Roboto"/>
              </a:rPr>
              <a:t>FOUNDATION</a:t>
            </a:r>
            <a:endParaRPr/>
          </a:p>
        </p:txBody>
      </p:sp>
      <p:sp>
        <p:nvSpPr>
          <p:cNvPr id="747" name="Google Shape;747;p34"/>
          <p:cNvSpPr txBox="1"/>
          <p:nvPr/>
        </p:nvSpPr>
        <p:spPr>
          <a:xfrm>
            <a:off x="6512863" y="9546240"/>
            <a:ext cx="2800662" cy="884858"/>
          </a:xfrm>
          <a:prstGeom prst="rect">
            <a:avLst/>
          </a:prstGeom>
          <a:noFill/>
          <a:ln>
            <a:noFill/>
          </a:ln>
        </p:spPr>
        <p:txBody>
          <a:bodyPr spcFirstLastPara="1" wrap="square" lIns="0" tIns="0" rIns="0" bIns="0" anchor="t" anchorCtr="0">
            <a:noAutofit/>
          </a:bodyPr>
          <a:lstStyle/>
          <a:p>
            <a:pPr marL="0" marR="0" lvl="0" indent="0" algn="ctr" rtl="0">
              <a:lnSpc>
                <a:spcPct val="155066"/>
              </a:lnSpc>
              <a:spcBef>
                <a:spcPts val="0"/>
              </a:spcBef>
              <a:spcAft>
                <a:spcPts val="0"/>
              </a:spcAft>
              <a:buNone/>
            </a:pPr>
            <a:r>
              <a:rPr lang="en-US" sz="1500">
                <a:solidFill>
                  <a:schemeClr val="lt1"/>
                </a:solidFill>
                <a:latin typeface="Roboto Light"/>
                <a:ea typeface="Roboto Light"/>
                <a:cs typeface="Roboto Light"/>
                <a:sym typeface="Roboto Light"/>
              </a:rPr>
              <a:t>The activities of a company associated with buying and selling a product </a:t>
            </a:r>
            <a:endParaRPr/>
          </a:p>
        </p:txBody>
      </p:sp>
      <p:sp>
        <p:nvSpPr>
          <p:cNvPr id="748" name="Google Shape;748;p34"/>
          <p:cNvSpPr txBox="1"/>
          <p:nvPr/>
        </p:nvSpPr>
        <p:spPr>
          <a:xfrm>
            <a:off x="6876527" y="7807249"/>
            <a:ext cx="2056653" cy="132760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8627">
                <a:solidFill>
                  <a:schemeClr val="lt1"/>
                </a:solidFill>
                <a:latin typeface="Roboto"/>
                <a:ea typeface="Roboto"/>
                <a:cs typeface="Roboto"/>
                <a:sym typeface="Roboto"/>
              </a:rPr>
              <a:t>53%</a:t>
            </a:r>
            <a:endParaRPr/>
          </a:p>
        </p:txBody>
      </p:sp>
      <p:sp>
        <p:nvSpPr>
          <p:cNvPr id="749" name="Google Shape;749;p34"/>
          <p:cNvSpPr txBox="1"/>
          <p:nvPr/>
        </p:nvSpPr>
        <p:spPr>
          <a:xfrm>
            <a:off x="7158166" y="9207132"/>
            <a:ext cx="1489190" cy="27699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800" b="1" cap="none">
                <a:solidFill>
                  <a:schemeClr val="lt1"/>
                </a:solidFill>
                <a:latin typeface="Roboto"/>
                <a:ea typeface="Roboto"/>
                <a:cs typeface="Roboto"/>
                <a:sym typeface="Roboto"/>
              </a:rPr>
              <a:t>FOUNDATION</a:t>
            </a:r>
            <a:endParaRPr/>
          </a:p>
        </p:txBody>
      </p:sp>
      <p:sp>
        <p:nvSpPr>
          <p:cNvPr id="750" name="Google Shape;750;p34"/>
          <p:cNvSpPr txBox="1"/>
          <p:nvPr/>
        </p:nvSpPr>
        <p:spPr>
          <a:xfrm>
            <a:off x="7779480" y="6259227"/>
            <a:ext cx="2800662" cy="884858"/>
          </a:xfrm>
          <a:prstGeom prst="rect">
            <a:avLst/>
          </a:prstGeom>
          <a:noFill/>
          <a:ln>
            <a:noFill/>
          </a:ln>
        </p:spPr>
        <p:txBody>
          <a:bodyPr spcFirstLastPara="1" wrap="square" lIns="0" tIns="0" rIns="0" bIns="0" anchor="t" anchorCtr="0">
            <a:noAutofit/>
          </a:bodyPr>
          <a:lstStyle/>
          <a:p>
            <a:pPr marL="0" marR="0" lvl="0" indent="0" algn="ctr" rtl="0">
              <a:lnSpc>
                <a:spcPct val="155066"/>
              </a:lnSpc>
              <a:spcBef>
                <a:spcPts val="0"/>
              </a:spcBef>
              <a:spcAft>
                <a:spcPts val="0"/>
              </a:spcAft>
              <a:buNone/>
            </a:pPr>
            <a:r>
              <a:rPr lang="en-US" sz="1500">
                <a:solidFill>
                  <a:schemeClr val="lt1"/>
                </a:solidFill>
                <a:latin typeface="Roboto Light"/>
                <a:ea typeface="Roboto Light"/>
                <a:cs typeface="Roboto Light"/>
                <a:sym typeface="Roboto Light"/>
              </a:rPr>
              <a:t>The activities of a company associated with buying and selling a product </a:t>
            </a:r>
            <a:endParaRPr/>
          </a:p>
        </p:txBody>
      </p:sp>
      <p:sp>
        <p:nvSpPr>
          <p:cNvPr id="751" name="Google Shape;751;p34"/>
          <p:cNvSpPr txBox="1"/>
          <p:nvPr/>
        </p:nvSpPr>
        <p:spPr>
          <a:xfrm>
            <a:off x="8143143" y="4520236"/>
            <a:ext cx="2056653" cy="132760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8627">
                <a:solidFill>
                  <a:schemeClr val="lt1"/>
                </a:solidFill>
                <a:latin typeface="Roboto"/>
                <a:ea typeface="Roboto"/>
                <a:cs typeface="Roboto"/>
                <a:sym typeface="Roboto"/>
              </a:rPr>
              <a:t>38%</a:t>
            </a:r>
            <a:endParaRPr/>
          </a:p>
        </p:txBody>
      </p:sp>
      <p:sp>
        <p:nvSpPr>
          <p:cNvPr id="752" name="Google Shape;752;p34"/>
          <p:cNvSpPr txBox="1"/>
          <p:nvPr/>
        </p:nvSpPr>
        <p:spPr>
          <a:xfrm>
            <a:off x="8424782" y="5920119"/>
            <a:ext cx="1489190" cy="27699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800" b="1" cap="none">
                <a:solidFill>
                  <a:schemeClr val="lt1"/>
                </a:solidFill>
                <a:latin typeface="Roboto"/>
                <a:ea typeface="Roboto"/>
                <a:cs typeface="Roboto"/>
                <a:sym typeface="Roboto"/>
              </a:rPr>
              <a:t>FOUNDATION</a:t>
            </a:r>
            <a:endParaRPr/>
          </a:p>
        </p:txBody>
      </p:sp>
      <p:sp>
        <p:nvSpPr>
          <p:cNvPr id="753" name="Google Shape;753;p34"/>
          <p:cNvSpPr/>
          <p:nvPr/>
        </p:nvSpPr>
        <p:spPr>
          <a:xfrm>
            <a:off x="6513601" y="1863674"/>
            <a:ext cx="5262659"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DATA ANALYSIS</a:t>
            </a:r>
            <a:endParaRPr sz="8000">
              <a:solidFill>
                <a:schemeClr val="dk2"/>
              </a:solidFill>
              <a:latin typeface="Arial"/>
              <a:ea typeface="Arial"/>
              <a:cs typeface="Arial"/>
              <a:sym typeface="Arial"/>
            </a:endParaRPr>
          </a:p>
        </p:txBody>
      </p:sp>
      <p:sp>
        <p:nvSpPr>
          <p:cNvPr id="754" name="Google Shape;754;p34"/>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7"/>
                                        </p:tgtEl>
                                        <p:attrNameLst>
                                          <p:attrName>style.visibility</p:attrName>
                                        </p:attrNameLst>
                                      </p:cBhvr>
                                      <p:to>
                                        <p:strVal val="visible"/>
                                      </p:to>
                                    </p:set>
                                    <p:animEffect transition="in" filter="fade">
                                      <p:cBhvr>
                                        <p:cTn id="7" dur="1000"/>
                                        <p:tgtEl>
                                          <p:spTgt spid="737"/>
                                        </p:tgtEl>
                                      </p:cBhvr>
                                    </p:animEffect>
                                  </p:childTnLst>
                                </p:cTn>
                              </p:par>
                              <p:par>
                                <p:cTn id="8" presetID="10" presetClass="entr" presetSubtype="0" fill="hold" nodeType="withEffect">
                                  <p:stCondLst>
                                    <p:cond delay="0"/>
                                  </p:stCondLst>
                                  <p:childTnLst>
                                    <p:set>
                                      <p:cBhvr>
                                        <p:cTn id="9" dur="1" fill="hold">
                                          <p:stCondLst>
                                            <p:cond delay="0"/>
                                          </p:stCondLst>
                                        </p:cTn>
                                        <p:tgtEl>
                                          <p:spTgt spid="738"/>
                                        </p:tgtEl>
                                        <p:attrNameLst>
                                          <p:attrName>style.visibility</p:attrName>
                                        </p:attrNameLst>
                                      </p:cBhvr>
                                      <p:to>
                                        <p:strVal val="visible"/>
                                      </p:to>
                                    </p:set>
                                    <p:animEffect transition="in" filter="fade">
                                      <p:cBhvr>
                                        <p:cTn id="10" dur="1000"/>
                                        <p:tgtEl>
                                          <p:spTgt spid="738"/>
                                        </p:tgtEl>
                                      </p:cBhvr>
                                    </p:animEffect>
                                  </p:childTnLst>
                                </p:cTn>
                              </p:par>
                              <p:par>
                                <p:cTn id="11" presetID="10" presetClass="entr" presetSubtype="0" fill="hold" nodeType="withEffect">
                                  <p:stCondLst>
                                    <p:cond delay="0"/>
                                  </p:stCondLst>
                                  <p:childTnLst>
                                    <p:set>
                                      <p:cBhvr>
                                        <p:cTn id="12" dur="1" fill="hold">
                                          <p:stCondLst>
                                            <p:cond delay="0"/>
                                          </p:stCondLst>
                                        </p:cTn>
                                        <p:tgtEl>
                                          <p:spTgt spid="739"/>
                                        </p:tgtEl>
                                        <p:attrNameLst>
                                          <p:attrName>style.visibility</p:attrName>
                                        </p:attrNameLst>
                                      </p:cBhvr>
                                      <p:to>
                                        <p:strVal val="visible"/>
                                      </p:to>
                                    </p:set>
                                    <p:animEffect transition="in" filter="fade">
                                      <p:cBhvr>
                                        <p:cTn id="13" dur="1000"/>
                                        <p:tgtEl>
                                          <p:spTgt spid="739"/>
                                        </p:tgtEl>
                                      </p:cBhvr>
                                    </p:animEffect>
                                  </p:childTnLst>
                                </p:cTn>
                              </p:par>
                              <p:par>
                                <p:cTn id="14" presetID="10" presetClass="entr" presetSubtype="0" fill="hold" nodeType="withEffect">
                                  <p:stCondLst>
                                    <p:cond delay="0"/>
                                  </p:stCondLst>
                                  <p:childTnLst>
                                    <p:set>
                                      <p:cBhvr>
                                        <p:cTn id="15" dur="1" fill="hold">
                                          <p:stCondLst>
                                            <p:cond delay="0"/>
                                          </p:stCondLst>
                                        </p:cTn>
                                        <p:tgtEl>
                                          <p:spTgt spid="740"/>
                                        </p:tgtEl>
                                        <p:attrNameLst>
                                          <p:attrName>style.visibility</p:attrName>
                                        </p:attrNameLst>
                                      </p:cBhvr>
                                      <p:to>
                                        <p:strVal val="visible"/>
                                      </p:to>
                                    </p:set>
                                    <p:animEffect transition="in" filter="fade">
                                      <p:cBhvr>
                                        <p:cTn id="16" dur="1000"/>
                                        <p:tgtEl>
                                          <p:spTgt spid="740"/>
                                        </p:tgtEl>
                                      </p:cBhvr>
                                    </p:animEffect>
                                  </p:childTnLst>
                                </p:cTn>
                              </p:par>
                              <p:par>
                                <p:cTn id="17" presetID="10" presetClass="entr" presetSubtype="0" fill="hold" nodeType="withEffect">
                                  <p:stCondLst>
                                    <p:cond delay="0"/>
                                  </p:stCondLst>
                                  <p:childTnLst>
                                    <p:set>
                                      <p:cBhvr>
                                        <p:cTn id="18" dur="1" fill="hold">
                                          <p:stCondLst>
                                            <p:cond delay="0"/>
                                          </p:stCondLst>
                                        </p:cTn>
                                        <p:tgtEl>
                                          <p:spTgt spid="741"/>
                                        </p:tgtEl>
                                        <p:attrNameLst>
                                          <p:attrName>style.visibility</p:attrName>
                                        </p:attrNameLst>
                                      </p:cBhvr>
                                      <p:to>
                                        <p:strVal val="visible"/>
                                      </p:to>
                                    </p:set>
                                    <p:animEffect transition="in" filter="fade">
                                      <p:cBhvr>
                                        <p:cTn id="19" dur="1000"/>
                                        <p:tgtEl>
                                          <p:spTgt spid="741"/>
                                        </p:tgtEl>
                                      </p:cBhvr>
                                    </p:animEffect>
                                  </p:childTnLst>
                                </p:cTn>
                              </p:par>
                              <p:par>
                                <p:cTn id="20" presetID="10" presetClass="entr" presetSubtype="0" fill="hold" nodeType="withEffect">
                                  <p:stCondLst>
                                    <p:cond delay="0"/>
                                  </p:stCondLst>
                                  <p:childTnLst>
                                    <p:set>
                                      <p:cBhvr>
                                        <p:cTn id="21" dur="1" fill="hold">
                                          <p:stCondLst>
                                            <p:cond delay="0"/>
                                          </p:stCondLst>
                                        </p:cTn>
                                        <p:tgtEl>
                                          <p:spTgt spid="742"/>
                                        </p:tgtEl>
                                        <p:attrNameLst>
                                          <p:attrName>style.visibility</p:attrName>
                                        </p:attrNameLst>
                                      </p:cBhvr>
                                      <p:to>
                                        <p:strVal val="visible"/>
                                      </p:to>
                                    </p:set>
                                    <p:animEffect transition="in" filter="fade">
                                      <p:cBhvr>
                                        <p:cTn id="22" dur="1000"/>
                                        <p:tgtEl>
                                          <p:spTgt spid="742"/>
                                        </p:tgtEl>
                                      </p:cBhvr>
                                    </p:animEffect>
                                  </p:childTnLst>
                                </p:cTn>
                              </p:par>
                              <p:par>
                                <p:cTn id="23" presetID="10" presetClass="entr" presetSubtype="0" fill="hold" nodeType="withEffect">
                                  <p:stCondLst>
                                    <p:cond delay="0"/>
                                  </p:stCondLst>
                                  <p:childTnLst>
                                    <p:set>
                                      <p:cBhvr>
                                        <p:cTn id="24" dur="1" fill="hold">
                                          <p:stCondLst>
                                            <p:cond delay="0"/>
                                          </p:stCondLst>
                                        </p:cTn>
                                        <p:tgtEl>
                                          <p:spTgt spid="743"/>
                                        </p:tgtEl>
                                        <p:attrNameLst>
                                          <p:attrName>style.visibility</p:attrName>
                                        </p:attrNameLst>
                                      </p:cBhvr>
                                      <p:to>
                                        <p:strVal val="visible"/>
                                      </p:to>
                                    </p:set>
                                    <p:animEffect transition="in" filter="fade">
                                      <p:cBhvr>
                                        <p:cTn id="25" dur="1000"/>
                                        <p:tgtEl>
                                          <p:spTgt spid="743"/>
                                        </p:tgtEl>
                                      </p:cBhvr>
                                    </p:animEffect>
                                  </p:childTnLst>
                                </p:cTn>
                              </p:par>
                              <p:par>
                                <p:cTn id="26" presetID="10" presetClass="entr" presetSubtype="0" fill="hold" nodeType="withEffect">
                                  <p:stCondLst>
                                    <p:cond delay="0"/>
                                  </p:stCondLst>
                                  <p:childTnLst>
                                    <p:set>
                                      <p:cBhvr>
                                        <p:cTn id="27" dur="1" fill="hold">
                                          <p:stCondLst>
                                            <p:cond delay="0"/>
                                          </p:stCondLst>
                                        </p:cTn>
                                        <p:tgtEl>
                                          <p:spTgt spid="744"/>
                                        </p:tgtEl>
                                        <p:attrNameLst>
                                          <p:attrName>style.visibility</p:attrName>
                                        </p:attrNameLst>
                                      </p:cBhvr>
                                      <p:to>
                                        <p:strVal val="visible"/>
                                      </p:to>
                                    </p:set>
                                    <p:animEffect transition="in" filter="fade">
                                      <p:cBhvr>
                                        <p:cTn id="28" dur="1000"/>
                                        <p:tgtEl>
                                          <p:spTgt spid="744"/>
                                        </p:tgtEl>
                                      </p:cBhvr>
                                    </p:animEffect>
                                  </p:childTnLst>
                                </p:cTn>
                              </p:par>
                              <p:par>
                                <p:cTn id="29" presetID="10" presetClass="entr" presetSubtype="0" fill="hold" nodeType="withEffect">
                                  <p:stCondLst>
                                    <p:cond delay="0"/>
                                  </p:stCondLst>
                                  <p:childTnLst>
                                    <p:set>
                                      <p:cBhvr>
                                        <p:cTn id="30" dur="1" fill="hold">
                                          <p:stCondLst>
                                            <p:cond delay="0"/>
                                          </p:stCondLst>
                                        </p:cTn>
                                        <p:tgtEl>
                                          <p:spTgt spid="745"/>
                                        </p:tgtEl>
                                        <p:attrNameLst>
                                          <p:attrName>style.visibility</p:attrName>
                                        </p:attrNameLst>
                                      </p:cBhvr>
                                      <p:to>
                                        <p:strVal val="visible"/>
                                      </p:to>
                                    </p:set>
                                    <p:animEffect transition="in" filter="fade">
                                      <p:cBhvr>
                                        <p:cTn id="31" dur="1000"/>
                                        <p:tgtEl>
                                          <p:spTgt spid="745"/>
                                        </p:tgtEl>
                                      </p:cBhvr>
                                    </p:animEffect>
                                  </p:childTnLst>
                                </p:cTn>
                              </p:par>
                              <p:par>
                                <p:cTn id="32" presetID="10" presetClass="entr" presetSubtype="0" fill="hold" nodeType="withEffect">
                                  <p:stCondLst>
                                    <p:cond delay="0"/>
                                  </p:stCondLst>
                                  <p:childTnLst>
                                    <p:set>
                                      <p:cBhvr>
                                        <p:cTn id="33" dur="1" fill="hold">
                                          <p:stCondLst>
                                            <p:cond delay="0"/>
                                          </p:stCondLst>
                                        </p:cTn>
                                        <p:tgtEl>
                                          <p:spTgt spid="746"/>
                                        </p:tgtEl>
                                        <p:attrNameLst>
                                          <p:attrName>style.visibility</p:attrName>
                                        </p:attrNameLst>
                                      </p:cBhvr>
                                      <p:to>
                                        <p:strVal val="visible"/>
                                      </p:to>
                                    </p:set>
                                    <p:animEffect transition="in" filter="fade">
                                      <p:cBhvr>
                                        <p:cTn id="34" dur="1000"/>
                                        <p:tgtEl>
                                          <p:spTgt spid="746"/>
                                        </p:tgtEl>
                                      </p:cBhvr>
                                    </p:animEffect>
                                  </p:childTnLst>
                                </p:cTn>
                              </p:par>
                              <p:par>
                                <p:cTn id="35" presetID="10" presetClass="entr" presetSubtype="0" fill="hold" nodeType="withEffect">
                                  <p:stCondLst>
                                    <p:cond delay="0"/>
                                  </p:stCondLst>
                                  <p:childTnLst>
                                    <p:set>
                                      <p:cBhvr>
                                        <p:cTn id="36" dur="1" fill="hold">
                                          <p:stCondLst>
                                            <p:cond delay="0"/>
                                          </p:stCondLst>
                                        </p:cTn>
                                        <p:tgtEl>
                                          <p:spTgt spid="747"/>
                                        </p:tgtEl>
                                        <p:attrNameLst>
                                          <p:attrName>style.visibility</p:attrName>
                                        </p:attrNameLst>
                                      </p:cBhvr>
                                      <p:to>
                                        <p:strVal val="visible"/>
                                      </p:to>
                                    </p:set>
                                    <p:animEffect transition="in" filter="fade">
                                      <p:cBhvr>
                                        <p:cTn id="37" dur="1000"/>
                                        <p:tgtEl>
                                          <p:spTgt spid="747"/>
                                        </p:tgtEl>
                                      </p:cBhvr>
                                    </p:animEffect>
                                  </p:childTnLst>
                                </p:cTn>
                              </p:par>
                              <p:par>
                                <p:cTn id="38" presetID="10" presetClass="entr" presetSubtype="0" fill="hold" nodeType="withEffect">
                                  <p:stCondLst>
                                    <p:cond delay="0"/>
                                  </p:stCondLst>
                                  <p:childTnLst>
                                    <p:set>
                                      <p:cBhvr>
                                        <p:cTn id="39" dur="1" fill="hold">
                                          <p:stCondLst>
                                            <p:cond delay="0"/>
                                          </p:stCondLst>
                                        </p:cTn>
                                        <p:tgtEl>
                                          <p:spTgt spid="748"/>
                                        </p:tgtEl>
                                        <p:attrNameLst>
                                          <p:attrName>style.visibility</p:attrName>
                                        </p:attrNameLst>
                                      </p:cBhvr>
                                      <p:to>
                                        <p:strVal val="visible"/>
                                      </p:to>
                                    </p:set>
                                    <p:animEffect transition="in" filter="fade">
                                      <p:cBhvr>
                                        <p:cTn id="40" dur="1000"/>
                                        <p:tgtEl>
                                          <p:spTgt spid="748"/>
                                        </p:tgtEl>
                                      </p:cBhvr>
                                    </p:animEffect>
                                  </p:childTnLst>
                                </p:cTn>
                              </p:par>
                              <p:par>
                                <p:cTn id="41" presetID="10" presetClass="entr" presetSubtype="0" fill="hold" nodeType="withEffect">
                                  <p:stCondLst>
                                    <p:cond delay="0"/>
                                  </p:stCondLst>
                                  <p:childTnLst>
                                    <p:set>
                                      <p:cBhvr>
                                        <p:cTn id="42" dur="1" fill="hold">
                                          <p:stCondLst>
                                            <p:cond delay="0"/>
                                          </p:stCondLst>
                                        </p:cTn>
                                        <p:tgtEl>
                                          <p:spTgt spid="749"/>
                                        </p:tgtEl>
                                        <p:attrNameLst>
                                          <p:attrName>style.visibility</p:attrName>
                                        </p:attrNameLst>
                                      </p:cBhvr>
                                      <p:to>
                                        <p:strVal val="visible"/>
                                      </p:to>
                                    </p:set>
                                    <p:animEffect transition="in" filter="fade">
                                      <p:cBhvr>
                                        <p:cTn id="43" dur="1000"/>
                                        <p:tgtEl>
                                          <p:spTgt spid="749"/>
                                        </p:tgtEl>
                                      </p:cBhvr>
                                    </p:animEffect>
                                  </p:childTnLst>
                                </p:cTn>
                              </p:par>
                              <p:par>
                                <p:cTn id="44" presetID="10" presetClass="entr" presetSubtype="0" fill="hold" nodeType="withEffect">
                                  <p:stCondLst>
                                    <p:cond delay="0"/>
                                  </p:stCondLst>
                                  <p:childTnLst>
                                    <p:set>
                                      <p:cBhvr>
                                        <p:cTn id="45" dur="1" fill="hold">
                                          <p:stCondLst>
                                            <p:cond delay="0"/>
                                          </p:stCondLst>
                                        </p:cTn>
                                        <p:tgtEl>
                                          <p:spTgt spid="750"/>
                                        </p:tgtEl>
                                        <p:attrNameLst>
                                          <p:attrName>style.visibility</p:attrName>
                                        </p:attrNameLst>
                                      </p:cBhvr>
                                      <p:to>
                                        <p:strVal val="visible"/>
                                      </p:to>
                                    </p:set>
                                    <p:animEffect transition="in" filter="fade">
                                      <p:cBhvr>
                                        <p:cTn id="46" dur="1000"/>
                                        <p:tgtEl>
                                          <p:spTgt spid="750"/>
                                        </p:tgtEl>
                                      </p:cBhvr>
                                    </p:animEffect>
                                  </p:childTnLst>
                                </p:cTn>
                              </p:par>
                              <p:par>
                                <p:cTn id="47" presetID="10" presetClass="entr" presetSubtype="0" fill="hold" nodeType="withEffect">
                                  <p:stCondLst>
                                    <p:cond delay="0"/>
                                  </p:stCondLst>
                                  <p:childTnLst>
                                    <p:set>
                                      <p:cBhvr>
                                        <p:cTn id="48" dur="1" fill="hold">
                                          <p:stCondLst>
                                            <p:cond delay="0"/>
                                          </p:stCondLst>
                                        </p:cTn>
                                        <p:tgtEl>
                                          <p:spTgt spid="751"/>
                                        </p:tgtEl>
                                        <p:attrNameLst>
                                          <p:attrName>style.visibility</p:attrName>
                                        </p:attrNameLst>
                                      </p:cBhvr>
                                      <p:to>
                                        <p:strVal val="visible"/>
                                      </p:to>
                                    </p:set>
                                    <p:animEffect transition="in" filter="fade">
                                      <p:cBhvr>
                                        <p:cTn id="49" dur="1000"/>
                                        <p:tgtEl>
                                          <p:spTgt spid="751"/>
                                        </p:tgtEl>
                                      </p:cBhvr>
                                    </p:animEffect>
                                  </p:childTnLst>
                                </p:cTn>
                              </p:par>
                              <p:par>
                                <p:cTn id="50" presetID="10" presetClass="entr" presetSubtype="0" fill="hold" nodeType="withEffect">
                                  <p:stCondLst>
                                    <p:cond delay="0"/>
                                  </p:stCondLst>
                                  <p:childTnLst>
                                    <p:set>
                                      <p:cBhvr>
                                        <p:cTn id="51" dur="1" fill="hold">
                                          <p:stCondLst>
                                            <p:cond delay="0"/>
                                          </p:stCondLst>
                                        </p:cTn>
                                        <p:tgtEl>
                                          <p:spTgt spid="752"/>
                                        </p:tgtEl>
                                        <p:attrNameLst>
                                          <p:attrName>style.visibility</p:attrName>
                                        </p:attrNameLst>
                                      </p:cBhvr>
                                      <p:to>
                                        <p:strVal val="visible"/>
                                      </p:to>
                                    </p:set>
                                    <p:animEffect transition="in" filter="fade">
                                      <p:cBhvr>
                                        <p:cTn id="52" dur="1000"/>
                                        <p:tgtEl>
                                          <p:spTgt spid="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5"/>
          <p:cNvSpPr/>
          <p:nvPr/>
        </p:nvSpPr>
        <p:spPr>
          <a:xfrm>
            <a:off x="7989498" y="5549207"/>
            <a:ext cx="1551744" cy="1552150"/>
          </a:xfrm>
          <a:prstGeom prst="ellipse">
            <a:avLst/>
          </a:prstGeom>
          <a:solidFill>
            <a:schemeClr val="accent1"/>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2176">
              <a:solidFill>
                <a:schemeClr val="lt1"/>
              </a:solidFill>
              <a:latin typeface="Roboto Light"/>
              <a:ea typeface="Roboto Light"/>
              <a:cs typeface="Roboto Light"/>
              <a:sym typeface="Roboto Light"/>
            </a:endParaRPr>
          </a:p>
        </p:txBody>
      </p:sp>
      <p:sp>
        <p:nvSpPr>
          <p:cNvPr id="760" name="Google Shape;760;p35"/>
          <p:cNvSpPr/>
          <p:nvPr/>
        </p:nvSpPr>
        <p:spPr>
          <a:xfrm>
            <a:off x="7970120" y="7547104"/>
            <a:ext cx="1551744" cy="1552150"/>
          </a:xfrm>
          <a:prstGeom prst="ellipse">
            <a:avLst/>
          </a:prstGeom>
          <a:solidFill>
            <a:schemeClr val="accent4"/>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2176">
              <a:solidFill>
                <a:schemeClr val="lt1"/>
              </a:solidFill>
              <a:latin typeface="Roboto Light"/>
              <a:ea typeface="Roboto Light"/>
              <a:cs typeface="Roboto Light"/>
              <a:sym typeface="Roboto Light"/>
            </a:endParaRPr>
          </a:p>
        </p:txBody>
      </p:sp>
      <p:grpSp>
        <p:nvGrpSpPr>
          <p:cNvPr id="761" name="Google Shape;761;p35"/>
          <p:cNvGrpSpPr/>
          <p:nvPr/>
        </p:nvGrpSpPr>
        <p:grpSpPr>
          <a:xfrm>
            <a:off x="9958081" y="5449426"/>
            <a:ext cx="544665" cy="1417314"/>
            <a:chOff x="3617731" y="1408112"/>
            <a:chExt cx="1045313" cy="2719388"/>
          </a:xfrm>
        </p:grpSpPr>
        <p:sp>
          <p:nvSpPr>
            <p:cNvPr id="762" name="Google Shape;762;p35"/>
            <p:cNvSpPr/>
            <p:nvPr/>
          </p:nvSpPr>
          <p:spPr>
            <a:xfrm>
              <a:off x="3916391" y="1408112"/>
              <a:ext cx="455849" cy="455851"/>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63" name="Google Shape;763;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64" name="Google Shape;764;p35"/>
          <p:cNvGrpSpPr/>
          <p:nvPr/>
        </p:nvGrpSpPr>
        <p:grpSpPr>
          <a:xfrm>
            <a:off x="10676466" y="5449426"/>
            <a:ext cx="544665" cy="1417314"/>
            <a:chOff x="3617731" y="1408112"/>
            <a:chExt cx="1045313" cy="2719388"/>
          </a:xfrm>
        </p:grpSpPr>
        <p:sp>
          <p:nvSpPr>
            <p:cNvPr id="765" name="Google Shape;765;p35"/>
            <p:cNvSpPr/>
            <p:nvPr/>
          </p:nvSpPr>
          <p:spPr>
            <a:xfrm>
              <a:off x="3916391" y="1408112"/>
              <a:ext cx="455849" cy="455851"/>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66" name="Google Shape;766;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67" name="Google Shape;767;p35"/>
          <p:cNvGrpSpPr/>
          <p:nvPr/>
        </p:nvGrpSpPr>
        <p:grpSpPr>
          <a:xfrm>
            <a:off x="11394851" y="5449426"/>
            <a:ext cx="544665" cy="1417314"/>
            <a:chOff x="3617731" y="1408112"/>
            <a:chExt cx="1045313" cy="2719388"/>
          </a:xfrm>
        </p:grpSpPr>
        <p:sp>
          <p:nvSpPr>
            <p:cNvPr id="768" name="Google Shape;768;p35"/>
            <p:cNvSpPr/>
            <p:nvPr/>
          </p:nvSpPr>
          <p:spPr>
            <a:xfrm>
              <a:off x="3916391" y="1408112"/>
              <a:ext cx="455849" cy="455851"/>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69" name="Google Shape;769;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70" name="Google Shape;770;p35"/>
          <p:cNvGrpSpPr/>
          <p:nvPr/>
        </p:nvGrpSpPr>
        <p:grpSpPr>
          <a:xfrm>
            <a:off x="12113235" y="5449426"/>
            <a:ext cx="544665" cy="1417314"/>
            <a:chOff x="3617731" y="1408112"/>
            <a:chExt cx="1045313" cy="2719388"/>
          </a:xfrm>
        </p:grpSpPr>
        <p:sp>
          <p:nvSpPr>
            <p:cNvPr id="771" name="Google Shape;771;p35"/>
            <p:cNvSpPr/>
            <p:nvPr/>
          </p:nvSpPr>
          <p:spPr>
            <a:xfrm>
              <a:off x="3916391" y="1408112"/>
              <a:ext cx="455849" cy="455851"/>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72" name="Google Shape;772;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73" name="Google Shape;773;p35"/>
          <p:cNvGrpSpPr/>
          <p:nvPr/>
        </p:nvGrpSpPr>
        <p:grpSpPr>
          <a:xfrm>
            <a:off x="12831619" y="5449426"/>
            <a:ext cx="544665" cy="1417314"/>
            <a:chOff x="3617731" y="1408112"/>
            <a:chExt cx="1045313" cy="2719388"/>
          </a:xfrm>
        </p:grpSpPr>
        <p:sp>
          <p:nvSpPr>
            <p:cNvPr id="774" name="Google Shape;774;p35"/>
            <p:cNvSpPr/>
            <p:nvPr/>
          </p:nvSpPr>
          <p:spPr>
            <a:xfrm>
              <a:off x="3916391" y="1408112"/>
              <a:ext cx="455849" cy="455851"/>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75" name="Google Shape;775;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76" name="Google Shape;776;p35"/>
          <p:cNvGrpSpPr/>
          <p:nvPr/>
        </p:nvGrpSpPr>
        <p:grpSpPr>
          <a:xfrm>
            <a:off x="13550004" y="5449426"/>
            <a:ext cx="544665" cy="1417314"/>
            <a:chOff x="3617731" y="1408112"/>
            <a:chExt cx="1045313" cy="2719388"/>
          </a:xfrm>
        </p:grpSpPr>
        <p:sp>
          <p:nvSpPr>
            <p:cNvPr id="777" name="Google Shape;777;p35"/>
            <p:cNvSpPr/>
            <p:nvPr/>
          </p:nvSpPr>
          <p:spPr>
            <a:xfrm>
              <a:off x="3916391" y="1408112"/>
              <a:ext cx="455849" cy="455851"/>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78" name="Google Shape;778;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79" name="Google Shape;779;p35"/>
          <p:cNvGrpSpPr/>
          <p:nvPr/>
        </p:nvGrpSpPr>
        <p:grpSpPr>
          <a:xfrm>
            <a:off x="14268390" y="5449426"/>
            <a:ext cx="544665" cy="1417314"/>
            <a:chOff x="3617731" y="1408112"/>
            <a:chExt cx="1045313" cy="2719388"/>
          </a:xfrm>
        </p:grpSpPr>
        <p:sp>
          <p:nvSpPr>
            <p:cNvPr id="780" name="Google Shape;780;p35"/>
            <p:cNvSpPr/>
            <p:nvPr/>
          </p:nvSpPr>
          <p:spPr>
            <a:xfrm>
              <a:off x="3916391" y="1408112"/>
              <a:ext cx="455849" cy="455851"/>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81" name="Google Shape;781;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82" name="Google Shape;782;p35"/>
          <p:cNvGrpSpPr/>
          <p:nvPr/>
        </p:nvGrpSpPr>
        <p:grpSpPr>
          <a:xfrm>
            <a:off x="14986775" y="5449426"/>
            <a:ext cx="544665" cy="1417314"/>
            <a:chOff x="3617731" y="1408112"/>
            <a:chExt cx="1045313" cy="2719388"/>
          </a:xfrm>
        </p:grpSpPr>
        <p:sp>
          <p:nvSpPr>
            <p:cNvPr id="783" name="Google Shape;783;p35"/>
            <p:cNvSpPr/>
            <p:nvPr/>
          </p:nvSpPr>
          <p:spPr>
            <a:xfrm>
              <a:off x="3916391" y="1408112"/>
              <a:ext cx="455849" cy="455851"/>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84" name="Google Shape;784;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85" name="Google Shape;785;p35"/>
          <p:cNvGrpSpPr/>
          <p:nvPr/>
        </p:nvGrpSpPr>
        <p:grpSpPr>
          <a:xfrm>
            <a:off x="15705158" y="5449426"/>
            <a:ext cx="544665" cy="1417314"/>
            <a:chOff x="3617731" y="1408112"/>
            <a:chExt cx="1045313" cy="2719388"/>
          </a:xfrm>
        </p:grpSpPr>
        <p:sp>
          <p:nvSpPr>
            <p:cNvPr id="786" name="Google Shape;786;p35"/>
            <p:cNvSpPr/>
            <p:nvPr/>
          </p:nvSpPr>
          <p:spPr>
            <a:xfrm>
              <a:off x="3916391" y="1408112"/>
              <a:ext cx="455849" cy="455851"/>
            </a:xfrm>
            <a:prstGeom prst="ellipse">
              <a:avLst/>
            </a:pr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87" name="Google Shape;787;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88" name="Google Shape;788;p35"/>
          <p:cNvGrpSpPr/>
          <p:nvPr/>
        </p:nvGrpSpPr>
        <p:grpSpPr>
          <a:xfrm>
            <a:off x="16423544" y="5449426"/>
            <a:ext cx="544665" cy="1417314"/>
            <a:chOff x="3617731" y="1408112"/>
            <a:chExt cx="1045313" cy="2719388"/>
          </a:xfrm>
        </p:grpSpPr>
        <p:sp>
          <p:nvSpPr>
            <p:cNvPr id="789" name="Google Shape;789;p35"/>
            <p:cNvSpPr/>
            <p:nvPr/>
          </p:nvSpPr>
          <p:spPr>
            <a:xfrm>
              <a:off x="3916391" y="1408112"/>
              <a:ext cx="455849" cy="455851"/>
            </a:xfrm>
            <a:prstGeom prst="ellipse">
              <a:avLst/>
            </a:pr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90" name="Google Shape;790;p35"/>
            <p:cNvSpPr/>
            <p:nvPr/>
          </p:nvSpPr>
          <p:spPr>
            <a:xfrm>
              <a:off x="3617731" y="1911121"/>
              <a:ext cx="1045313" cy="2216379"/>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91" name="Google Shape;791;p35"/>
          <p:cNvGrpSpPr/>
          <p:nvPr/>
        </p:nvGrpSpPr>
        <p:grpSpPr>
          <a:xfrm>
            <a:off x="9958080" y="7665230"/>
            <a:ext cx="696187" cy="1417310"/>
            <a:chOff x="4752036" y="1408115"/>
            <a:chExt cx="1336114" cy="2719382"/>
          </a:xfrm>
        </p:grpSpPr>
        <p:sp>
          <p:nvSpPr>
            <p:cNvPr id="792" name="Google Shape;792;p35"/>
            <p:cNvSpPr/>
            <p:nvPr/>
          </p:nvSpPr>
          <p:spPr>
            <a:xfrm>
              <a:off x="5200025" y="1408115"/>
              <a:ext cx="447994" cy="447993"/>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93" name="Google Shape;793;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94" name="Google Shape;794;p35"/>
          <p:cNvGrpSpPr/>
          <p:nvPr/>
        </p:nvGrpSpPr>
        <p:grpSpPr>
          <a:xfrm>
            <a:off x="10676465" y="7665230"/>
            <a:ext cx="696187" cy="1417310"/>
            <a:chOff x="4752036" y="1408115"/>
            <a:chExt cx="1336114" cy="2719382"/>
          </a:xfrm>
        </p:grpSpPr>
        <p:sp>
          <p:nvSpPr>
            <p:cNvPr id="795" name="Google Shape;795;p35"/>
            <p:cNvSpPr/>
            <p:nvPr/>
          </p:nvSpPr>
          <p:spPr>
            <a:xfrm>
              <a:off x="5200025" y="1408115"/>
              <a:ext cx="447994" cy="447993"/>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96" name="Google Shape;796;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797" name="Google Shape;797;p35"/>
          <p:cNvGrpSpPr/>
          <p:nvPr/>
        </p:nvGrpSpPr>
        <p:grpSpPr>
          <a:xfrm>
            <a:off x="11394850" y="7665230"/>
            <a:ext cx="696187" cy="1417310"/>
            <a:chOff x="4752036" y="1408115"/>
            <a:chExt cx="1336114" cy="2719382"/>
          </a:xfrm>
        </p:grpSpPr>
        <p:sp>
          <p:nvSpPr>
            <p:cNvPr id="798" name="Google Shape;798;p35"/>
            <p:cNvSpPr/>
            <p:nvPr/>
          </p:nvSpPr>
          <p:spPr>
            <a:xfrm>
              <a:off x="5200025" y="1408115"/>
              <a:ext cx="447994" cy="447993"/>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799" name="Google Shape;799;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800" name="Google Shape;800;p35"/>
          <p:cNvGrpSpPr/>
          <p:nvPr/>
        </p:nvGrpSpPr>
        <p:grpSpPr>
          <a:xfrm>
            <a:off x="12113234" y="7665230"/>
            <a:ext cx="696187" cy="1417310"/>
            <a:chOff x="4752036" y="1408115"/>
            <a:chExt cx="1336114" cy="2719382"/>
          </a:xfrm>
        </p:grpSpPr>
        <p:sp>
          <p:nvSpPr>
            <p:cNvPr id="801" name="Google Shape;801;p35"/>
            <p:cNvSpPr/>
            <p:nvPr/>
          </p:nvSpPr>
          <p:spPr>
            <a:xfrm>
              <a:off x="5200025" y="1408115"/>
              <a:ext cx="447994" cy="447993"/>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02" name="Google Shape;802;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803" name="Google Shape;803;p35"/>
          <p:cNvGrpSpPr/>
          <p:nvPr/>
        </p:nvGrpSpPr>
        <p:grpSpPr>
          <a:xfrm>
            <a:off x="12831618" y="7665230"/>
            <a:ext cx="696187" cy="1417310"/>
            <a:chOff x="4752036" y="1408115"/>
            <a:chExt cx="1336114" cy="2719382"/>
          </a:xfrm>
        </p:grpSpPr>
        <p:sp>
          <p:nvSpPr>
            <p:cNvPr id="804" name="Google Shape;804;p35"/>
            <p:cNvSpPr/>
            <p:nvPr/>
          </p:nvSpPr>
          <p:spPr>
            <a:xfrm>
              <a:off x="5200025" y="1408115"/>
              <a:ext cx="447994" cy="447993"/>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05" name="Google Shape;805;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806" name="Google Shape;806;p35"/>
          <p:cNvGrpSpPr/>
          <p:nvPr/>
        </p:nvGrpSpPr>
        <p:grpSpPr>
          <a:xfrm>
            <a:off x="13550004" y="7665230"/>
            <a:ext cx="696187" cy="1417310"/>
            <a:chOff x="4752036" y="1408115"/>
            <a:chExt cx="1336114" cy="2719382"/>
          </a:xfrm>
        </p:grpSpPr>
        <p:sp>
          <p:nvSpPr>
            <p:cNvPr id="807" name="Google Shape;807;p35"/>
            <p:cNvSpPr/>
            <p:nvPr/>
          </p:nvSpPr>
          <p:spPr>
            <a:xfrm>
              <a:off x="5200025" y="1408115"/>
              <a:ext cx="447994" cy="447993"/>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08" name="Google Shape;808;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809" name="Google Shape;809;p35"/>
          <p:cNvGrpSpPr/>
          <p:nvPr/>
        </p:nvGrpSpPr>
        <p:grpSpPr>
          <a:xfrm>
            <a:off x="14268389" y="7665230"/>
            <a:ext cx="696187" cy="1417310"/>
            <a:chOff x="4752036" y="1408115"/>
            <a:chExt cx="1336114" cy="2719382"/>
          </a:xfrm>
        </p:grpSpPr>
        <p:sp>
          <p:nvSpPr>
            <p:cNvPr id="810" name="Google Shape;810;p35"/>
            <p:cNvSpPr/>
            <p:nvPr/>
          </p:nvSpPr>
          <p:spPr>
            <a:xfrm>
              <a:off x="5200025" y="1408115"/>
              <a:ext cx="447994" cy="447993"/>
            </a:xfrm>
            <a:prstGeom prst="ellipse">
              <a:avLst/>
            </a:pr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11" name="Google Shape;811;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812" name="Google Shape;812;p35"/>
          <p:cNvGrpSpPr/>
          <p:nvPr/>
        </p:nvGrpSpPr>
        <p:grpSpPr>
          <a:xfrm>
            <a:off x="14986774" y="7665230"/>
            <a:ext cx="696187" cy="1417310"/>
            <a:chOff x="4752036" y="1408115"/>
            <a:chExt cx="1336114" cy="2719382"/>
          </a:xfrm>
        </p:grpSpPr>
        <p:sp>
          <p:nvSpPr>
            <p:cNvPr id="813" name="Google Shape;813;p35"/>
            <p:cNvSpPr/>
            <p:nvPr/>
          </p:nvSpPr>
          <p:spPr>
            <a:xfrm>
              <a:off x="5200025" y="1408115"/>
              <a:ext cx="447994" cy="447993"/>
            </a:xfrm>
            <a:prstGeom prst="ellipse">
              <a:avLst/>
            </a:pr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14" name="Google Shape;814;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815" name="Google Shape;815;p35"/>
          <p:cNvGrpSpPr/>
          <p:nvPr/>
        </p:nvGrpSpPr>
        <p:grpSpPr>
          <a:xfrm>
            <a:off x="15705158" y="7665230"/>
            <a:ext cx="696187" cy="1417310"/>
            <a:chOff x="4752036" y="1408115"/>
            <a:chExt cx="1336114" cy="2719382"/>
          </a:xfrm>
        </p:grpSpPr>
        <p:sp>
          <p:nvSpPr>
            <p:cNvPr id="816" name="Google Shape;816;p35"/>
            <p:cNvSpPr/>
            <p:nvPr/>
          </p:nvSpPr>
          <p:spPr>
            <a:xfrm>
              <a:off x="5200025" y="1408115"/>
              <a:ext cx="447994" cy="447993"/>
            </a:xfrm>
            <a:prstGeom prst="ellipse">
              <a:avLst/>
            </a:pr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17" name="Google Shape;817;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818" name="Google Shape;818;p35"/>
          <p:cNvGrpSpPr/>
          <p:nvPr/>
        </p:nvGrpSpPr>
        <p:grpSpPr>
          <a:xfrm>
            <a:off x="16423544" y="7665230"/>
            <a:ext cx="696187" cy="1417310"/>
            <a:chOff x="4752036" y="1408115"/>
            <a:chExt cx="1336114" cy="2719382"/>
          </a:xfrm>
        </p:grpSpPr>
        <p:sp>
          <p:nvSpPr>
            <p:cNvPr id="819" name="Google Shape;819;p35"/>
            <p:cNvSpPr/>
            <p:nvPr/>
          </p:nvSpPr>
          <p:spPr>
            <a:xfrm>
              <a:off x="5200025" y="1408115"/>
              <a:ext cx="447994" cy="447993"/>
            </a:xfrm>
            <a:prstGeom prst="ellipse">
              <a:avLst/>
            </a:pr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20" name="Google Shape;820;p35"/>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821" name="Google Shape;821;p35"/>
          <p:cNvCxnSpPr/>
          <p:nvPr/>
        </p:nvCxnSpPr>
        <p:spPr>
          <a:xfrm rot="10800000" flipH="1">
            <a:off x="9958080" y="7298530"/>
            <a:ext cx="7161649" cy="11936"/>
          </a:xfrm>
          <a:prstGeom prst="straightConnector1">
            <a:avLst/>
          </a:prstGeom>
          <a:noFill/>
          <a:ln w="12700" cap="flat" cmpd="sng">
            <a:solidFill>
              <a:schemeClr val="accent1"/>
            </a:solidFill>
            <a:prstDash val="solid"/>
            <a:miter lim="800000"/>
            <a:headEnd type="none" w="sm" len="sm"/>
            <a:tailEnd type="none" w="sm" len="sm"/>
          </a:ln>
        </p:spPr>
      </p:cxnSp>
      <p:sp>
        <p:nvSpPr>
          <p:cNvPr id="822" name="Google Shape;822;p35"/>
          <p:cNvSpPr txBox="1"/>
          <p:nvPr/>
        </p:nvSpPr>
        <p:spPr>
          <a:xfrm>
            <a:off x="1445062" y="4900881"/>
            <a:ext cx="5582014" cy="1000274"/>
          </a:xfrm>
          <a:prstGeom prst="rect">
            <a:avLst/>
          </a:prstGeom>
          <a:noFill/>
          <a:ln>
            <a:noFill/>
          </a:ln>
        </p:spPr>
        <p:txBody>
          <a:bodyPr spcFirstLastPara="1" wrap="square" lIns="0" tIns="0" rIns="0" bIns="0" anchor="t" anchorCtr="0">
            <a:noAutofit/>
          </a:bodyPr>
          <a:lstStyle/>
          <a:p>
            <a:pPr marL="0" marR="0" lvl="0" indent="0" algn="l"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 selling items and delivering products to people who work on social media market</a:t>
            </a:r>
            <a:endParaRPr/>
          </a:p>
        </p:txBody>
      </p:sp>
      <p:sp>
        <p:nvSpPr>
          <p:cNvPr id="823" name="Google Shape;823;p35"/>
          <p:cNvSpPr txBox="1"/>
          <p:nvPr/>
        </p:nvSpPr>
        <p:spPr>
          <a:xfrm>
            <a:off x="1445288" y="4378368"/>
            <a:ext cx="2346796"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SURVEY ANALYSIS</a:t>
            </a:r>
            <a:endParaRPr/>
          </a:p>
        </p:txBody>
      </p:sp>
      <p:sp>
        <p:nvSpPr>
          <p:cNvPr id="824" name="Google Shape;824;p35"/>
          <p:cNvSpPr txBox="1"/>
          <p:nvPr/>
        </p:nvSpPr>
        <p:spPr>
          <a:xfrm>
            <a:off x="2707650" y="7137318"/>
            <a:ext cx="4120092" cy="586058"/>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Fast Interface: </a:t>
            </a:r>
            <a:r>
              <a:rPr lang="en-US" sz="1500">
                <a:solidFill>
                  <a:schemeClr val="dk1"/>
                </a:solidFill>
                <a:latin typeface="Roboto Light"/>
                <a:ea typeface="Roboto Light"/>
                <a:cs typeface="Roboto Light"/>
                <a:sym typeface="Roboto Light"/>
              </a:rPr>
              <a:t>Buying and selling items to some companies associated in marketing media.</a:t>
            </a:r>
            <a:endParaRPr/>
          </a:p>
        </p:txBody>
      </p:sp>
      <p:sp>
        <p:nvSpPr>
          <p:cNvPr id="825" name="Google Shape;825;p35"/>
          <p:cNvSpPr txBox="1"/>
          <p:nvPr/>
        </p:nvSpPr>
        <p:spPr>
          <a:xfrm>
            <a:off x="2707650" y="8070503"/>
            <a:ext cx="4120092" cy="586058"/>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Fast Interface: </a:t>
            </a:r>
            <a:r>
              <a:rPr lang="en-US" sz="1500">
                <a:solidFill>
                  <a:schemeClr val="dk1"/>
                </a:solidFill>
                <a:latin typeface="Roboto Light"/>
                <a:ea typeface="Roboto Light"/>
                <a:cs typeface="Roboto Light"/>
                <a:sym typeface="Roboto Light"/>
              </a:rPr>
              <a:t>Buying and selling items to some companies associated in marketing media.</a:t>
            </a:r>
            <a:endParaRPr/>
          </a:p>
        </p:txBody>
      </p:sp>
      <p:sp>
        <p:nvSpPr>
          <p:cNvPr id="826" name="Google Shape;826;p35"/>
          <p:cNvSpPr txBox="1"/>
          <p:nvPr/>
        </p:nvSpPr>
        <p:spPr>
          <a:xfrm>
            <a:off x="2707650" y="9003688"/>
            <a:ext cx="4120092" cy="586058"/>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Fast Interface: </a:t>
            </a:r>
            <a:r>
              <a:rPr lang="en-US" sz="1500">
                <a:solidFill>
                  <a:schemeClr val="dk1"/>
                </a:solidFill>
                <a:latin typeface="Roboto Light"/>
                <a:ea typeface="Roboto Light"/>
                <a:cs typeface="Roboto Light"/>
                <a:sym typeface="Roboto Light"/>
              </a:rPr>
              <a:t>Buying and selling items to some companies associated in marketing media.</a:t>
            </a:r>
            <a:endParaRPr/>
          </a:p>
        </p:txBody>
      </p:sp>
      <p:sp>
        <p:nvSpPr>
          <p:cNvPr id="827" name="Google Shape;827;p35"/>
          <p:cNvSpPr txBox="1"/>
          <p:nvPr/>
        </p:nvSpPr>
        <p:spPr>
          <a:xfrm>
            <a:off x="1870567" y="6478315"/>
            <a:ext cx="1594988" cy="307007"/>
          </a:xfrm>
          <a:prstGeom prst="rect">
            <a:avLst/>
          </a:prstGeom>
          <a:noFill/>
          <a:ln>
            <a:noFill/>
          </a:ln>
        </p:spPr>
        <p:txBody>
          <a:bodyPr spcFirstLastPara="1" wrap="square" lIns="0" tIns="0" rIns="0" bIns="0" anchor="t" anchorCtr="0">
            <a:noAutofit/>
          </a:bodyPr>
          <a:lstStyle/>
          <a:p>
            <a:pPr marL="0" marR="0" lvl="0" indent="0" algn="l" rtl="0">
              <a:lnSpc>
                <a:spcPct val="144444"/>
              </a:lnSpc>
              <a:spcBef>
                <a:spcPts val="0"/>
              </a:spcBef>
              <a:spcAft>
                <a:spcPts val="0"/>
              </a:spcAft>
              <a:buNone/>
            </a:pPr>
            <a:r>
              <a:rPr lang="en-US" sz="1800">
                <a:solidFill>
                  <a:schemeClr val="dk1"/>
                </a:solidFill>
                <a:latin typeface="Roboto"/>
                <a:ea typeface="Roboto"/>
                <a:cs typeface="Roboto"/>
                <a:sym typeface="Roboto"/>
              </a:rPr>
              <a:t>Great Features:</a:t>
            </a:r>
            <a:endParaRPr/>
          </a:p>
        </p:txBody>
      </p:sp>
      <p:sp>
        <p:nvSpPr>
          <p:cNvPr id="828" name="Google Shape;828;p35"/>
          <p:cNvSpPr/>
          <p:nvPr/>
        </p:nvSpPr>
        <p:spPr>
          <a:xfrm>
            <a:off x="1836874" y="7112272"/>
            <a:ext cx="580645" cy="58079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29" name="Google Shape;829;p35"/>
          <p:cNvSpPr/>
          <p:nvPr/>
        </p:nvSpPr>
        <p:spPr>
          <a:xfrm>
            <a:off x="1966488" y="7234425"/>
            <a:ext cx="329295" cy="329383"/>
          </a:xfrm>
          <a:custGeom>
            <a:avLst/>
            <a:gdLst/>
            <a:ahLst/>
            <a:cxnLst/>
            <a:rect l="l" t="t" r="r" b="b"/>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30" name="Google Shape;830;p35"/>
          <p:cNvSpPr/>
          <p:nvPr/>
        </p:nvSpPr>
        <p:spPr>
          <a:xfrm>
            <a:off x="1832773" y="8087184"/>
            <a:ext cx="580645" cy="5807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31" name="Google Shape;831;p35"/>
          <p:cNvSpPr/>
          <p:nvPr/>
        </p:nvSpPr>
        <p:spPr>
          <a:xfrm>
            <a:off x="1949773" y="8197527"/>
            <a:ext cx="352031" cy="352124"/>
          </a:xfrm>
          <a:custGeom>
            <a:avLst/>
            <a:gdLst/>
            <a:ahLst/>
            <a:cxnLst/>
            <a:rect l="l" t="t" r="r" b="b"/>
            <a:pathLst>
              <a:path w="120000" h="120000" extrusionOk="0">
                <a:moveTo>
                  <a:pt x="107837" y="14324"/>
                </a:moveTo>
                <a:lnTo>
                  <a:pt x="107837" y="14324"/>
                </a:lnTo>
                <a:cubicBezTo>
                  <a:pt x="100540" y="14324"/>
                  <a:pt x="100540" y="14324"/>
                  <a:pt x="100540" y="14324"/>
                </a:cubicBezTo>
                <a:cubicBezTo>
                  <a:pt x="100540" y="26486"/>
                  <a:pt x="100540" y="26486"/>
                  <a:pt x="100540" y="26486"/>
                </a:cubicBezTo>
                <a:cubicBezTo>
                  <a:pt x="79189" y="26486"/>
                  <a:pt x="79189" y="26486"/>
                  <a:pt x="79189" y="26486"/>
                </a:cubicBezTo>
                <a:cubicBezTo>
                  <a:pt x="79189" y="14324"/>
                  <a:pt x="79189" y="14324"/>
                  <a:pt x="79189" y="14324"/>
                </a:cubicBezTo>
                <a:cubicBezTo>
                  <a:pt x="40810" y="14324"/>
                  <a:pt x="40810" y="14324"/>
                  <a:pt x="40810" y="14324"/>
                </a:cubicBezTo>
                <a:cubicBezTo>
                  <a:pt x="40810" y="26486"/>
                  <a:pt x="40810" y="26486"/>
                  <a:pt x="40810" y="26486"/>
                </a:cubicBezTo>
                <a:cubicBezTo>
                  <a:pt x="19189" y="26486"/>
                  <a:pt x="19189" y="26486"/>
                  <a:pt x="19189" y="26486"/>
                </a:cubicBezTo>
                <a:cubicBezTo>
                  <a:pt x="19189" y="14324"/>
                  <a:pt x="19189" y="14324"/>
                  <a:pt x="19189" y="14324"/>
                </a:cubicBezTo>
                <a:cubicBezTo>
                  <a:pt x="12162" y="14324"/>
                  <a:pt x="12162" y="14324"/>
                  <a:pt x="12162" y="14324"/>
                </a:cubicBezTo>
                <a:cubicBezTo>
                  <a:pt x="4864" y="14324"/>
                  <a:pt x="0" y="19189"/>
                  <a:pt x="0" y="26486"/>
                </a:cubicBezTo>
                <a:cubicBezTo>
                  <a:pt x="0" y="107837"/>
                  <a:pt x="0" y="107837"/>
                  <a:pt x="0" y="107837"/>
                </a:cubicBezTo>
                <a:cubicBezTo>
                  <a:pt x="0" y="114864"/>
                  <a:pt x="4864" y="119729"/>
                  <a:pt x="12162" y="119729"/>
                </a:cubicBezTo>
                <a:cubicBezTo>
                  <a:pt x="107837" y="119729"/>
                  <a:pt x="107837" y="119729"/>
                  <a:pt x="107837" y="119729"/>
                </a:cubicBezTo>
                <a:cubicBezTo>
                  <a:pt x="114864" y="119729"/>
                  <a:pt x="119729" y="114864"/>
                  <a:pt x="119729" y="107837"/>
                </a:cubicBezTo>
                <a:cubicBezTo>
                  <a:pt x="119729" y="26486"/>
                  <a:pt x="119729" y="26486"/>
                  <a:pt x="119729" y="26486"/>
                </a:cubicBezTo>
                <a:cubicBezTo>
                  <a:pt x="119729" y="19189"/>
                  <a:pt x="114864" y="14324"/>
                  <a:pt x="107837" y="14324"/>
                </a:cubicBezTo>
                <a:close/>
                <a:moveTo>
                  <a:pt x="107837" y="107837"/>
                </a:moveTo>
                <a:lnTo>
                  <a:pt x="107837" y="107837"/>
                </a:lnTo>
                <a:cubicBezTo>
                  <a:pt x="12162" y="107837"/>
                  <a:pt x="12162" y="107837"/>
                  <a:pt x="12162" y="107837"/>
                </a:cubicBezTo>
                <a:cubicBezTo>
                  <a:pt x="12162" y="52972"/>
                  <a:pt x="12162" y="52972"/>
                  <a:pt x="12162" y="52972"/>
                </a:cubicBezTo>
                <a:cubicBezTo>
                  <a:pt x="107837" y="52972"/>
                  <a:pt x="107837" y="52972"/>
                  <a:pt x="107837" y="52972"/>
                </a:cubicBezTo>
                <a:lnTo>
                  <a:pt x="107837" y="107837"/>
                </a:lnTo>
                <a:close/>
                <a:moveTo>
                  <a:pt x="33513" y="0"/>
                </a:moveTo>
                <a:lnTo>
                  <a:pt x="33513" y="0"/>
                </a:lnTo>
                <a:cubicBezTo>
                  <a:pt x="24054" y="0"/>
                  <a:pt x="24054" y="0"/>
                  <a:pt x="24054" y="0"/>
                </a:cubicBezTo>
                <a:cubicBezTo>
                  <a:pt x="24054" y="24054"/>
                  <a:pt x="24054" y="24054"/>
                  <a:pt x="24054" y="24054"/>
                </a:cubicBezTo>
                <a:cubicBezTo>
                  <a:pt x="33513" y="24054"/>
                  <a:pt x="33513" y="24054"/>
                  <a:pt x="33513" y="24054"/>
                </a:cubicBezTo>
                <a:lnTo>
                  <a:pt x="33513" y="0"/>
                </a:lnTo>
                <a:close/>
                <a:moveTo>
                  <a:pt x="95675" y="0"/>
                </a:moveTo>
                <a:lnTo>
                  <a:pt x="95675" y="0"/>
                </a:lnTo>
                <a:cubicBezTo>
                  <a:pt x="86216" y="0"/>
                  <a:pt x="86216" y="0"/>
                  <a:pt x="86216" y="0"/>
                </a:cubicBezTo>
                <a:cubicBezTo>
                  <a:pt x="86216" y="24054"/>
                  <a:pt x="86216" y="24054"/>
                  <a:pt x="86216" y="24054"/>
                </a:cubicBezTo>
                <a:cubicBezTo>
                  <a:pt x="95675" y="24054"/>
                  <a:pt x="95675" y="24054"/>
                  <a:pt x="95675" y="24054"/>
                </a:cubicBezTo>
                <a:lnTo>
                  <a:pt x="95675" y="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32" name="Google Shape;832;p35"/>
          <p:cNvSpPr/>
          <p:nvPr/>
        </p:nvSpPr>
        <p:spPr>
          <a:xfrm>
            <a:off x="1837218" y="9003688"/>
            <a:ext cx="580645" cy="580794"/>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33" name="Google Shape;833;p35"/>
          <p:cNvSpPr/>
          <p:nvPr/>
        </p:nvSpPr>
        <p:spPr>
          <a:xfrm>
            <a:off x="2034360" y="9087260"/>
            <a:ext cx="180974" cy="409681"/>
          </a:xfrm>
          <a:custGeom>
            <a:avLst/>
            <a:gdLst/>
            <a:ahLst/>
            <a:cxnLst/>
            <a:rect l="l" t="t" r="r" b="b"/>
            <a:pathLst>
              <a:path w="120000" h="120000" extrusionOk="0">
                <a:moveTo>
                  <a:pt x="15219" y="117350"/>
                </a:moveTo>
                <a:lnTo>
                  <a:pt x="15219" y="117350"/>
                </a:lnTo>
                <a:cubicBezTo>
                  <a:pt x="9951" y="117350"/>
                  <a:pt x="62048" y="70463"/>
                  <a:pt x="62048" y="70463"/>
                </a:cubicBezTo>
                <a:cubicBezTo>
                  <a:pt x="56780" y="68079"/>
                  <a:pt x="4682" y="61192"/>
                  <a:pt x="4682" y="56158"/>
                </a:cubicBezTo>
                <a:cubicBezTo>
                  <a:pt x="0" y="51920"/>
                  <a:pt x="103609" y="0"/>
                  <a:pt x="108878" y="0"/>
                </a:cubicBezTo>
                <a:cubicBezTo>
                  <a:pt x="108878" y="2384"/>
                  <a:pt x="62048" y="46887"/>
                  <a:pt x="62048" y="49536"/>
                </a:cubicBezTo>
                <a:cubicBezTo>
                  <a:pt x="66731" y="51920"/>
                  <a:pt x="119414" y="58807"/>
                  <a:pt x="119414" y="63576"/>
                </a:cubicBezTo>
                <a:cubicBezTo>
                  <a:pt x="119414" y="65960"/>
                  <a:pt x="20487" y="119735"/>
                  <a:pt x="15219" y="117350"/>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34" name="Google Shape;834;p35"/>
          <p:cNvSpPr txBox="1"/>
          <p:nvPr/>
        </p:nvSpPr>
        <p:spPr>
          <a:xfrm>
            <a:off x="8544190" y="6577318"/>
            <a:ext cx="553037" cy="20774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MALES</a:t>
            </a:r>
            <a:endParaRPr sz="1350" b="1" cap="none">
              <a:solidFill>
                <a:schemeClr val="lt1"/>
              </a:solidFill>
              <a:latin typeface="Roboto"/>
              <a:ea typeface="Roboto"/>
              <a:cs typeface="Roboto"/>
              <a:sym typeface="Roboto"/>
            </a:endParaRPr>
          </a:p>
        </p:txBody>
      </p:sp>
      <p:sp>
        <p:nvSpPr>
          <p:cNvPr id="835" name="Google Shape;835;p35"/>
          <p:cNvSpPr txBox="1"/>
          <p:nvPr/>
        </p:nvSpPr>
        <p:spPr>
          <a:xfrm>
            <a:off x="8227538" y="5851937"/>
            <a:ext cx="1179811" cy="76187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951">
                <a:solidFill>
                  <a:schemeClr val="lt1"/>
                </a:solidFill>
                <a:latin typeface="Roboto"/>
                <a:ea typeface="Roboto"/>
                <a:cs typeface="Roboto"/>
                <a:sym typeface="Roboto"/>
              </a:rPr>
              <a:t>76%</a:t>
            </a:r>
            <a:endParaRPr/>
          </a:p>
        </p:txBody>
      </p:sp>
      <p:sp>
        <p:nvSpPr>
          <p:cNvPr id="836" name="Google Shape;836;p35"/>
          <p:cNvSpPr txBox="1"/>
          <p:nvPr/>
        </p:nvSpPr>
        <p:spPr>
          <a:xfrm>
            <a:off x="8443365" y="8536125"/>
            <a:ext cx="751809" cy="20774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FEMALES</a:t>
            </a:r>
            <a:endParaRPr sz="1350" b="1" cap="none">
              <a:solidFill>
                <a:schemeClr val="lt1"/>
              </a:solidFill>
              <a:latin typeface="Roboto"/>
              <a:ea typeface="Roboto"/>
              <a:cs typeface="Roboto"/>
              <a:sym typeface="Roboto"/>
            </a:endParaRPr>
          </a:p>
        </p:txBody>
      </p:sp>
      <p:sp>
        <p:nvSpPr>
          <p:cNvPr id="837" name="Google Shape;837;p35"/>
          <p:cNvSpPr txBox="1"/>
          <p:nvPr/>
        </p:nvSpPr>
        <p:spPr>
          <a:xfrm>
            <a:off x="8226100" y="7810743"/>
            <a:ext cx="1179811" cy="761875"/>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951">
                <a:solidFill>
                  <a:schemeClr val="lt1"/>
                </a:solidFill>
                <a:latin typeface="Roboto"/>
                <a:ea typeface="Roboto"/>
                <a:cs typeface="Roboto"/>
                <a:sym typeface="Roboto"/>
              </a:rPr>
              <a:t>45%</a:t>
            </a:r>
            <a:endParaRPr/>
          </a:p>
        </p:txBody>
      </p:sp>
      <p:sp>
        <p:nvSpPr>
          <p:cNvPr id="838" name="Google Shape;838;p35"/>
          <p:cNvSpPr/>
          <p:nvPr/>
        </p:nvSpPr>
        <p:spPr>
          <a:xfrm>
            <a:off x="4857123" y="1863674"/>
            <a:ext cx="8575617"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GENDER SURVEY RESULTS</a:t>
            </a:r>
            <a:endParaRPr sz="8000">
              <a:solidFill>
                <a:schemeClr val="dk2"/>
              </a:solidFill>
              <a:latin typeface="Arial"/>
              <a:ea typeface="Arial"/>
              <a:cs typeface="Arial"/>
              <a:sym typeface="Arial"/>
            </a:endParaRPr>
          </a:p>
        </p:txBody>
      </p:sp>
      <p:sp>
        <p:nvSpPr>
          <p:cNvPr id="839" name="Google Shape;839;p35"/>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9"/>
                                        </p:tgtEl>
                                        <p:attrNameLst>
                                          <p:attrName>style.visibility</p:attrName>
                                        </p:attrNameLst>
                                      </p:cBhvr>
                                      <p:to>
                                        <p:strVal val="visible"/>
                                      </p:to>
                                    </p:set>
                                    <p:anim calcmode="lin" valueType="num">
                                      <p:cBhvr additive="base">
                                        <p:cTn id="7" dur="500"/>
                                        <p:tgtEl>
                                          <p:spTgt spid="75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60"/>
                                        </p:tgtEl>
                                        <p:attrNameLst>
                                          <p:attrName>style.visibility</p:attrName>
                                        </p:attrNameLst>
                                      </p:cBhvr>
                                      <p:to>
                                        <p:strVal val="visible"/>
                                      </p:to>
                                    </p:set>
                                    <p:anim calcmode="lin" valueType="num">
                                      <p:cBhvr additive="base">
                                        <p:cTn id="10" dur="500"/>
                                        <p:tgtEl>
                                          <p:spTgt spid="76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61"/>
                                        </p:tgtEl>
                                        <p:attrNameLst>
                                          <p:attrName>style.visibility</p:attrName>
                                        </p:attrNameLst>
                                      </p:cBhvr>
                                      <p:to>
                                        <p:strVal val="visible"/>
                                      </p:to>
                                    </p:set>
                                    <p:anim calcmode="lin" valueType="num">
                                      <p:cBhvr additive="base">
                                        <p:cTn id="13" dur="500"/>
                                        <p:tgtEl>
                                          <p:spTgt spid="761"/>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64"/>
                                        </p:tgtEl>
                                        <p:attrNameLst>
                                          <p:attrName>style.visibility</p:attrName>
                                        </p:attrNameLst>
                                      </p:cBhvr>
                                      <p:to>
                                        <p:strVal val="visible"/>
                                      </p:to>
                                    </p:set>
                                    <p:anim calcmode="lin" valueType="num">
                                      <p:cBhvr additive="base">
                                        <p:cTn id="16" dur="500"/>
                                        <p:tgtEl>
                                          <p:spTgt spid="764"/>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67"/>
                                        </p:tgtEl>
                                        <p:attrNameLst>
                                          <p:attrName>style.visibility</p:attrName>
                                        </p:attrNameLst>
                                      </p:cBhvr>
                                      <p:to>
                                        <p:strVal val="visible"/>
                                      </p:to>
                                    </p:set>
                                    <p:anim calcmode="lin" valueType="num">
                                      <p:cBhvr additive="base">
                                        <p:cTn id="19" dur="500"/>
                                        <p:tgtEl>
                                          <p:spTgt spid="767"/>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70"/>
                                        </p:tgtEl>
                                        <p:attrNameLst>
                                          <p:attrName>style.visibility</p:attrName>
                                        </p:attrNameLst>
                                      </p:cBhvr>
                                      <p:to>
                                        <p:strVal val="visible"/>
                                      </p:to>
                                    </p:set>
                                    <p:anim calcmode="lin" valueType="num">
                                      <p:cBhvr additive="base">
                                        <p:cTn id="22" dur="500"/>
                                        <p:tgtEl>
                                          <p:spTgt spid="770"/>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73"/>
                                        </p:tgtEl>
                                        <p:attrNameLst>
                                          <p:attrName>style.visibility</p:attrName>
                                        </p:attrNameLst>
                                      </p:cBhvr>
                                      <p:to>
                                        <p:strVal val="visible"/>
                                      </p:to>
                                    </p:set>
                                    <p:anim calcmode="lin" valueType="num">
                                      <p:cBhvr additive="base">
                                        <p:cTn id="25" dur="500"/>
                                        <p:tgtEl>
                                          <p:spTgt spid="773"/>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76"/>
                                        </p:tgtEl>
                                        <p:attrNameLst>
                                          <p:attrName>style.visibility</p:attrName>
                                        </p:attrNameLst>
                                      </p:cBhvr>
                                      <p:to>
                                        <p:strVal val="visible"/>
                                      </p:to>
                                    </p:set>
                                    <p:anim calcmode="lin" valueType="num">
                                      <p:cBhvr additive="base">
                                        <p:cTn id="28" dur="500"/>
                                        <p:tgtEl>
                                          <p:spTgt spid="776"/>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79"/>
                                        </p:tgtEl>
                                        <p:attrNameLst>
                                          <p:attrName>style.visibility</p:attrName>
                                        </p:attrNameLst>
                                      </p:cBhvr>
                                      <p:to>
                                        <p:strVal val="visible"/>
                                      </p:to>
                                    </p:set>
                                    <p:anim calcmode="lin" valueType="num">
                                      <p:cBhvr additive="base">
                                        <p:cTn id="31" dur="500"/>
                                        <p:tgtEl>
                                          <p:spTgt spid="779"/>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782"/>
                                        </p:tgtEl>
                                        <p:attrNameLst>
                                          <p:attrName>style.visibility</p:attrName>
                                        </p:attrNameLst>
                                      </p:cBhvr>
                                      <p:to>
                                        <p:strVal val="visible"/>
                                      </p:to>
                                    </p:set>
                                    <p:anim calcmode="lin" valueType="num">
                                      <p:cBhvr additive="base">
                                        <p:cTn id="34" dur="500"/>
                                        <p:tgtEl>
                                          <p:spTgt spid="782"/>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85"/>
                                        </p:tgtEl>
                                        <p:attrNameLst>
                                          <p:attrName>style.visibility</p:attrName>
                                        </p:attrNameLst>
                                      </p:cBhvr>
                                      <p:to>
                                        <p:strVal val="visible"/>
                                      </p:to>
                                    </p:set>
                                    <p:anim calcmode="lin" valueType="num">
                                      <p:cBhvr additive="base">
                                        <p:cTn id="37" dur="500"/>
                                        <p:tgtEl>
                                          <p:spTgt spid="785"/>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88"/>
                                        </p:tgtEl>
                                        <p:attrNameLst>
                                          <p:attrName>style.visibility</p:attrName>
                                        </p:attrNameLst>
                                      </p:cBhvr>
                                      <p:to>
                                        <p:strVal val="visible"/>
                                      </p:to>
                                    </p:set>
                                    <p:anim calcmode="lin" valueType="num">
                                      <p:cBhvr additive="base">
                                        <p:cTn id="40" dur="500"/>
                                        <p:tgtEl>
                                          <p:spTgt spid="788"/>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91"/>
                                        </p:tgtEl>
                                        <p:attrNameLst>
                                          <p:attrName>style.visibility</p:attrName>
                                        </p:attrNameLst>
                                      </p:cBhvr>
                                      <p:to>
                                        <p:strVal val="visible"/>
                                      </p:to>
                                    </p:set>
                                    <p:anim calcmode="lin" valueType="num">
                                      <p:cBhvr additive="base">
                                        <p:cTn id="43" dur="500"/>
                                        <p:tgtEl>
                                          <p:spTgt spid="791"/>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794"/>
                                        </p:tgtEl>
                                        <p:attrNameLst>
                                          <p:attrName>style.visibility</p:attrName>
                                        </p:attrNameLst>
                                      </p:cBhvr>
                                      <p:to>
                                        <p:strVal val="visible"/>
                                      </p:to>
                                    </p:set>
                                    <p:anim calcmode="lin" valueType="num">
                                      <p:cBhvr additive="base">
                                        <p:cTn id="46" dur="500"/>
                                        <p:tgtEl>
                                          <p:spTgt spid="794"/>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97"/>
                                        </p:tgtEl>
                                        <p:attrNameLst>
                                          <p:attrName>style.visibility</p:attrName>
                                        </p:attrNameLst>
                                      </p:cBhvr>
                                      <p:to>
                                        <p:strVal val="visible"/>
                                      </p:to>
                                    </p:set>
                                    <p:anim calcmode="lin" valueType="num">
                                      <p:cBhvr additive="base">
                                        <p:cTn id="49" dur="500"/>
                                        <p:tgtEl>
                                          <p:spTgt spid="797"/>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800"/>
                                        </p:tgtEl>
                                        <p:attrNameLst>
                                          <p:attrName>style.visibility</p:attrName>
                                        </p:attrNameLst>
                                      </p:cBhvr>
                                      <p:to>
                                        <p:strVal val="visible"/>
                                      </p:to>
                                    </p:set>
                                    <p:anim calcmode="lin" valueType="num">
                                      <p:cBhvr additive="base">
                                        <p:cTn id="52" dur="500"/>
                                        <p:tgtEl>
                                          <p:spTgt spid="800"/>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03"/>
                                        </p:tgtEl>
                                        <p:attrNameLst>
                                          <p:attrName>style.visibility</p:attrName>
                                        </p:attrNameLst>
                                      </p:cBhvr>
                                      <p:to>
                                        <p:strVal val="visible"/>
                                      </p:to>
                                    </p:set>
                                    <p:anim calcmode="lin" valueType="num">
                                      <p:cBhvr additive="base">
                                        <p:cTn id="55" dur="500"/>
                                        <p:tgtEl>
                                          <p:spTgt spid="803"/>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806"/>
                                        </p:tgtEl>
                                        <p:attrNameLst>
                                          <p:attrName>style.visibility</p:attrName>
                                        </p:attrNameLst>
                                      </p:cBhvr>
                                      <p:to>
                                        <p:strVal val="visible"/>
                                      </p:to>
                                    </p:set>
                                    <p:anim calcmode="lin" valueType="num">
                                      <p:cBhvr additive="base">
                                        <p:cTn id="58" dur="500"/>
                                        <p:tgtEl>
                                          <p:spTgt spid="806"/>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09"/>
                                        </p:tgtEl>
                                        <p:attrNameLst>
                                          <p:attrName>style.visibility</p:attrName>
                                        </p:attrNameLst>
                                      </p:cBhvr>
                                      <p:to>
                                        <p:strVal val="visible"/>
                                      </p:to>
                                    </p:set>
                                    <p:anim calcmode="lin" valueType="num">
                                      <p:cBhvr additive="base">
                                        <p:cTn id="61" dur="500"/>
                                        <p:tgtEl>
                                          <p:spTgt spid="809"/>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812"/>
                                        </p:tgtEl>
                                        <p:attrNameLst>
                                          <p:attrName>style.visibility</p:attrName>
                                        </p:attrNameLst>
                                      </p:cBhvr>
                                      <p:to>
                                        <p:strVal val="visible"/>
                                      </p:to>
                                    </p:set>
                                    <p:anim calcmode="lin" valueType="num">
                                      <p:cBhvr additive="base">
                                        <p:cTn id="64" dur="500"/>
                                        <p:tgtEl>
                                          <p:spTgt spid="812"/>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15"/>
                                        </p:tgtEl>
                                        <p:attrNameLst>
                                          <p:attrName>style.visibility</p:attrName>
                                        </p:attrNameLst>
                                      </p:cBhvr>
                                      <p:to>
                                        <p:strVal val="visible"/>
                                      </p:to>
                                    </p:set>
                                    <p:anim calcmode="lin" valueType="num">
                                      <p:cBhvr additive="base">
                                        <p:cTn id="67" dur="500"/>
                                        <p:tgtEl>
                                          <p:spTgt spid="815"/>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818"/>
                                        </p:tgtEl>
                                        <p:attrNameLst>
                                          <p:attrName>style.visibility</p:attrName>
                                        </p:attrNameLst>
                                      </p:cBhvr>
                                      <p:to>
                                        <p:strVal val="visible"/>
                                      </p:to>
                                    </p:set>
                                    <p:anim calcmode="lin" valueType="num">
                                      <p:cBhvr additive="base">
                                        <p:cTn id="70" dur="500"/>
                                        <p:tgtEl>
                                          <p:spTgt spid="818"/>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821"/>
                                        </p:tgtEl>
                                        <p:attrNameLst>
                                          <p:attrName>style.visibility</p:attrName>
                                        </p:attrNameLst>
                                      </p:cBhvr>
                                      <p:to>
                                        <p:strVal val="visible"/>
                                      </p:to>
                                    </p:set>
                                    <p:anim calcmode="lin" valueType="num">
                                      <p:cBhvr additive="base">
                                        <p:cTn id="73" dur="500"/>
                                        <p:tgtEl>
                                          <p:spTgt spid="821"/>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822"/>
                                        </p:tgtEl>
                                        <p:attrNameLst>
                                          <p:attrName>style.visibility</p:attrName>
                                        </p:attrNameLst>
                                      </p:cBhvr>
                                      <p:to>
                                        <p:strVal val="visible"/>
                                      </p:to>
                                    </p:set>
                                    <p:anim calcmode="lin" valueType="num">
                                      <p:cBhvr additive="base">
                                        <p:cTn id="76" dur="500"/>
                                        <p:tgtEl>
                                          <p:spTgt spid="822"/>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823"/>
                                        </p:tgtEl>
                                        <p:attrNameLst>
                                          <p:attrName>style.visibility</p:attrName>
                                        </p:attrNameLst>
                                      </p:cBhvr>
                                      <p:to>
                                        <p:strVal val="visible"/>
                                      </p:to>
                                    </p:set>
                                    <p:anim calcmode="lin" valueType="num">
                                      <p:cBhvr additive="base">
                                        <p:cTn id="79" dur="500"/>
                                        <p:tgtEl>
                                          <p:spTgt spid="823"/>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824"/>
                                        </p:tgtEl>
                                        <p:attrNameLst>
                                          <p:attrName>style.visibility</p:attrName>
                                        </p:attrNameLst>
                                      </p:cBhvr>
                                      <p:to>
                                        <p:strVal val="visible"/>
                                      </p:to>
                                    </p:set>
                                    <p:anim calcmode="lin" valueType="num">
                                      <p:cBhvr additive="base">
                                        <p:cTn id="82" dur="500"/>
                                        <p:tgtEl>
                                          <p:spTgt spid="824"/>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825"/>
                                        </p:tgtEl>
                                        <p:attrNameLst>
                                          <p:attrName>style.visibility</p:attrName>
                                        </p:attrNameLst>
                                      </p:cBhvr>
                                      <p:to>
                                        <p:strVal val="visible"/>
                                      </p:to>
                                    </p:set>
                                    <p:anim calcmode="lin" valueType="num">
                                      <p:cBhvr additive="base">
                                        <p:cTn id="85" dur="500"/>
                                        <p:tgtEl>
                                          <p:spTgt spid="825"/>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826"/>
                                        </p:tgtEl>
                                        <p:attrNameLst>
                                          <p:attrName>style.visibility</p:attrName>
                                        </p:attrNameLst>
                                      </p:cBhvr>
                                      <p:to>
                                        <p:strVal val="visible"/>
                                      </p:to>
                                    </p:set>
                                    <p:anim calcmode="lin" valueType="num">
                                      <p:cBhvr additive="base">
                                        <p:cTn id="88" dur="500"/>
                                        <p:tgtEl>
                                          <p:spTgt spid="826"/>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827"/>
                                        </p:tgtEl>
                                        <p:attrNameLst>
                                          <p:attrName>style.visibility</p:attrName>
                                        </p:attrNameLst>
                                      </p:cBhvr>
                                      <p:to>
                                        <p:strVal val="visible"/>
                                      </p:to>
                                    </p:set>
                                    <p:anim calcmode="lin" valueType="num">
                                      <p:cBhvr additive="base">
                                        <p:cTn id="91" dur="500"/>
                                        <p:tgtEl>
                                          <p:spTgt spid="827"/>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828"/>
                                        </p:tgtEl>
                                        <p:attrNameLst>
                                          <p:attrName>style.visibility</p:attrName>
                                        </p:attrNameLst>
                                      </p:cBhvr>
                                      <p:to>
                                        <p:strVal val="visible"/>
                                      </p:to>
                                    </p:set>
                                    <p:anim calcmode="lin" valueType="num">
                                      <p:cBhvr additive="base">
                                        <p:cTn id="94" dur="500"/>
                                        <p:tgtEl>
                                          <p:spTgt spid="828"/>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829"/>
                                        </p:tgtEl>
                                        <p:attrNameLst>
                                          <p:attrName>style.visibility</p:attrName>
                                        </p:attrNameLst>
                                      </p:cBhvr>
                                      <p:to>
                                        <p:strVal val="visible"/>
                                      </p:to>
                                    </p:set>
                                    <p:anim calcmode="lin" valueType="num">
                                      <p:cBhvr additive="base">
                                        <p:cTn id="97" dur="500"/>
                                        <p:tgtEl>
                                          <p:spTgt spid="829"/>
                                        </p:tgtEl>
                                        <p:attrNameLst>
                                          <p:attrName>ppt_y</p:attrName>
                                        </p:attrNameLst>
                                      </p:cBhvr>
                                      <p:tavLst>
                                        <p:tav tm="0">
                                          <p:val>
                                            <p:strVal val="#ppt_y+1"/>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830"/>
                                        </p:tgtEl>
                                        <p:attrNameLst>
                                          <p:attrName>style.visibility</p:attrName>
                                        </p:attrNameLst>
                                      </p:cBhvr>
                                      <p:to>
                                        <p:strVal val="visible"/>
                                      </p:to>
                                    </p:set>
                                    <p:anim calcmode="lin" valueType="num">
                                      <p:cBhvr additive="base">
                                        <p:cTn id="100" dur="500"/>
                                        <p:tgtEl>
                                          <p:spTgt spid="830"/>
                                        </p:tgtEl>
                                        <p:attrNameLst>
                                          <p:attrName>ppt_y</p:attrName>
                                        </p:attrNameLst>
                                      </p:cBhvr>
                                      <p:tavLst>
                                        <p:tav tm="0">
                                          <p:val>
                                            <p:strVal val="#ppt_y+1"/>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831"/>
                                        </p:tgtEl>
                                        <p:attrNameLst>
                                          <p:attrName>style.visibility</p:attrName>
                                        </p:attrNameLst>
                                      </p:cBhvr>
                                      <p:to>
                                        <p:strVal val="visible"/>
                                      </p:to>
                                    </p:set>
                                    <p:anim calcmode="lin" valueType="num">
                                      <p:cBhvr additive="base">
                                        <p:cTn id="103" dur="500"/>
                                        <p:tgtEl>
                                          <p:spTgt spid="831"/>
                                        </p:tgtEl>
                                        <p:attrNameLst>
                                          <p:attrName>ppt_y</p:attrName>
                                        </p:attrNameLst>
                                      </p:cBhvr>
                                      <p:tavLst>
                                        <p:tav tm="0">
                                          <p:val>
                                            <p:strVal val="#ppt_y+1"/>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832"/>
                                        </p:tgtEl>
                                        <p:attrNameLst>
                                          <p:attrName>style.visibility</p:attrName>
                                        </p:attrNameLst>
                                      </p:cBhvr>
                                      <p:to>
                                        <p:strVal val="visible"/>
                                      </p:to>
                                    </p:set>
                                    <p:anim calcmode="lin" valueType="num">
                                      <p:cBhvr additive="base">
                                        <p:cTn id="106" dur="500"/>
                                        <p:tgtEl>
                                          <p:spTgt spid="832"/>
                                        </p:tgtEl>
                                        <p:attrNameLst>
                                          <p:attrName>ppt_y</p:attrName>
                                        </p:attrNameLst>
                                      </p:cBhvr>
                                      <p:tavLst>
                                        <p:tav tm="0">
                                          <p:val>
                                            <p:strVal val="#ppt_y+1"/>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833"/>
                                        </p:tgtEl>
                                        <p:attrNameLst>
                                          <p:attrName>style.visibility</p:attrName>
                                        </p:attrNameLst>
                                      </p:cBhvr>
                                      <p:to>
                                        <p:strVal val="visible"/>
                                      </p:to>
                                    </p:set>
                                    <p:anim calcmode="lin" valueType="num">
                                      <p:cBhvr additive="base">
                                        <p:cTn id="109" dur="500"/>
                                        <p:tgtEl>
                                          <p:spTgt spid="833"/>
                                        </p:tgtEl>
                                        <p:attrNameLst>
                                          <p:attrName>ppt_y</p:attrName>
                                        </p:attrNameLst>
                                      </p:cBhvr>
                                      <p:tavLst>
                                        <p:tav tm="0">
                                          <p:val>
                                            <p:strVal val="#ppt_y+1"/>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834"/>
                                        </p:tgtEl>
                                        <p:attrNameLst>
                                          <p:attrName>style.visibility</p:attrName>
                                        </p:attrNameLst>
                                      </p:cBhvr>
                                      <p:to>
                                        <p:strVal val="visible"/>
                                      </p:to>
                                    </p:set>
                                    <p:anim calcmode="lin" valueType="num">
                                      <p:cBhvr additive="base">
                                        <p:cTn id="112" dur="500"/>
                                        <p:tgtEl>
                                          <p:spTgt spid="834"/>
                                        </p:tgtEl>
                                        <p:attrNameLst>
                                          <p:attrName>ppt_y</p:attrName>
                                        </p:attrNameLst>
                                      </p:cBhvr>
                                      <p:tavLst>
                                        <p:tav tm="0">
                                          <p:val>
                                            <p:strVal val="#ppt_y+1"/>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835"/>
                                        </p:tgtEl>
                                        <p:attrNameLst>
                                          <p:attrName>style.visibility</p:attrName>
                                        </p:attrNameLst>
                                      </p:cBhvr>
                                      <p:to>
                                        <p:strVal val="visible"/>
                                      </p:to>
                                    </p:set>
                                    <p:anim calcmode="lin" valueType="num">
                                      <p:cBhvr additive="base">
                                        <p:cTn id="115" dur="500"/>
                                        <p:tgtEl>
                                          <p:spTgt spid="835"/>
                                        </p:tgtEl>
                                        <p:attrNameLst>
                                          <p:attrName>ppt_y</p:attrName>
                                        </p:attrNameLst>
                                      </p:cBhvr>
                                      <p:tavLst>
                                        <p:tav tm="0">
                                          <p:val>
                                            <p:strVal val="#ppt_y+1"/>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836"/>
                                        </p:tgtEl>
                                        <p:attrNameLst>
                                          <p:attrName>style.visibility</p:attrName>
                                        </p:attrNameLst>
                                      </p:cBhvr>
                                      <p:to>
                                        <p:strVal val="visible"/>
                                      </p:to>
                                    </p:set>
                                    <p:anim calcmode="lin" valueType="num">
                                      <p:cBhvr additive="base">
                                        <p:cTn id="118" dur="500"/>
                                        <p:tgtEl>
                                          <p:spTgt spid="836"/>
                                        </p:tgtEl>
                                        <p:attrNameLst>
                                          <p:attrName>ppt_y</p:attrName>
                                        </p:attrNameLst>
                                      </p:cBhvr>
                                      <p:tavLst>
                                        <p:tav tm="0">
                                          <p:val>
                                            <p:strVal val="#ppt_y+1"/>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837"/>
                                        </p:tgtEl>
                                        <p:attrNameLst>
                                          <p:attrName>style.visibility</p:attrName>
                                        </p:attrNameLst>
                                      </p:cBhvr>
                                      <p:to>
                                        <p:strVal val="visible"/>
                                      </p:to>
                                    </p:set>
                                    <p:anim calcmode="lin" valueType="num">
                                      <p:cBhvr additive="base">
                                        <p:cTn id="121" dur="500"/>
                                        <p:tgtEl>
                                          <p:spTgt spid="8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grpSp>
        <p:nvGrpSpPr>
          <p:cNvPr id="844" name="Google Shape;844;p36"/>
          <p:cNvGrpSpPr/>
          <p:nvPr/>
        </p:nvGrpSpPr>
        <p:grpSpPr>
          <a:xfrm>
            <a:off x="1315844" y="2653990"/>
            <a:ext cx="14556796" cy="8001262"/>
            <a:chOff x="3843499" y="3719582"/>
            <a:chExt cx="16665619" cy="8244192"/>
          </a:xfrm>
        </p:grpSpPr>
        <p:sp>
          <p:nvSpPr>
            <p:cNvPr id="845" name="Google Shape;845;p36"/>
            <p:cNvSpPr/>
            <p:nvPr/>
          </p:nvSpPr>
          <p:spPr>
            <a:xfrm>
              <a:off x="9818027" y="3757809"/>
              <a:ext cx="85988" cy="38227"/>
            </a:xfrm>
            <a:custGeom>
              <a:avLst/>
              <a:gdLst/>
              <a:ahLst/>
              <a:cxnLst/>
              <a:rect l="l" t="t" r="r" b="b"/>
              <a:pathLst>
                <a:path w="120000" h="120000" extrusionOk="0">
                  <a:moveTo>
                    <a:pt x="53333" y="90000"/>
                  </a:moveTo>
                  <a:cubicBezTo>
                    <a:pt x="53333" y="90000"/>
                    <a:pt x="13333" y="60000"/>
                    <a:pt x="13333" y="60000"/>
                  </a:cubicBezTo>
                  <a:cubicBezTo>
                    <a:pt x="13333" y="60000"/>
                    <a:pt x="53333" y="60000"/>
                    <a:pt x="66666" y="60000"/>
                  </a:cubicBezTo>
                  <a:cubicBezTo>
                    <a:pt x="40000" y="30000"/>
                    <a:pt x="13333" y="60000"/>
                    <a:pt x="0" y="0"/>
                  </a:cubicBezTo>
                  <a:cubicBezTo>
                    <a:pt x="13333" y="30000"/>
                    <a:pt x="106666" y="0"/>
                    <a:pt x="120000" y="60000"/>
                  </a:cubicBezTo>
                  <a:cubicBezTo>
                    <a:pt x="120000" y="60000"/>
                    <a:pt x="80000" y="60000"/>
                    <a:pt x="66666" y="60000"/>
                  </a:cubicBezTo>
                  <a:cubicBezTo>
                    <a:pt x="66666" y="60000"/>
                    <a:pt x="93333" y="120000"/>
                    <a:pt x="53333" y="90000"/>
                  </a:cubicBezTo>
                  <a:cubicBezTo>
                    <a:pt x="40000" y="90000"/>
                    <a:pt x="80000" y="120000"/>
                    <a:pt x="53333"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46" name="Google Shape;846;p36"/>
            <p:cNvSpPr/>
            <p:nvPr/>
          </p:nvSpPr>
          <p:spPr>
            <a:xfrm>
              <a:off x="16859434" y="9558687"/>
              <a:ext cx="1904460" cy="1423937"/>
            </a:xfrm>
            <a:custGeom>
              <a:avLst/>
              <a:gdLst/>
              <a:ahLst/>
              <a:cxnLst/>
              <a:rect l="l" t="t" r="r" b="b"/>
              <a:pathLst>
                <a:path w="120000" h="120000" extrusionOk="0">
                  <a:moveTo>
                    <a:pt x="59411" y="3157"/>
                  </a:moveTo>
                  <a:cubicBezTo>
                    <a:pt x="58235" y="3157"/>
                    <a:pt x="57647" y="1578"/>
                    <a:pt x="56470" y="1578"/>
                  </a:cubicBezTo>
                  <a:cubicBezTo>
                    <a:pt x="55882" y="789"/>
                    <a:pt x="55882" y="1578"/>
                    <a:pt x="56470" y="2368"/>
                  </a:cubicBezTo>
                  <a:cubicBezTo>
                    <a:pt x="56470" y="3157"/>
                    <a:pt x="57647" y="2368"/>
                    <a:pt x="57647" y="2368"/>
                  </a:cubicBezTo>
                  <a:cubicBezTo>
                    <a:pt x="58235" y="3157"/>
                    <a:pt x="57647" y="4736"/>
                    <a:pt x="58235" y="4736"/>
                  </a:cubicBezTo>
                  <a:cubicBezTo>
                    <a:pt x="58235" y="5526"/>
                    <a:pt x="57647" y="5526"/>
                    <a:pt x="57058" y="5526"/>
                  </a:cubicBezTo>
                  <a:cubicBezTo>
                    <a:pt x="56470" y="6315"/>
                    <a:pt x="55882" y="6315"/>
                    <a:pt x="55294" y="6315"/>
                  </a:cubicBezTo>
                  <a:cubicBezTo>
                    <a:pt x="54117" y="5526"/>
                    <a:pt x="54117" y="6315"/>
                    <a:pt x="52941" y="6315"/>
                  </a:cubicBezTo>
                  <a:cubicBezTo>
                    <a:pt x="51176" y="7105"/>
                    <a:pt x="51764" y="9473"/>
                    <a:pt x="50588" y="10263"/>
                  </a:cubicBezTo>
                  <a:cubicBezTo>
                    <a:pt x="49411" y="11842"/>
                    <a:pt x="48823" y="14210"/>
                    <a:pt x="49411" y="15789"/>
                  </a:cubicBezTo>
                  <a:cubicBezTo>
                    <a:pt x="50588" y="18157"/>
                    <a:pt x="47647" y="16578"/>
                    <a:pt x="47058" y="16578"/>
                  </a:cubicBezTo>
                  <a:cubicBezTo>
                    <a:pt x="46470" y="16578"/>
                    <a:pt x="44705" y="18947"/>
                    <a:pt x="44705" y="18947"/>
                  </a:cubicBezTo>
                  <a:cubicBezTo>
                    <a:pt x="44705" y="18947"/>
                    <a:pt x="44117" y="15000"/>
                    <a:pt x="43529" y="14210"/>
                  </a:cubicBezTo>
                  <a:cubicBezTo>
                    <a:pt x="43529" y="13421"/>
                    <a:pt x="42941" y="13421"/>
                    <a:pt x="42352" y="13421"/>
                  </a:cubicBezTo>
                  <a:cubicBezTo>
                    <a:pt x="41764" y="12631"/>
                    <a:pt x="41764" y="12631"/>
                    <a:pt x="41764" y="11842"/>
                  </a:cubicBezTo>
                  <a:cubicBezTo>
                    <a:pt x="41176" y="11052"/>
                    <a:pt x="41176" y="12631"/>
                    <a:pt x="41176" y="13421"/>
                  </a:cubicBezTo>
                  <a:cubicBezTo>
                    <a:pt x="40588" y="13421"/>
                    <a:pt x="40000" y="13421"/>
                    <a:pt x="40000" y="12631"/>
                  </a:cubicBezTo>
                  <a:cubicBezTo>
                    <a:pt x="38823" y="12631"/>
                    <a:pt x="39411" y="15789"/>
                    <a:pt x="38235" y="15000"/>
                  </a:cubicBezTo>
                  <a:cubicBezTo>
                    <a:pt x="38235" y="15000"/>
                    <a:pt x="37647" y="14210"/>
                    <a:pt x="37647" y="14210"/>
                  </a:cubicBezTo>
                  <a:cubicBezTo>
                    <a:pt x="37058" y="15000"/>
                    <a:pt x="37058" y="15000"/>
                    <a:pt x="37058" y="15000"/>
                  </a:cubicBezTo>
                  <a:cubicBezTo>
                    <a:pt x="35294" y="14210"/>
                    <a:pt x="36470" y="17368"/>
                    <a:pt x="36470" y="17368"/>
                  </a:cubicBezTo>
                  <a:cubicBezTo>
                    <a:pt x="36470" y="17368"/>
                    <a:pt x="35294" y="17368"/>
                    <a:pt x="35294" y="17368"/>
                  </a:cubicBezTo>
                  <a:cubicBezTo>
                    <a:pt x="35294" y="18157"/>
                    <a:pt x="35882" y="18157"/>
                    <a:pt x="35882" y="18157"/>
                  </a:cubicBezTo>
                  <a:cubicBezTo>
                    <a:pt x="35294" y="19736"/>
                    <a:pt x="34705" y="18157"/>
                    <a:pt x="34705" y="20526"/>
                  </a:cubicBezTo>
                  <a:cubicBezTo>
                    <a:pt x="34705" y="21315"/>
                    <a:pt x="35294" y="21315"/>
                    <a:pt x="35294" y="22105"/>
                  </a:cubicBezTo>
                  <a:cubicBezTo>
                    <a:pt x="35294" y="23684"/>
                    <a:pt x="31176" y="20526"/>
                    <a:pt x="31176" y="22894"/>
                  </a:cubicBezTo>
                  <a:cubicBezTo>
                    <a:pt x="31176" y="23684"/>
                    <a:pt x="33529" y="25263"/>
                    <a:pt x="32352" y="26052"/>
                  </a:cubicBezTo>
                  <a:cubicBezTo>
                    <a:pt x="31764" y="26052"/>
                    <a:pt x="31764" y="25263"/>
                    <a:pt x="31764" y="26052"/>
                  </a:cubicBezTo>
                  <a:cubicBezTo>
                    <a:pt x="31176" y="26842"/>
                    <a:pt x="31176" y="26842"/>
                    <a:pt x="30588" y="26052"/>
                  </a:cubicBezTo>
                  <a:cubicBezTo>
                    <a:pt x="30000" y="26052"/>
                    <a:pt x="30588" y="24473"/>
                    <a:pt x="30000" y="23684"/>
                  </a:cubicBezTo>
                  <a:cubicBezTo>
                    <a:pt x="29411" y="22105"/>
                    <a:pt x="28235" y="25263"/>
                    <a:pt x="27647" y="26052"/>
                  </a:cubicBezTo>
                  <a:cubicBezTo>
                    <a:pt x="27647" y="26842"/>
                    <a:pt x="27058" y="27631"/>
                    <a:pt x="27058" y="28421"/>
                  </a:cubicBezTo>
                  <a:cubicBezTo>
                    <a:pt x="27058" y="28421"/>
                    <a:pt x="27647" y="29210"/>
                    <a:pt x="27647" y="30000"/>
                  </a:cubicBezTo>
                  <a:cubicBezTo>
                    <a:pt x="27647" y="30000"/>
                    <a:pt x="26470" y="31578"/>
                    <a:pt x="25882" y="32368"/>
                  </a:cubicBezTo>
                  <a:cubicBezTo>
                    <a:pt x="24117" y="34736"/>
                    <a:pt x="22352" y="36315"/>
                    <a:pt x="20000" y="37105"/>
                  </a:cubicBezTo>
                  <a:cubicBezTo>
                    <a:pt x="18235" y="37105"/>
                    <a:pt x="16470" y="38684"/>
                    <a:pt x="14117" y="39473"/>
                  </a:cubicBezTo>
                  <a:cubicBezTo>
                    <a:pt x="12352" y="40263"/>
                    <a:pt x="10588" y="40263"/>
                    <a:pt x="8823" y="41842"/>
                  </a:cubicBezTo>
                  <a:cubicBezTo>
                    <a:pt x="7647" y="43421"/>
                    <a:pt x="7058" y="43421"/>
                    <a:pt x="5882" y="44210"/>
                  </a:cubicBezTo>
                  <a:cubicBezTo>
                    <a:pt x="5294" y="45000"/>
                    <a:pt x="4117" y="47368"/>
                    <a:pt x="4117" y="47368"/>
                  </a:cubicBezTo>
                  <a:cubicBezTo>
                    <a:pt x="3529" y="47368"/>
                    <a:pt x="4117" y="45000"/>
                    <a:pt x="4117" y="44210"/>
                  </a:cubicBezTo>
                  <a:cubicBezTo>
                    <a:pt x="2941" y="44210"/>
                    <a:pt x="2352" y="48157"/>
                    <a:pt x="2352" y="48157"/>
                  </a:cubicBezTo>
                  <a:cubicBezTo>
                    <a:pt x="2941" y="50526"/>
                    <a:pt x="1764" y="51315"/>
                    <a:pt x="1764" y="53684"/>
                  </a:cubicBezTo>
                  <a:cubicBezTo>
                    <a:pt x="1764" y="54473"/>
                    <a:pt x="4705" y="63157"/>
                    <a:pt x="3529" y="63947"/>
                  </a:cubicBezTo>
                  <a:cubicBezTo>
                    <a:pt x="3529" y="63947"/>
                    <a:pt x="1764" y="60789"/>
                    <a:pt x="1764" y="60789"/>
                  </a:cubicBezTo>
                  <a:cubicBezTo>
                    <a:pt x="1764" y="61578"/>
                    <a:pt x="3529" y="63947"/>
                    <a:pt x="2352" y="64736"/>
                  </a:cubicBezTo>
                  <a:cubicBezTo>
                    <a:pt x="1176" y="64736"/>
                    <a:pt x="1176" y="60789"/>
                    <a:pt x="0" y="60789"/>
                  </a:cubicBezTo>
                  <a:cubicBezTo>
                    <a:pt x="0" y="60789"/>
                    <a:pt x="3529" y="67105"/>
                    <a:pt x="3529" y="67894"/>
                  </a:cubicBezTo>
                  <a:cubicBezTo>
                    <a:pt x="4117" y="68684"/>
                    <a:pt x="3529" y="70263"/>
                    <a:pt x="4117" y="71842"/>
                  </a:cubicBezTo>
                  <a:cubicBezTo>
                    <a:pt x="4705" y="73421"/>
                    <a:pt x="5294" y="74210"/>
                    <a:pt x="5882" y="75789"/>
                  </a:cubicBezTo>
                  <a:cubicBezTo>
                    <a:pt x="6470" y="76578"/>
                    <a:pt x="6470" y="78947"/>
                    <a:pt x="6470" y="79736"/>
                  </a:cubicBezTo>
                  <a:cubicBezTo>
                    <a:pt x="6470" y="81315"/>
                    <a:pt x="7058" y="82894"/>
                    <a:pt x="7647" y="83684"/>
                  </a:cubicBezTo>
                  <a:cubicBezTo>
                    <a:pt x="8235" y="86052"/>
                    <a:pt x="8235" y="86842"/>
                    <a:pt x="8235" y="89210"/>
                  </a:cubicBezTo>
                  <a:cubicBezTo>
                    <a:pt x="8235" y="90000"/>
                    <a:pt x="8235" y="93947"/>
                    <a:pt x="8235" y="93947"/>
                  </a:cubicBezTo>
                  <a:cubicBezTo>
                    <a:pt x="7647" y="94736"/>
                    <a:pt x="7058" y="94736"/>
                    <a:pt x="6470" y="95526"/>
                  </a:cubicBezTo>
                  <a:cubicBezTo>
                    <a:pt x="5882" y="97894"/>
                    <a:pt x="7058" y="97894"/>
                    <a:pt x="7647" y="98684"/>
                  </a:cubicBezTo>
                  <a:cubicBezTo>
                    <a:pt x="10000" y="100263"/>
                    <a:pt x="11764" y="101842"/>
                    <a:pt x="14705" y="101052"/>
                  </a:cubicBezTo>
                  <a:cubicBezTo>
                    <a:pt x="15882" y="100263"/>
                    <a:pt x="17058" y="99473"/>
                    <a:pt x="17647" y="98684"/>
                  </a:cubicBezTo>
                  <a:cubicBezTo>
                    <a:pt x="19411" y="97894"/>
                    <a:pt x="18823" y="98684"/>
                    <a:pt x="19411" y="97105"/>
                  </a:cubicBezTo>
                  <a:cubicBezTo>
                    <a:pt x="20588" y="95526"/>
                    <a:pt x="24705" y="95526"/>
                    <a:pt x="25882" y="96315"/>
                  </a:cubicBezTo>
                  <a:cubicBezTo>
                    <a:pt x="27647" y="96315"/>
                    <a:pt x="30588" y="97894"/>
                    <a:pt x="31764" y="95526"/>
                  </a:cubicBezTo>
                  <a:cubicBezTo>
                    <a:pt x="32352" y="94736"/>
                    <a:pt x="32352" y="93157"/>
                    <a:pt x="33529" y="92368"/>
                  </a:cubicBezTo>
                  <a:cubicBezTo>
                    <a:pt x="34705" y="91578"/>
                    <a:pt x="35882" y="90789"/>
                    <a:pt x="37058" y="90000"/>
                  </a:cubicBezTo>
                  <a:cubicBezTo>
                    <a:pt x="38823" y="88421"/>
                    <a:pt x="41176" y="90000"/>
                    <a:pt x="42941" y="88421"/>
                  </a:cubicBezTo>
                  <a:cubicBezTo>
                    <a:pt x="45882" y="86842"/>
                    <a:pt x="48235" y="86842"/>
                    <a:pt x="51764" y="86052"/>
                  </a:cubicBezTo>
                  <a:cubicBezTo>
                    <a:pt x="52352" y="86052"/>
                    <a:pt x="52941" y="85263"/>
                    <a:pt x="54117" y="85263"/>
                  </a:cubicBezTo>
                  <a:cubicBezTo>
                    <a:pt x="54705" y="86052"/>
                    <a:pt x="55882" y="86842"/>
                    <a:pt x="56470" y="87631"/>
                  </a:cubicBezTo>
                  <a:cubicBezTo>
                    <a:pt x="57058" y="87631"/>
                    <a:pt x="62941" y="89210"/>
                    <a:pt x="62941" y="90000"/>
                  </a:cubicBezTo>
                  <a:cubicBezTo>
                    <a:pt x="62352" y="90789"/>
                    <a:pt x="61764" y="93157"/>
                    <a:pt x="62941" y="92368"/>
                  </a:cubicBezTo>
                  <a:cubicBezTo>
                    <a:pt x="63529" y="92368"/>
                    <a:pt x="64705" y="94736"/>
                    <a:pt x="65294" y="95526"/>
                  </a:cubicBezTo>
                  <a:cubicBezTo>
                    <a:pt x="65882" y="96315"/>
                    <a:pt x="65882" y="97105"/>
                    <a:pt x="65882" y="98684"/>
                  </a:cubicBezTo>
                  <a:cubicBezTo>
                    <a:pt x="66470" y="99473"/>
                    <a:pt x="67647" y="101052"/>
                    <a:pt x="67647" y="101052"/>
                  </a:cubicBezTo>
                  <a:cubicBezTo>
                    <a:pt x="67647" y="100263"/>
                    <a:pt x="67058" y="99473"/>
                    <a:pt x="68235" y="98684"/>
                  </a:cubicBezTo>
                  <a:cubicBezTo>
                    <a:pt x="68823" y="97894"/>
                    <a:pt x="69411" y="97105"/>
                    <a:pt x="70588" y="96315"/>
                  </a:cubicBezTo>
                  <a:cubicBezTo>
                    <a:pt x="71176" y="95526"/>
                    <a:pt x="74117" y="91578"/>
                    <a:pt x="73529" y="90789"/>
                  </a:cubicBezTo>
                  <a:cubicBezTo>
                    <a:pt x="74117" y="92368"/>
                    <a:pt x="73529" y="93157"/>
                    <a:pt x="73529" y="94736"/>
                  </a:cubicBezTo>
                  <a:cubicBezTo>
                    <a:pt x="74117" y="95526"/>
                    <a:pt x="72941" y="96315"/>
                    <a:pt x="72941" y="96315"/>
                  </a:cubicBezTo>
                  <a:cubicBezTo>
                    <a:pt x="72352" y="97894"/>
                    <a:pt x="72352" y="98684"/>
                    <a:pt x="72352" y="99473"/>
                  </a:cubicBezTo>
                  <a:cubicBezTo>
                    <a:pt x="72352" y="101052"/>
                    <a:pt x="70000" y="101842"/>
                    <a:pt x="71764" y="101842"/>
                  </a:cubicBezTo>
                  <a:cubicBezTo>
                    <a:pt x="74117" y="101842"/>
                    <a:pt x="72941" y="98684"/>
                    <a:pt x="73529" y="97105"/>
                  </a:cubicBezTo>
                  <a:cubicBezTo>
                    <a:pt x="73529" y="97105"/>
                    <a:pt x="75882" y="100263"/>
                    <a:pt x="75294" y="101842"/>
                  </a:cubicBezTo>
                  <a:cubicBezTo>
                    <a:pt x="73529" y="105000"/>
                    <a:pt x="75882" y="102631"/>
                    <a:pt x="77058" y="104210"/>
                  </a:cubicBezTo>
                  <a:cubicBezTo>
                    <a:pt x="78823" y="106578"/>
                    <a:pt x="78823" y="107368"/>
                    <a:pt x="78823" y="109736"/>
                  </a:cubicBezTo>
                  <a:cubicBezTo>
                    <a:pt x="78235" y="112105"/>
                    <a:pt x="80588" y="114473"/>
                    <a:pt x="81764" y="114473"/>
                  </a:cubicBezTo>
                  <a:cubicBezTo>
                    <a:pt x="82941" y="115263"/>
                    <a:pt x="84117" y="116052"/>
                    <a:pt x="85294" y="116052"/>
                  </a:cubicBezTo>
                  <a:cubicBezTo>
                    <a:pt x="86470" y="116052"/>
                    <a:pt x="88823" y="120000"/>
                    <a:pt x="90000" y="119210"/>
                  </a:cubicBezTo>
                  <a:cubicBezTo>
                    <a:pt x="91176" y="118421"/>
                    <a:pt x="92352" y="117631"/>
                    <a:pt x="92941" y="116052"/>
                  </a:cubicBezTo>
                  <a:cubicBezTo>
                    <a:pt x="92941" y="116052"/>
                    <a:pt x="94117" y="113684"/>
                    <a:pt x="94705" y="114473"/>
                  </a:cubicBezTo>
                  <a:cubicBezTo>
                    <a:pt x="94705" y="115263"/>
                    <a:pt x="93529" y="116052"/>
                    <a:pt x="94117" y="116842"/>
                  </a:cubicBezTo>
                  <a:cubicBezTo>
                    <a:pt x="94705" y="117631"/>
                    <a:pt x="94705" y="115263"/>
                    <a:pt x="95294" y="115263"/>
                  </a:cubicBezTo>
                  <a:cubicBezTo>
                    <a:pt x="95294" y="115263"/>
                    <a:pt x="96470" y="117631"/>
                    <a:pt x="97058" y="117631"/>
                  </a:cubicBezTo>
                  <a:cubicBezTo>
                    <a:pt x="97058" y="118421"/>
                    <a:pt x="98235" y="120000"/>
                    <a:pt x="98823" y="120000"/>
                  </a:cubicBezTo>
                  <a:cubicBezTo>
                    <a:pt x="98235" y="120000"/>
                    <a:pt x="100000" y="117631"/>
                    <a:pt x="100000" y="117631"/>
                  </a:cubicBezTo>
                  <a:cubicBezTo>
                    <a:pt x="101176" y="116842"/>
                    <a:pt x="101764" y="115263"/>
                    <a:pt x="102352" y="114473"/>
                  </a:cubicBezTo>
                  <a:cubicBezTo>
                    <a:pt x="104117" y="113684"/>
                    <a:pt x="108823" y="115263"/>
                    <a:pt x="108823" y="112105"/>
                  </a:cubicBezTo>
                  <a:cubicBezTo>
                    <a:pt x="109411" y="108157"/>
                    <a:pt x="110000" y="105789"/>
                    <a:pt x="110588" y="102631"/>
                  </a:cubicBezTo>
                  <a:cubicBezTo>
                    <a:pt x="111764" y="99473"/>
                    <a:pt x="112352" y="96315"/>
                    <a:pt x="114117" y="93157"/>
                  </a:cubicBezTo>
                  <a:cubicBezTo>
                    <a:pt x="114705" y="92368"/>
                    <a:pt x="115882" y="91578"/>
                    <a:pt x="116470" y="90000"/>
                  </a:cubicBezTo>
                  <a:cubicBezTo>
                    <a:pt x="116470" y="89210"/>
                    <a:pt x="116470" y="89210"/>
                    <a:pt x="116470" y="88421"/>
                  </a:cubicBezTo>
                  <a:cubicBezTo>
                    <a:pt x="117058" y="87631"/>
                    <a:pt x="117647" y="86842"/>
                    <a:pt x="117647" y="85263"/>
                  </a:cubicBezTo>
                  <a:cubicBezTo>
                    <a:pt x="118235" y="83684"/>
                    <a:pt x="117647" y="82105"/>
                    <a:pt x="118235" y="80526"/>
                  </a:cubicBezTo>
                  <a:cubicBezTo>
                    <a:pt x="118235" y="79736"/>
                    <a:pt x="118823" y="78947"/>
                    <a:pt x="118823" y="78157"/>
                  </a:cubicBezTo>
                  <a:cubicBezTo>
                    <a:pt x="119411" y="77368"/>
                    <a:pt x="118235" y="76578"/>
                    <a:pt x="118823" y="75789"/>
                  </a:cubicBezTo>
                  <a:cubicBezTo>
                    <a:pt x="119411" y="75000"/>
                    <a:pt x="120000" y="72631"/>
                    <a:pt x="119411" y="71842"/>
                  </a:cubicBezTo>
                  <a:cubicBezTo>
                    <a:pt x="119411" y="70263"/>
                    <a:pt x="118823" y="69473"/>
                    <a:pt x="118823" y="68684"/>
                  </a:cubicBezTo>
                  <a:cubicBezTo>
                    <a:pt x="118235" y="67894"/>
                    <a:pt x="118235" y="66315"/>
                    <a:pt x="118235" y="65526"/>
                  </a:cubicBezTo>
                  <a:cubicBezTo>
                    <a:pt x="117647" y="62368"/>
                    <a:pt x="119411" y="60789"/>
                    <a:pt x="118823" y="57631"/>
                  </a:cubicBezTo>
                  <a:cubicBezTo>
                    <a:pt x="118823" y="58421"/>
                    <a:pt x="118235" y="60000"/>
                    <a:pt x="117647" y="60000"/>
                  </a:cubicBezTo>
                  <a:cubicBezTo>
                    <a:pt x="116470" y="60000"/>
                    <a:pt x="115882" y="56842"/>
                    <a:pt x="115294" y="55263"/>
                  </a:cubicBezTo>
                  <a:cubicBezTo>
                    <a:pt x="114117" y="52894"/>
                    <a:pt x="111764" y="52894"/>
                    <a:pt x="111764" y="48947"/>
                  </a:cubicBezTo>
                  <a:cubicBezTo>
                    <a:pt x="111176" y="47368"/>
                    <a:pt x="110588" y="47368"/>
                    <a:pt x="110000" y="46578"/>
                  </a:cubicBezTo>
                  <a:cubicBezTo>
                    <a:pt x="108823" y="45789"/>
                    <a:pt x="108823" y="48157"/>
                    <a:pt x="108235" y="46578"/>
                  </a:cubicBezTo>
                  <a:cubicBezTo>
                    <a:pt x="108235" y="44210"/>
                    <a:pt x="107647" y="43421"/>
                    <a:pt x="106470" y="41842"/>
                  </a:cubicBezTo>
                  <a:cubicBezTo>
                    <a:pt x="106470" y="41842"/>
                    <a:pt x="105882" y="41052"/>
                    <a:pt x="105882" y="40263"/>
                  </a:cubicBezTo>
                  <a:cubicBezTo>
                    <a:pt x="105294" y="40263"/>
                    <a:pt x="105882" y="38684"/>
                    <a:pt x="105882" y="39473"/>
                  </a:cubicBezTo>
                  <a:cubicBezTo>
                    <a:pt x="104705" y="37894"/>
                    <a:pt x="103529" y="37105"/>
                    <a:pt x="102352" y="36315"/>
                  </a:cubicBezTo>
                  <a:cubicBezTo>
                    <a:pt x="101176" y="34736"/>
                    <a:pt x="99411" y="35526"/>
                    <a:pt x="98823" y="33947"/>
                  </a:cubicBezTo>
                  <a:cubicBezTo>
                    <a:pt x="97647" y="32368"/>
                    <a:pt x="98235" y="29210"/>
                    <a:pt x="97647" y="28421"/>
                  </a:cubicBezTo>
                  <a:cubicBezTo>
                    <a:pt x="97647" y="26842"/>
                    <a:pt x="97647" y="25263"/>
                    <a:pt x="97058" y="24473"/>
                  </a:cubicBezTo>
                  <a:cubicBezTo>
                    <a:pt x="96470" y="23684"/>
                    <a:pt x="95882" y="23684"/>
                    <a:pt x="95882" y="22105"/>
                  </a:cubicBezTo>
                  <a:cubicBezTo>
                    <a:pt x="95882" y="20526"/>
                    <a:pt x="95882" y="18157"/>
                    <a:pt x="94705" y="15789"/>
                  </a:cubicBezTo>
                  <a:cubicBezTo>
                    <a:pt x="94117" y="15789"/>
                    <a:pt x="92941" y="13421"/>
                    <a:pt x="92941" y="14210"/>
                  </a:cubicBezTo>
                  <a:cubicBezTo>
                    <a:pt x="91764" y="14210"/>
                    <a:pt x="91764" y="15000"/>
                    <a:pt x="91176" y="13421"/>
                  </a:cubicBezTo>
                  <a:cubicBezTo>
                    <a:pt x="90000" y="11842"/>
                    <a:pt x="90588" y="8684"/>
                    <a:pt x="89411" y="6315"/>
                  </a:cubicBezTo>
                  <a:cubicBezTo>
                    <a:pt x="89411" y="5526"/>
                    <a:pt x="87058" y="0"/>
                    <a:pt x="87058" y="0"/>
                  </a:cubicBezTo>
                  <a:cubicBezTo>
                    <a:pt x="86470" y="0"/>
                    <a:pt x="86470" y="1578"/>
                    <a:pt x="86470" y="2368"/>
                  </a:cubicBezTo>
                  <a:cubicBezTo>
                    <a:pt x="86470" y="3157"/>
                    <a:pt x="85882" y="3947"/>
                    <a:pt x="85294" y="4736"/>
                  </a:cubicBezTo>
                  <a:cubicBezTo>
                    <a:pt x="85294" y="4736"/>
                    <a:pt x="84117" y="6315"/>
                    <a:pt x="84705" y="7105"/>
                  </a:cubicBezTo>
                  <a:cubicBezTo>
                    <a:pt x="84705" y="7105"/>
                    <a:pt x="85882" y="7105"/>
                    <a:pt x="85294" y="7894"/>
                  </a:cubicBezTo>
                  <a:cubicBezTo>
                    <a:pt x="84705" y="7894"/>
                    <a:pt x="84117" y="11842"/>
                    <a:pt x="84117" y="12631"/>
                  </a:cubicBezTo>
                  <a:cubicBezTo>
                    <a:pt x="84705" y="14210"/>
                    <a:pt x="84705" y="15789"/>
                    <a:pt x="84705" y="17368"/>
                  </a:cubicBezTo>
                  <a:cubicBezTo>
                    <a:pt x="84117" y="20526"/>
                    <a:pt x="84117" y="28421"/>
                    <a:pt x="80588" y="28421"/>
                  </a:cubicBezTo>
                  <a:cubicBezTo>
                    <a:pt x="78235" y="28421"/>
                    <a:pt x="78235" y="25263"/>
                    <a:pt x="76470" y="24473"/>
                  </a:cubicBezTo>
                  <a:cubicBezTo>
                    <a:pt x="75294" y="23684"/>
                    <a:pt x="74117" y="23684"/>
                    <a:pt x="72941" y="22105"/>
                  </a:cubicBezTo>
                  <a:cubicBezTo>
                    <a:pt x="72352" y="21315"/>
                    <a:pt x="65882" y="16578"/>
                    <a:pt x="66470" y="15789"/>
                  </a:cubicBezTo>
                  <a:cubicBezTo>
                    <a:pt x="66470" y="15000"/>
                    <a:pt x="67058" y="14210"/>
                    <a:pt x="67647" y="13421"/>
                  </a:cubicBezTo>
                  <a:cubicBezTo>
                    <a:pt x="67647" y="12631"/>
                    <a:pt x="68823" y="12631"/>
                    <a:pt x="68823" y="11842"/>
                  </a:cubicBezTo>
                  <a:cubicBezTo>
                    <a:pt x="68823" y="11842"/>
                    <a:pt x="68235" y="11052"/>
                    <a:pt x="68235" y="10263"/>
                  </a:cubicBezTo>
                  <a:cubicBezTo>
                    <a:pt x="68823" y="9473"/>
                    <a:pt x="68823" y="9473"/>
                    <a:pt x="69411" y="8684"/>
                  </a:cubicBezTo>
                  <a:cubicBezTo>
                    <a:pt x="69411" y="7894"/>
                    <a:pt x="70588" y="7105"/>
                    <a:pt x="71176" y="6315"/>
                  </a:cubicBezTo>
                  <a:cubicBezTo>
                    <a:pt x="71176" y="5526"/>
                    <a:pt x="70000" y="3947"/>
                    <a:pt x="69411" y="4736"/>
                  </a:cubicBezTo>
                  <a:cubicBezTo>
                    <a:pt x="69411" y="4736"/>
                    <a:pt x="68823" y="6315"/>
                    <a:pt x="68823" y="6315"/>
                  </a:cubicBezTo>
                  <a:cubicBezTo>
                    <a:pt x="68235" y="5526"/>
                    <a:pt x="68235" y="5526"/>
                    <a:pt x="67647" y="4736"/>
                  </a:cubicBezTo>
                  <a:cubicBezTo>
                    <a:pt x="67647" y="3947"/>
                    <a:pt x="66470" y="5526"/>
                    <a:pt x="65882" y="5526"/>
                  </a:cubicBezTo>
                  <a:cubicBezTo>
                    <a:pt x="65294" y="6315"/>
                    <a:pt x="64705" y="5526"/>
                    <a:pt x="64117" y="5526"/>
                  </a:cubicBezTo>
                  <a:cubicBezTo>
                    <a:pt x="62941" y="4736"/>
                    <a:pt x="61176" y="3947"/>
                    <a:pt x="59411" y="3157"/>
                  </a:cubicBezTo>
                  <a:cubicBezTo>
                    <a:pt x="58235" y="3157"/>
                    <a:pt x="60588" y="3947"/>
                    <a:pt x="59411" y="315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47" name="Google Shape;847;p36"/>
            <p:cNvSpPr/>
            <p:nvPr/>
          </p:nvSpPr>
          <p:spPr>
            <a:xfrm>
              <a:off x="11416754" y="5927165"/>
              <a:ext cx="372610" cy="563840"/>
            </a:xfrm>
            <a:custGeom>
              <a:avLst/>
              <a:gdLst/>
              <a:ahLst/>
              <a:cxnLst/>
              <a:rect l="l" t="t" r="r" b="b"/>
              <a:pathLst>
                <a:path w="120000" h="120000" extrusionOk="0">
                  <a:moveTo>
                    <a:pt x="45000" y="0"/>
                  </a:moveTo>
                  <a:cubicBezTo>
                    <a:pt x="36000" y="0"/>
                    <a:pt x="30000" y="2000"/>
                    <a:pt x="21000" y="0"/>
                  </a:cubicBezTo>
                  <a:cubicBezTo>
                    <a:pt x="18000" y="0"/>
                    <a:pt x="15000" y="0"/>
                    <a:pt x="15000" y="2000"/>
                  </a:cubicBezTo>
                  <a:cubicBezTo>
                    <a:pt x="18000" y="6000"/>
                    <a:pt x="15000" y="4000"/>
                    <a:pt x="12000" y="6000"/>
                  </a:cubicBezTo>
                  <a:cubicBezTo>
                    <a:pt x="15000" y="4000"/>
                    <a:pt x="15000" y="8000"/>
                    <a:pt x="15000" y="8000"/>
                  </a:cubicBezTo>
                  <a:cubicBezTo>
                    <a:pt x="12000" y="12000"/>
                    <a:pt x="3000" y="10000"/>
                    <a:pt x="6000" y="16000"/>
                  </a:cubicBezTo>
                  <a:cubicBezTo>
                    <a:pt x="12000" y="20000"/>
                    <a:pt x="9000" y="22000"/>
                    <a:pt x="6000" y="26000"/>
                  </a:cubicBezTo>
                  <a:cubicBezTo>
                    <a:pt x="6000" y="30000"/>
                    <a:pt x="12000" y="30000"/>
                    <a:pt x="15000" y="28000"/>
                  </a:cubicBezTo>
                  <a:cubicBezTo>
                    <a:pt x="12000" y="30000"/>
                    <a:pt x="15000" y="30000"/>
                    <a:pt x="15000" y="32000"/>
                  </a:cubicBezTo>
                  <a:cubicBezTo>
                    <a:pt x="15000" y="30000"/>
                    <a:pt x="9000" y="36000"/>
                    <a:pt x="9000" y="36000"/>
                  </a:cubicBezTo>
                  <a:cubicBezTo>
                    <a:pt x="6000" y="36000"/>
                    <a:pt x="0" y="36000"/>
                    <a:pt x="0" y="40000"/>
                  </a:cubicBezTo>
                  <a:cubicBezTo>
                    <a:pt x="3000" y="40000"/>
                    <a:pt x="6000" y="36000"/>
                    <a:pt x="9000" y="38000"/>
                  </a:cubicBezTo>
                  <a:cubicBezTo>
                    <a:pt x="9000" y="40000"/>
                    <a:pt x="9000" y="42000"/>
                    <a:pt x="9000" y="42000"/>
                  </a:cubicBezTo>
                  <a:cubicBezTo>
                    <a:pt x="6000" y="44000"/>
                    <a:pt x="6000" y="46000"/>
                    <a:pt x="6000" y="46000"/>
                  </a:cubicBezTo>
                  <a:cubicBezTo>
                    <a:pt x="6000" y="48000"/>
                    <a:pt x="9000" y="44000"/>
                    <a:pt x="12000" y="44000"/>
                  </a:cubicBezTo>
                  <a:cubicBezTo>
                    <a:pt x="12000" y="42000"/>
                    <a:pt x="15000" y="46000"/>
                    <a:pt x="15000" y="46000"/>
                  </a:cubicBezTo>
                  <a:cubicBezTo>
                    <a:pt x="18000" y="46000"/>
                    <a:pt x="15000" y="38000"/>
                    <a:pt x="12000" y="38000"/>
                  </a:cubicBezTo>
                  <a:cubicBezTo>
                    <a:pt x="15000" y="38000"/>
                    <a:pt x="21000" y="40000"/>
                    <a:pt x="21000" y="38000"/>
                  </a:cubicBezTo>
                  <a:cubicBezTo>
                    <a:pt x="21000" y="38000"/>
                    <a:pt x="18000" y="40000"/>
                    <a:pt x="18000" y="40000"/>
                  </a:cubicBezTo>
                  <a:cubicBezTo>
                    <a:pt x="18000" y="42000"/>
                    <a:pt x="21000" y="44000"/>
                    <a:pt x="21000" y="46000"/>
                  </a:cubicBezTo>
                  <a:cubicBezTo>
                    <a:pt x="21000" y="48000"/>
                    <a:pt x="12000" y="54000"/>
                    <a:pt x="21000" y="54000"/>
                  </a:cubicBezTo>
                  <a:cubicBezTo>
                    <a:pt x="21000" y="54000"/>
                    <a:pt x="30000" y="54000"/>
                    <a:pt x="33000" y="54000"/>
                  </a:cubicBezTo>
                  <a:cubicBezTo>
                    <a:pt x="36000" y="52000"/>
                    <a:pt x="45000" y="52000"/>
                    <a:pt x="45000" y="52000"/>
                  </a:cubicBezTo>
                  <a:cubicBezTo>
                    <a:pt x="42000" y="56000"/>
                    <a:pt x="39000" y="56000"/>
                    <a:pt x="42000" y="60000"/>
                  </a:cubicBezTo>
                  <a:cubicBezTo>
                    <a:pt x="45000" y="66000"/>
                    <a:pt x="45000" y="62000"/>
                    <a:pt x="48000" y="64000"/>
                  </a:cubicBezTo>
                  <a:cubicBezTo>
                    <a:pt x="48000" y="66000"/>
                    <a:pt x="45000" y="70000"/>
                    <a:pt x="48000" y="72000"/>
                  </a:cubicBezTo>
                  <a:cubicBezTo>
                    <a:pt x="51000" y="76000"/>
                    <a:pt x="42000" y="76000"/>
                    <a:pt x="39000" y="76000"/>
                  </a:cubicBezTo>
                  <a:cubicBezTo>
                    <a:pt x="33000" y="78000"/>
                    <a:pt x="30000" y="74000"/>
                    <a:pt x="24000" y="78000"/>
                  </a:cubicBezTo>
                  <a:cubicBezTo>
                    <a:pt x="21000" y="82000"/>
                    <a:pt x="36000" y="80000"/>
                    <a:pt x="33000" y="82000"/>
                  </a:cubicBezTo>
                  <a:cubicBezTo>
                    <a:pt x="33000" y="82000"/>
                    <a:pt x="27000" y="84000"/>
                    <a:pt x="27000" y="84000"/>
                  </a:cubicBezTo>
                  <a:cubicBezTo>
                    <a:pt x="27000" y="86000"/>
                    <a:pt x="30000" y="86000"/>
                    <a:pt x="27000" y="88000"/>
                  </a:cubicBezTo>
                  <a:cubicBezTo>
                    <a:pt x="24000" y="90000"/>
                    <a:pt x="21000" y="92000"/>
                    <a:pt x="15000" y="94000"/>
                  </a:cubicBezTo>
                  <a:cubicBezTo>
                    <a:pt x="12000" y="96000"/>
                    <a:pt x="18000" y="98000"/>
                    <a:pt x="18000" y="98000"/>
                  </a:cubicBezTo>
                  <a:cubicBezTo>
                    <a:pt x="21000" y="98000"/>
                    <a:pt x="27000" y="96000"/>
                    <a:pt x="27000" y="96000"/>
                  </a:cubicBezTo>
                  <a:cubicBezTo>
                    <a:pt x="27000" y="98000"/>
                    <a:pt x="36000" y="98000"/>
                    <a:pt x="39000" y="100000"/>
                  </a:cubicBezTo>
                  <a:cubicBezTo>
                    <a:pt x="45000" y="100000"/>
                    <a:pt x="51000" y="96000"/>
                    <a:pt x="54000" y="96000"/>
                  </a:cubicBezTo>
                  <a:cubicBezTo>
                    <a:pt x="54000" y="96000"/>
                    <a:pt x="48000" y="106000"/>
                    <a:pt x="39000" y="104000"/>
                  </a:cubicBezTo>
                  <a:cubicBezTo>
                    <a:pt x="36000" y="102000"/>
                    <a:pt x="33000" y="104000"/>
                    <a:pt x="30000" y="104000"/>
                  </a:cubicBezTo>
                  <a:cubicBezTo>
                    <a:pt x="24000" y="104000"/>
                    <a:pt x="27000" y="102000"/>
                    <a:pt x="24000" y="102000"/>
                  </a:cubicBezTo>
                  <a:cubicBezTo>
                    <a:pt x="24000" y="102000"/>
                    <a:pt x="24000" y="108000"/>
                    <a:pt x="21000" y="110000"/>
                  </a:cubicBezTo>
                  <a:cubicBezTo>
                    <a:pt x="21000" y="110000"/>
                    <a:pt x="18000" y="112000"/>
                    <a:pt x="15000" y="114000"/>
                  </a:cubicBezTo>
                  <a:cubicBezTo>
                    <a:pt x="15000" y="114000"/>
                    <a:pt x="9000" y="116000"/>
                    <a:pt x="9000" y="118000"/>
                  </a:cubicBezTo>
                  <a:cubicBezTo>
                    <a:pt x="9000" y="118000"/>
                    <a:pt x="15000" y="118000"/>
                    <a:pt x="15000" y="118000"/>
                  </a:cubicBezTo>
                  <a:cubicBezTo>
                    <a:pt x="15000" y="118000"/>
                    <a:pt x="12000" y="118000"/>
                    <a:pt x="15000" y="120000"/>
                  </a:cubicBezTo>
                  <a:cubicBezTo>
                    <a:pt x="15000" y="120000"/>
                    <a:pt x="21000" y="114000"/>
                    <a:pt x="24000" y="114000"/>
                  </a:cubicBezTo>
                  <a:cubicBezTo>
                    <a:pt x="27000" y="114000"/>
                    <a:pt x="33000" y="116000"/>
                    <a:pt x="36000" y="114000"/>
                  </a:cubicBezTo>
                  <a:cubicBezTo>
                    <a:pt x="42000" y="114000"/>
                    <a:pt x="39000" y="110000"/>
                    <a:pt x="45000" y="110000"/>
                  </a:cubicBezTo>
                  <a:cubicBezTo>
                    <a:pt x="48000" y="108000"/>
                    <a:pt x="51000" y="110000"/>
                    <a:pt x="57000" y="110000"/>
                  </a:cubicBezTo>
                  <a:cubicBezTo>
                    <a:pt x="60000" y="112000"/>
                    <a:pt x="63000" y="108000"/>
                    <a:pt x="69000" y="110000"/>
                  </a:cubicBezTo>
                  <a:cubicBezTo>
                    <a:pt x="72000" y="112000"/>
                    <a:pt x="78000" y="110000"/>
                    <a:pt x="81000" y="108000"/>
                  </a:cubicBezTo>
                  <a:cubicBezTo>
                    <a:pt x="87000" y="108000"/>
                    <a:pt x="96000" y="108000"/>
                    <a:pt x="102000" y="108000"/>
                  </a:cubicBezTo>
                  <a:cubicBezTo>
                    <a:pt x="102000" y="108000"/>
                    <a:pt x="114000" y="102000"/>
                    <a:pt x="114000" y="102000"/>
                  </a:cubicBezTo>
                  <a:cubicBezTo>
                    <a:pt x="111000" y="100000"/>
                    <a:pt x="99000" y="102000"/>
                    <a:pt x="99000" y="100000"/>
                  </a:cubicBezTo>
                  <a:cubicBezTo>
                    <a:pt x="99000" y="98000"/>
                    <a:pt x="111000" y="92000"/>
                    <a:pt x="114000" y="92000"/>
                  </a:cubicBezTo>
                  <a:cubicBezTo>
                    <a:pt x="117000" y="88000"/>
                    <a:pt x="120000" y="80000"/>
                    <a:pt x="108000" y="80000"/>
                  </a:cubicBezTo>
                  <a:cubicBezTo>
                    <a:pt x="105000" y="80000"/>
                    <a:pt x="99000" y="82000"/>
                    <a:pt x="96000" y="82000"/>
                  </a:cubicBezTo>
                  <a:cubicBezTo>
                    <a:pt x="90000" y="80000"/>
                    <a:pt x="96000" y="80000"/>
                    <a:pt x="96000" y="78000"/>
                  </a:cubicBezTo>
                  <a:cubicBezTo>
                    <a:pt x="96000" y="76000"/>
                    <a:pt x="96000" y="74000"/>
                    <a:pt x="93000" y="72000"/>
                  </a:cubicBezTo>
                  <a:cubicBezTo>
                    <a:pt x="93000" y="72000"/>
                    <a:pt x="81000" y="70000"/>
                    <a:pt x="84000" y="68000"/>
                  </a:cubicBezTo>
                  <a:cubicBezTo>
                    <a:pt x="84000" y="68000"/>
                    <a:pt x="90000" y="70000"/>
                    <a:pt x="90000" y="68000"/>
                  </a:cubicBezTo>
                  <a:cubicBezTo>
                    <a:pt x="93000" y="66000"/>
                    <a:pt x="90000" y="64000"/>
                    <a:pt x="87000" y="62000"/>
                  </a:cubicBezTo>
                  <a:cubicBezTo>
                    <a:pt x="78000" y="58000"/>
                    <a:pt x="75000" y="58000"/>
                    <a:pt x="69000" y="50000"/>
                  </a:cubicBezTo>
                  <a:cubicBezTo>
                    <a:pt x="66000" y="46000"/>
                    <a:pt x="63000" y="42000"/>
                    <a:pt x="54000" y="38000"/>
                  </a:cubicBezTo>
                  <a:cubicBezTo>
                    <a:pt x="51000" y="36000"/>
                    <a:pt x="39000" y="40000"/>
                    <a:pt x="36000" y="36000"/>
                  </a:cubicBezTo>
                  <a:cubicBezTo>
                    <a:pt x="36000" y="36000"/>
                    <a:pt x="54000" y="34000"/>
                    <a:pt x="51000" y="32000"/>
                  </a:cubicBezTo>
                  <a:cubicBezTo>
                    <a:pt x="51000" y="32000"/>
                    <a:pt x="45000" y="34000"/>
                    <a:pt x="42000" y="32000"/>
                  </a:cubicBezTo>
                  <a:cubicBezTo>
                    <a:pt x="42000" y="32000"/>
                    <a:pt x="54000" y="30000"/>
                    <a:pt x="54000" y="30000"/>
                  </a:cubicBezTo>
                  <a:cubicBezTo>
                    <a:pt x="57000" y="28000"/>
                    <a:pt x="66000" y="18000"/>
                    <a:pt x="63000" y="16000"/>
                  </a:cubicBezTo>
                  <a:cubicBezTo>
                    <a:pt x="60000" y="12000"/>
                    <a:pt x="51000" y="12000"/>
                    <a:pt x="45000" y="12000"/>
                  </a:cubicBezTo>
                  <a:cubicBezTo>
                    <a:pt x="42000" y="14000"/>
                    <a:pt x="27000" y="14000"/>
                    <a:pt x="27000" y="14000"/>
                  </a:cubicBezTo>
                  <a:cubicBezTo>
                    <a:pt x="27000" y="14000"/>
                    <a:pt x="33000" y="12000"/>
                    <a:pt x="33000" y="12000"/>
                  </a:cubicBezTo>
                  <a:cubicBezTo>
                    <a:pt x="33000" y="12000"/>
                    <a:pt x="27000" y="10000"/>
                    <a:pt x="27000" y="12000"/>
                  </a:cubicBezTo>
                  <a:cubicBezTo>
                    <a:pt x="27000" y="10000"/>
                    <a:pt x="54000" y="2000"/>
                    <a:pt x="45000" y="0"/>
                  </a:cubicBezTo>
                  <a:cubicBezTo>
                    <a:pt x="42000" y="0"/>
                    <a:pt x="51000" y="2000"/>
                    <a:pt x="45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48" name="Google Shape;848;p36"/>
            <p:cNvSpPr/>
            <p:nvPr/>
          </p:nvSpPr>
          <p:spPr>
            <a:xfrm>
              <a:off x="10566434" y="5337841"/>
              <a:ext cx="503186" cy="245289"/>
            </a:xfrm>
            <a:custGeom>
              <a:avLst/>
              <a:gdLst/>
              <a:ahLst/>
              <a:cxnLst/>
              <a:rect l="l" t="t" r="r" b="b"/>
              <a:pathLst>
                <a:path w="120000" h="120000" extrusionOk="0">
                  <a:moveTo>
                    <a:pt x="117777" y="46153"/>
                  </a:moveTo>
                  <a:cubicBezTo>
                    <a:pt x="117777" y="46153"/>
                    <a:pt x="108888" y="41538"/>
                    <a:pt x="108888" y="41538"/>
                  </a:cubicBezTo>
                  <a:cubicBezTo>
                    <a:pt x="108888" y="41538"/>
                    <a:pt x="111111" y="36923"/>
                    <a:pt x="111111" y="36923"/>
                  </a:cubicBezTo>
                  <a:cubicBezTo>
                    <a:pt x="108888" y="36923"/>
                    <a:pt x="104444" y="36923"/>
                    <a:pt x="106666" y="32307"/>
                  </a:cubicBezTo>
                  <a:cubicBezTo>
                    <a:pt x="106666" y="32307"/>
                    <a:pt x="108888" y="27692"/>
                    <a:pt x="108888" y="27692"/>
                  </a:cubicBezTo>
                  <a:cubicBezTo>
                    <a:pt x="106666" y="23076"/>
                    <a:pt x="102222" y="23076"/>
                    <a:pt x="102222" y="23076"/>
                  </a:cubicBezTo>
                  <a:cubicBezTo>
                    <a:pt x="102222" y="18461"/>
                    <a:pt x="106666" y="13846"/>
                    <a:pt x="106666" y="13846"/>
                  </a:cubicBezTo>
                  <a:cubicBezTo>
                    <a:pt x="106666" y="13846"/>
                    <a:pt x="97777" y="18461"/>
                    <a:pt x="95555" y="13846"/>
                  </a:cubicBezTo>
                  <a:cubicBezTo>
                    <a:pt x="93333" y="9230"/>
                    <a:pt x="91111" y="4615"/>
                    <a:pt x="86666" y="4615"/>
                  </a:cubicBezTo>
                  <a:cubicBezTo>
                    <a:pt x="84444" y="4615"/>
                    <a:pt x="88888" y="13846"/>
                    <a:pt x="86666" y="18461"/>
                  </a:cubicBezTo>
                  <a:cubicBezTo>
                    <a:pt x="84444" y="23076"/>
                    <a:pt x="82222" y="18461"/>
                    <a:pt x="80000" y="23076"/>
                  </a:cubicBezTo>
                  <a:cubicBezTo>
                    <a:pt x="77777" y="27692"/>
                    <a:pt x="75555" y="23076"/>
                    <a:pt x="71111" y="23076"/>
                  </a:cubicBezTo>
                  <a:cubicBezTo>
                    <a:pt x="66666" y="18461"/>
                    <a:pt x="73333" y="36923"/>
                    <a:pt x="71111" y="41538"/>
                  </a:cubicBezTo>
                  <a:cubicBezTo>
                    <a:pt x="71111" y="41538"/>
                    <a:pt x="62222" y="9230"/>
                    <a:pt x="57777" y="23076"/>
                  </a:cubicBezTo>
                  <a:cubicBezTo>
                    <a:pt x="55555" y="23076"/>
                    <a:pt x="57777" y="32307"/>
                    <a:pt x="55555" y="36923"/>
                  </a:cubicBezTo>
                  <a:cubicBezTo>
                    <a:pt x="55555" y="41538"/>
                    <a:pt x="48888" y="23076"/>
                    <a:pt x="46666" y="23076"/>
                  </a:cubicBezTo>
                  <a:cubicBezTo>
                    <a:pt x="44444" y="23076"/>
                    <a:pt x="51111" y="41538"/>
                    <a:pt x="46666" y="41538"/>
                  </a:cubicBezTo>
                  <a:cubicBezTo>
                    <a:pt x="44444" y="41538"/>
                    <a:pt x="44444" y="41538"/>
                    <a:pt x="42222" y="41538"/>
                  </a:cubicBezTo>
                  <a:cubicBezTo>
                    <a:pt x="40000" y="41538"/>
                    <a:pt x="37777" y="50769"/>
                    <a:pt x="37777" y="55384"/>
                  </a:cubicBezTo>
                  <a:cubicBezTo>
                    <a:pt x="37777" y="50769"/>
                    <a:pt x="31111" y="41538"/>
                    <a:pt x="31111" y="36923"/>
                  </a:cubicBezTo>
                  <a:cubicBezTo>
                    <a:pt x="31111" y="36923"/>
                    <a:pt x="35555" y="36923"/>
                    <a:pt x="35555" y="36923"/>
                  </a:cubicBezTo>
                  <a:cubicBezTo>
                    <a:pt x="35555" y="32307"/>
                    <a:pt x="31111" y="23076"/>
                    <a:pt x="31111" y="23076"/>
                  </a:cubicBezTo>
                  <a:cubicBezTo>
                    <a:pt x="28888" y="23076"/>
                    <a:pt x="17777" y="0"/>
                    <a:pt x="15555" y="9230"/>
                  </a:cubicBezTo>
                  <a:cubicBezTo>
                    <a:pt x="15555" y="13846"/>
                    <a:pt x="22222" y="13846"/>
                    <a:pt x="20000" y="18461"/>
                  </a:cubicBezTo>
                  <a:cubicBezTo>
                    <a:pt x="20000" y="18461"/>
                    <a:pt x="20000" y="18461"/>
                    <a:pt x="17777" y="18461"/>
                  </a:cubicBezTo>
                  <a:cubicBezTo>
                    <a:pt x="22222" y="13846"/>
                    <a:pt x="24444" y="32307"/>
                    <a:pt x="22222" y="36923"/>
                  </a:cubicBezTo>
                  <a:cubicBezTo>
                    <a:pt x="22222" y="36923"/>
                    <a:pt x="4444" y="4615"/>
                    <a:pt x="11111" y="27692"/>
                  </a:cubicBezTo>
                  <a:cubicBezTo>
                    <a:pt x="11111" y="27692"/>
                    <a:pt x="6666" y="27692"/>
                    <a:pt x="6666" y="27692"/>
                  </a:cubicBezTo>
                  <a:cubicBezTo>
                    <a:pt x="6666" y="32307"/>
                    <a:pt x="11111" y="32307"/>
                    <a:pt x="11111" y="32307"/>
                  </a:cubicBezTo>
                  <a:cubicBezTo>
                    <a:pt x="11111" y="27692"/>
                    <a:pt x="11111" y="36923"/>
                    <a:pt x="11111" y="36923"/>
                  </a:cubicBezTo>
                  <a:cubicBezTo>
                    <a:pt x="11111" y="36923"/>
                    <a:pt x="6666" y="32307"/>
                    <a:pt x="4444" y="32307"/>
                  </a:cubicBezTo>
                  <a:cubicBezTo>
                    <a:pt x="6666" y="32307"/>
                    <a:pt x="0" y="46153"/>
                    <a:pt x="2222" y="41538"/>
                  </a:cubicBezTo>
                  <a:cubicBezTo>
                    <a:pt x="0" y="50769"/>
                    <a:pt x="17777" y="46153"/>
                    <a:pt x="17777" y="46153"/>
                  </a:cubicBezTo>
                  <a:cubicBezTo>
                    <a:pt x="20000" y="46153"/>
                    <a:pt x="28888" y="50769"/>
                    <a:pt x="28888" y="50769"/>
                  </a:cubicBezTo>
                  <a:cubicBezTo>
                    <a:pt x="26666" y="50769"/>
                    <a:pt x="24444" y="50769"/>
                    <a:pt x="24444" y="55384"/>
                  </a:cubicBezTo>
                  <a:cubicBezTo>
                    <a:pt x="24444" y="55384"/>
                    <a:pt x="26666" y="60000"/>
                    <a:pt x="26666" y="60000"/>
                  </a:cubicBezTo>
                  <a:cubicBezTo>
                    <a:pt x="24444" y="64615"/>
                    <a:pt x="20000" y="64615"/>
                    <a:pt x="17777" y="64615"/>
                  </a:cubicBezTo>
                  <a:cubicBezTo>
                    <a:pt x="17777" y="64615"/>
                    <a:pt x="4444" y="69230"/>
                    <a:pt x="6666" y="69230"/>
                  </a:cubicBezTo>
                  <a:cubicBezTo>
                    <a:pt x="11111" y="73846"/>
                    <a:pt x="17777" y="69230"/>
                    <a:pt x="22222" y="73846"/>
                  </a:cubicBezTo>
                  <a:cubicBezTo>
                    <a:pt x="24444" y="78461"/>
                    <a:pt x="24444" y="83076"/>
                    <a:pt x="26666" y="83076"/>
                  </a:cubicBezTo>
                  <a:cubicBezTo>
                    <a:pt x="26666" y="83076"/>
                    <a:pt x="31111" y="78461"/>
                    <a:pt x="33333" y="78461"/>
                  </a:cubicBezTo>
                  <a:cubicBezTo>
                    <a:pt x="31111" y="78461"/>
                    <a:pt x="28888" y="83076"/>
                    <a:pt x="28888" y="83076"/>
                  </a:cubicBezTo>
                  <a:cubicBezTo>
                    <a:pt x="28888" y="87692"/>
                    <a:pt x="33333" y="83076"/>
                    <a:pt x="33333" y="83076"/>
                  </a:cubicBezTo>
                  <a:cubicBezTo>
                    <a:pt x="35555" y="87692"/>
                    <a:pt x="17777" y="106153"/>
                    <a:pt x="22222" y="106153"/>
                  </a:cubicBezTo>
                  <a:cubicBezTo>
                    <a:pt x="26666" y="110769"/>
                    <a:pt x="31111" y="106153"/>
                    <a:pt x="33333" y="106153"/>
                  </a:cubicBezTo>
                  <a:cubicBezTo>
                    <a:pt x="37777" y="106153"/>
                    <a:pt x="42222" y="106153"/>
                    <a:pt x="46666" y="110769"/>
                  </a:cubicBezTo>
                  <a:cubicBezTo>
                    <a:pt x="44444" y="106153"/>
                    <a:pt x="44444" y="110769"/>
                    <a:pt x="44444" y="110769"/>
                  </a:cubicBezTo>
                  <a:cubicBezTo>
                    <a:pt x="46666" y="115384"/>
                    <a:pt x="48888" y="115384"/>
                    <a:pt x="48888" y="115384"/>
                  </a:cubicBezTo>
                  <a:cubicBezTo>
                    <a:pt x="53333" y="120000"/>
                    <a:pt x="60000" y="120000"/>
                    <a:pt x="64444" y="120000"/>
                  </a:cubicBezTo>
                  <a:cubicBezTo>
                    <a:pt x="68888" y="120000"/>
                    <a:pt x="68888" y="115384"/>
                    <a:pt x="73333" y="115384"/>
                  </a:cubicBezTo>
                  <a:cubicBezTo>
                    <a:pt x="77777" y="110769"/>
                    <a:pt x="82222" y="110769"/>
                    <a:pt x="86666" y="106153"/>
                  </a:cubicBezTo>
                  <a:cubicBezTo>
                    <a:pt x="93333" y="96923"/>
                    <a:pt x="95555" y="92307"/>
                    <a:pt x="102222" y="87692"/>
                  </a:cubicBezTo>
                  <a:cubicBezTo>
                    <a:pt x="106666" y="87692"/>
                    <a:pt x="108888" y="73846"/>
                    <a:pt x="115555" y="73846"/>
                  </a:cubicBezTo>
                  <a:cubicBezTo>
                    <a:pt x="115555" y="69230"/>
                    <a:pt x="117777" y="69230"/>
                    <a:pt x="115555" y="64615"/>
                  </a:cubicBezTo>
                  <a:cubicBezTo>
                    <a:pt x="113333" y="60000"/>
                    <a:pt x="117777" y="60000"/>
                    <a:pt x="120000" y="60000"/>
                  </a:cubicBezTo>
                  <a:cubicBezTo>
                    <a:pt x="120000" y="60000"/>
                    <a:pt x="115555" y="55384"/>
                    <a:pt x="115555" y="55384"/>
                  </a:cubicBezTo>
                  <a:cubicBezTo>
                    <a:pt x="115555" y="50769"/>
                    <a:pt x="120000" y="46153"/>
                    <a:pt x="117777" y="46153"/>
                  </a:cubicBezTo>
                  <a:cubicBezTo>
                    <a:pt x="113333" y="41538"/>
                    <a:pt x="120000" y="46153"/>
                    <a:pt x="117777" y="4615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49" name="Google Shape;849;p36"/>
            <p:cNvSpPr/>
            <p:nvPr/>
          </p:nvSpPr>
          <p:spPr>
            <a:xfrm>
              <a:off x="14085545" y="4439516"/>
              <a:ext cx="840765" cy="579771"/>
            </a:xfrm>
            <a:custGeom>
              <a:avLst/>
              <a:gdLst/>
              <a:ahLst/>
              <a:cxnLst/>
              <a:rect l="l" t="t" r="r" b="b"/>
              <a:pathLst>
                <a:path w="120000" h="120000" extrusionOk="0">
                  <a:moveTo>
                    <a:pt x="112000" y="1935"/>
                  </a:moveTo>
                  <a:cubicBezTo>
                    <a:pt x="108000" y="1935"/>
                    <a:pt x="106666" y="0"/>
                    <a:pt x="102666" y="3870"/>
                  </a:cubicBezTo>
                  <a:cubicBezTo>
                    <a:pt x="101333" y="3870"/>
                    <a:pt x="96000" y="5806"/>
                    <a:pt x="97333" y="7741"/>
                  </a:cubicBezTo>
                  <a:cubicBezTo>
                    <a:pt x="96000" y="7741"/>
                    <a:pt x="90666" y="11612"/>
                    <a:pt x="88000" y="11612"/>
                  </a:cubicBezTo>
                  <a:cubicBezTo>
                    <a:pt x="85333" y="11612"/>
                    <a:pt x="81333" y="13548"/>
                    <a:pt x="78666" y="15483"/>
                  </a:cubicBezTo>
                  <a:cubicBezTo>
                    <a:pt x="74666" y="15483"/>
                    <a:pt x="72000" y="15483"/>
                    <a:pt x="68000" y="15483"/>
                  </a:cubicBezTo>
                  <a:cubicBezTo>
                    <a:pt x="68000" y="15483"/>
                    <a:pt x="60000" y="15483"/>
                    <a:pt x="61333" y="17419"/>
                  </a:cubicBezTo>
                  <a:cubicBezTo>
                    <a:pt x="61333" y="17419"/>
                    <a:pt x="64000" y="17419"/>
                    <a:pt x="64000" y="17419"/>
                  </a:cubicBezTo>
                  <a:cubicBezTo>
                    <a:pt x="62666" y="19354"/>
                    <a:pt x="60000" y="19354"/>
                    <a:pt x="58666" y="21290"/>
                  </a:cubicBezTo>
                  <a:cubicBezTo>
                    <a:pt x="57333" y="21290"/>
                    <a:pt x="54666" y="21290"/>
                    <a:pt x="52000" y="21290"/>
                  </a:cubicBezTo>
                  <a:cubicBezTo>
                    <a:pt x="50666" y="21290"/>
                    <a:pt x="50666" y="21290"/>
                    <a:pt x="48000" y="23225"/>
                  </a:cubicBezTo>
                  <a:cubicBezTo>
                    <a:pt x="46666" y="29032"/>
                    <a:pt x="45333" y="27096"/>
                    <a:pt x="42666" y="27096"/>
                  </a:cubicBezTo>
                  <a:cubicBezTo>
                    <a:pt x="40000" y="29032"/>
                    <a:pt x="41333" y="32903"/>
                    <a:pt x="37333" y="32903"/>
                  </a:cubicBezTo>
                  <a:cubicBezTo>
                    <a:pt x="34666" y="32903"/>
                    <a:pt x="36000" y="36774"/>
                    <a:pt x="34666" y="36774"/>
                  </a:cubicBezTo>
                  <a:cubicBezTo>
                    <a:pt x="33333" y="38709"/>
                    <a:pt x="29333" y="34838"/>
                    <a:pt x="30666" y="36774"/>
                  </a:cubicBezTo>
                  <a:cubicBezTo>
                    <a:pt x="30666" y="38709"/>
                    <a:pt x="34666" y="40645"/>
                    <a:pt x="34666" y="40645"/>
                  </a:cubicBezTo>
                  <a:cubicBezTo>
                    <a:pt x="34666" y="40645"/>
                    <a:pt x="29333" y="42580"/>
                    <a:pt x="29333" y="42580"/>
                  </a:cubicBezTo>
                  <a:cubicBezTo>
                    <a:pt x="29333" y="44516"/>
                    <a:pt x="36000" y="44516"/>
                    <a:pt x="36000" y="44516"/>
                  </a:cubicBezTo>
                  <a:cubicBezTo>
                    <a:pt x="36000" y="46451"/>
                    <a:pt x="26666" y="46451"/>
                    <a:pt x="28000" y="48387"/>
                  </a:cubicBezTo>
                  <a:cubicBezTo>
                    <a:pt x="28000" y="46451"/>
                    <a:pt x="30666" y="48387"/>
                    <a:pt x="30666" y="48387"/>
                  </a:cubicBezTo>
                  <a:cubicBezTo>
                    <a:pt x="28000" y="50322"/>
                    <a:pt x="26666" y="48387"/>
                    <a:pt x="26666" y="50322"/>
                  </a:cubicBezTo>
                  <a:cubicBezTo>
                    <a:pt x="25333" y="52258"/>
                    <a:pt x="28000" y="54193"/>
                    <a:pt x="28000" y="54193"/>
                  </a:cubicBezTo>
                  <a:cubicBezTo>
                    <a:pt x="26666" y="54193"/>
                    <a:pt x="25333" y="54193"/>
                    <a:pt x="24000" y="54193"/>
                  </a:cubicBezTo>
                  <a:cubicBezTo>
                    <a:pt x="24000" y="54193"/>
                    <a:pt x="26666" y="56129"/>
                    <a:pt x="28000" y="56129"/>
                  </a:cubicBezTo>
                  <a:cubicBezTo>
                    <a:pt x="25333" y="56129"/>
                    <a:pt x="24000" y="56129"/>
                    <a:pt x="22666" y="58064"/>
                  </a:cubicBezTo>
                  <a:cubicBezTo>
                    <a:pt x="21333" y="60000"/>
                    <a:pt x="20000" y="60000"/>
                    <a:pt x="18666" y="60000"/>
                  </a:cubicBezTo>
                  <a:cubicBezTo>
                    <a:pt x="16000" y="61935"/>
                    <a:pt x="16000" y="63870"/>
                    <a:pt x="18666" y="63870"/>
                  </a:cubicBezTo>
                  <a:cubicBezTo>
                    <a:pt x="20000" y="63870"/>
                    <a:pt x="24000" y="65806"/>
                    <a:pt x="25333" y="65806"/>
                  </a:cubicBezTo>
                  <a:cubicBezTo>
                    <a:pt x="22666" y="67741"/>
                    <a:pt x="20000" y="63870"/>
                    <a:pt x="20000" y="69677"/>
                  </a:cubicBezTo>
                  <a:cubicBezTo>
                    <a:pt x="20000" y="71612"/>
                    <a:pt x="13333" y="71612"/>
                    <a:pt x="12000" y="73548"/>
                  </a:cubicBezTo>
                  <a:cubicBezTo>
                    <a:pt x="10666" y="75483"/>
                    <a:pt x="12000" y="75483"/>
                    <a:pt x="12000" y="77419"/>
                  </a:cubicBezTo>
                  <a:cubicBezTo>
                    <a:pt x="12000" y="77419"/>
                    <a:pt x="8000" y="79354"/>
                    <a:pt x="8000" y="79354"/>
                  </a:cubicBezTo>
                  <a:cubicBezTo>
                    <a:pt x="2666" y="81290"/>
                    <a:pt x="9333" y="81290"/>
                    <a:pt x="9333" y="83225"/>
                  </a:cubicBezTo>
                  <a:cubicBezTo>
                    <a:pt x="10666" y="85161"/>
                    <a:pt x="6666" y="90967"/>
                    <a:pt x="6666" y="90967"/>
                  </a:cubicBezTo>
                  <a:cubicBezTo>
                    <a:pt x="4000" y="94838"/>
                    <a:pt x="0" y="90967"/>
                    <a:pt x="0" y="98709"/>
                  </a:cubicBezTo>
                  <a:cubicBezTo>
                    <a:pt x="0" y="106451"/>
                    <a:pt x="2666" y="102580"/>
                    <a:pt x="5333" y="102580"/>
                  </a:cubicBezTo>
                  <a:cubicBezTo>
                    <a:pt x="8000" y="104516"/>
                    <a:pt x="9333" y="106451"/>
                    <a:pt x="12000" y="104516"/>
                  </a:cubicBezTo>
                  <a:cubicBezTo>
                    <a:pt x="12000" y="104516"/>
                    <a:pt x="14666" y="108387"/>
                    <a:pt x="16000" y="106451"/>
                  </a:cubicBezTo>
                  <a:cubicBezTo>
                    <a:pt x="16000" y="106451"/>
                    <a:pt x="13333" y="106451"/>
                    <a:pt x="13333" y="108387"/>
                  </a:cubicBezTo>
                  <a:cubicBezTo>
                    <a:pt x="14666" y="108387"/>
                    <a:pt x="16000" y="108387"/>
                    <a:pt x="16000" y="108387"/>
                  </a:cubicBezTo>
                  <a:cubicBezTo>
                    <a:pt x="16000" y="108387"/>
                    <a:pt x="13333" y="116129"/>
                    <a:pt x="13333" y="116129"/>
                  </a:cubicBezTo>
                  <a:cubicBezTo>
                    <a:pt x="16000" y="118064"/>
                    <a:pt x="18666" y="118064"/>
                    <a:pt x="21333" y="120000"/>
                  </a:cubicBezTo>
                  <a:cubicBezTo>
                    <a:pt x="25333" y="120000"/>
                    <a:pt x="26666" y="120000"/>
                    <a:pt x="30666" y="120000"/>
                  </a:cubicBezTo>
                  <a:cubicBezTo>
                    <a:pt x="32000" y="118064"/>
                    <a:pt x="33333" y="118064"/>
                    <a:pt x="34666" y="118064"/>
                  </a:cubicBezTo>
                  <a:cubicBezTo>
                    <a:pt x="36000" y="120000"/>
                    <a:pt x="37333" y="120000"/>
                    <a:pt x="40000" y="120000"/>
                  </a:cubicBezTo>
                  <a:cubicBezTo>
                    <a:pt x="41333" y="120000"/>
                    <a:pt x="36000" y="114193"/>
                    <a:pt x="34666" y="114193"/>
                  </a:cubicBezTo>
                  <a:cubicBezTo>
                    <a:pt x="32000" y="110322"/>
                    <a:pt x="30666" y="106451"/>
                    <a:pt x="29333" y="102580"/>
                  </a:cubicBezTo>
                  <a:cubicBezTo>
                    <a:pt x="26666" y="98709"/>
                    <a:pt x="28000" y="96774"/>
                    <a:pt x="26666" y="92903"/>
                  </a:cubicBezTo>
                  <a:cubicBezTo>
                    <a:pt x="25333" y="87096"/>
                    <a:pt x="24000" y="87096"/>
                    <a:pt x="26666" y="83225"/>
                  </a:cubicBezTo>
                  <a:cubicBezTo>
                    <a:pt x="28000" y="83225"/>
                    <a:pt x="26666" y="83225"/>
                    <a:pt x="26666" y="81290"/>
                  </a:cubicBezTo>
                  <a:cubicBezTo>
                    <a:pt x="28000" y="79354"/>
                    <a:pt x="32000" y="81290"/>
                    <a:pt x="32000" y="79354"/>
                  </a:cubicBezTo>
                  <a:cubicBezTo>
                    <a:pt x="32000" y="79354"/>
                    <a:pt x="29333" y="77419"/>
                    <a:pt x="29333" y="77419"/>
                  </a:cubicBezTo>
                  <a:cubicBezTo>
                    <a:pt x="30666" y="75483"/>
                    <a:pt x="34666" y="77419"/>
                    <a:pt x="34666" y="75483"/>
                  </a:cubicBezTo>
                  <a:cubicBezTo>
                    <a:pt x="34666" y="73548"/>
                    <a:pt x="28000" y="71612"/>
                    <a:pt x="28000" y="69677"/>
                  </a:cubicBezTo>
                  <a:cubicBezTo>
                    <a:pt x="28000" y="69677"/>
                    <a:pt x="38666" y="71612"/>
                    <a:pt x="38666" y="71612"/>
                  </a:cubicBezTo>
                  <a:cubicBezTo>
                    <a:pt x="38666" y="69677"/>
                    <a:pt x="36000" y="67741"/>
                    <a:pt x="36000" y="65806"/>
                  </a:cubicBezTo>
                  <a:cubicBezTo>
                    <a:pt x="36000" y="63870"/>
                    <a:pt x="40000" y="67741"/>
                    <a:pt x="41333" y="65806"/>
                  </a:cubicBezTo>
                  <a:cubicBezTo>
                    <a:pt x="41333" y="63870"/>
                    <a:pt x="36000" y="60000"/>
                    <a:pt x="36000" y="61935"/>
                  </a:cubicBezTo>
                  <a:cubicBezTo>
                    <a:pt x="36000" y="60000"/>
                    <a:pt x="41333" y="63870"/>
                    <a:pt x="42666" y="61935"/>
                  </a:cubicBezTo>
                  <a:cubicBezTo>
                    <a:pt x="42666" y="61935"/>
                    <a:pt x="44000" y="60000"/>
                    <a:pt x="42666" y="60000"/>
                  </a:cubicBezTo>
                  <a:cubicBezTo>
                    <a:pt x="42666" y="60000"/>
                    <a:pt x="40000" y="56129"/>
                    <a:pt x="40000" y="56129"/>
                  </a:cubicBezTo>
                  <a:cubicBezTo>
                    <a:pt x="42666" y="56129"/>
                    <a:pt x="44000" y="58064"/>
                    <a:pt x="46666" y="56129"/>
                  </a:cubicBezTo>
                  <a:cubicBezTo>
                    <a:pt x="46666" y="54193"/>
                    <a:pt x="49333" y="52258"/>
                    <a:pt x="49333" y="52258"/>
                  </a:cubicBezTo>
                  <a:cubicBezTo>
                    <a:pt x="49333" y="50322"/>
                    <a:pt x="46666" y="50322"/>
                    <a:pt x="46666" y="50322"/>
                  </a:cubicBezTo>
                  <a:cubicBezTo>
                    <a:pt x="48000" y="50322"/>
                    <a:pt x="52000" y="50322"/>
                    <a:pt x="52000" y="46451"/>
                  </a:cubicBezTo>
                  <a:cubicBezTo>
                    <a:pt x="52000" y="42580"/>
                    <a:pt x="54666" y="48387"/>
                    <a:pt x="56000" y="46451"/>
                  </a:cubicBezTo>
                  <a:cubicBezTo>
                    <a:pt x="56000" y="46451"/>
                    <a:pt x="54666" y="44516"/>
                    <a:pt x="54666" y="44516"/>
                  </a:cubicBezTo>
                  <a:cubicBezTo>
                    <a:pt x="56000" y="42580"/>
                    <a:pt x="60000" y="44516"/>
                    <a:pt x="60000" y="42580"/>
                  </a:cubicBezTo>
                  <a:cubicBezTo>
                    <a:pt x="61333" y="40645"/>
                    <a:pt x="60000" y="38709"/>
                    <a:pt x="58666" y="38709"/>
                  </a:cubicBezTo>
                  <a:cubicBezTo>
                    <a:pt x="65333" y="34838"/>
                    <a:pt x="70666" y="30967"/>
                    <a:pt x="77333" y="29032"/>
                  </a:cubicBezTo>
                  <a:cubicBezTo>
                    <a:pt x="81333" y="27096"/>
                    <a:pt x="86666" y="25161"/>
                    <a:pt x="90666" y="23225"/>
                  </a:cubicBezTo>
                  <a:cubicBezTo>
                    <a:pt x="97333" y="21290"/>
                    <a:pt x="102666" y="19354"/>
                    <a:pt x="108000" y="15483"/>
                  </a:cubicBezTo>
                  <a:cubicBezTo>
                    <a:pt x="110666" y="15483"/>
                    <a:pt x="114666" y="11612"/>
                    <a:pt x="117333" y="7741"/>
                  </a:cubicBezTo>
                  <a:cubicBezTo>
                    <a:pt x="120000" y="3870"/>
                    <a:pt x="114666" y="1935"/>
                    <a:pt x="112000" y="1935"/>
                  </a:cubicBezTo>
                  <a:cubicBezTo>
                    <a:pt x="109333" y="1935"/>
                    <a:pt x="114666" y="1935"/>
                    <a:pt x="112000" y="193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0" name="Google Shape;850;p36"/>
            <p:cNvSpPr/>
            <p:nvPr/>
          </p:nvSpPr>
          <p:spPr>
            <a:xfrm>
              <a:off x="16241600" y="4197415"/>
              <a:ext cx="299364" cy="149721"/>
            </a:xfrm>
            <a:custGeom>
              <a:avLst/>
              <a:gdLst/>
              <a:ahLst/>
              <a:cxnLst/>
              <a:rect l="l" t="t" r="r" b="b"/>
              <a:pathLst>
                <a:path w="120000" h="120000" extrusionOk="0">
                  <a:moveTo>
                    <a:pt x="60000" y="45000"/>
                  </a:moveTo>
                  <a:cubicBezTo>
                    <a:pt x="60000" y="45000"/>
                    <a:pt x="71250" y="15000"/>
                    <a:pt x="71250" y="7500"/>
                  </a:cubicBezTo>
                  <a:cubicBezTo>
                    <a:pt x="67500" y="0"/>
                    <a:pt x="63750" y="0"/>
                    <a:pt x="60000" y="0"/>
                  </a:cubicBezTo>
                  <a:cubicBezTo>
                    <a:pt x="56250" y="0"/>
                    <a:pt x="56250" y="15000"/>
                    <a:pt x="56250" y="15000"/>
                  </a:cubicBezTo>
                  <a:cubicBezTo>
                    <a:pt x="48750" y="15000"/>
                    <a:pt x="45000" y="0"/>
                    <a:pt x="37500" y="15000"/>
                  </a:cubicBezTo>
                  <a:cubicBezTo>
                    <a:pt x="37500" y="15000"/>
                    <a:pt x="30000" y="22500"/>
                    <a:pt x="33750" y="30000"/>
                  </a:cubicBezTo>
                  <a:cubicBezTo>
                    <a:pt x="37500" y="30000"/>
                    <a:pt x="41250" y="37500"/>
                    <a:pt x="45000" y="30000"/>
                  </a:cubicBezTo>
                  <a:cubicBezTo>
                    <a:pt x="37500" y="37500"/>
                    <a:pt x="18750" y="45000"/>
                    <a:pt x="37500" y="60000"/>
                  </a:cubicBezTo>
                  <a:cubicBezTo>
                    <a:pt x="26250" y="52500"/>
                    <a:pt x="22500" y="60000"/>
                    <a:pt x="18750" y="75000"/>
                  </a:cubicBezTo>
                  <a:cubicBezTo>
                    <a:pt x="15000" y="82500"/>
                    <a:pt x="0" y="112500"/>
                    <a:pt x="3750" y="112500"/>
                  </a:cubicBezTo>
                  <a:cubicBezTo>
                    <a:pt x="11250" y="120000"/>
                    <a:pt x="22500" y="120000"/>
                    <a:pt x="30000" y="112500"/>
                  </a:cubicBezTo>
                  <a:cubicBezTo>
                    <a:pt x="41250" y="97500"/>
                    <a:pt x="52500" y="97500"/>
                    <a:pt x="63750" y="105000"/>
                  </a:cubicBezTo>
                  <a:cubicBezTo>
                    <a:pt x="78750" y="105000"/>
                    <a:pt x="90000" y="97500"/>
                    <a:pt x="105000" y="90000"/>
                  </a:cubicBezTo>
                  <a:cubicBezTo>
                    <a:pt x="112500" y="82500"/>
                    <a:pt x="120000" y="60000"/>
                    <a:pt x="108750" y="52500"/>
                  </a:cubicBezTo>
                  <a:cubicBezTo>
                    <a:pt x="101250" y="45000"/>
                    <a:pt x="90000" y="15000"/>
                    <a:pt x="82500" y="22500"/>
                  </a:cubicBezTo>
                  <a:cubicBezTo>
                    <a:pt x="75000" y="22500"/>
                    <a:pt x="67500" y="45000"/>
                    <a:pt x="60000" y="45000"/>
                  </a:cubicBezTo>
                  <a:cubicBezTo>
                    <a:pt x="56250" y="45000"/>
                    <a:pt x="63750" y="45000"/>
                    <a:pt x="60000" y="4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1" name="Google Shape;851;p36"/>
            <p:cNvSpPr/>
            <p:nvPr/>
          </p:nvSpPr>
          <p:spPr>
            <a:xfrm>
              <a:off x="15999561" y="4111405"/>
              <a:ext cx="280256" cy="149721"/>
            </a:xfrm>
            <a:custGeom>
              <a:avLst/>
              <a:gdLst/>
              <a:ahLst/>
              <a:cxnLst/>
              <a:rect l="l" t="t" r="r" b="b"/>
              <a:pathLst>
                <a:path w="120000" h="120000" extrusionOk="0">
                  <a:moveTo>
                    <a:pt x="104000" y="75000"/>
                  </a:moveTo>
                  <a:cubicBezTo>
                    <a:pt x="116000" y="82500"/>
                    <a:pt x="108000" y="67500"/>
                    <a:pt x="112000" y="52500"/>
                  </a:cubicBezTo>
                  <a:cubicBezTo>
                    <a:pt x="112000" y="45000"/>
                    <a:pt x="116000" y="45000"/>
                    <a:pt x="116000" y="37500"/>
                  </a:cubicBezTo>
                  <a:cubicBezTo>
                    <a:pt x="116000" y="30000"/>
                    <a:pt x="108000" y="22500"/>
                    <a:pt x="104000" y="22500"/>
                  </a:cubicBezTo>
                  <a:cubicBezTo>
                    <a:pt x="100000" y="15000"/>
                    <a:pt x="92000" y="15000"/>
                    <a:pt x="88000" y="22500"/>
                  </a:cubicBezTo>
                  <a:cubicBezTo>
                    <a:pt x="88000" y="22500"/>
                    <a:pt x="68000" y="30000"/>
                    <a:pt x="68000" y="30000"/>
                  </a:cubicBezTo>
                  <a:cubicBezTo>
                    <a:pt x="68000" y="30000"/>
                    <a:pt x="84000" y="15000"/>
                    <a:pt x="72000" y="7500"/>
                  </a:cubicBezTo>
                  <a:cubicBezTo>
                    <a:pt x="64000" y="0"/>
                    <a:pt x="56000" y="7500"/>
                    <a:pt x="48000" y="7500"/>
                  </a:cubicBezTo>
                  <a:cubicBezTo>
                    <a:pt x="44000" y="7500"/>
                    <a:pt x="24000" y="15000"/>
                    <a:pt x="20000" y="30000"/>
                  </a:cubicBezTo>
                  <a:cubicBezTo>
                    <a:pt x="20000" y="30000"/>
                    <a:pt x="28000" y="30000"/>
                    <a:pt x="28000" y="30000"/>
                  </a:cubicBezTo>
                  <a:cubicBezTo>
                    <a:pt x="28000" y="30000"/>
                    <a:pt x="0" y="52500"/>
                    <a:pt x="0" y="60000"/>
                  </a:cubicBezTo>
                  <a:cubicBezTo>
                    <a:pt x="0" y="60000"/>
                    <a:pt x="16000" y="67500"/>
                    <a:pt x="16000" y="67500"/>
                  </a:cubicBezTo>
                  <a:cubicBezTo>
                    <a:pt x="20000" y="67500"/>
                    <a:pt x="24000" y="82500"/>
                    <a:pt x="28000" y="90000"/>
                  </a:cubicBezTo>
                  <a:cubicBezTo>
                    <a:pt x="36000" y="97500"/>
                    <a:pt x="40000" y="97500"/>
                    <a:pt x="48000" y="97500"/>
                  </a:cubicBezTo>
                  <a:cubicBezTo>
                    <a:pt x="56000" y="105000"/>
                    <a:pt x="68000" y="120000"/>
                    <a:pt x="76000" y="120000"/>
                  </a:cubicBezTo>
                  <a:cubicBezTo>
                    <a:pt x="88000" y="120000"/>
                    <a:pt x="100000" y="120000"/>
                    <a:pt x="112000" y="112500"/>
                  </a:cubicBezTo>
                  <a:cubicBezTo>
                    <a:pt x="120000" y="112500"/>
                    <a:pt x="104000" y="75000"/>
                    <a:pt x="104000" y="75000"/>
                  </a:cubicBezTo>
                  <a:cubicBezTo>
                    <a:pt x="108000" y="75000"/>
                    <a:pt x="100000" y="75000"/>
                    <a:pt x="104000" y="7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2" name="Google Shape;852;p36"/>
            <p:cNvSpPr/>
            <p:nvPr/>
          </p:nvSpPr>
          <p:spPr>
            <a:xfrm>
              <a:off x="15916758" y="4120960"/>
              <a:ext cx="140127" cy="47785"/>
            </a:xfrm>
            <a:custGeom>
              <a:avLst/>
              <a:gdLst/>
              <a:ahLst/>
              <a:cxnLst/>
              <a:rect l="l" t="t" r="r" b="b"/>
              <a:pathLst>
                <a:path w="120000" h="120000" extrusionOk="0">
                  <a:moveTo>
                    <a:pt x="72000" y="24000"/>
                  </a:moveTo>
                  <a:cubicBezTo>
                    <a:pt x="64000" y="24000"/>
                    <a:pt x="48000" y="24000"/>
                    <a:pt x="32000" y="24000"/>
                  </a:cubicBezTo>
                  <a:cubicBezTo>
                    <a:pt x="24000" y="24000"/>
                    <a:pt x="8000" y="0"/>
                    <a:pt x="0" y="24000"/>
                  </a:cubicBezTo>
                  <a:cubicBezTo>
                    <a:pt x="0" y="24000"/>
                    <a:pt x="0" y="72000"/>
                    <a:pt x="8000" y="72000"/>
                  </a:cubicBezTo>
                  <a:cubicBezTo>
                    <a:pt x="24000" y="96000"/>
                    <a:pt x="32000" y="120000"/>
                    <a:pt x="48000" y="120000"/>
                  </a:cubicBezTo>
                  <a:cubicBezTo>
                    <a:pt x="64000" y="120000"/>
                    <a:pt x="120000" y="48000"/>
                    <a:pt x="72000" y="24000"/>
                  </a:cubicBezTo>
                  <a:cubicBezTo>
                    <a:pt x="64000" y="24000"/>
                    <a:pt x="80000" y="48000"/>
                    <a:pt x="72000" y="24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3" name="Google Shape;853;p36"/>
            <p:cNvSpPr/>
            <p:nvPr/>
          </p:nvSpPr>
          <p:spPr>
            <a:xfrm>
              <a:off x="15942234" y="3990355"/>
              <a:ext cx="235667" cy="149721"/>
            </a:xfrm>
            <a:custGeom>
              <a:avLst/>
              <a:gdLst/>
              <a:ahLst/>
              <a:cxnLst/>
              <a:rect l="l" t="t" r="r" b="b"/>
              <a:pathLst>
                <a:path w="120000" h="120000" extrusionOk="0">
                  <a:moveTo>
                    <a:pt x="33600" y="112500"/>
                  </a:moveTo>
                  <a:cubicBezTo>
                    <a:pt x="28800" y="105000"/>
                    <a:pt x="19200" y="105000"/>
                    <a:pt x="14400" y="97500"/>
                  </a:cubicBezTo>
                  <a:cubicBezTo>
                    <a:pt x="9600" y="90000"/>
                    <a:pt x="19200" y="90000"/>
                    <a:pt x="19200" y="90000"/>
                  </a:cubicBezTo>
                  <a:cubicBezTo>
                    <a:pt x="19200" y="90000"/>
                    <a:pt x="0" y="97500"/>
                    <a:pt x="0" y="90000"/>
                  </a:cubicBezTo>
                  <a:cubicBezTo>
                    <a:pt x="0" y="75000"/>
                    <a:pt x="14400" y="82500"/>
                    <a:pt x="14400" y="82500"/>
                  </a:cubicBezTo>
                  <a:cubicBezTo>
                    <a:pt x="14400" y="75000"/>
                    <a:pt x="9600" y="75000"/>
                    <a:pt x="9600" y="75000"/>
                  </a:cubicBezTo>
                  <a:cubicBezTo>
                    <a:pt x="9600" y="75000"/>
                    <a:pt x="33600" y="52500"/>
                    <a:pt x="28800" y="45000"/>
                  </a:cubicBezTo>
                  <a:cubicBezTo>
                    <a:pt x="28800" y="45000"/>
                    <a:pt x="24000" y="45000"/>
                    <a:pt x="24000" y="45000"/>
                  </a:cubicBezTo>
                  <a:cubicBezTo>
                    <a:pt x="28800" y="30000"/>
                    <a:pt x="43200" y="30000"/>
                    <a:pt x="52800" y="22500"/>
                  </a:cubicBezTo>
                  <a:cubicBezTo>
                    <a:pt x="62400" y="15000"/>
                    <a:pt x="76800" y="7500"/>
                    <a:pt x="86400" y="0"/>
                  </a:cubicBezTo>
                  <a:cubicBezTo>
                    <a:pt x="86400" y="0"/>
                    <a:pt x="91200" y="22500"/>
                    <a:pt x="96000" y="30000"/>
                  </a:cubicBezTo>
                  <a:cubicBezTo>
                    <a:pt x="96000" y="30000"/>
                    <a:pt x="120000" y="45000"/>
                    <a:pt x="120000" y="52500"/>
                  </a:cubicBezTo>
                  <a:cubicBezTo>
                    <a:pt x="120000" y="60000"/>
                    <a:pt x="96000" y="52500"/>
                    <a:pt x="100800" y="67500"/>
                  </a:cubicBezTo>
                  <a:cubicBezTo>
                    <a:pt x="100800" y="67500"/>
                    <a:pt x="110400" y="75000"/>
                    <a:pt x="110400" y="90000"/>
                  </a:cubicBezTo>
                  <a:cubicBezTo>
                    <a:pt x="105600" y="90000"/>
                    <a:pt x="96000" y="90000"/>
                    <a:pt x="91200" y="97500"/>
                  </a:cubicBezTo>
                  <a:cubicBezTo>
                    <a:pt x="76800" y="105000"/>
                    <a:pt x="48000" y="120000"/>
                    <a:pt x="33600" y="112500"/>
                  </a:cubicBezTo>
                  <a:cubicBezTo>
                    <a:pt x="28800" y="105000"/>
                    <a:pt x="43200" y="120000"/>
                    <a:pt x="33600" y="1125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4" name="Google Shape;854;p36"/>
            <p:cNvSpPr/>
            <p:nvPr/>
          </p:nvSpPr>
          <p:spPr>
            <a:xfrm>
              <a:off x="18426316" y="4579679"/>
              <a:ext cx="235667" cy="76452"/>
            </a:xfrm>
            <a:custGeom>
              <a:avLst/>
              <a:gdLst/>
              <a:ahLst/>
              <a:cxnLst/>
              <a:rect l="l" t="t" r="r" b="b"/>
              <a:pathLst>
                <a:path w="120000" h="120000" extrusionOk="0">
                  <a:moveTo>
                    <a:pt x="24000" y="45000"/>
                  </a:moveTo>
                  <a:cubicBezTo>
                    <a:pt x="19200" y="45000"/>
                    <a:pt x="19200" y="15000"/>
                    <a:pt x="14400" y="15000"/>
                  </a:cubicBezTo>
                  <a:cubicBezTo>
                    <a:pt x="14400" y="0"/>
                    <a:pt x="4800" y="30000"/>
                    <a:pt x="4800" y="30000"/>
                  </a:cubicBezTo>
                  <a:cubicBezTo>
                    <a:pt x="0" y="60000"/>
                    <a:pt x="4800" y="60000"/>
                    <a:pt x="9600" y="60000"/>
                  </a:cubicBezTo>
                  <a:cubicBezTo>
                    <a:pt x="14400" y="60000"/>
                    <a:pt x="19200" y="90000"/>
                    <a:pt x="24000" y="90000"/>
                  </a:cubicBezTo>
                  <a:cubicBezTo>
                    <a:pt x="43200" y="105000"/>
                    <a:pt x="57600" y="120000"/>
                    <a:pt x="76800" y="120000"/>
                  </a:cubicBezTo>
                  <a:cubicBezTo>
                    <a:pt x="81600" y="120000"/>
                    <a:pt x="120000" y="105000"/>
                    <a:pt x="115200" y="75000"/>
                  </a:cubicBezTo>
                  <a:cubicBezTo>
                    <a:pt x="110400" y="75000"/>
                    <a:pt x="110400" y="90000"/>
                    <a:pt x="110400" y="90000"/>
                  </a:cubicBezTo>
                  <a:cubicBezTo>
                    <a:pt x="105600" y="90000"/>
                    <a:pt x="100800" y="75000"/>
                    <a:pt x="96000" y="60000"/>
                  </a:cubicBezTo>
                  <a:cubicBezTo>
                    <a:pt x="91200" y="60000"/>
                    <a:pt x="81600" y="45000"/>
                    <a:pt x="72000" y="60000"/>
                  </a:cubicBezTo>
                  <a:cubicBezTo>
                    <a:pt x="67200" y="60000"/>
                    <a:pt x="57600" y="30000"/>
                    <a:pt x="48000" y="30000"/>
                  </a:cubicBezTo>
                  <a:cubicBezTo>
                    <a:pt x="38400" y="30000"/>
                    <a:pt x="33600" y="45000"/>
                    <a:pt x="24000" y="4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5" name="Google Shape;855;p36"/>
            <p:cNvSpPr/>
            <p:nvPr/>
          </p:nvSpPr>
          <p:spPr>
            <a:xfrm>
              <a:off x="18126952" y="4729398"/>
              <a:ext cx="197453" cy="76452"/>
            </a:xfrm>
            <a:custGeom>
              <a:avLst/>
              <a:gdLst/>
              <a:ahLst/>
              <a:cxnLst/>
              <a:rect l="l" t="t" r="r" b="b"/>
              <a:pathLst>
                <a:path w="120000" h="120000" extrusionOk="0">
                  <a:moveTo>
                    <a:pt x="11428" y="90000"/>
                  </a:moveTo>
                  <a:cubicBezTo>
                    <a:pt x="28571" y="90000"/>
                    <a:pt x="34285" y="90000"/>
                    <a:pt x="45714" y="90000"/>
                  </a:cubicBezTo>
                  <a:cubicBezTo>
                    <a:pt x="57142" y="105000"/>
                    <a:pt x="68571" y="105000"/>
                    <a:pt x="80000" y="120000"/>
                  </a:cubicBezTo>
                  <a:cubicBezTo>
                    <a:pt x="91428" y="120000"/>
                    <a:pt x="102857" y="120000"/>
                    <a:pt x="108571" y="105000"/>
                  </a:cubicBezTo>
                  <a:cubicBezTo>
                    <a:pt x="120000" y="90000"/>
                    <a:pt x="102857" y="75000"/>
                    <a:pt x="97142" y="60000"/>
                  </a:cubicBezTo>
                  <a:cubicBezTo>
                    <a:pt x="80000" y="30000"/>
                    <a:pt x="62857" y="0"/>
                    <a:pt x="40000" y="30000"/>
                  </a:cubicBezTo>
                  <a:cubicBezTo>
                    <a:pt x="28571" y="45000"/>
                    <a:pt x="28571" y="60000"/>
                    <a:pt x="22857" y="75000"/>
                  </a:cubicBezTo>
                  <a:cubicBezTo>
                    <a:pt x="17142" y="75000"/>
                    <a:pt x="0" y="90000"/>
                    <a:pt x="11428"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6" name="Google Shape;856;p36"/>
            <p:cNvSpPr/>
            <p:nvPr/>
          </p:nvSpPr>
          <p:spPr>
            <a:xfrm>
              <a:off x="18136506" y="4694361"/>
              <a:ext cx="76432" cy="44598"/>
            </a:xfrm>
            <a:custGeom>
              <a:avLst/>
              <a:gdLst/>
              <a:ahLst/>
              <a:cxnLst/>
              <a:rect l="l" t="t" r="r" b="b"/>
              <a:pathLst>
                <a:path w="120000" h="120000" extrusionOk="0">
                  <a:moveTo>
                    <a:pt x="45000" y="120000"/>
                  </a:moveTo>
                  <a:cubicBezTo>
                    <a:pt x="0" y="120000"/>
                    <a:pt x="15000" y="0"/>
                    <a:pt x="60000" y="24000"/>
                  </a:cubicBezTo>
                  <a:cubicBezTo>
                    <a:pt x="120000" y="48000"/>
                    <a:pt x="90000" y="96000"/>
                    <a:pt x="45000" y="120000"/>
                  </a:cubicBezTo>
                  <a:cubicBezTo>
                    <a:pt x="15000" y="120000"/>
                    <a:pt x="75000" y="120000"/>
                    <a:pt x="45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7" name="Google Shape;857;p36"/>
            <p:cNvSpPr/>
            <p:nvPr/>
          </p:nvSpPr>
          <p:spPr>
            <a:xfrm>
              <a:off x="17932683" y="4560566"/>
              <a:ext cx="28662" cy="47785"/>
            </a:xfrm>
            <a:custGeom>
              <a:avLst/>
              <a:gdLst/>
              <a:ahLst/>
              <a:cxnLst/>
              <a:rect l="l" t="t" r="r" b="b"/>
              <a:pathLst>
                <a:path w="120000" h="120000" extrusionOk="0">
                  <a:moveTo>
                    <a:pt x="40000" y="72000"/>
                  </a:moveTo>
                  <a:cubicBezTo>
                    <a:pt x="0" y="48000"/>
                    <a:pt x="80000" y="0"/>
                    <a:pt x="120000" y="24000"/>
                  </a:cubicBezTo>
                  <a:cubicBezTo>
                    <a:pt x="120000" y="48000"/>
                    <a:pt x="80000" y="120000"/>
                    <a:pt x="40000" y="120000"/>
                  </a:cubicBezTo>
                  <a:cubicBezTo>
                    <a:pt x="40000" y="120000"/>
                    <a:pt x="40000" y="72000"/>
                    <a:pt x="40000" y="72000"/>
                  </a:cubicBezTo>
                  <a:cubicBezTo>
                    <a:pt x="0" y="48000"/>
                    <a:pt x="40000" y="72000"/>
                    <a:pt x="4000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8" name="Google Shape;858;p36"/>
            <p:cNvSpPr/>
            <p:nvPr/>
          </p:nvSpPr>
          <p:spPr>
            <a:xfrm>
              <a:off x="17932683" y="4700729"/>
              <a:ext cx="38217" cy="47785"/>
            </a:xfrm>
            <a:custGeom>
              <a:avLst/>
              <a:gdLst/>
              <a:ahLst/>
              <a:cxnLst/>
              <a:rect l="l" t="t" r="r" b="b"/>
              <a:pathLst>
                <a:path w="120000" h="120000" extrusionOk="0">
                  <a:moveTo>
                    <a:pt x="120000" y="96000"/>
                  </a:moveTo>
                  <a:cubicBezTo>
                    <a:pt x="120000" y="72000"/>
                    <a:pt x="30000" y="0"/>
                    <a:pt x="0" y="24000"/>
                  </a:cubicBezTo>
                  <a:cubicBezTo>
                    <a:pt x="0" y="24000"/>
                    <a:pt x="90000" y="120000"/>
                    <a:pt x="12000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59" name="Google Shape;859;p36"/>
            <p:cNvSpPr/>
            <p:nvPr/>
          </p:nvSpPr>
          <p:spPr>
            <a:xfrm>
              <a:off x="17996378" y="4525526"/>
              <a:ext cx="394905" cy="149721"/>
            </a:xfrm>
            <a:custGeom>
              <a:avLst/>
              <a:gdLst/>
              <a:ahLst/>
              <a:cxnLst/>
              <a:rect l="l" t="t" r="r" b="b"/>
              <a:pathLst>
                <a:path w="120000" h="120000" extrusionOk="0">
                  <a:moveTo>
                    <a:pt x="97142" y="30000"/>
                  </a:moveTo>
                  <a:cubicBezTo>
                    <a:pt x="91428" y="22500"/>
                    <a:pt x="88571" y="30000"/>
                    <a:pt x="82857" y="22500"/>
                  </a:cubicBezTo>
                  <a:cubicBezTo>
                    <a:pt x="82857" y="22500"/>
                    <a:pt x="68571" y="0"/>
                    <a:pt x="65714" y="0"/>
                  </a:cubicBezTo>
                  <a:cubicBezTo>
                    <a:pt x="65714" y="0"/>
                    <a:pt x="68571" y="7500"/>
                    <a:pt x="62857" y="15000"/>
                  </a:cubicBezTo>
                  <a:cubicBezTo>
                    <a:pt x="57142" y="15000"/>
                    <a:pt x="62857" y="37500"/>
                    <a:pt x="57142" y="45000"/>
                  </a:cubicBezTo>
                  <a:cubicBezTo>
                    <a:pt x="54285" y="45000"/>
                    <a:pt x="34285" y="7500"/>
                    <a:pt x="31428" y="7500"/>
                  </a:cubicBezTo>
                  <a:cubicBezTo>
                    <a:pt x="25714" y="0"/>
                    <a:pt x="11428" y="7500"/>
                    <a:pt x="11428" y="22500"/>
                  </a:cubicBezTo>
                  <a:cubicBezTo>
                    <a:pt x="11428" y="37500"/>
                    <a:pt x="0" y="30000"/>
                    <a:pt x="5714" y="45000"/>
                  </a:cubicBezTo>
                  <a:cubicBezTo>
                    <a:pt x="8571" y="52500"/>
                    <a:pt x="0" y="67500"/>
                    <a:pt x="2857" y="75000"/>
                  </a:cubicBezTo>
                  <a:cubicBezTo>
                    <a:pt x="8571" y="90000"/>
                    <a:pt x="17142" y="97500"/>
                    <a:pt x="25714" y="105000"/>
                  </a:cubicBezTo>
                  <a:cubicBezTo>
                    <a:pt x="28571" y="112500"/>
                    <a:pt x="34285" y="120000"/>
                    <a:pt x="37142" y="112500"/>
                  </a:cubicBezTo>
                  <a:cubicBezTo>
                    <a:pt x="40000" y="112500"/>
                    <a:pt x="40000" y="90000"/>
                    <a:pt x="42857" y="97500"/>
                  </a:cubicBezTo>
                  <a:cubicBezTo>
                    <a:pt x="42857" y="97500"/>
                    <a:pt x="42857" y="105000"/>
                    <a:pt x="45714" y="105000"/>
                  </a:cubicBezTo>
                  <a:cubicBezTo>
                    <a:pt x="48571" y="105000"/>
                    <a:pt x="51428" y="105000"/>
                    <a:pt x="51428" y="105000"/>
                  </a:cubicBezTo>
                  <a:cubicBezTo>
                    <a:pt x="57142" y="97500"/>
                    <a:pt x="62857" y="97500"/>
                    <a:pt x="71428" y="90000"/>
                  </a:cubicBezTo>
                  <a:cubicBezTo>
                    <a:pt x="77142" y="90000"/>
                    <a:pt x="77142" y="105000"/>
                    <a:pt x="80000" y="105000"/>
                  </a:cubicBezTo>
                  <a:cubicBezTo>
                    <a:pt x="82857" y="105000"/>
                    <a:pt x="97142" y="97500"/>
                    <a:pt x="97142" y="97500"/>
                  </a:cubicBezTo>
                  <a:cubicBezTo>
                    <a:pt x="97142" y="97500"/>
                    <a:pt x="94285" y="90000"/>
                    <a:pt x="94285" y="90000"/>
                  </a:cubicBezTo>
                  <a:cubicBezTo>
                    <a:pt x="94285" y="82500"/>
                    <a:pt x="102857" y="90000"/>
                    <a:pt x="105714" y="90000"/>
                  </a:cubicBezTo>
                  <a:cubicBezTo>
                    <a:pt x="105714" y="90000"/>
                    <a:pt x="111428" y="90000"/>
                    <a:pt x="111428" y="82500"/>
                  </a:cubicBezTo>
                  <a:cubicBezTo>
                    <a:pt x="111428" y="75000"/>
                    <a:pt x="114285" y="67500"/>
                    <a:pt x="114285" y="67500"/>
                  </a:cubicBezTo>
                  <a:cubicBezTo>
                    <a:pt x="114285" y="67500"/>
                    <a:pt x="114285" y="67500"/>
                    <a:pt x="111428" y="67500"/>
                  </a:cubicBezTo>
                  <a:cubicBezTo>
                    <a:pt x="111428" y="60000"/>
                    <a:pt x="120000" y="52500"/>
                    <a:pt x="120000" y="45000"/>
                  </a:cubicBezTo>
                  <a:cubicBezTo>
                    <a:pt x="117142" y="37500"/>
                    <a:pt x="102857" y="30000"/>
                    <a:pt x="97142" y="30000"/>
                  </a:cubicBezTo>
                  <a:cubicBezTo>
                    <a:pt x="91428" y="22500"/>
                    <a:pt x="102857" y="30000"/>
                    <a:pt x="97142" y="3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0" name="Google Shape;860;p36"/>
            <p:cNvSpPr/>
            <p:nvPr/>
          </p:nvSpPr>
          <p:spPr>
            <a:xfrm>
              <a:off x="18222495" y="4570124"/>
              <a:ext cx="73248" cy="76452"/>
            </a:xfrm>
            <a:custGeom>
              <a:avLst/>
              <a:gdLst/>
              <a:ahLst/>
              <a:cxnLst/>
              <a:rect l="l" t="t" r="r" b="b"/>
              <a:pathLst>
                <a:path w="120000" h="120000" extrusionOk="0">
                  <a:moveTo>
                    <a:pt x="105000" y="90000"/>
                  </a:moveTo>
                  <a:cubicBezTo>
                    <a:pt x="90000" y="105000"/>
                    <a:pt x="0" y="15000"/>
                    <a:pt x="60000" y="0"/>
                  </a:cubicBezTo>
                  <a:cubicBezTo>
                    <a:pt x="75000" y="0"/>
                    <a:pt x="120000" y="0"/>
                    <a:pt x="90000" y="30000"/>
                  </a:cubicBezTo>
                  <a:cubicBezTo>
                    <a:pt x="45000" y="60000"/>
                    <a:pt x="105000" y="60000"/>
                    <a:pt x="105000" y="90000"/>
                  </a:cubicBezTo>
                  <a:cubicBezTo>
                    <a:pt x="90000" y="120000"/>
                    <a:pt x="105000" y="75000"/>
                    <a:pt x="105000"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1" name="Google Shape;861;p36"/>
            <p:cNvSpPr/>
            <p:nvPr/>
          </p:nvSpPr>
          <p:spPr>
            <a:xfrm>
              <a:off x="19445425" y="5076623"/>
              <a:ext cx="101909" cy="57338"/>
            </a:xfrm>
            <a:custGeom>
              <a:avLst/>
              <a:gdLst/>
              <a:ahLst/>
              <a:cxnLst/>
              <a:rect l="l" t="t" r="r" b="b"/>
              <a:pathLst>
                <a:path w="120000" h="120000" extrusionOk="0">
                  <a:moveTo>
                    <a:pt x="32727" y="80000"/>
                  </a:moveTo>
                  <a:cubicBezTo>
                    <a:pt x="10909" y="60000"/>
                    <a:pt x="0" y="60000"/>
                    <a:pt x="10909" y="20000"/>
                  </a:cubicBezTo>
                  <a:cubicBezTo>
                    <a:pt x="21818" y="0"/>
                    <a:pt x="43636" y="20000"/>
                    <a:pt x="65454" y="20000"/>
                  </a:cubicBezTo>
                  <a:cubicBezTo>
                    <a:pt x="120000" y="40000"/>
                    <a:pt x="65454" y="120000"/>
                    <a:pt x="32727" y="80000"/>
                  </a:cubicBezTo>
                  <a:cubicBezTo>
                    <a:pt x="21818" y="60000"/>
                    <a:pt x="43636" y="100000"/>
                    <a:pt x="32727"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2" name="Google Shape;862;p36"/>
            <p:cNvSpPr/>
            <p:nvPr/>
          </p:nvSpPr>
          <p:spPr>
            <a:xfrm>
              <a:off x="19247970" y="5898496"/>
              <a:ext cx="57323" cy="47785"/>
            </a:xfrm>
            <a:custGeom>
              <a:avLst/>
              <a:gdLst/>
              <a:ahLst/>
              <a:cxnLst/>
              <a:rect l="l" t="t" r="r" b="b"/>
              <a:pathLst>
                <a:path w="120000" h="120000" extrusionOk="0">
                  <a:moveTo>
                    <a:pt x="100000" y="48000"/>
                  </a:moveTo>
                  <a:cubicBezTo>
                    <a:pt x="120000" y="48000"/>
                    <a:pt x="100000" y="24000"/>
                    <a:pt x="100000" y="24000"/>
                  </a:cubicBezTo>
                  <a:cubicBezTo>
                    <a:pt x="80000" y="0"/>
                    <a:pt x="60000" y="24000"/>
                    <a:pt x="40000" y="24000"/>
                  </a:cubicBezTo>
                  <a:cubicBezTo>
                    <a:pt x="20000" y="24000"/>
                    <a:pt x="0" y="48000"/>
                    <a:pt x="20000" y="72000"/>
                  </a:cubicBezTo>
                  <a:cubicBezTo>
                    <a:pt x="20000" y="72000"/>
                    <a:pt x="0" y="120000"/>
                    <a:pt x="0" y="96000"/>
                  </a:cubicBezTo>
                  <a:cubicBezTo>
                    <a:pt x="0" y="96000"/>
                    <a:pt x="100000" y="48000"/>
                    <a:pt x="100000" y="48000"/>
                  </a:cubicBezTo>
                  <a:cubicBezTo>
                    <a:pt x="120000" y="48000"/>
                    <a:pt x="60000" y="72000"/>
                    <a:pt x="100000" y="4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3" name="Google Shape;863;p36"/>
            <p:cNvSpPr/>
            <p:nvPr/>
          </p:nvSpPr>
          <p:spPr>
            <a:xfrm>
              <a:off x="18005931" y="6172454"/>
              <a:ext cx="47770" cy="25484"/>
            </a:xfrm>
            <a:custGeom>
              <a:avLst/>
              <a:gdLst/>
              <a:ahLst/>
              <a:cxnLst/>
              <a:rect l="l" t="t" r="r" b="b"/>
              <a:pathLst>
                <a:path w="120000" h="120000" extrusionOk="0">
                  <a:moveTo>
                    <a:pt x="72000" y="120000"/>
                  </a:moveTo>
                  <a:cubicBezTo>
                    <a:pt x="24000" y="120000"/>
                    <a:pt x="0" y="40000"/>
                    <a:pt x="72000" y="0"/>
                  </a:cubicBezTo>
                  <a:cubicBezTo>
                    <a:pt x="120000" y="0"/>
                    <a:pt x="96000" y="120000"/>
                    <a:pt x="72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4" name="Google Shape;864;p36"/>
            <p:cNvSpPr/>
            <p:nvPr/>
          </p:nvSpPr>
          <p:spPr>
            <a:xfrm>
              <a:off x="18846695" y="6452780"/>
              <a:ext cx="47770" cy="44598"/>
            </a:xfrm>
            <a:custGeom>
              <a:avLst/>
              <a:gdLst/>
              <a:ahLst/>
              <a:cxnLst/>
              <a:rect l="l" t="t" r="r" b="b"/>
              <a:pathLst>
                <a:path w="120000" h="120000" extrusionOk="0">
                  <a:moveTo>
                    <a:pt x="120000" y="24000"/>
                  </a:moveTo>
                  <a:cubicBezTo>
                    <a:pt x="120000" y="24000"/>
                    <a:pt x="0" y="120000"/>
                    <a:pt x="24000" y="120000"/>
                  </a:cubicBezTo>
                  <a:cubicBezTo>
                    <a:pt x="48000" y="120000"/>
                    <a:pt x="96000" y="72000"/>
                    <a:pt x="96000" y="72000"/>
                  </a:cubicBezTo>
                  <a:cubicBezTo>
                    <a:pt x="120000" y="48000"/>
                    <a:pt x="120000" y="0"/>
                    <a:pt x="120000" y="24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5" name="Google Shape;865;p36"/>
            <p:cNvSpPr/>
            <p:nvPr/>
          </p:nvSpPr>
          <p:spPr>
            <a:xfrm>
              <a:off x="18818034" y="6526047"/>
              <a:ext cx="19109" cy="9556"/>
            </a:xfrm>
            <a:custGeom>
              <a:avLst/>
              <a:gdLst/>
              <a:ahLst/>
              <a:cxnLst/>
              <a:rect l="l" t="t" r="r" b="b"/>
              <a:pathLst>
                <a:path w="120000" h="120000" extrusionOk="0">
                  <a:moveTo>
                    <a:pt x="60000" y="0"/>
                  </a:moveTo>
                  <a:cubicBezTo>
                    <a:pt x="60000" y="0"/>
                    <a:pt x="0" y="120000"/>
                    <a:pt x="60000" y="120000"/>
                  </a:cubicBezTo>
                  <a:cubicBezTo>
                    <a:pt x="60000" y="120000"/>
                    <a:pt x="120000" y="0"/>
                    <a:pt x="6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6" name="Google Shape;866;p36"/>
            <p:cNvSpPr/>
            <p:nvPr/>
          </p:nvSpPr>
          <p:spPr>
            <a:xfrm>
              <a:off x="18687463" y="6675768"/>
              <a:ext cx="28662" cy="9556"/>
            </a:xfrm>
            <a:custGeom>
              <a:avLst/>
              <a:gdLst/>
              <a:ahLst/>
              <a:cxnLst/>
              <a:rect l="l" t="t" r="r" b="b"/>
              <a:pathLst>
                <a:path w="120000" h="120000" extrusionOk="0">
                  <a:moveTo>
                    <a:pt x="80000" y="0"/>
                  </a:moveTo>
                  <a:cubicBezTo>
                    <a:pt x="80000" y="0"/>
                    <a:pt x="0" y="120000"/>
                    <a:pt x="40000" y="120000"/>
                  </a:cubicBezTo>
                  <a:cubicBezTo>
                    <a:pt x="40000" y="120000"/>
                    <a:pt x="120000" y="0"/>
                    <a:pt x="8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7" name="Google Shape;867;p36"/>
            <p:cNvSpPr/>
            <p:nvPr/>
          </p:nvSpPr>
          <p:spPr>
            <a:xfrm>
              <a:off x="18575995" y="6723551"/>
              <a:ext cx="66879" cy="38227"/>
            </a:xfrm>
            <a:custGeom>
              <a:avLst/>
              <a:gdLst/>
              <a:ahLst/>
              <a:cxnLst/>
              <a:rect l="l" t="t" r="r" b="b"/>
              <a:pathLst>
                <a:path w="120000" h="120000" extrusionOk="0">
                  <a:moveTo>
                    <a:pt x="102857" y="0"/>
                  </a:moveTo>
                  <a:cubicBezTo>
                    <a:pt x="85714" y="0"/>
                    <a:pt x="0" y="60000"/>
                    <a:pt x="17142" y="90000"/>
                  </a:cubicBezTo>
                  <a:cubicBezTo>
                    <a:pt x="34285" y="120000"/>
                    <a:pt x="119999" y="0"/>
                    <a:pt x="102857"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8" name="Google Shape;868;p36"/>
            <p:cNvSpPr/>
            <p:nvPr/>
          </p:nvSpPr>
          <p:spPr>
            <a:xfrm>
              <a:off x="18502748" y="6761778"/>
              <a:ext cx="54139" cy="35042"/>
            </a:xfrm>
            <a:custGeom>
              <a:avLst/>
              <a:gdLst/>
              <a:ahLst/>
              <a:cxnLst/>
              <a:rect l="l" t="t" r="r" b="b"/>
              <a:pathLst>
                <a:path w="120000" h="120000" extrusionOk="0">
                  <a:moveTo>
                    <a:pt x="100000" y="0"/>
                  </a:moveTo>
                  <a:cubicBezTo>
                    <a:pt x="100000" y="0"/>
                    <a:pt x="0" y="60000"/>
                    <a:pt x="20000" y="90000"/>
                  </a:cubicBezTo>
                  <a:cubicBezTo>
                    <a:pt x="40000" y="120000"/>
                    <a:pt x="100000" y="0"/>
                    <a:pt x="100000" y="0"/>
                  </a:cubicBezTo>
                  <a:cubicBezTo>
                    <a:pt x="100000" y="0"/>
                    <a:pt x="120000" y="0"/>
                    <a:pt x="10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69" name="Google Shape;869;p36"/>
            <p:cNvSpPr/>
            <p:nvPr/>
          </p:nvSpPr>
          <p:spPr>
            <a:xfrm>
              <a:off x="18454978" y="6790447"/>
              <a:ext cx="47770" cy="44598"/>
            </a:xfrm>
            <a:custGeom>
              <a:avLst/>
              <a:gdLst/>
              <a:ahLst/>
              <a:cxnLst/>
              <a:rect l="l" t="t" r="r" b="b"/>
              <a:pathLst>
                <a:path w="120000" h="120000" extrusionOk="0">
                  <a:moveTo>
                    <a:pt x="96000" y="0"/>
                  </a:moveTo>
                  <a:cubicBezTo>
                    <a:pt x="96000" y="0"/>
                    <a:pt x="0" y="96000"/>
                    <a:pt x="0" y="96000"/>
                  </a:cubicBezTo>
                  <a:cubicBezTo>
                    <a:pt x="48000" y="120000"/>
                    <a:pt x="96000" y="0"/>
                    <a:pt x="96000" y="0"/>
                  </a:cubicBezTo>
                  <a:cubicBezTo>
                    <a:pt x="96000" y="0"/>
                    <a:pt x="120000" y="0"/>
                    <a:pt x="96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70" name="Google Shape;870;p36"/>
            <p:cNvSpPr/>
            <p:nvPr/>
          </p:nvSpPr>
          <p:spPr>
            <a:xfrm>
              <a:off x="18445422" y="6854158"/>
              <a:ext cx="9553" cy="9556"/>
            </a:xfrm>
            <a:custGeom>
              <a:avLst/>
              <a:gdLst/>
              <a:ahLst/>
              <a:cxnLst/>
              <a:rect l="l" t="t" r="r" b="b"/>
              <a:pathLst>
                <a:path w="120000" h="120000" extrusionOk="0">
                  <a:moveTo>
                    <a:pt x="120000" y="0"/>
                  </a:moveTo>
                  <a:cubicBezTo>
                    <a:pt x="0" y="0"/>
                    <a:pt x="0" y="120000"/>
                    <a:pt x="120000" y="120000"/>
                  </a:cubicBezTo>
                  <a:cubicBezTo>
                    <a:pt x="120000" y="120000"/>
                    <a:pt x="120000" y="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71" name="Google Shape;871;p36"/>
            <p:cNvSpPr/>
            <p:nvPr/>
          </p:nvSpPr>
          <p:spPr>
            <a:xfrm>
              <a:off x="18397652" y="6815931"/>
              <a:ext cx="47770" cy="38227"/>
            </a:xfrm>
            <a:custGeom>
              <a:avLst/>
              <a:gdLst/>
              <a:ahLst/>
              <a:cxnLst/>
              <a:rect l="l" t="t" r="r" b="b"/>
              <a:pathLst>
                <a:path w="120000" h="120000" extrusionOk="0">
                  <a:moveTo>
                    <a:pt x="96000" y="30000"/>
                  </a:moveTo>
                  <a:cubicBezTo>
                    <a:pt x="48000" y="60000"/>
                    <a:pt x="0" y="90000"/>
                    <a:pt x="0" y="120000"/>
                  </a:cubicBezTo>
                  <a:cubicBezTo>
                    <a:pt x="0" y="120000"/>
                    <a:pt x="96000" y="30000"/>
                    <a:pt x="96000" y="30000"/>
                  </a:cubicBezTo>
                  <a:cubicBezTo>
                    <a:pt x="72000" y="30000"/>
                    <a:pt x="120000" y="0"/>
                    <a:pt x="96000" y="3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72" name="Google Shape;872;p36"/>
            <p:cNvSpPr/>
            <p:nvPr/>
          </p:nvSpPr>
          <p:spPr>
            <a:xfrm>
              <a:off x="18053702" y="7163156"/>
              <a:ext cx="19109" cy="28669"/>
            </a:xfrm>
            <a:custGeom>
              <a:avLst/>
              <a:gdLst/>
              <a:ahLst/>
              <a:cxnLst/>
              <a:rect l="l" t="t" r="r" b="b"/>
              <a:pathLst>
                <a:path w="120000" h="120000" extrusionOk="0">
                  <a:moveTo>
                    <a:pt x="60000" y="0"/>
                  </a:moveTo>
                  <a:cubicBezTo>
                    <a:pt x="60000" y="0"/>
                    <a:pt x="0" y="120000"/>
                    <a:pt x="60000" y="120000"/>
                  </a:cubicBezTo>
                  <a:cubicBezTo>
                    <a:pt x="120000" y="120000"/>
                    <a:pt x="120000" y="0"/>
                    <a:pt x="6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873" name="Google Shape;873;p36"/>
            <p:cNvGrpSpPr/>
            <p:nvPr/>
          </p:nvGrpSpPr>
          <p:grpSpPr>
            <a:xfrm>
              <a:off x="17709756" y="6761778"/>
              <a:ext cx="697449" cy="662593"/>
              <a:chOff x="5961121" y="2686387"/>
              <a:chExt cx="288233" cy="273757"/>
            </a:xfrm>
          </p:grpSpPr>
          <p:sp>
            <p:nvSpPr>
              <p:cNvPr id="874" name="Google Shape;874;p36"/>
              <p:cNvSpPr/>
              <p:nvPr/>
            </p:nvSpPr>
            <p:spPr>
              <a:xfrm>
                <a:off x="6130902" y="2686387"/>
                <a:ext cx="118452" cy="100026"/>
              </a:xfrm>
              <a:custGeom>
                <a:avLst/>
                <a:gdLst/>
                <a:ahLst/>
                <a:cxnLst/>
                <a:rect l="l" t="t" r="r" b="b"/>
                <a:pathLst>
                  <a:path w="120000" h="120000" extrusionOk="0">
                    <a:moveTo>
                      <a:pt x="108387" y="46153"/>
                    </a:moveTo>
                    <a:cubicBezTo>
                      <a:pt x="108387" y="46153"/>
                      <a:pt x="112258" y="36923"/>
                      <a:pt x="112258" y="32307"/>
                    </a:cubicBezTo>
                    <a:cubicBezTo>
                      <a:pt x="112258" y="36923"/>
                      <a:pt x="104516" y="46153"/>
                      <a:pt x="104516" y="46153"/>
                    </a:cubicBezTo>
                    <a:cubicBezTo>
                      <a:pt x="96774" y="46153"/>
                      <a:pt x="81290" y="41538"/>
                      <a:pt x="77419" y="36923"/>
                    </a:cubicBezTo>
                    <a:cubicBezTo>
                      <a:pt x="65806" y="32307"/>
                      <a:pt x="58064" y="9230"/>
                      <a:pt x="42580" y="4615"/>
                    </a:cubicBezTo>
                    <a:cubicBezTo>
                      <a:pt x="34838" y="0"/>
                      <a:pt x="38709" y="18461"/>
                      <a:pt x="42580" y="23076"/>
                    </a:cubicBezTo>
                    <a:cubicBezTo>
                      <a:pt x="42580" y="32307"/>
                      <a:pt x="38709" y="41538"/>
                      <a:pt x="34838" y="50769"/>
                    </a:cubicBezTo>
                    <a:cubicBezTo>
                      <a:pt x="30967" y="55384"/>
                      <a:pt x="38709" y="69230"/>
                      <a:pt x="27096" y="64615"/>
                    </a:cubicBezTo>
                    <a:cubicBezTo>
                      <a:pt x="27096" y="64615"/>
                      <a:pt x="19354" y="60000"/>
                      <a:pt x="15483" y="64615"/>
                    </a:cubicBezTo>
                    <a:cubicBezTo>
                      <a:pt x="15483" y="69230"/>
                      <a:pt x="19354" y="73846"/>
                      <a:pt x="19354" y="73846"/>
                    </a:cubicBezTo>
                    <a:cubicBezTo>
                      <a:pt x="19354" y="73846"/>
                      <a:pt x="7741" y="83076"/>
                      <a:pt x="3870" y="83076"/>
                    </a:cubicBezTo>
                    <a:cubicBezTo>
                      <a:pt x="0" y="92307"/>
                      <a:pt x="11612" y="96923"/>
                      <a:pt x="7741" y="106153"/>
                    </a:cubicBezTo>
                    <a:cubicBezTo>
                      <a:pt x="3870" y="110769"/>
                      <a:pt x="11612" y="120000"/>
                      <a:pt x="15483" y="115384"/>
                    </a:cubicBezTo>
                    <a:cubicBezTo>
                      <a:pt x="19354" y="110769"/>
                      <a:pt x="19354" y="106153"/>
                      <a:pt x="23225" y="106153"/>
                    </a:cubicBezTo>
                    <a:cubicBezTo>
                      <a:pt x="23225" y="106153"/>
                      <a:pt x="27096" y="110769"/>
                      <a:pt x="27096" y="106153"/>
                    </a:cubicBezTo>
                    <a:cubicBezTo>
                      <a:pt x="27096" y="101538"/>
                      <a:pt x="19354" y="96923"/>
                      <a:pt x="15483" y="92307"/>
                    </a:cubicBezTo>
                    <a:cubicBezTo>
                      <a:pt x="11612" y="83076"/>
                      <a:pt x="27096" y="87692"/>
                      <a:pt x="27096" y="87692"/>
                    </a:cubicBezTo>
                    <a:cubicBezTo>
                      <a:pt x="34838" y="87692"/>
                      <a:pt x="38709" y="78461"/>
                      <a:pt x="46451" y="83076"/>
                    </a:cubicBezTo>
                    <a:cubicBezTo>
                      <a:pt x="54193" y="87692"/>
                      <a:pt x="58064" y="92307"/>
                      <a:pt x="65806" y="96923"/>
                    </a:cubicBezTo>
                    <a:cubicBezTo>
                      <a:pt x="77419" y="106153"/>
                      <a:pt x="73548" y="78461"/>
                      <a:pt x="81290" y="73846"/>
                    </a:cubicBezTo>
                    <a:cubicBezTo>
                      <a:pt x="81290" y="73846"/>
                      <a:pt x="120000" y="73846"/>
                      <a:pt x="120000" y="64615"/>
                    </a:cubicBezTo>
                    <a:cubicBezTo>
                      <a:pt x="116129" y="60000"/>
                      <a:pt x="104516" y="69230"/>
                      <a:pt x="112258" y="55384"/>
                    </a:cubicBezTo>
                    <a:cubicBezTo>
                      <a:pt x="116129" y="50769"/>
                      <a:pt x="104516" y="55384"/>
                      <a:pt x="108387" y="46153"/>
                    </a:cubicBezTo>
                    <a:cubicBezTo>
                      <a:pt x="112258" y="32307"/>
                      <a:pt x="108387" y="50769"/>
                      <a:pt x="108387" y="4615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75" name="Google Shape;875;p36"/>
              <p:cNvSpPr/>
              <p:nvPr/>
            </p:nvSpPr>
            <p:spPr>
              <a:xfrm>
                <a:off x="5961121" y="2778517"/>
                <a:ext cx="215847" cy="181627"/>
              </a:xfrm>
              <a:custGeom>
                <a:avLst/>
                <a:gdLst/>
                <a:ahLst/>
                <a:cxnLst/>
                <a:rect l="l" t="t" r="r" b="b"/>
                <a:pathLst>
                  <a:path w="120000" h="120000" extrusionOk="0">
                    <a:moveTo>
                      <a:pt x="111428" y="2553"/>
                    </a:moveTo>
                    <a:cubicBezTo>
                      <a:pt x="109285" y="2553"/>
                      <a:pt x="109285" y="0"/>
                      <a:pt x="109285" y="2553"/>
                    </a:cubicBezTo>
                    <a:cubicBezTo>
                      <a:pt x="104999" y="5106"/>
                      <a:pt x="109285" y="5106"/>
                      <a:pt x="111428" y="7659"/>
                    </a:cubicBezTo>
                    <a:cubicBezTo>
                      <a:pt x="113571" y="10212"/>
                      <a:pt x="107142" y="12765"/>
                      <a:pt x="104999" y="7659"/>
                    </a:cubicBezTo>
                    <a:cubicBezTo>
                      <a:pt x="102857" y="2553"/>
                      <a:pt x="100714" y="10212"/>
                      <a:pt x="100714" y="12765"/>
                    </a:cubicBezTo>
                    <a:cubicBezTo>
                      <a:pt x="98571" y="12765"/>
                      <a:pt x="96428" y="15319"/>
                      <a:pt x="96428" y="15319"/>
                    </a:cubicBezTo>
                    <a:cubicBezTo>
                      <a:pt x="96428" y="20425"/>
                      <a:pt x="98571" y="17872"/>
                      <a:pt x="98571" y="17872"/>
                    </a:cubicBezTo>
                    <a:cubicBezTo>
                      <a:pt x="98571" y="20425"/>
                      <a:pt x="98571" y="22978"/>
                      <a:pt x="98571" y="25531"/>
                    </a:cubicBezTo>
                    <a:cubicBezTo>
                      <a:pt x="98571" y="28085"/>
                      <a:pt x="100714" y="28085"/>
                      <a:pt x="98571" y="33191"/>
                    </a:cubicBezTo>
                    <a:cubicBezTo>
                      <a:pt x="94285" y="40851"/>
                      <a:pt x="92142" y="48510"/>
                      <a:pt x="87857" y="56170"/>
                    </a:cubicBezTo>
                    <a:cubicBezTo>
                      <a:pt x="85714" y="58723"/>
                      <a:pt x="79285" y="68936"/>
                      <a:pt x="77142" y="68936"/>
                    </a:cubicBezTo>
                    <a:cubicBezTo>
                      <a:pt x="72857" y="68936"/>
                      <a:pt x="68571" y="71489"/>
                      <a:pt x="66428" y="68936"/>
                    </a:cubicBezTo>
                    <a:cubicBezTo>
                      <a:pt x="64285" y="66382"/>
                      <a:pt x="68571" y="63829"/>
                      <a:pt x="68571" y="61276"/>
                    </a:cubicBezTo>
                    <a:cubicBezTo>
                      <a:pt x="70714" y="58723"/>
                      <a:pt x="64285" y="63829"/>
                      <a:pt x="64285" y="63829"/>
                    </a:cubicBezTo>
                    <a:cubicBezTo>
                      <a:pt x="62142" y="66382"/>
                      <a:pt x="62142" y="66382"/>
                      <a:pt x="62142" y="68936"/>
                    </a:cubicBezTo>
                    <a:cubicBezTo>
                      <a:pt x="62142" y="76595"/>
                      <a:pt x="55714" y="79148"/>
                      <a:pt x="53571" y="84255"/>
                    </a:cubicBezTo>
                    <a:cubicBezTo>
                      <a:pt x="53571" y="84255"/>
                      <a:pt x="53571" y="86808"/>
                      <a:pt x="53571" y="86808"/>
                    </a:cubicBezTo>
                    <a:cubicBezTo>
                      <a:pt x="53571" y="89361"/>
                      <a:pt x="49285" y="91914"/>
                      <a:pt x="49285" y="91914"/>
                    </a:cubicBezTo>
                    <a:cubicBezTo>
                      <a:pt x="47142" y="91914"/>
                      <a:pt x="49285" y="89361"/>
                      <a:pt x="44999" y="89361"/>
                    </a:cubicBezTo>
                    <a:cubicBezTo>
                      <a:pt x="42857" y="89361"/>
                      <a:pt x="40714" y="89361"/>
                      <a:pt x="36428" y="89361"/>
                    </a:cubicBezTo>
                    <a:cubicBezTo>
                      <a:pt x="29999" y="91914"/>
                      <a:pt x="25714" y="89361"/>
                      <a:pt x="19285" y="91914"/>
                    </a:cubicBezTo>
                    <a:cubicBezTo>
                      <a:pt x="14999" y="97021"/>
                      <a:pt x="8571" y="102127"/>
                      <a:pt x="4285" y="107234"/>
                    </a:cubicBezTo>
                    <a:cubicBezTo>
                      <a:pt x="0" y="107234"/>
                      <a:pt x="0" y="114893"/>
                      <a:pt x="2142" y="112340"/>
                    </a:cubicBezTo>
                    <a:cubicBezTo>
                      <a:pt x="4285" y="112340"/>
                      <a:pt x="4285" y="109787"/>
                      <a:pt x="6428" y="109787"/>
                    </a:cubicBezTo>
                    <a:cubicBezTo>
                      <a:pt x="8571" y="112340"/>
                      <a:pt x="10714" y="114893"/>
                      <a:pt x="10714" y="112340"/>
                    </a:cubicBezTo>
                    <a:cubicBezTo>
                      <a:pt x="21428" y="109787"/>
                      <a:pt x="36428" y="99574"/>
                      <a:pt x="47142" y="102127"/>
                    </a:cubicBezTo>
                    <a:cubicBezTo>
                      <a:pt x="49285" y="104680"/>
                      <a:pt x="44999" y="109787"/>
                      <a:pt x="44999" y="109787"/>
                    </a:cubicBezTo>
                    <a:cubicBezTo>
                      <a:pt x="47142" y="112340"/>
                      <a:pt x="49285" y="120000"/>
                      <a:pt x="51428" y="120000"/>
                    </a:cubicBezTo>
                    <a:cubicBezTo>
                      <a:pt x="53571" y="117446"/>
                      <a:pt x="55714" y="114893"/>
                      <a:pt x="57857" y="112340"/>
                    </a:cubicBezTo>
                    <a:cubicBezTo>
                      <a:pt x="59999" y="107234"/>
                      <a:pt x="59999" y="109787"/>
                      <a:pt x="64285" y="109787"/>
                    </a:cubicBezTo>
                    <a:cubicBezTo>
                      <a:pt x="62142" y="109787"/>
                      <a:pt x="59999" y="89361"/>
                      <a:pt x="66428" y="102127"/>
                    </a:cubicBezTo>
                    <a:cubicBezTo>
                      <a:pt x="68571" y="107234"/>
                      <a:pt x="79285" y="102127"/>
                      <a:pt x="81428" y="99574"/>
                    </a:cubicBezTo>
                    <a:cubicBezTo>
                      <a:pt x="85714" y="91914"/>
                      <a:pt x="85714" y="107234"/>
                      <a:pt x="87857" y="102127"/>
                    </a:cubicBezTo>
                    <a:cubicBezTo>
                      <a:pt x="87857" y="99574"/>
                      <a:pt x="89999" y="94468"/>
                      <a:pt x="92142" y="94468"/>
                    </a:cubicBezTo>
                    <a:cubicBezTo>
                      <a:pt x="94285" y="91914"/>
                      <a:pt x="94285" y="94468"/>
                      <a:pt x="96428" y="89361"/>
                    </a:cubicBezTo>
                    <a:cubicBezTo>
                      <a:pt x="96428" y="89361"/>
                      <a:pt x="96428" y="99574"/>
                      <a:pt x="98571" y="97021"/>
                    </a:cubicBezTo>
                    <a:cubicBezTo>
                      <a:pt x="98571" y="97021"/>
                      <a:pt x="100714" y="97021"/>
                      <a:pt x="102857" y="94468"/>
                    </a:cubicBezTo>
                    <a:cubicBezTo>
                      <a:pt x="104999" y="94468"/>
                      <a:pt x="102857" y="91914"/>
                      <a:pt x="104999" y="89361"/>
                    </a:cubicBezTo>
                    <a:cubicBezTo>
                      <a:pt x="109285" y="86808"/>
                      <a:pt x="109285" y="86808"/>
                      <a:pt x="104999" y="81702"/>
                    </a:cubicBezTo>
                    <a:cubicBezTo>
                      <a:pt x="102857" y="79148"/>
                      <a:pt x="109285" y="71489"/>
                      <a:pt x="109285" y="66382"/>
                    </a:cubicBezTo>
                    <a:cubicBezTo>
                      <a:pt x="111428" y="61276"/>
                      <a:pt x="107142" y="53617"/>
                      <a:pt x="109285" y="48510"/>
                    </a:cubicBezTo>
                    <a:cubicBezTo>
                      <a:pt x="111428" y="45957"/>
                      <a:pt x="111428" y="48510"/>
                      <a:pt x="113571" y="48510"/>
                    </a:cubicBezTo>
                    <a:cubicBezTo>
                      <a:pt x="115714" y="48510"/>
                      <a:pt x="117857" y="43404"/>
                      <a:pt x="117857" y="43404"/>
                    </a:cubicBezTo>
                    <a:cubicBezTo>
                      <a:pt x="119999" y="35744"/>
                      <a:pt x="119999" y="28085"/>
                      <a:pt x="117857" y="22978"/>
                    </a:cubicBezTo>
                    <a:cubicBezTo>
                      <a:pt x="117857" y="20425"/>
                      <a:pt x="111428" y="2553"/>
                      <a:pt x="111428" y="2553"/>
                    </a:cubicBezTo>
                    <a:cubicBezTo>
                      <a:pt x="111428" y="2553"/>
                      <a:pt x="111428" y="2553"/>
                      <a:pt x="111428" y="255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876" name="Google Shape;876;p36"/>
            <p:cNvSpPr/>
            <p:nvPr/>
          </p:nvSpPr>
          <p:spPr>
            <a:xfrm>
              <a:off x="17884911" y="7370216"/>
              <a:ext cx="19109" cy="25484"/>
            </a:xfrm>
            <a:custGeom>
              <a:avLst/>
              <a:gdLst/>
              <a:ahLst/>
              <a:cxnLst/>
              <a:rect l="l" t="t" r="r" b="b"/>
              <a:pathLst>
                <a:path w="120000" h="120000" extrusionOk="0">
                  <a:moveTo>
                    <a:pt x="120000" y="0"/>
                  </a:moveTo>
                  <a:cubicBezTo>
                    <a:pt x="120000" y="0"/>
                    <a:pt x="0" y="40000"/>
                    <a:pt x="0" y="40000"/>
                  </a:cubicBezTo>
                  <a:cubicBezTo>
                    <a:pt x="60000" y="120000"/>
                    <a:pt x="120000" y="4000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77" name="Google Shape;877;p36"/>
            <p:cNvSpPr/>
            <p:nvPr/>
          </p:nvSpPr>
          <p:spPr>
            <a:xfrm>
              <a:off x="17773445" y="7370216"/>
              <a:ext cx="121018" cy="92380"/>
            </a:xfrm>
            <a:custGeom>
              <a:avLst/>
              <a:gdLst/>
              <a:ahLst/>
              <a:cxnLst/>
              <a:rect l="l" t="t" r="r" b="b"/>
              <a:pathLst>
                <a:path w="120000" h="120000" extrusionOk="0">
                  <a:moveTo>
                    <a:pt x="101538" y="24000"/>
                  </a:moveTo>
                  <a:cubicBezTo>
                    <a:pt x="83076" y="24000"/>
                    <a:pt x="83076" y="0"/>
                    <a:pt x="64615" y="24000"/>
                  </a:cubicBezTo>
                  <a:cubicBezTo>
                    <a:pt x="55384" y="24000"/>
                    <a:pt x="46153" y="48000"/>
                    <a:pt x="46153" y="36000"/>
                  </a:cubicBezTo>
                  <a:cubicBezTo>
                    <a:pt x="36923" y="24000"/>
                    <a:pt x="27692" y="48000"/>
                    <a:pt x="27692" y="48000"/>
                  </a:cubicBezTo>
                  <a:cubicBezTo>
                    <a:pt x="18461" y="72000"/>
                    <a:pt x="9230" y="60000"/>
                    <a:pt x="0" y="72000"/>
                  </a:cubicBezTo>
                  <a:cubicBezTo>
                    <a:pt x="0" y="60000"/>
                    <a:pt x="18461" y="108000"/>
                    <a:pt x="27692" y="108000"/>
                  </a:cubicBezTo>
                  <a:cubicBezTo>
                    <a:pt x="27692" y="120000"/>
                    <a:pt x="46153" y="72000"/>
                    <a:pt x="55384" y="72000"/>
                  </a:cubicBezTo>
                  <a:cubicBezTo>
                    <a:pt x="64615" y="72000"/>
                    <a:pt x="83076" y="84000"/>
                    <a:pt x="92307" y="72000"/>
                  </a:cubicBezTo>
                  <a:cubicBezTo>
                    <a:pt x="101538" y="72000"/>
                    <a:pt x="120000" y="36000"/>
                    <a:pt x="101538" y="24000"/>
                  </a:cubicBezTo>
                  <a:cubicBezTo>
                    <a:pt x="92307" y="24000"/>
                    <a:pt x="101538" y="24000"/>
                    <a:pt x="101538" y="24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78" name="Google Shape;878;p36"/>
            <p:cNvSpPr/>
            <p:nvPr/>
          </p:nvSpPr>
          <p:spPr>
            <a:xfrm>
              <a:off x="17652427" y="7405258"/>
              <a:ext cx="101909" cy="149721"/>
            </a:xfrm>
            <a:custGeom>
              <a:avLst/>
              <a:gdLst/>
              <a:ahLst/>
              <a:cxnLst/>
              <a:rect l="l" t="t" r="r" b="b"/>
              <a:pathLst>
                <a:path w="120000" h="120000" extrusionOk="0">
                  <a:moveTo>
                    <a:pt x="76363" y="0"/>
                  </a:moveTo>
                  <a:cubicBezTo>
                    <a:pt x="54545" y="0"/>
                    <a:pt x="32727" y="7500"/>
                    <a:pt x="21818" y="15000"/>
                  </a:cubicBezTo>
                  <a:cubicBezTo>
                    <a:pt x="0" y="22500"/>
                    <a:pt x="0" y="30000"/>
                    <a:pt x="0" y="45000"/>
                  </a:cubicBezTo>
                  <a:cubicBezTo>
                    <a:pt x="0" y="37500"/>
                    <a:pt x="32727" y="37500"/>
                    <a:pt x="21818" y="45000"/>
                  </a:cubicBezTo>
                  <a:cubicBezTo>
                    <a:pt x="32727" y="37500"/>
                    <a:pt x="21818" y="30000"/>
                    <a:pt x="32727" y="30000"/>
                  </a:cubicBezTo>
                  <a:cubicBezTo>
                    <a:pt x="32727" y="30000"/>
                    <a:pt x="43636" y="30000"/>
                    <a:pt x="43636" y="37500"/>
                  </a:cubicBezTo>
                  <a:cubicBezTo>
                    <a:pt x="43636" y="52500"/>
                    <a:pt x="43636" y="60000"/>
                    <a:pt x="32727" y="75000"/>
                  </a:cubicBezTo>
                  <a:cubicBezTo>
                    <a:pt x="21818" y="82500"/>
                    <a:pt x="32727" y="82500"/>
                    <a:pt x="32727" y="82500"/>
                  </a:cubicBezTo>
                  <a:cubicBezTo>
                    <a:pt x="32727" y="90000"/>
                    <a:pt x="32727" y="97500"/>
                    <a:pt x="32727" y="97500"/>
                  </a:cubicBezTo>
                  <a:cubicBezTo>
                    <a:pt x="32727" y="120000"/>
                    <a:pt x="54545" y="90000"/>
                    <a:pt x="54545" y="90000"/>
                  </a:cubicBezTo>
                  <a:cubicBezTo>
                    <a:pt x="54545" y="90000"/>
                    <a:pt x="54545" y="112500"/>
                    <a:pt x="65454" y="112500"/>
                  </a:cubicBezTo>
                  <a:cubicBezTo>
                    <a:pt x="65454" y="120000"/>
                    <a:pt x="87272" y="97500"/>
                    <a:pt x="87272" y="90000"/>
                  </a:cubicBezTo>
                  <a:cubicBezTo>
                    <a:pt x="109090" y="75000"/>
                    <a:pt x="109090" y="60000"/>
                    <a:pt x="120000" y="52500"/>
                  </a:cubicBezTo>
                  <a:cubicBezTo>
                    <a:pt x="120000" y="37500"/>
                    <a:pt x="109090" y="30000"/>
                    <a:pt x="109090" y="15000"/>
                  </a:cubicBezTo>
                  <a:cubicBezTo>
                    <a:pt x="109090" y="0"/>
                    <a:pt x="76363" y="15000"/>
                    <a:pt x="76363"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79" name="Google Shape;879;p36"/>
            <p:cNvSpPr/>
            <p:nvPr/>
          </p:nvSpPr>
          <p:spPr>
            <a:xfrm>
              <a:off x="17550519" y="7771599"/>
              <a:ext cx="35033" cy="28669"/>
            </a:xfrm>
            <a:custGeom>
              <a:avLst/>
              <a:gdLst/>
              <a:ahLst/>
              <a:cxnLst/>
              <a:rect l="l" t="t" r="r" b="b"/>
              <a:pathLst>
                <a:path w="120000" h="120000" extrusionOk="0">
                  <a:moveTo>
                    <a:pt x="120000" y="0"/>
                  </a:moveTo>
                  <a:cubicBezTo>
                    <a:pt x="90000" y="0"/>
                    <a:pt x="0" y="40000"/>
                    <a:pt x="30000" y="120000"/>
                  </a:cubicBezTo>
                  <a:cubicBezTo>
                    <a:pt x="30000" y="120000"/>
                    <a:pt x="120000" y="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0" name="Google Shape;880;p36"/>
            <p:cNvSpPr/>
            <p:nvPr/>
          </p:nvSpPr>
          <p:spPr>
            <a:xfrm>
              <a:off x="17633319" y="7679216"/>
              <a:ext cx="19109" cy="15928"/>
            </a:xfrm>
            <a:custGeom>
              <a:avLst/>
              <a:gdLst/>
              <a:ahLst/>
              <a:cxnLst/>
              <a:rect l="l" t="t" r="r" b="b"/>
              <a:pathLst>
                <a:path w="120000" h="120000" extrusionOk="0">
                  <a:moveTo>
                    <a:pt x="120000" y="0"/>
                  </a:moveTo>
                  <a:cubicBezTo>
                    <a:pt x="60000" y="0"/>
                    <a:pt x="0" y="60000"/>
                    <a:pt x="0" y="60000"/>
                  </a:cubicBezTo>
                  <a:cubicBezTo>
                    <a:pt x="0" y="120000"/>
                    <a:pt x="120000" y="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1" name="Google Shape;881;p36"/>
            <p:cNvSpPr/>
            <p:nvPr/>
          </p:nvSpPr>
          <p:spPr>
            <a:xfrm>
              <a:off x="17381727" y="7873535"/>
              <a:ext cx="19109" cy="9556"/>
            </a:xfrm>
            <a:custGeom>
              <a:avLst/>
              <a:gdLst/>
              <a:ahLst/>
              <a:cxnLst/>
              <a:rect l="l" t="t" r="r" b="b"/>
              <a:pathLst>
                <a:path w="120000" h="120000" extrusionOk="0">
                  <a:moveTo>
                    <a:pt x="120000" y="0"/>
                  </a:moveTo>
                  <a:cubicBezTo>
                    <a:pt x="60000" y="0"/>
                    <a:pt x="0" y="120000"/>
                    <a:pt x="60000" y="120000"/>
                  </a:cubicBezTo>
                  <a:cubicBezTo>
                    <a:pt x="120000" y="120000"/>
                    <a:pt x="120000" y="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2" name="Google Shape;882;p36"/>
            <p:cNvSpPr/>
            <p:nvPr/>
          </p:nvSpPr>
          <p:spPr>
            <a:xfrm>
              <a:off x="17203386" y="7838493"/>
              <a:ext cx="111465" cy="156092"/>
            </a:xfrm>
            <a:custGeom>
              <a:avLst/>
              <a:gdLst/>
              <a:ahLst/>
              <a:cxnLst/>
              <a:rect l="l" t="t" r="r" b="b"/>
              <a:pathLst>
                <a:path w="120000" h="120000" extrusionOk="0">
                  <a:moveTo>
                    <a:pt x="80000" y="7058"/>
                  </a:moveTo>
                  <a:cubicBezTo>
                    <a:pt x="50000" y="0"/>
                    <a:pt x="10000" y="42352"/>
                    <a:pt x="0" y="56470"/>
                  </a:cubicBezTo>
                  <a:cubicBezTo>
                    <a:pt x="0" y="70588"/>
                    <a:pt x="0" y="84705"/>
                    <a:pt x="10000" y="98823"/>
                  </a:cubicBezTo>
                  <a:cubicBezTo>
                    <a:pt x="10000" y="98823"/>
                    <a:pt x="30000" y="120000"/>
                    <a:pt x="30000" y="120000"/>
                  </a:cubicBezTo>
                  <a:cubicBezTo>
                    <a:pt x="40000" y="105882"/>
                    <a:pt x="120000" y="14117"/>
                    <a:pt x="80000" y="7058"/>
                  </a:cubicBezTo>
                  <a:cubicBezTo>
                    <a:pt x="70000" y="7058"/>
                    <a:pt x="90000" y="7058"/>
                    <a:pt x="80000" y="705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3" name="Google Shape;883;p36"/>
            <p:cNvSpPr/>
            <p:nvPr/>
          </p:nvSpPr>
          <p:spPr>
            <a:xfrm>
              <a:off x="16652430" y="8099708"/>
              <a:ext cx="130574" cy="92380"/>
            </a:xfrm>
            <a:custGeom>
              <a:avLst/>
              <a:gdLst/>
              <a:ahLst/>
              <a:cxnLst/>
              <a:rect l="l" t="t" r="r" b="b"/>
              <a:pathLst>
                <a:path w="120000" h="120000" extrusionOk="0">
                  <a:moveTo>
                    <a:pt x="111428" y="12000"/>
                  </a:moveTo>
                  <a:cubicBezTo>
                    <a:pt x="102857" y="12000"/>
                    <a:pt x="94285" y="0"/>
                    <a:pt x="77142" y="0"/>
                  </a:cubicBezTo>
                  <a:cubicBezTo>
                    <a:pt x="59999" y="0"/>
                    <a:pt x="51428" y="12000"/>
                    <a:pt x="34285" y="24000"/>
                  </a:cubicBezTo>
                  <a:cubicBezTo>
                    <a:pt x="17142" y="48000"/>
                    <a:pt x="0" y="84000"/>
                    <a:pt x="34285" y="108000"/>
                  </a:cubicBezTo>
                  <a:cubicBezTo>
                    <a:pt x="51428" y="120000"/>
                    <a:pt x="85714" y="96000"/>
                    <a:pt x="94285" y="72000"/>
                  </a:cubicBezTo>
                  <a:cubicBezTo>
                    <a:pt x="94285" y="60000"/>
                    <a:pt x="119999" y="12000"/>
                    <a:pt x="111428" y="1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4" name="Google Shape;884;p36"/>
            <p:cNvSpPr/>
            <p:nvPr/>
          </p:nvSpPr>
          <p:spPr>
            <a:xfrm>
              <a:off x="17184277" y="8163419"/>
              <a:ext cx="187897" cy="264400"/>
            </a:xfrm>
            <a:custGeom>
              <a:avLst/>
              <a:gdLst/>
              <a:ahLst/>
              <a:cxnLst/>
              <a:rect l="l" t="t" r="r" b="b"/>
              <a:pathLst>
                <a:path w="120000" h="120000" extrusionOk="0">
                  <a:moveTo>
                    <a:pt x="72000" y="8571"/>
                  </a:moveTo>
                  <a:cubicBezTo>
                    <a:pt x="60000" y="4285"/>
                    <a:pt x="66000" y="21428"/>
                    <a:pt x="54000" y="8571"/>
                  </a:cubicBezTo>
                  <a:cubicBezTo>
                    <a:pt x="48000" y="0"/>
                    <a:pt x="24000" y="4285"/>
                    <a:pt x="24000" y="12857"/>
                  </a:cubicBezTo>
                  <a:cubicBezTo>
                    <a:pt x="18000" y="25714"/>
                    <a:pt x="24000" y="34285"/>
                    <a:pt x="18000" y="47142"/>
                  </a:cubicBezTo>
                  <a:cubicBezTo>
                    <a:pt x="18000" y="51428"/>
                    <a:pt x="18000" y="55714"/>
                    <a:pt x="18000" y="55714"/>
                  </a:cubicBezTo>
                  <a:cubicBezTo>
                    <a:pt x="12000" y="59999"/>
                    <a:pt x="0" y="55714"/>
                    <a:pt x="0" y="55714"/>
                  </a:cubicBezTo>
                  <a:cubicBezTo>
                    <a:pt x="0" y="55714"/>
                    <a:pt x="12000" y="94285"/>
                    <a:pt x="18000" y="94285"/>
                  </a:cubicBezTo>
                  <a:cubicBezTo>
                    <a:pt x="18000" y="94285"/>
                    <a:pt x="24000" y="81428"/>
                    <a:pt x="30000" y="85714"/>
                  </a:cubicBezTo>
                  <a:cubicBezTo>
                    <a:pt x="30000" y="85714"/>
                    <a:pt x="42000" y="89999"/>
                    <a:pt x="42000" y="94285"/>
                  </a:cubicBezTo>
                  <a:cubicBezTo>
                    <a:pt x="42000" y="98571"/>
                    <a:pt x="24000" y="89999"/>
                    <a:pt x="24000" y="98571"/>
                  </a:cubicBezTo>
                  <a:cubicBezTo>
                    <a:pt x="24000" y="107142"/>
                    <a:pt x="36000" y="115714"/>
                    <a:pt x="48000" y="111428"/>
                  </a:cubicBezTo>
                  <a:cubicBezTo>
                    <a:pt x="54000" y="111428"/>
                    <a:pt x="60000" y="102857"/>
                    <a:pt x="66000" y="107142"/>
                  </a:cubicBezTo>
                  <a:cubicBezTo>
                    <a:pt x="66000" y="107142"/>
                    <a:pt x="90000" y="119999"/>
                    <a:pt x="90000" y="119999"/>
                  </a:cubicBezTo>
                  <a:cubicBezTo>
                    <a:pt x="96000" y="115714"/>
                    <a:pt x="78000" y="111428"/>
                    <a:pt x="84000" y="107142"/>
                  </a:cubicBezTo>
                  <a:cubicBezTo>
                    <a:pt x="78000" y="111428"/>
                    <a:pt x="120000" y="119999"/>
                    <a:pt x="102000" y="102857"/>
                  </a:cubicBezTo>
                  <a:cubicBezTo>
                    <a:pt x="90000" y="94285"/>
                    <a:pt x="66000" y="107142"/>
                    <a:pt x="60000" y="94285"/>
                  </a:cubicBezTo>
                  <a:cubicBezTo>
                    <a:pt x="54000" y="85714"/>
                    <a:pt x="54000" y="81428"/>
                    <a:pt x="54000" y="68571"/>
                  </a:cubicBezTo>
                  <a:cubicBezTo>
                    <a:pt x="54000" y="59999"/>
                    <a:pt x="66000" y="59999"/>
                    <a:pt x="72000" y="51428"/>
                  </a:cubicBezTo>
                  <a:cubicBezTo>
                    <a:pt x="84000" y="42857"/>
                    <a:pt x="84000" y="38571"/>
                    <a:pt x="78000" y="29999"/>
                  </a:cubicBezTo>
                  <a:cubicBezTo>
                    <a:pt x="78000" y="29999"/>
                    <a:pt x="78000" y="8571"/>
                    <a:pt x="72000" y="8571"/>
                  </a:cubicBezTo>
                  <a:cubicBezTo>
                    <a:pt x="66000" y="8571"/>
                    <a:pt x="78000" y="8571"/>
                    <a:pt x="72000" y="857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5" name="Google Shape;885;p36"/>
            <p:cNvSpPr/>
            <p:nvPr/>
          </p:nvSpPr>
          <p:spPr>
            <a:xfrm>
              <a:off x="17343513" y="8389592"/>
              <a:ext cx="57323" cy="73269"/>
            </a:xfrm>
            <a:custGeom>
              <a:avLst/>
              <a:gdLst/>
              <a:ahLst/>
              <a:cxnLst/>
              <a:rect l="l" t="t" r="r" b="b"/>
              <a:pathLst>
                <a:path w="120000" h="120000" extrusionOk="0">
                  <a:moveTo>
                    <a:pt x="60000" y="15000"/>
                  </a:moveTo>
                  <a:cubicBezTo>
                    <a:pt x="60000" y="15000"/>
                    <a:pt x="40000" y="0"/>
                    <a:pt x="20000" y="15000"/>
                  </a:cubicBezTo>
                  <a:cubicBezTo>
                    <a:pt x="20000" y="30000"/>
                    <a:pt x="0" y="30000"/>
                    <a:pt x="0" y="45000"/>
                  </a:cubicBezTo>
                  <a:cubicBezTo>
                    <a:pt x="20000" y="60000"/>
                    <a:pt x="0" y="75000"/>
                    <a:pt x="40000" y="90000"/>
                  </a:cubicBezTo>
                  <a:cubicBezTo>
                    <a:pt x="40000" y="90000"/>
                    <a:pt x="120000" y="120000"/>
                    <a:pt x="100000" y="105000"/>
                  </a:cubicBezTo>
                  <a:cubicBezTo>
                    <a:pt x="100000" y="90000"/>
                    <a:pt x="100000" y="75000"/>
                    <a:pt x="80000" y="60000"/>
                  </a:cubicBezTo>
                  <a:cubicBezTo>
                    <a:pt x="40000" y="60000"/>
                    <a:pt x="40000" y="15000"/>
                    <a:pt x="60000" y="15000"/>
                  </a:cubicBezTo>
                  <a:cubicBezTo>
                    <a:pt x="40000" y="15000"/>
                    <a:pt x="80000" y="15000"/>
                    <a:pt x="60000" y="1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6" name="Google Shape;886;p36"/>
            <p:cNvSpPr/>
            <p:nvPr/>
          </p:nvSpPr>
          <p:spPr>
            <a:xfrm>
              <a:off x="17381727" y="8453303"/>
              <a:ext cx="92356" cy="124237"/>
            </a:xfrm>
            <a:custGeom>
              <a:avLst/>
              <a:gdLst/>
              <a:ahLst/>
              <a:cxnLst/>
              <a:rect l="l" t="t" r="r" b="b"/>
              <a:pathLst>
                <a:path w="120000" h="120000" extrusionOk="0">
                  <a:moveTo>
                    <a:pt x="48000" y="0"/>
                  </a:moveTo>
                  <a:cubicBezTo>
                    <a:pt x="36000" y="0"/>
                    <a:pt x="48000" y="0"/>
                    <a:pt x="24000" y="9230"/>
                  </a:cubicBezTo>
                  <a:cubicBezTo>
                    <a:pt x="12000" y="18461"/>
                    <a:pt x="36000" y="27692"/>
                    <a:pt x="48000" y="36923"/>
                  </a:cubicBezTo>
                  <a:cubicBezTo>
                    <a:pt x="60000" y="55384"/>
                    <a:pt x="0" y="64615"/>
                    <a:pt x="48000" y="83076"/>
                  </a:cubicBezTo>
                  <a:cubicBezTo>
                    <a:pt x="60000" y="92307"/>
                    <a:pt x="36000" y="110769"/>
                    <a:pt x="60000" y="120000"/>
                  </a:cubicBezTo>
                  <a:cubicBezTo>
                    <a:pt x="72000" y="120000"/>
                    <a:pt x="72000" y="110769"/>
                    <a:pt x="60000" y="101538"/>
                  </a:cubicBezTo>
                  <a:cubicBezTo>
                    <a:pt x="36000" y="46153"/>
                    <a:pt x="108000" y="92307"/>
                    <a:pt x="108000" y="73846"/>
                  </a:cubicBezTo>
                  <a:cubicBezTo>
                    <a:pt x="108000" y="64615"/>
                    <a:pt x="84000" y="55384"/>
                    <a:pt x="96000" y="55384"/>
                  </a:cubicBezTo>
                  <a:cubicBezTo>
                    <a:pt x="96000" y="46153"/>
                    <a:pt x="120000" y="55384"/>
                    <a:pt x="108000" y="46153"/>
                  </a:cubicBezTo>
                  <a:cubicBezTo>
                    <a:pt x="96000" y="36923"/>
                    <a:pt x="72000" y="27692"/>
                    <a:pt x="84000" y="9230"/>
                  </a:cubicBezTo>
                  <a:cubicBezTo>
                    <a:pt x="84000" y="0"/>
                    <a:pt x="60000" y="0"/>
                    <a:pt x="48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7" name="Google Shape;887;p36"/>
            <p:cNvSpPr/>
            <p:nvPr/>
          </p:nvSpPr>
          <p:spPr>
            <a:xfrm>
              <a:off x="17212936" y="8399150"/>
              <a:ext cx="57323" cy="73269"/>
            </a:xfrm>
            <a:custGeom>
              <a:avLst/>
              <a:gdLst/>
              <a:ahLst/>
              <a:cxnLst/>
              <a:rect l="l" t="t" r="r" b="b"/>
              <a:pathLst>
                <a:path w="120000" h="120000" extrusionOk="0">
                  <a:moveTo>
                    <a:pt x="120000" y="75000"/>
                  </a:moveTo>
                  <a:cubicBezTo>
                    <a:pt x="100000" y="60000"/>
                    <a:pt x="60000" y="0"/>
                    <a:pt x="0" y="30000"/>
                  </a:cubicBezTo>
                  <a:cubicBezTo>
                    <a:pt x="0" y="30000"/>
                    <a:pt x="60000" y="75000"/>
                    <a:pt x="60000" y="90000"/>
                  </a:cubicBezTo>
                  <a:cubicBezTo>
                    <a:pt x="60000" y="120000"/>
                    <a:pt x="120000" y="120000"/>
                    <a:pt x="120000" y="75000"/>
                  </a:cubicBezTo>
                  <a:cubicBezTo>
                    <a:pt x="120000" y="75000"/>
                    <a:pt x="120000" y="90000"/>
                    <a:pt x="120000" y="7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8" name="Google Shape;888;p36"/>
            <p:cNvSpPr/>
            <p:nvPr/>
          </p:nvSpPr>
          <p:spPr>
            <a:xfrm>
              <a:off x="17279819" y="8472417"/>
              <a:ext cx="82803" cy="95566"/>
            </a:xfrm>
            <a:custGeom>
              <a:avLst/>
              <a:gdLst/>
              <a:ahLst/>
              <a:cxnLst/>
              <a:rect l="l" t="t" r="r" b="b"/>
              <a:pathLst>
                <a:path w="120000" h="120000" extrusionOk="0">
                  <a:moveTo>
                    <a:pt x="40000" y="24000"/>
                  </a:moveTo>
                  <a:cubicBezTo>
                    <a:pt x="26666" y="12000"/>
                    <a:pt x="13333" y="12000"/>
                    <a:pt x="0" y="24000"/>
                  </a:cubicBezTo>
                  <a:cubicBezTo>
                    <a:pt x="0" y="36000"/>
                    <a:pt x="26666" y="36000"/>
                    <a:pt x="26666" y="48000"/>
                  </a:cubicBezTo>
                  <a:cubicBezTo>
                    <a:pt x="40000" y="60000"/>
                    <a:pt x="0" y="96000"/>
                    <a:pt x="13333" y="108000"/>
                  </a:cubicBezTo>
                  <a:cubicBezTo>
                    <a:pt x="13333" y="120000"/>
                    <a:pt x="66666" y="72000"/>
                    <a:pt x="80000" y="72000"/>
                  </a:cubicBezTo>
                  <a:cubicBezTo>
                    <a:pt x="120000" y="72000"/>
                    <a:pt x="40000" y="24000"/>
                    <a:pt x="40000" y="24000"/>
                  </a:cubicBezTo>
                  <a:cubicBezTo>
                    <a:pt x="13333" y="0"/>
                    <a:pt x="40000" y="24000"/>
                    <a:pt x="40000" y="24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89" name="Google Shape;889;p36"/>
            <p:cNvSpPr/>
            <p:nvPr/>
          </p:nvSpPr>
          <p:spPr>
            <a:xfrm>
              <a:off x="17298927" y="8529755"/>
              <a:ext cx="63695" cy="101936"/>
            </a:xfrm>
            <a:custGeom>
              <a:avLst/>
              <a:gdLst/>
              <a:ahLst/>
              <a:cxnLst/>
              <a:rect l="l" t="t" r="r" b="b"/>
              <a:pathLst>
                <a:path w="120000" h="120000" extrusionOk="0">
                  <a:moveTo>
                    <a:pt x="102857" y="10909"/>
                  </a:moveTo>
                  <a:cubicBezTo>
                    <a:pt x="51428" y="10909"/>
                    <a:pt x="68571" y="43636"/>
                    <a:pt x="51428" y="54545"/>
                  </a:cubicBezTo>
                  <a:cubicBezTo>
                    <a:pt x="0" y="76363"/>
                    <a:pt x="17142" y="76363"/>
                    <a:pt x="51428" y="98181"/>
                  </a:cubicBezTo>
                  <a:cubicBezTo>
                    <a:pt x="102857" y="120000"/>
                    <a:pt x="68571" y="87272"/>
                    <a:pt x="85714" y="65454"/>
                  </a:cubicBezTo>
                  <a:cubicBezTo>
                    <a:pt x="85714" y="65454"/>
                    <a:pt x="119999" y="0"/>
                    <a:pt x="102857" y="10909"/>
                  </a:cubicBezTo>
                  <a:cubicBezTo>
                    <a:pt x="85714" y="10909"/>
                    <a:pt x="102857" y="0"/>
                    <a:pt x="102857" y="1090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0" name="Google Shape;890;p36"/>
            <p:cNvSpPr/>
            <p:nvPr/>
          </p:nvSpPr>
          <p:spPr>
            <a:xfrm>
              <a:off x="17353063" y="8520200"/>
              <a:ext cx="38217" cy="73269"/>
            </a:xfrm>
            <a:custGeom>
              <a:avLst/>
              <a:gdLst/>
              <a:ahLst/>
              <a:cxnLst/>
              <a:rect l="l" t="t" r="r" b="b"/>
              <a:pathLst>
                <a:path w="120000" h="120000" extrusionOk="0">
                  <a:moveTo>
                    <a:pt x="90000" y="15000"/>
                  </a:moveTo>
                  <a:cubicBezTo>
                    <a:pt x="60000" y="15000"/>
                    <a:pt x="0" y="105000"/>
                    <a:pt x="0" y="120000"/>
                  </a:cubicBezTo>
                  <a:cubicBezTo>
                    <a:pt x="0" y="120000"/>
                    <a:pt x="60000" y="90000"/>
                    <a:pt x="90000" y="75000"/>
                  </a:cubicBezTo>
                  <a:cubicBezTo>
                    <a:pt x="90000" y="75000"/>
                    <a:pt x="120000" y="0"/>
                    <a:pt x="90000" y="15000"/>
                  </a:cubicBezTo>
                  <a:cubicBezTo>
                    <a:pt x="60000" y="15000"/>
                    <a:pt x="90000" y="15000"/>
                    <a:pt x="90000" y="1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1" name="Google Shape;891;p36"/>
            <p:cNvSpPr/>
            <p:nvPr/>
          </p:nvSpPr>
          <p:spPr>
            <a:xfrm>
              <a:off x="17372173" y="8567983"/>
              <a:ext cx="57323" cy="35042"/>
            </a:xfrm>
            <a:custGeom>
              <a:avLst/>
              <a:gdLst/>
              <a:ahLst/>
              <a:cxnLst/>
              <a:rect l="l" t="t" r="r" b="b"/>
              <a:pathLst>
                <a:path w="120000" h="120000" extrusionOk="0">
                  <a:moveTo>
                    <a:pt x="20000" y="30000"/>
                  </a:moveTo>
                  <a:cubicBezTo>
                    <a:pt x="0" y="90000"/>
                    <a:pt x="20000" y="120000"/>
                    <a:pt x="60000" y="90000"/>
                  </a:cubicBezTo>
                  <a:cubicBezTo>
                    <a:pt x="120000" y="90000"/>
                    <a:pt x="40000" y="0"/>
                    <a:pt x="20000" y="30000"/>
                  </a:cubicBezTo>
                  <a:cubicBezTo>
                    <a:pt x="20000" y="60000"/>
                    <a:pt x="40000" y="30000"/>
                    <a:pt x="20000" y="3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2" name="Google Shape;892;p36"/>
            <p:cNvSpPr/>
            <p:nvPr/>
          </p:nvSpPr>
          <p:spPr>
            <a:xfrm>
              <a:off x="17372173" y="8593469"/>
              <a:ext cx="130574" cy="197506"/>
            </a:xfrm>
            <a:custGeom>
              <a:avLst/>
              <a:gdLst/>
              <a:ahLst/>
              <a:cxnLst/>
              <a:rect l="l" t="t" r="r" b="b"/>
              <a:pathLst>
                <a:path w="120000" h="120000" extrusionOk="0">
                  <a:moveTo>
                    <a:pt x="85714" y="0"/>
                  </a:moveTo>
                  <a:cubicBezTo>
                    <a:pt x="77142" y="0"/>
                    <a:pt x="77142" y="5714"/>
                    <a:pt x="77142" y="11428"/>
                  </a:cubicBezTo>
                  <a:cubicBezTo>
                    <a:pt x="77142" y="17142"/>
                    <a:pt x="77142" y="17142"/>
                    <a:pt x="59999" y="22857"/>
                  </a:cubicBezTo>
                  <a:cubicBezTo>
                    <a:pt x="51428" y="22857"/>
                    <a:pt x="34285" y="34285"/>
                    <a:pt x="25714" y="34285"/>
                  </a:cubicBezTo>
                  <a:cubicBezTo>
                    <a:pt x="8571" y="51428"/>
                    <a:pt x="0" y="51428"/>
                    <a:pt x="17142" y="62857"/>
                  </a:cubicBezTo>
                  <a:cubicBezTo>
                    <a:pt x="25714" y="68571"/>
                    <a:pt x="17142" y="74285"/>
                    <a:pt x="17142" y="80000"/>
                  </a:cubicBezTo>
                  <a:cubicBezTo>
                    <a:pt x="8571" y="91428"/>
                    <a:pt x="17142" y="97142"/>
                    <a:pt x="25714" y="102857"/>
                  </a:cubicBezTo>
                  <a:cubicBezTo>
                    <a:pt x="42857" y="108571"/>
                    <a:pt x="59999" y="108571"/>
                    <a:pt x="68571" y="108571"/>
                  </a:cubicBezTo>
                  <a:cubicBezTo>
                    <a:pt x="94285" y="120000"/>
                    <a:pt x="77142" y="102857"/>
                    <a:pt x="68571" y="91428"/>
                  </a:cubicBezTo>
                  <a:cubicBezTo>
                    <a:pt x="68571" y="91428"/>
                    <a:pt x="68571" y="68571"/>
                    <a:pt x="85714" y="68571"/>
                  </a:cubicBezTo>
                  <a:cubicBezTo>
                    <a:pt x="94285" y="68571"/>
                    <a:pt x="94285" y="97142"/>
                    <a:pt x="102857" y="97142"/>
                  </a:cubicBezTo>
                  <a:cubicBezTo>
                    <a:pt x="102857" y="97142"/>
                    <a:pt x="111428" y="80000"/>
                    <a:pt x="111428" y="80000"/>
                  </a:cubicBezTo>
                  <a:cubicBezTo>
                    <a:pt x="119999" y="68571"/>
                    <a:pt x="119999" y="62857"/>
                    <a:pt x="111428" y="57142"/>
                  </a:cubicBezTo>
                  <a:cubicBezTo>
                    <a:pt x="111428" y="40000"/>
                    <a:pt x="111428" y="5714"/>
                    <a:pt x="85714" y="0"/>
                  </a:cubicBezTo>
                  <a:cubicBezTo>
                    <a:pt x="77142" y="0"/>
                    <a:pt x="85714" y="5714"/>
                    <a:pt x="85714"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3" name="Google Shape;893;p36"/>
            <p:cNvSpPr/>
            <p:nvPr/>
          </p:nvSpPr>
          <p:spPr>
            <a:xfrm>
              <a:off x="17289370" y="8631694"/>
              <a:ext cx="111465" cy="95566"/>
            </a:xfrm>
            <a:custGeom>
              <a:avLst/>
              <a:gdLst/>
              <a:ahLst/>
              <a:cxnLst/>
              <a:rect l="l" t="t" r="r" b="b"/>
              <a:pathLst>
                <a:path w="120000" h="120000" extrusionOk="0">
                  <a:moveTo>
                    <a:pt x="80000" y="12000"/>
                  </a:moveTo>
                  <a:cubicBezTo>
                    <a:pt x="60000" y="0"/>
                    <a:pt x="50000" y="48000"/>
                    <a:pt x="20000" y="48000"/>
                  </a:cubicBezTo>
                  <a:cubicBezTo>
                    <a:pt x="0" y="60000"/>
                    <a:pt x="0" y="108000"/>
                    <a:pt x="0" y="120000"/>
                  </a:cubicBezTo>
                  <a:cubicBezTo>
                    <a:pt x="10000" y="108000"/>
                    <a:pt x="10000" y="84000"/>
                    <a:pt x="20000" y="72000"/>
                  </a:cubicBezTo>
                  <a:cubicBezTo>
                    <a:pt x="20000" y="72000"/>
                    <a:pt x="40000" y="60000"/>
                    <a:pt x="40000" y="72000"/>
                  </a:cubicBezTo>
                  <a:cubicBezTo>
                    <a:pt x="40000" y="84000"/>
                    <a:pt x="60000" y="84000"/>
                    <a:pt x="60000" y="84000"/>
                  </a:cubicBezTo>
                  <a:cubicBezTo>
                    <a:pt x="70000" y="84000"/>
                    <a:pt x="70000" y="96000"/>
                    <a:pt x="80000" y="84000"/>
                  </a:cubicBezTo>
                  <a:cubicBezTo>
                    <a:pt x="80000" y="84000"/>
                    <a:pt x="80000" y="60000"/>
                    <a:pt x="80000" y="60000"/>
                  </a:cubicBezTo>
                  <a:cubicBezTo>
                    <a:pt x="90000" y="36000"/>
                    <a:pt x="110000" y="24000"/>
                    <a:pt x="80000" y="12000"/>
                  </a:cubicBezTo>
                  <a:cubicBezTo>
                    <a:pt x="70000" y="12000"/>
                    <a:pt x="120000" y="36000"/>
                    <a:pt x="80000" y="1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4" name="Google Shape;894;p36"/>
            <p:cNvSpPr/>
            <p:nvPr/>
          </p:nvSpPr>
          <p:spPr>
            <a:xfrm>
              <a:off x="17063256" y="8539313"/>
              <a:ext cx="111465" cy="111494"/>
            </a:xfrm>
            <a:custGeom>
              <a:avLst/>
              <a:gdLst/>
              <a:ahLst/>
              <a:cxnLst/>
              <a:rect l="l" t="t" r="r" b="b"/>
              <a:pathLst>
                <a:path w="120000" h="120000" extrusionOk="0">
                  <a:moveTo>
                    <a:pt x="110000" y="0"/>
                  </a:moveTo>
                  <a:cubicBezTo>
                    <a:pt x="90000" y="10000"/>
                    <a:pt x="70000" y="40000"/>
                    <a:pt x="60000" y="60000"/>
                  </a:cubicBezTo>
                  <a:cubicBezTo>
                    <a:pt x="50000" y="70000"/>
                    <a:pt x="0" y="100000"/>
                    <a:pt x="0" y="120000"/>
                  </a:cubicBezTo>
                  <a:cubicBezTo>
                    <a:pt x="0" y="120000"/>
                    <a:pt x="30000" y="110000"/>
                    <a:pt x="40000" y="100000"/>
                  </a:cubicBezTo>
                  <a:cubicBezTo>
                    <a:pt x="50000" y="100000"/>
                    <a:pt x="70000" y="80000"/>
                    <a:pt x="80000" y="70000"/>
                  </a:cubicBezTo>
                  <a:cubicBezTo>
                    <a:pt x="80000" y="50000"/>
                    <a:pt x="90000" y="40000"/>
                    <a:pt x="100000" y="30000"/>
                  </a:cubicBezTo>
                  <a:cubicBezTo>
                    <a:pt x="110000" y="30000"/>
                    <a:pt x="120000" y="0"/>
                    <a:pt x="11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5" name="Google Shape;895;p36"/>
            <p:cNvSpPr/>
            <p:nvPr/>
          </p:nvSpPr>
          <p:spPr>
            <a:xfrm>
              <a:off x="17391283" y="8399150"/>
              <a:ext cx="19109" cy="9556"/>
            </a:xfrm>
            <a:custGeom>
              <a:avLst/>
              <a:gdLst/>
              <a:ahLst/>
              <a:cxnLst/>
              <a:rect l="l" t="t" r="r" b="b"/>
              <a:pathLst>
                <a:path w="120000" h="120000" extrusionOk="0">
                  <a:moveTo>
                    <a:pt x="0" y="120000"/>
                  </a:moveTo>
                  <a:cubicBezTo>
                    <a:pt x="60000" y="120000"/>
                    <a:pt x="120000" y="0"/>
                    <a:pt x="60000" y="0"/>
                  </a:cubicBezTo>
                  <a:cubicBezTo>
                    <a:pt x="0" y="0"/>
                    <a:pt x="0" y="120000"/>
                    <a:pt x="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6" name="Google Shape;896;p36"/>
            <p:cNvSpPr/>
            <p:nvPr/>
          </p:nvSpPr>
          <p:spPr>
            <a:xfrm>
              <a:off x="16037777" y="8781415"/>
              <a:ext cx="522294" cy="544729"/>
            </a:xfrm>
            <a:custGeom>
              <a:avLst/>
              <a:gdLst/>
              <a:ahLst/>
              <a:cxnLst/>
              <a:rect l="l" t="t" r="r" b="b"/>
              <a:pathLst>
                <a:path w="120000" h="120000" extrusionOk="0">
                  <a:moveTo>
                    <a:pt x="25714" y="6206"/>
                  </a:moveTo>
                  <a:cubicBezTo>
                    <a:pt x="19285" y="6206"/>
                    <a:pt x="14999" y="6206"/>
                    <a:pt x="8571" y="4137"/>
                  </a:cubicBezTo>
                  <a:cubicBezTo>
                    <a:pt x="4285" y="2068"/>
                    <a:pt x="0" y="0"/>
                    <a:pt x="4285" y="6206"/>
                  </a:cubicBezTo>
                  <a:cubicBezTo>
                    <a:pt x="6428" y="10344"/>
                    <a:pt x="8571" y="16551"/>
                    <a:pt x="12857" y="18620"/>
                  </a:cubicBezTo>
                  <a:cubicBezTo>
                    <a:pt x="17142" y="20689"/>
                    <a:pt x="21428" y="22758"/>
                    <a:pt x="23571" y="26896"/>
                  </a:cubicBezTo>
                  <a:cubicBezTo>
                    <a:pt x="25714" y="28965"/>
                    <a:pt x="25714" y="33103"/>
                    <a:pt x="27857" y="35172"/>
                  </a:cubicBezTo>
                  <a:cubicBezTo>
                    <a:pt x="32142" y="37241"/>
                    <a:pt x="34285" y="37241"/>
                    <a:pt x="36428" y="39310"/>
                  </a:cubicBezTo>
                  <a:cubicBezTo>
                    <a:pt x="40714" y="43448"/>
                    <a:pt x="40714" y="49655"/>
                    <a:pt x="42857" y="53793"/>
                  </a:cubicBezTo>
                  <a:cubicBezTo>
                    <a:pt x="44999" y="55862"/>
                    <a:pt x="47142" y="57931"/>
                    <a:pt x="47142" y="57931"/>
                  </a:cubicBezTo>
                  <a:cubicBezTo>
                    <a:pt x="51428" y="62068"/>
                    <a:pt x="53571" y="64137"/>
                    <a:pt x="55714" y="68275"/>
                  </a:cubicBezTo>
                  <a:cubicBezTo>
                    <a:pt x="59999" y="74482"/>
                    <a:pt x="59999" y="80689"/>
                    <a:pt x="64285" y="86896"/>
                  </a:cubicBezTo>
                  <a:cubicBezTo>
                    <a:pt x="72857" y="93103"/>
                    <a:pt x="79285" y="101379"/>
                    <a:pt x="87857" y="107586"/>
                  </a:cubicBezTo>
                  <a:cubicBezTo>
                    <a:pt x="92142" y="111724"/>
                    <a:pt x="94285" y="113793"/>
                    <a:pt x="98571" y="117931"/>
                  </a:cubicBezTo>
                  <a:cubicBezTo>
                    <a:pt x="100714" y="117931"/>
                    <a:pt x="113571" y="120000"/>
                    <a:pt x="115714" y="117931"/>
                  </a:cubicBezTo>
                  <a:cubicBezTo>
                    <a:pt x="117857" y="115862"/>
                    <a:pt x="113571" y="99310"/>
                    <a:pt x="115714" y="95172"/>
                  </a:cubicBezTo>
                  <a:cubicBezTo>
                    <a:pt x="115714" y="93103"/>
                    <a:pt x="119999" y="93103"/>
                    <a:pt x="117857" y="91034"/>
                  </a:cubicBezTo>
                  <a:cubicBezTo>
                    <a:pt x="115714" y="88965"/>
                    <a:pt x="113571" y="86896"/>
                    <a:pt x="111428" y="84827"/>
                  </a:cubicBezTo>
                  <a:cubicBezTo>
                    <a:pt x="111428" y="84827"/>
                    <a:pt x="109285" y="82758"/>
                    <a:pt x="107142" y="82758"/>
                  </a:cubicBezTo>
                  <a:cubicBezTo>
                    <a:pt x="104999" y="82758"/>
                    <a:pt x="104999" y="86896"/>
                    <a:pt x="102857" y="86896"/>
                  </a:cubicBezTo>
                  <a:cubicBezTo>
                    <a:pt x="104999" y="86896"/>
                    <a:pt x="102857" y="78620"/>
                    <a:pt x="102857" y="78620"/>
                  </a:cubicBezTo>
                  <a:cubicBezTo>
                    <a:pt x="100714" y="76551"/>
                    <a:pt x="100714" y="76551"/>
                    <a:pt x="100714" y="74482"/>
                  </a:cubicBezTo>
                  <a:cubicBezTo>
                    <a:pt x="100714" y="72413"/>
                    <a:pt x="96428" y="70344"/>
                    <a:pt x="94285" y="70344"/>
                  </a:cubicBezTo>
                  <a:cubicBezTo>
                    <a:pt x="92142" y="68275"/>
                    <a:pt x="87857" y="66206"/>
                    <a:pt x="89999" y="62068"/>
                  </a:cubicBezTo>
                  <a:cubicBezTo>
                    <a:pt x="89999" y="62068"/>
                    <a:pt x="87857" y="60000"/>
                    <a:pt x="89999" y="60000"/>
                  </a:cubicBezTo>
                  <a:cubicBezTo>
                    <a:pt x="89999" y="57931"/>
                    <a:pt x="92142" y="60000"/>
                    <a:pt x="92142" y="57931"/>
                  </a:cubicBezTo>
                  <a:cubicBezTo>
                    <a:pt x="94285" y="53793"/>
                    <a:pt x="81428" y="53793"/>
                    <a:pt x="81428" y="55862"/>
                  </a:cubicBezTo>
                  <a:cubicBezTo>
                    <a:pt x="81428" y="53793"/>
                    <a:pt x="89999" y="51724"/>
                    <a:pt x="81428" y="51724"/>
                  </a:cubicBezTo>
                  <a:cubicBezTo>
                    <a:pt x="79285" y="51724"/>
                    <a:pt x="77142" y="49655"/>
                    <a:pt x="77142" y="49655"/>
                  </a:cubicBezTo>
                  <a:cubicBezTo>
                    <a:pt x="77142" y="47586"/>
                    <a:pt x="79285" y="47586"/>
                    <a:pt x="79285" y="47586"/>
                  </a:cubicBezTo>
                  <a:cubicBezTo>
                    <a:pt x="79285" y="45517"/>
                    <a:pt x="75000" y="45517"/>
                    <a:pt x="75000" y="45517"/>
                  </a:cubicBezTo>
                  <a:cubicBezTo>
                    <a:pt x="75000" y="45517"/>
                    <a:pt x="77142" y="43448"/>
                    <a:pt x="72857" y="43448"/>
                  </a:cubicBezTo>
                  <a:cubicBezTo>
                    <a:pt x="70714" y="41379"/>
                    <a:pt x="68571" y="41379"/>
                    <a:pt x="66428" y="39310"/>
                  </a:cubicBezTo>
                  <a:cubicBezTo>
                    <a:pt x="59999" y="31034"/>
                    <a:pt x="64285" y="39310"/>
                    <a:pt x="64285" y="39310"/>
                  </a:cubicBezTo>
                  <a:cubicBezTo>
                    <a:pt x="62142" y="39310"/>
                    <a:pt x="55714" y="33103"/>
                    <a:pt x="53571" y="33103"/>
                  </a:cubicBezTo>
                  <a:cubicBezTo>
                    <a:pt x="51428" y="28965"/>
                    <a:pt x="49285" y="24827"/>
                    <a:pt x="44999" y="22758"/>
                  </a:cubicBezTo>
                  <a:cubicBezTo>
                    <a:pt x="40714" y="20689"/>
                    <a:pt x="38571" y="18620"/>
                    <a:pt x="34285" y="14482"/>
                  </a:cubicBezTo>
                  <a:cubicBezTo>
                    <a:pt x="32142" y="12413"/>
                    <a:pt x="29999" y="6206"/>
                    <a:pt x="25714" y="620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7" name="Google Shape;897;p36"/>
            <p:cNvSpPr/>
            <p:nvPr/>
          </p:nvSpPr>
          <p:spPr>
            <a:xfrm>
              <a:off x="16130131" y="8978921"/>
              <a:ext cx="47770" cy="47785"/>
            </a:xfrm>
            <a:custGeom>
              <a:avLst/>
              <a:gdLst/>
              <a:ahLst/>
              <a:cxnLst/>
              <a:rect l="l" t="t" r="r" b="b"/>
              <a:pathLst>
                <a:path w="120000" h="120000" extrusionOk="0">
                  <a:moveTo>
                    <a:pt x="96000" y="96000"/>
                  </a:moveTo>
                  <a:cubicBezTo>
                    <a:pt x="120000" y="72000"/>
                    <a:pt x="48000" y="0"/>
                    <a:pt x="24000" y="0"/>
                  </a:cubicBezTo>
                  <a:cubicBezTo>
                    <a:pt x="0" y="24000"/>
                    <a:pt x="72000" y="120000"/>
                    <a:pt x="9600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8" name="Google Shape;898;p36"/>
            <p:cNvSpPr/>
            <p:nvPr/>
          </p:nvSpPr>
          <p:spPr>
            <a:xfrm>
              <a:off x="16197014" y="9090415"/>
              <a:ext cx="44586" cy="47785"/>
            </a:xfrm>
            <a:custGeom>
              <a:avLst/>
              <a:gdLst/>
              <a:ahLst/>
              <a:cxnLst/>
              <a:rect l="l" t="t" r="r" b="b"/>
              <a:pathLst>
                <a:path w="120000" h="120000" extrusionOk="0">
                  <a:moveTo>
                    <a:pt x="96000" y="96000"/>
                  </a:moveTo>
                  <a:cubicBezTo>
                    <a:pt x="120000" y="72000"/>
                    <a:pt x="48000" y="0"/>
                    <a:pt x="24000" y="0"/>
                  </a:cubicBezTo>
                  <a:cubicBezTo>
                    <a:pt x="0" y="24000"/>
                    <a:pt x="72000" y="120000"/>
                    <a:pt x="9600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899" name="Google Shape;899;p36"/>
            <p:cNvSpPr/>
            <p:nvPr/>
          </p:nvSpPr>
          <p:spPr>
            <a:xfrm>
              <a:off x="16512300" y="9119082"/>
              <a:ext cx="66879" cy="66896"/>
            </a:xfrm>
            <a:custGeom>
              <a:avLst/>
              <a:gdLst/>
              <a:ahLst/>
              <a:cxnLst/>
              <a:rect l="l" t="t" r="r" b="b"/>
              <a:pathLst>
                <a:path w="120000" h="120000" extrusionOk="0">
                  <a:moveTo>
                    <a:pt x="119999" y="119999"/>
                  </a:moveTo>
                  <a:cubicBezTo>
                    <a:pt x="119999" y="85714"/>
                    <a:pt x="85714" y="85714"/>
                    <a:pt x="85714" y="51428"/>
                  </a:cubicBezTo>
                  <a:cubicBezTo>
                    <a:pt x="85714" y="17142"/>
                    <a:pt x="34285" y="0"/>
                    <a:pt x="0" y="17142"/>
                  </a:cubicBezTo>
                  <a:cubicBezTo>
                    <a:pt x="0" y="34285"/>
                    <a:pt x="0" y="51428"/>
                    <a:pt x="17142" y="51428"/>
                  </a:cubicBezTo>
                  <a:cubicBezTo>
                    <a:pt x="51428" y="51428"/>
                    <a:pt x="34285" y="68571"/>
                    <a:pt x="51428" y="85714"/>
                  </a:cubicBezTo>
                  <a:cubicBezTo>
                    <a:pt x="51428" y="102857"/>
                    <a:pt x="119999" y="119999"/>
                    <a:pt x="119999" y="11999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0" name="Google Shape;900;p36"/>
            <p:cNvSpPr/>
            <p:nvPr/>
          </p:nvSpPr>
          <p:spPr>
            <a:xfrm>
              <a:off x="16617395" y="9166867"/>
              <a:ext cx="35033" cy="35042"/>
            </a:xfrm>
            <a:custGeom>
              <a:avLst/>
              <a:gdLst/>
              <a:ahLst/>
              <a:cxnLst/>
              <a:rect l="l" t="t" r="r" b="b"/>
              <a:pathLst>
                <a:path w="120000" h="120000" extrusionOk="0">
                  <a:moveTo>
                    <a:pt x="60000" y="90000"/>
                  </a:moveTo>
                  <a:cubicBezTo>
                    <a:pt x="0" y="120000"/>
                    <a:pt x="0" y="30000"/>
                    <a:pt x="60000" y="0"/>
                  </a:cubicBezTo>
                  <a:cubicBezTo>
                    <a:pt x="120000" y="0"/>
                    <a:pt x="120000" y="90000"/>
                    <a:pt x="60000" y="90000"/>
                  </a:cubicBezTo>
                  <a:cubicBezTo>
                    <a:pt x="30000" y="120000"/>
                    <a:pt x="90000" y="90000"/>
                    <a:pt x="60000"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1" name="Google Shape;901;p36"/>
            <p:cNvSpPr/>
            <p:nvPr/>
          </p:nvSpPr>
          <p:spPr>
            <a:xfrm>
              <a:off x="16521853" y="9326144"/>
              <a:ext cx="429938" cy="140163"/>
            </a:xfrm>
            <a:custGeom>
              <a:avLst/>
              <a:gdLst/>
              <a:ahLst/>
              <a:cxnLst/>
              <a:rect l="l" t="t" r="r" b="b"/>
              <a:pathLst>
                <a:path w="120000" h="120000" extrusionOk="0">
                  <a:moveTo>
                    <a:pt x="23478" y="0"/>
                  </a:moveTo>
                  <a:cubicBezTo>
                    <a:pt x="18260" y="8000"/>
                    <a:pt x="15652" y="0"/>
                    <a:pt x="7826" y="0"/>
                  </a:cubicBezTo>
                  <a:cubicBezTo>
                    <a:pt x="7826" y="0"/>
                    <a:pt x="0" y="24000"/>
                    <a:pt x="0" y="32000"/>
                  </a:cubicBezTo>
                  <a:cubicBezTo>
                    <a:pt x="0" y="40000"/>
                    <a:pt x="10434" y="32000"/>
                    <a:pt x="13043" y="48000"/>
                  </a:cubicBezTo>
                  <a:cubicBezTo>
                    <a:pt x="15652" y="64000"/>
                    <a:pt x="23478" y="64000"/>
                    <a:pt x="28695" y="72000"/>
                  </a:cubicBezTo>
                  <a:cubicBezTo>
                    <a:pt x="33913" y="72000"/>
                    <a:pt x="36521" y="72000"/>
                    <a:pt x="39130" y="72000"/>
                  </a:cubicBezTo>
                  <a:cubicBezTo>
                    <a:pt x="46956" y="72000"/>
                    <a:pt x="54782" y="80000"/>
                    <a:pt x="62608" y="88000"/>
                  </a:cubicBezTo>
                  <a:cubicBezTo>
                    <a:pt x="75652" y="96000"/>
                    <a:pt x="91304" y="88000"/>
                    <a:pt x="104347" y="104000"/>
                  </a:cubicBezTo>
                  <a:cubicBezTo>
                    <a:pt x="106956" y="104000"/>
                    <a:pt x="114782" y="120000"/>
                    <a:pt x="117391" y="104000"/>
                  </a:cubicBezTo>
                  <a:cubicBezTo>
                    <a:pt x="120000" y="104000"/>
                    <a:pt x="114782" y="72000"/>
                    <a:pt x="112173" y="72000"/>
                  </a:cubicBezTo>
                  <a:cubicBezTo>
                    <a:pt x="109565" y="64000"/>
                    <a:pt x="109565" y="72000"/>
                    <a:pt x="106956" y="72000"/>
                  </a:cubicBezTo>
                  <a:cubicBezTo>
                    <a:pt x="101739" y="80000"/>
                    <a:pt x="99130" y="72000"/>
                    <a:pt x="96521" y="72000"/>
                  </a:cubicBezTo>
                  <a:cubicBezTo>
                    <a:pt x="93913" y="64000"/>
                    <a:pt x="93913" y="56000"/>
                    <a:pt x="91304" y="48000"/>
                  </a:cubicBezTo>
                  <a:cubicBezTo>
                    <a:pt x="91304" y="40000"/>
                    <a:pt x="86086" y="40000"/>
                    <a:pt x="83478" y="32000"/>
                  </a:cubicBezTo>
                  <a:cubicBezTo>
                    <a:pt x="80869" y="32000"/>
                    <a:pt x="73043" y="24000"/>
                    <a:pt x="70434" y="24000"/>
                  </a:cubicBezTo>
                  <a:cubicBezTo>
                    <a:pt x="67826" y="24000"/>
                    <a:pt x="65217" y="32000"/>
                    <a:pt x="65217" y="32000"/>
                  </a:cubicBezTo>
                  <a:cubicBezTo>
                    <a:pt x="62608" y="40000"/>
                    <a:pt x="60000" y="40000"/>
                    <a:pt x="54782" y="40000"/>
                  </a:cubicBezTo>
                  <a:cubicBezTo>
                    <a:pt x="49565" y="40000"/>
                    <a:pt x="44347" y="32000"/>
                    <a:pt x="39130" y="24000"/>
                  </a:cubicBezTo>
                  <a:cubicBezTo>
                    <a:pt x="36521" y="16000"/>
                    <a:pt x="31304" y="16000"/>
                    <a:pt x="28695" y="16000"/>
                  </a:cubicBezTo>
                  <a:cubicBezTo>
                    <a:pt x="28695" y="16000"/>
                    <a:pt x="26086" y="0"/>
                    <a:pt x="23478" y="0"/>
                  </a:cubicBezTo>
                  <a:cubicBezTo>
                    <a:pt x="20869" y="8000"/>
                    <a:pt x="26086" y="0"/>
                    <a:pt x="23478"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2" name="Google Shape;902;p36"/>
            <p:cNvSpPr/>
            <p:nvPr/>
          </p:nvSpPr>
          <p:spPr>
            <a:xfrm>
              <a:off x="16840327" y="9361183"/>
              <a:ext cx="73248" cy="28669"/>
            </a:xfrm>
            <a:custGeom>
              <a:avLst/>
              <a:gdLst/>
              <a:ahLst/>
              <a:cxnLst/>
              <a:rect l="l" t="t" r="r" b="b"/>
              <a:pathLst>
                <a:path w="120000" h="120000" extrusionOk="0">
                  <a:moveTo>
                    <a:pt x="45000" y="120000"/>
                  </a:moveTo>
                  <a:cubicBezTo>
                    <a:pt x="0" y="80000"/>
                    <a:pt x="105000" y="0"/>
                    <a:pt x="120000" y="40000"/>
                  </a:cubicBezTo>
                  <a:cubicBezTo>
                    <a:pt x="120000" y="80000"/>
                    <a:pt x="60000" y="120000"/>
                    <a:pt x="45000" y="120000"/>
                  </a:cubicBezTo>
                  <a:cubicBezTo>
                    <a:pt x="30000" y="120000"/>
                    <a:pt x="60000" y="120000"/>
                    <a:pt x="45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3" name="Google Shape;903;p36"/>
            <p:cNvSpPr/>
            <p:nvPr/>
          </p:nvSpPr>
          <p:spPr>
            <a:xfrm>
              <a:off x="16942236" y="9428080"/>
              <a:ext cx="57323" cy="38227"/>
            </a:xfrm>
            <a:custGeom>
              <a:avLst/>
              <a:gdLst/>
              <a:ahLst/>
              <a:cxnLst/>
              <a:rect l="l" t="t" r="r" b="b"/>
              <a:pathLst>
                <a:path w="120000" h="120000" extrusionOk="0">
                  <a:moveTo>
                    <a:pt x="60000" y="0"/>
                  </a:moveTo>
                  <a:cubicBezTo>
                    <a:pt x="40000" y="0"/>
                    <a:pt x="0" y="0"/>
                    <a:pt x="20000" y="30000"/>
                  </a:cubicBezTo>
                  <a:cubicBezTo>
                    <a:pt x="20000" y="30000"/>
                    <a:pt x="60000" y="120000"/>
                    <a:pt x="60000" y="120000"/>
                  </a:cubicBezTo>
                  <a:cubicBezTo>
                    <a:pt x="100000" y="120000"/>
                    <a:pt x="120000" y="0"/>
                    <a:pt x="6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4" name="Google Shape;904;p36"/>
            <p:cNvSpPr/>
            <p:nvPr/>
          </p:nvSpPr>
          <p:spPr>
            <a:xfrm>
              <a:off x="16999563" y="9437635"/>
              <a:ext cx="44586" cy="28669"/>
            </a:xfrm>
            <a:custGeom>
              <a:avLst/>
              <a:gdLst/>
              <a:ahLst/>
              <a:cxnLst/>
              <a:rect l="l" t="t" r="r" b="b"/>
              <a:pathLst>
                <a:path w="120000" h="120000" extrusionOk="0">
                  <a:moveTo>
                    <a:pt x="96000" y="40000"/>
                  </a:moveTo>
                  <a:cubicBezTo>
                    <a:pt x="96000" y="40000"/>
                    <a:pt x="72000" y="0"/>
                    <a:pt x="48000" y="0"/>
                  </a:cubicBezTo>
                  <a:cubicBezTo>
                    <a:pt x="48000" y="40000"/>
                    <a:pt x="0" y="80000"/>
                    <a:pt x="24000" y="80000"/>
                  </a:cubicBezTo>
                  <a:cubicBezTo>
                    <a:pt x="24000" y="80000"/>
                    <a:pt x="48000" y="120000"/>
                    <a:pt x="48000" y="80000"/>
                  </a:cubicBezTo>
                  <a:cubicBezTo>
                    <a:pt x="72000" y="80000"/>
                    <a:pt x="120000" y="80000"/>
                    <a:pt x="96000" y="40000"/>
                  </a:cubicBezTo>
                  <a:cubicBezTo>
                    <a:pt x="96000" y="40000"/>
                    <a:pt x="120000" y="80000"/>
                    <a:pt x="96000"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5" name="Google Shape;905;p36"/>
            <p:cNvSpPr/>
            <p:nvPr/>
          </p:nvSpPr>
          <p:spPr>
            <a:xfrm>
              <a:off x="17034592" y="9437635"/>
              <a:ext cx="66879" cy="38227"/>
            </a:xfrm>
            <a:custGeom>
              <a:avLst/>
              <a:gdLst/>
              <a:ahLst/>
              <a:cxnLst/>
              <a:rect l="l" t="t" r="r" b="b"/>
              <a:pathLst>
                <a:path w="120000" h="120000" extrusionOk="0">
                  <a:moveTo>
                    <a:pt x="34285" y="30000"/>
                  </a:moveTo>
                  <a:cubicBezTo>
                    <a:pt x="17142" y="60000"/>
                    <a:pt x="0" y="120000"/>
                    <a:pt x="34285" y="120000"/>
                  </a:cubicBezTo>
                  <a:cubicBezTo>
                    <a:pt x="68571" y="120000"/>
                    <a:pt x="85714" y="120000"/>
                    <a:pt x="102857" y="90000"/>
                  </a:cubicBezTo>
                  <a:cubicBezTo>
                    <a:pt x="119999" y="90000"/>
                    <a:pt x="85714" y="60000"/>
                    <a:pt x="85714" y="30000"/>
                  </a:cubicBezTo>
                  <a:cubicBezTo>
                    <a:pt x="68571" y="0"/>
                    <a:pt x="51428" y="0"/>
                    <a:pt x="34285" y="3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6" name="Google Shape;906;p36"/>
            <p:cNvSpPr/>
            <p:nvPr/>
          </p:nvSpPr>
          <p:spPr>
            <a:xfrm>
              <a:off x="17082363" y="9428080"/>
              <a:ext cx="76432" cy="47785"/>
            </a:xfrm>
            <a:custGeom>
              <a:avLst/>
              <a:gdLst/>
              <a:ahLst/>
              <a:cxnLst/>
              <a:rect l="l" t="t" r="r" b="b"/>
              <a:pathLst>
                <a:path w="120000" h="120000" extrusionOk="0">
                  <a:moveTo>
                    <a:pt x="15000" y="0"/>
                  </a:moveTo>
                  <a:cubicBezTo>
                    <a:pt x="0" y="0"/>
                    <a:pt x="0" y="0"/>
                    <a:pt x="0" y="24000"/>
                  </a:cubicBezTo>
                  <a:cubicBezTo>
                    <a:pt x="0" y="24000"/>
                    <a:pt x="30000" y="24000"/>
                    <a:pt x="30000" y="48000"/>
                  </a:cubicBezTo>
                  <a:cubicBezTo>
                    <a:pt x="30000" y="48000"/>
                    <a:pt x="30000" y="72000"/>
                    <a:pt x="30000" y="72000"/>
                  </a:cubicBezTo>
                  <a:cubicBezTo>
                    <a:pt x="30000" y="96000"/>
                    <a:pt x="90000" y="120000"/>
                    <a:pt x="105000" y="96000"/>
                  </a:cubicBezTo>
                  <a:cubicBezTo>
                    <a:pt x="120000" y="72000"/>
                    <a:pt x="120000" y="48000"/>
                    <a:pt x="105000" y="24000"/>
                  </a:cubicBezTo>
                  <a:cubicBezTo>
                    <a:pt x="75000" y="24000"/>
                    <a:pt x="45000" y="24000"/>
                    <a:pt x="15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7" name="Google Shape;907;p36"/>
            <p:cNvSpPr/>
            <p:nvPr/>
          </p:nvSpPr>
          <p:spPr>
            <a:xfrm>
              <a:off x="17184277" y="9437635"/>
              <a:ext cx="114649" cy="38227"/>
            </a:xfrm>
            <a:custGeom>
              <a:avLst/>
              <a:gdLst/>
              <a:ahLst/>
              <a:cxnLst/>
              <a:rect l="l" t="t" r="r" b="b"/>
              <a:pathLst>
                <a:path w="120000" h="120000" extrusionOk="0">
                  <a:moveTo>
                    <a:pt x="20000" y="0"/>
                  </a:moveTo>
                  <a:cubicBezTo>
                    <a:pt x="20000" y="0"/>
                    <a:pt x="0" y="30000"/>
                    <a:pt x="0" y="60000"/>
                  </a:cubicBezTo>
                  <a:cubicBezTo>
                    <a:pt x="0" y="60000"/>
                    <a:pt x="110000" y="120000"/>
                    <a:pt x="120000" y="60000"/>
                  </a:cubicBezTo>
                  <a:cubicBezTo>
                    <a:pt x="120000" y="30000"/>
                    <a:pt x="90000" y="60000"/>
                    <a:pt x="90000" y="60000"/>
                  </a:cubicBezTo>
                  <a:cubicBezTo>
                    <a:pt x="70000" y="60000"/>
                    <a:pt x="40000" y="30000"/>
                    <a:pt x="20000" y="0"/>
                  </a:cubicBezTo>
                  <a:cubicBezTo>
                    <a:pt x="20000" y="0"/>
                    <a:pt x="30000" y="0"/>
                    <a:pt x="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8" name="Google Shape;908;p36"/>
            <p:cNvSpPr/>
            <p:nvPr/>
          </p:nvSpPr>
          <p:spPr>
            <a:xfrm>
              <a:off x="17149244" y="9491791"/>
              <a:ext cx="101909" cy="57338"/>
            </a:xfrm>
            <a:custGeom>
              <a:avLst/>
              <a:gdLst/>
              <a:ahLst/>
              <a:cxnLst/>
              <a:rect l="l" t="t" r="r" b="b"/>
              <a:pathLst>
                <a:path w="120000" h="120000" extrusionOk="0">
                  <a:moveTo>
                    <a:pt x="0" y="0"/>
                  </a:moveTo>
                  <a:cubicBezTo>
                    <a:pt x="10909" y="0"/>
                    <a:pt x="76363" y="120000"/>
                    <a:pt x="87272" y="80000"/>
                  </a:cubicBezTo>
                  <a:cubicBezTo>
                    <a:pt x="120000" y="20000"/>
                    <a:pt x="10909" y="0"/>
                    <a:pt x="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09" name="Google Shape;909;p36"/>
            <p:cNvSpPr/>
            <p:nvPr/>
          </p:nvSpPr>
          <p:spPr>
            <a:xfrm>
              <a:off x="17474083" y="9192351"/>
              <a:ext cx="57323" cy="38227"/>
            </a:xfrm>
            <a:custGeom>
              <a:avLst/>
              <a:gdLst/>
              <a:ahLst/>
              <a:cxnLst/>
              <a:rect l="l" t="t" r="r" b="b"/>
              <a:pathLst>
                <a:path w="120000" h="120000" extrusionOk="0">
                  <a:moveTo>
                    <a:pt x="60000" y="90000"/>
                  </a:moveTo>
                  <a:cubicBezTo>
                    <a:pt x="0" y="120000"/>
                    <a:pt x="20000" y="0"/>
                    <a:pt x="80000" y="0"/>
                  </a:cubicBezTo>
                  <a:cubicBezTo>
                    <a:pt x="120000" y="0"/>
                    <a:pt x="100000" y="90000"/>
                    <a:pt x="60000" y="90000"/>
                  </a:cubicBezTo>
                  <a:cubicBezTo>
                    <a:pt x="40000" y="120000"/>
                    <a:pt x="100000" y="90000"/>
                    <a:pt x="60000"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0" name="Google Shape;910;p36"/>
            <p:cNvSpPr/>
            <p:nvPr/>
          </p:nvSpPr>
          <p:spPr>
            <a:xfrm>
              <a:off x="17569627" y="9185981"/>
              <a:ext cx="140127" cy="44598"/>
            </a:xfrm>
            <a:custGeom>
              <a:avLst/>
              <a:gdLst/>
              <a:ahLst/>
              <a:cxnLst/>
              <a:rect l="l" t="t" r="r" b="b"/>
              <a:pathLst>
                <a:path w="120000" h="120000" extrusionOk="0">
                  <a:moveTo>
                    <a:pt x="16000" y="72000"/>
                  </a:moveTo>
                  <a:cubicBezTo>
                    <a:pt x="8000" y="72000"/>
                    <a:pt x="0" y="48000"/>
                    <a:pt x="8000" y="24000"/>
                  </a:cubicBezTo>
                  <a:cubicBezTo>
                    <a:pt x="16000" y="0"/>
                    <a:pt x="24000" y="0"/>
                    <a:pt x="40000" y="0"/>
                  </a:cubicBezTo>
                  <a:cubicBezTo>
                    <a:pt x="64000" y="0"/>
                    <a:pt x="80000" y="0"/>
                    <a:pt x="104000" y="48000"/>
                  </a:cubicBezTo>
                  <a:cubicBezTo>
                    <a:pt x="112000" y="72000"/>
                    <a:pt x="120000" y="96000"/>
                    <a:pt x="120000" y="120000"/>
                  </a:cubicBezTo>
                  <a:cubicBezTo>
                    <a:pt x="112000" y="120000"/>
                    <a:pt x="88000" y="72000"/>
                    <a:pt x="88000" y="72000"/>
                  </a:cubicBezTo>
                  <a:cubicBezTo>
                    <a:pt x="64000" y="48000"/>
                    <a:pt x="40000" y="72000"/>
                    <a:pt x="16000" y="72000"/>
                  </a:cubicBezTo>
                  <a:cubicBezTo>
                    <a:pt x="8000" y="72000"/>
                    <a:pt x="24000" y="72000"/>
                    <a:pt x="1600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1" name="Google Shape;911;p36"/>
            <p:cNvSpPr/>
            <p:nvPr/>
          </p:nvSpPr>
          <p:spPr>
            <a:xfrm>
              <a:off x="17139689" y="8969361"/>
              <a:ext cx="299364" cy="337667"/>
            </a:xfrm>
            <a:custGeom>
              <a:avLst/>
              <a:gdLst/>
              <a:ahLst/>
              <a:cxnLst/>
              <a:rect l="l" t="t" r="r" b="b"/>
              <a:pathLst>
                <a:path w="120000" h="120000" extrusionOk="0">
                  <a:moveTo>
                    <a:pt x="48750" y="106666"/>
                  </a:moveTo>
                  <a:cubicBezTo>
                    <a:pt x="48750" y="103333"/>
                    <a:pt x="52500" y="103333"/>
                    <a:pt x="52500" y="100000"/>
                  </a:cubicBezTo>
                  <a:cubicBezTo>
                    <a:pt x="52500" y="96666"/>
                    <a:pt x="45000" y="93333"/>
                    <a:pt x="41250" y="93333"/>
                  </a:cubicBezTo>
                  <a:cubicBezTo>
                    <a:pt x="37500" y="86666"/>
                    <a:pt x="45000" y="83333"/>
                    <a:pt x="45000" y="76666"/>
                  </a:cubicBezTo>
                  <a:cubicBezTo>
                    <a:pt x="45000" y="73333"/>
                    <a:pt x="30000" y="73333"/>
                    <a:pt x="30000" y="76666"/>
                  </a:cubicBezTo>
                  <a:cubicBezTo>
                    <a:pt x="26250" y="83333"/>
                    <a:pt x="30000" y="90000"/>
                    <a:pt x="30000" y="96666"/>
                  </a:cubicBezTo>
                  <a:cubicBezTo>
                    <a:pt x="26250" y="96666"/>
                    <a:pt x="30000" y="100000"/>
                    <a:pt x="30000" y="100000"/>
                  </a:cubicBezTo>
                  <a:cubicBezTo>
                    <a:pt x="30000" y="106666"/>
                    <a:pt x="26250" y="110000"/>
                    <a:pt x="26250" y="113333"/>
                  </a:cubicBezTo>
                  <a:cubicBezTo>
                    <a:pt x="22500" y="120000"/>
                    <a:pt x="26250" y="120000"/>
                    <a:pt x="15000" y="120000"/>
                  </a:cubicBezTo>
                  <a:cubicBezTo>
                    <a:pt x="3750" y="120000"/>
                    <a:pt x="15000" y="106666"/>
                    <a:pt x="15000" y="103333"/>
                  </a:cubicBezTo>
                  <a:cubicBezTo>
                    <a:pt x="18750" y="100000"/>
                    <a:pt x="15000" y="90000"/>
                    <a:pt x="7500" y="86666"/>
                  </a:cubicBezTo>
                  <a:cubicBezTo>
                    <a:pt x="0" y="83333"/>
                    <a:pt x="0" y="76666"/>
                    <a:pt x="3750" y="70000"/>
                  </a:cubicBezTo>
                  <a:cubicBezTo>
                    <a:pt x="7500" y="63333"/>
                    <a:pt x="7500" y="53333"/>
                    <a:pt x="11250" y="46666"/>
                  </a:cubicBezTo>
                  <a:cubicBezTo>
                    <a:pt x="18750" y="36666"/>
                    <a:pt x="15000" y="16666"/>
                    <a:pt x="33750" y="16666"/>
                  </a:cubicBezTo>
                  <a:cubicBezTo>
                    <a:pt x="37500" y="16666"/>
                    <a:pt x="33750" y="6666"/>
                    <a:pt x="41250" y="6666"/>
                  </a:cubicBezTo>
                  <a:cubicBezTo>
                    <a:pt x="52500" y="10000"/>
                    <a:pt x="60000" y="13333"/>
                    <a:pt x="67500" y="13333"/>
                  </a:cubicBezTo>
                  <a:cubicBezTo>
                    <a:pt x="75000" y="13333"/>
                    <a:pt x="86250" y="16666"/>
                    <a:pt x="93750" y="13333"/>
                  </a:cubicBezTo>
                  <a:cubicBezTo>
                    <a:pt x="97500" y="13333"/>
                    <a:pt x="120000" y="0"/>
                    <a:pt x="120000" y="3333"/>
                  </a:cubicBezTo>
                  <a:cubicBezTo>
                    <a:pt x="120000" y="6666"/>
                    <a:pt x="108750" y="16666"/>
                    <a:pt x="108750" y="20000"/>
                  </a:cubicBezTo>
                  <a:cubicBezTo>
                    <a:pt x="101250" y="23333"/>
                    <a:pt x="93750" y="23333"/>
                    <a:pt x="86250" y="23333"/>
                  </a:cubicBezTo>
                  <a:cubicBezTo>
                    <a:pt x="67500" y="20000"/>
                    <a:pt x="52500" y="23333"/>
                    <a:pt x="37500" y="23333"/>
                  </a:cubicBezTo>
                  <a:cubicBezTo>
                    <a:pt x="26250" y="20000"/>
                    <a:pt x="22500" y="23333"/>
                    <a:pt x="22500" y="33333"/>
                  </a:cubicBezTo>
                  <a:cubicBezTo>
                    <a:pt x="22500" y="43333"/>
                    <a:pt x="33750" y="43333"/>
                    <a:pt x="37500" y="50000"/>
                  </a:cubicBezTo>
                  <a:cubicBezTo>
                    <a:pt x="41250" y="56666"/>
                    <a:pt x="45000" y="50000"/>
                    <a:pt x="48750" y="46666"/>
                  </a:cubicBezTo>
                  <a:cubicBezTo>
                    <a:pt x="48750" y="43333"/>
                    <a:pt x="75000" y="40000"/>
                    <a:pt x="75000" y="43333"/>
                  </a:cubicBezTo>
                  <a:cubicBezTo>
                    <a:pt x="78750" y="43333"/>
                    <a:pt x="67500" y="53333"/>
                    <a:pt x="63750" y="53333"/>
                  </a:cubicBezTo>
                  <a:cubicBezTo>
                    <a:pt x="56250" y="60000"/>
                    <a:pt x="56250" y="60000"/>
                    <a:pt x="48750" y="56666"/>
                  </a:cubicBezTo>
                  <a:cubicBezTo>
                    <a:pt x="48750" y="56666"/>
                    <a:pt x="52500" y="66666"/>
                    <a:pt x="52500" y="66666"/>
                  </a:cubicBezTo>
                  <a:cubicBezTo>
                    <a:pt x="56250" y="70000"/>
                    <a:pt x="67500" y="76666"/>
                    <a:pt x="67500" y="83333"/>
                  </a:cubicBezTo>
                  <a:cubicBezTo>
                    <a:pt x="67500" y="86666"/>
                    <a:pt x="67500" y="90000"/>
                    <a:pt x="71250" y="93333"/>
                  </a:cubicBezTo>
                  <a:cubicBezTo>
                    <a:pt x="71250" y="93333"/>
                    <a:pt x="78750" y="100000"/>
                    <a:pt x="82500" y="100000"/>
                  </a:cubicBezTo>
                  <a:cubicBezTo>
                    <a:pt x="75000" y="103333"/>
                    <a:pt x="56250" y="110000"/>
                    <a:pt x="48750" y="106666"/>
                  </a:cubicBezTo>
                  <a:cubicBezTo>
                    <a:pt x="48750" y="103333"/>
                    <a:pt x="52500" y="110000"/>
                    <a:pt x="48750" y="10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2" name="Google Shape;912;p36"/>
            <p:cNvSpPr/>
            <p:nvPr/>
          </p:nvSpPr>
          <p:spPr>
            <a:xfrm>
              <a:off x="17540963" y="8950247"/>
              <a:ext cx="73248" cy="140163"/>
            </a:xfrm>
            <a:custGeom>
              <a:avLst/>
              <a:gdLst/>
              <a:ahLst/>
              <a:cxnLst/>
              <a:rect l="l" t="t" r="r" b="b"/>
              <a:pathLst>
                <a:path w="120000" h="120000" extrusionOk="0">
                  <a:moveTo>
                    <a:pt x="45000" y="16000"/>
                  </a:moveTo>
                  <a:cubicBezTo>
                    <a:pt x="45000" y="8000"/>
                    <a:pt x="45000" y="8000"/>
                    <a:pt x="45000" y="0"/>
                  </a:cubicBezTo>
                  <a:cubicBezTo>
                    <a:pt x="30000" y="0"/>
                    <a:pt x="0" y="24000"/>
                    <a:pt x="0" y="32000"/>
                  </a:cubicBezTo>
                  <a:cubicBezTo>
                    <a:pt x="0" y="40000"/>
                    <a:pt x="15000" y="48000"/>
                    <a:pt x="15000" y="64000"/>
                  </a:cubicBezTo>
                  <a:cubicBezTo>
                    <a:pt x="15000" y="72000"/>
                    <a:pt x="15000" y="88000"/>
                    <a:pt x="30000" y="96000"/>
                  </a:cubicBezTo>
                  <a:cubicBezTo>
                    <a:pt x="30000" y="96000"/>
                    <a:pt x="75000" y="120000"/>
                    <a:pt x="75000" y="120000"/>
                  </a:cubicBezTo>
                  <a:cubicBezTo>
                    <a:pt x="75000" y="120000"/>
                    <a:pt x="60000" y="104000"/>
                    <a:pt x="60000" y="104000"/>
                  </a:cubicBezTo>
                  <a:cubicBezTo>
                    <a:pt x="45000" y="96000"/>
                    <a:pt x="45000" y="80000"/>
                    <a:pt x="45000" y="72000"/>
                  </a:cubicBezTo>
                  <a:cubicBezTo>
                    <a:pt x="45000" y="64000"/>
                    <a:pt x="105000" y="72000"/>
                    <a:pt x="105000" y="72000"/>
                  </a:cubicBezTo>
                  <a:cubicBezTo>
                    <a:pt x="120000" y="72000"/>
                    <a:pt x="90000" y="64000"/>
                    <a:pt x="75000" y="56000"/>
                  </a:cubicBezTo>
                  <a:cubicBezTo>
                    <a:pt x="75000" y="56000"/>
                    <a:pt x="90000" y="48000"/>
                    <a:pt x="90000" y="40000"/>
                  </a:cubicBezTo>
                  <a:cubicBezTo>
                    <a:pt x="105000" y="8000"/>
                    <a:pt x="45000" y="48000"/>
                    <a:pt x="30000" y="48000"/>
                  </a:cubicBezTo>
                  <a:cubicBezTo>
                    <a:pt x="30000" y="48000"/>
                    <a:pt x="60000" y="24000"/>
                    <a:pt x="45000" y="16000"/>
                  </a:cubicBezTo>
                  <a:cubicBezTo>
                    <a:pt x="45000" y="8000"/>
                    <a:pt x="60000" y="24000"/>
                    <a:pt x="45000" y="1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3" name="Google Shape;913;p36"/>
            <p:cNvSpPr/>
            <p:nvPr/>
          </p:nvSpPr>
          <p:spPr>
            <a:xfrm>
              <a:off x="17579181" y="8931136"/>
              <a:ext cx="25477" cy="19114"/>
            </a:xfrm>
            <a:custGeom>
              <a:avLst/>
              <a:gdLst/>
              <a:ahLst/>
              <a:cxnLst/>
              <a:rect l="l" t="t" r="r" b="b"/>
              <a:pathLst>
                <a:path w="120000" h="120000" extrusionOk="0">
                  <a:moveTo>
                    <a:pt x="40000" y="120000"/>
                  </a:moveTo>
                  <a:cubicBezTo>
                    <a:pt x="0" y="120000"/>
                    <a:pt x="40000" y="0"/>
                    <a:pt x="80000" y="0"/>
                  </a:cubicBezTo>
                  <a:cubicBezTo>
                    <a:pt x="120000" y="0"/>
                    <a:pt x="80000" y="120000"/>
                    <a:pt x="4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4" name="Google Shape;914;p36"/>
            <p:cNvSpPr/>
            <p:nvPr/>
          </p:nvSpPr>
          <p:spPr>
            <a:xfrm>
              <a:off x="17681092" y="9052186"/>
              <a:ext cx="44586" cy="19114"/>
            </a:xfrm>
            <a:custGeom>
              <a:avLst/>
              <a:gdLst/>
              <a:ahLst/>
              <a:cxnLst/>
              <a:rect l="l" t="t" r="r" b="b"/>
              <a:pathLst>
                <a:path w="120000" h="120000" extrusionOk="0">
                  <a:moveTo>
                    <a:pt x="120000" y="60000"/>
                  </a:moveTo>
                  <a:cubicBezTo>
                    <a:pt x="120000" y="0"/>
                    <a:pt x="0" y="0"/>
                    <a:pt x="0" y="60000"/>
                  </a:cubicBezTo>
                  <a:cubicBezTo>
                    <a:pt x="0" y="60000"/>
                    <a:pt x="120000" y="120000"/>
                    <a:pt x="12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5" name="Google Shape;915;p36"/>
            <p:cNvSpPr/>
            <p:nvPr/>
          </p:nvSpPr>
          <p:spPr>
            <a:xfrm>
              <a:off x="17690647" y="9061741"/>
              <a:ext cx="175160" cy="105124"/>
            </a:xfrm>
            <a:custGeom>
              <a:avLst/>
              <a:gdLst/>
              <a:ahLst/>
              <a:cxnLst/>
              <a:rect l="l" t="t" r="r" b="b"/>
              <a:pathLst>
                <a:path w="120000" h="120000" extrusionOk="0">
                  <a:moveTo>
                    <a:pt x="63157" y="10909"/>
                  </a:moveTo>
                  <a:cubicBezTo>
                    <a:pt x="56842" y="0"/>
                    <a:pt x="31578" y="21818"/>
                    <a:pt x="25263" y="32727"/>
                  </a:cubicBezTo>
                  <a:cubicBezTo>
                    <a:pt x="18947" y="32727"/>
                    <a:pt x="25263" y="32727"/>
                    <a:pt x="18947" y="43636"/>
                  </a:cubicBezTo>
                  <a:cubicBezTo>
                    <a:pt x="18947" y="54545"/>
                    <a:pt x="12631" y="32727"/>
                    <a:pt x="6315" y="32727"/>
                  </a:cubicBezTo>
                  <a:cubicBezTo>
                    <a:pt x="0" y="32727"/>
                    <a:pt x="12631" y="65454"/>
                    <a:pt x="18947" y="65454"/>
                  </a:cubicBezTo>
                  <a:cubicBezTo>
                    <a:pt x="18947" y="76363"/>
                    <a:pt x="31578" y="76363"/>
                    <a:pt x="37894" y="76363"/>
                  </a:cubicBezTo>
                  <a:cubicBezTo>
                    <a:pt x="50526" y="76363"/>
                    <a:pt x="50526" y="98181"/>
                    <a:pt x="56842" y="109090"/>
                  </a:cubicBezTo>
                  <a:cubicBezTo>
                    <a:pt x="63157" y="120000"/>
                    <a:pt x="82105" y="109090"/>
                    <a:pt x="88421" y="109090"/>
                  </a:cubicBezTo>
                  <a:cubicBezTo>
                    <a:pt x="113684" y="109090"/>
                    <a:pt x="120000" y="87272"/>
                    <a:pt x="113684" y="54545"/>
                  </a:cubicBezTo>
                  <a:cubicBezTo>
                    <a:pt x="113684" y="32727"/>
                    <a:pt x="107368" y="21818"/>
                    <a:pt x="94736" y="21818"/>
                  </a:cubicBezTo>
                  <a:cubicBezTo>
                    <a:pt x="88421" y="21818"/>
                    <a:pt x="75789" y="10909"/>
                    <a:pt x="63157" y="10909"/>
                  </a:cubicBezTo>
                  <a:cubicBezTo>
                    <a:pt x="63157" y="10909"/>
                    <a:pt x="69473" y="10909"/>
                    <a:pt x="63157" y="1090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6" name="Google Shape;916;p36"/>
            <p:cNvSpPr/>
            <p:nvPr/>
          </p:nvSpPr>
          <p:spPr>
            <a:xfrm>
              <a:off x="18521856" y="9240134"/>
              <a:ext cx="194268" cy="111494"/>
            </a:xfrm>
            <a:custGeom>
              <a:avLst/>
              <a:gdLst/>
              <a:ahLst/>
              <a:cxnLst/>
              <a:rect l="l" t="t" r="r" b="b"/>
              <a:pathLst>
                <a:path w="120000" h="120000" extrusionOk="0">
                  <a:moveTo>
                    <a:pt x="0" y="80000"/>
                  </a:moveTo>
                  <a:cubicBezTo>
                    <a:pt x="5714" y="70000"/>
                    <a:pt x="28571" y="80000"/>
                    <a:pt x="34285" y="80000"/>
                  </a:cubicBezTo>
                  <a:cubicBezTo>
                    <a:pt x="40000" y="80000"/>
                    <a:pt x="45714" y="60000"/>
                    <a:pt x="51428" y="70000"/>
                  </a:cubicBezTo>
                  <a:cubicBezTo>
                    <a:pt x="57142" y="80000"/>
                    <a:pt x="68571" y="80000"/>
                    <a:pt x="74285" y="70000"/>
                  </a:cubicBezTo>
                  <a:cubicBezTo>
                    <a:pt x="74285" y="60000"/>
                    <a:pt x="80000" y="50000"/>
                    <a:pt x="80000" y="50000"/>
                  </a:cubicBezTo>
                  <a:cubicBezTo>
                    <a:pt x="85714" y="50000"/>
                    <a:pt x="97142" y="50000"/>
                    <a:pt x="97142" y="30000"/>
                  </a:cubicBezTo>
                  <a:cubicBezTo>
                    <a:pt x="97142" y="0"/>
                    <a:pt x="120000" y="20000"/>
                    <a:pt x="114285" y="40000"/>
                  </a:cubicBezTo>
                  <a:cubicBezTo>
                    <a:pt x="108571" y="50000"/>
                    <a:pt x="102857" y="70000"/>
                    <a:pt x="102857" y="70000"/>
                  </a:cubicBezTo>
                  <a:cubicBezTo>
                    <a:pt x="85714" y="80000"/>
                    <a:pt x="80000" y="100000"/>
                    <a:pt x="62857" y="110000"/>
                  </a:cubicBezTo>
                  <a:cubicBezTo>
                    <a:pt x="51428" y="120000"/>
                    <a:pt x="0" y="110000"/>
                    <a:pt x="0" y="80000"/>
                  </a:cubicBezTo>
                  <a:cubicBezTo>
                    <a:pt x="0" y="70000"/>
                    <a:pt x="0" y="100000"/>
                    <a:pt x="0"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7" name="Google Shape;917;p36"/>
            <p:cNvSpPr/>
            <p:nvPr/>
          </p:nvSpPr>
          <p:spPr>
            <a:xfrm>
              <a:off x="18802113" y="9297472"/>
              <a:ext cx="82803" cy="101936"/>
            </a:xfrm>
            <a:custGeom>
              <a:avLst/>
              <a:gdLst/>
              <a:ahLst/>
              <a:cxnLst/>
              <a:rect l="l" t="t" r="r" b="b"/>
              <a:pathLst>
                <a:path w="120000" h="120000" extrusionOk="0">
                  <a:moveTo>
                    <a:pt x="13333" y="0"/>
                  </a:moveTo>
                  <a:cubicBezTo>
                    <a:pt x="0" y="10909"/>
                    <a:pt x="66666" y="120000"/>
                    <a:pt x="106666" y="87272"/>
                  </a:cubicBezTo>
                  <a:cubicBezTo>
                    <a:pt x="120000" y="65454"/>
                    <a:pt x="80000" y="43636"/>
                    <a:pt x="66666" y="43636"/>
                  </a:cubicBezTo>
                  <a:cubicBezTo>
                    <a:pt x="53333" y="32727"/>
                    <a:pt x="13333" y="0"/>
                    <a:pt x="13333" y="0"/>
                  </a:cubicBezTo>
                  <a:cubicBezTo>
                    <a:pt x="0" y="10909"/>
                    <a:pt x="26666" y="0"/>
                    <a:pt x="13333"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8" name="Google Shape;918;p36"/>
            <p:cNvSpPr/>
            <p:nvPr/>
          </p:nvSpPr>
          <p:spPr>
            <a:xfrm>
              <a:off x="19044148" y="9485423"/>
              <a:ext cx="54139" cy="54153"/>
            </a:xfrm>
            <a:custGeom>
              <a:avLst/>
              <a:gdLst/>
              <a:ahLst/>
              <a:cxnLst/>
              <a:rect l="l" t="t" r="r" b="b"/>
              <a:pathLst>
                <a:path w="120000" h="120000" extrusionOk="0">
                  <a:moveTo>
                    <a:pt x="120000" y="80000"/>
                  </a:moveTo>
                  <a:cubicBezTo>
                    <a:pt x="120000" y="40000"/>
                    <a:pt x="0" y="0"/>
                    <a:pt x="20000" y="40000"/>
                  </a:cubicBezTo>
                  <a:cubicBezTo>
                    <a:pt x="20000" y="60000"/>
                    <a:pt x="120000" y="100000"/>
                    <a:pt x="120000" y="80000"/>
                  </a:cubicBezTo>
                  <a:cubicBezTo>
                    <a:pt x="120000" y="60000"/>
                    <a:pt x="120000" y="120000"/>
                    <a:pt x="120000"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19" name="Google Shape;919;p36"/>
            <p:cNvSpPr/>
            <p:nvPr/>
          </p:nvSpPr>
          <p:spPr>
            <a:xfrm>
              <a:off x="18986825" y="9399411"/>
              <a:ext cx="85988" cy="57338"/>
            </a:xfrm>
            <a:custGeom>
              <a:avLst/>
              <a:gdLst/>
              <a:ahLst/>
              <a:cxnLst/>
              <a:rect l="l" t="t" r="r" b="b"/>
              <a:pathLst>
                <a:path w="120000" h="120000" extrusionOk="0">
                  <a:moveTo>
                    <a:pt x="106666" y="120000"/>
                  </a:moveTo>
                  <a:cubicBezTo>
                    <a:pt x="80000" y="100000"/>
                    <a:pt x="40000" y="0"/>
                    <a:pt x="0" y="20000"/>
                  </a:cubicBezTo>
                  <a:cubicBezTo>
                    <a:pt x="0" y="40000"/>
                    <a:pt x="40000" y="60000"/>
                    <a:pt x="40000" y="80000"/>
                  </a:cubicBezTo>
                  <a:cubicBezTo>
                    <a:pt x="66666" y="80000"/>
                    <a:pt x="80000" y="100000"/>
                    <a:pt x="106666" y="120000"/>
                  </a:cubicBezTo>
                  <a:cubicBezTo>
                    <a:pt x="120000" y="120000"/>
                    <a:pt x="80000" y="100000"/>
                    <a:pt x="106666"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0" name="Google Shape;920;p36"/>
            <p:cNvSpPr/>
            <p:nvPr/>
          </p:nvSpPr>
          <p:spPr>
            <a:xfrm>
              <a:off x="18904022" y="9361183"/>
              <a:ext cx="38217" cy="47785"/>
            </a:xfrm>
            <a:custGeom>
              <a:avLst/>
              <a:gdLst/>
              <a:ahLst/>
              <a:cxnLst/>
              <a:rect l="l" t="t" r="r" b="b"/>
              <a:pathLst>
                <a:path w="120000" h="120000" extrusionOk="0">
                  <a:moveTo>
                    <a:pt x="120000" y="96000"/>
                  </a:moveTo>
                  <a:cubicBezTo>
                    <a:pt x="120000" y="48000"/>
                    <a:pt x="0" y="0"/>
                    <a:pt x="0" y="0"/>
                  </a:cubicBezTo>
                  <a:cubicBezTo>
                    <a:pt x="0" y="24000"/>
                    <a:pt x="120000" y="120000"/>
                    <a:pt x="12000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1" name="Google Shape;921;p36"/>
            <p:cNvSpPr/>
            <p:nvPr/>
          </p:nvSpPr>
          <p:spPr>
            <a:xfrm>
              <a:off x="19247970" y="10017406"/>
              <a:ext cx="149680" cy="111494"/>
            </a:xfrm>
            <a:custGeom>
              <a:avLst/>
              <a:gdLst/>
              <a:ahLst/>
              <a:cxnLst/>
              <a:rect l="l" t="t" r="r" b="b"/>
              <a:pathLst>
                <a:path w="120000" h="120000" extrusionOk="0">
                  <a:moveTo>
                    <a:pt x="112500" y="110000"/>
                  </a:moveTo>
                  <a:cubicBezTo>
                    <a:pt x="120000" y="120000"/>
                    <a:pt x="22500" y="0"/>
                    <a:pt x="15000" y="0"/>
                  </a:cubicBezTo>
                  <a:cubicBezTo>
                    <a:pt x="0" y="0"/>
                    <a:pt x="52500" y="90000"/>
                    <a:pt x="112500" y="11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2" name="Google Shape;922;p36"/>
            <p:cNvSpPr/>
            <p:nvPr/>
          </p:nvSpPr>
          <p:spPr>
            <a:xfrm>
              <a:off x="19649244" y="10727782"/>
              <a:ext cx="105096" cy="130608"/>
            </a:xfrm>
            <a:custGeom>
              <a:avLst/>
              <a:gdLst/>
              <a:ahLst/>
              <a:cxnLst/>
              <a:rect l="l" t="t" r="r" b="b"/>
              <a:pathLst>
                <a:path w="120000" h="120000" extrusionOk="0">
                  <a:moveTo>
                    <a:pt x="120000" y="119999"/>
                  </a:moveTo>
                  <a:cubicBezTo>
                    <a:pt x="109090" y="102857"/>
                    <a:pt x="120000" y="94285"/>
                    <a:pt x="98181" y="85714"/>
                  </a:cubicBezTo>
                  <a:cubicBezTo>
                    <a:pt x="87272" y="68571"/>
                    <a:pt x="98181" y="68571"/>
                    <a:pt x="98181" y="59999"/>
                  </a:cubicBezTo>
                  <a:cubicBezTo>
                    <a:pt x="87272" y="42857"/>
                    <a:pt x="0" y="8571"/>
                    <a:pt x="0" y="0"/>
                  </a:cubicBezTo>
                  <a:cubicBezTo>
                    <a:pt x="0" y="8571"/>
                    <a:pt x="32727" y="25714"/>
                    <a:pt x="32727" y="34285"/>
                  </a:cubicBezTo>
                  <a:cubicBezTo>
                    <a:pt x="43636" y="51428"/>
                    <a:pt x="43636" y="59999"/>
                    <a:pt x="54545" y="68571"/>
                  </a:cubicBezTo>
                  <a:cubicBezTo>
                    <a:pt x="65454" y="77142"/>
                    <a:pt x="98181" y="85714"/>
                    <a:pt x="87272" y="94285"/>
                  </a:cubicBezTo>
                  <a:cubicBezTo>
                    <a:pt x="87272" y="111428"/>
                    <a:pt x="98181" y="111428"/>
                    <a:pt x="120000" y="11999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3" name="Google Shape;923;p36"/>
            <p:cNvSpPr/>
            <p:nvPr/>
          </p:nvSpPr>
          <p:spPr>
            <a:xfrm>
              <a:off x="19677908" y="10848834"/>
              <a:ext cx="242036" cy="283514"/>
            </a:xfrm>
            <a:custGeom>
              <a:avLst/>
              <a:gdLst/>
              <a:ahLst/>
              <a:cxnLst/>
              <a:rect l="l" t="t" r="r" b="b"/>
              <a:pathLst>
                <a:path w="120000" h="120000" extrusionOk="0">
                  <a:moveTo>
                    <a:pt x="36923" y="8000"/>
                  </a:moveTo>
                  <a:cubicBezTo>
                    <a:pt x="32307" y="8000"/>
                    <a:pt x="32307" y="36000"/>
                    <a:pt x="32307" y="44000"/>
                  </a:cubicBezTo>
                  <a:cubicBezTo>
                    <a:pt x="27692" y="52000"/>
                    <a:pt x="0" y="64000"/>
                    <a:pt x="23076" y="72000"/>
                  </a:cubicBezTo>
                  <a:cubicBezTo>
                    <a:pt x="36923" y="76000"/>
                    <a:pt x="50769" y="84000"/>
                    <a:pt x="41538" y="100000"/>
                  </a:cubicBezTo>
                  <a:cubicBezTo>
                    <a:pt x="27692" y="120000"/>
                    <a:pt x="50769" y="116000"/>
                    <a:pt x="64615" y="104000"/>
                  </a:cubicBezTo>
                  <a:cubicBezTo>
                    <a:pt x="69230" y="100000"/>
                    <a:pt x="73846" y="92000"/>
                    <a:pt x="78461" y="88000"/>
                  </a:cubicBezTo>
                  <a:cubicBezTo>
                    <a:pt x="87692" y="76000"/>
                    <a:pt x="83076" y="76000"/>
                    <a:pt x="83076" y="64000"/>
                  </a:cubicBezTo>
                  <a:cubicBezTo>
                    <a:pt x="87692" y="56000"/>
                    <a:pt x="96923" y="56000"/>
                    <a:pt x="101538" y="56000"/>
                  </a:cubicBezTo>
                  <a:cubicBezTo>
                    <a:pt x="106153" y="60000"/>
                    <a:pt x="115384" y="44000"/>
                    <a:pt x="120000" y="40000"/>
                  </a:cubicBezTo>
                  <a:cubicBezTo>
                    <a:pt x="120000" y="36000"/>
                    <a:pt x="120000" y="24000"/>
                    <a:pt x="115384" y="24000"/>
                  </a:cubicBezTo>
                  <a:cubicBezTo>
                    <a:pt x="106153" y="24000"/>
                    <a:pt x="96923" y="32000"/>
                    <a:pt x="92307" y="32000"/>
                  </a:cubicBezTo>
                  <a:cubicBezTo>
                    <a:pt x="83076" y="32000"/>
                    <a:pt x="69230" y="28000"/>
                    <a:pt x="64615" y="20000"/>
                  </a:cubicBezTo>
                  <a:cubicBezTo>
                    <a:pt x="60000" y="16000"/>
                    <a:pt x="60000" y="0"/>
                    <a:pt x="50769" y="0"/>
                  </a:cubicBezTo>
                  <a:cubicBezTo>
                    <a:pt x="50769" y="0"/>
                    <a:pt x="50769" y="12000"/>
                    <a:pt x="50769" y="12000"/>
                  </a:cubicBezTo>
                  <a:cubicBezTo>
                    <a:pt x="46153" y="12000"/>
                    <a:pt x="41538" y="4000"/>
                    <a:pt x="36923" y="8000"/>
                  </a:cubicBezTo>
                  <a:cubicBezTo>
                    <a:pt x="32307" y="8000"/>
                    <a:pt x="41538" y="4000"/>
                    <a:pt x="36923" y="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4" name="Google Shape;924;p36"/>
            <p:cNvSpPr/>
            <p:nvPr/>
          </p:nvSpPr>
          <p:spPr>
            <a:xfrm>
              <a:off x="19359438" y="11055894"/>
              <a:ext cx="366243" cy="356781"/>
            </a:xfrm>
            <a:custGeom>
              <a:avLst/>
              <a:gdLst/>
              <a:ahLst/>
              <a:cxnLst/>
              <a:rect l="l" t="t" r="r" b="b"/>
              <a:pathLst>
                <a:path w="120000" h="120000" extrusionOk="0">
                  <a:moveTo>
                    <a:pt x="101538" y="12631"/>
                  </a:moveTo>
                  <a:cubicBezTo>
                    <a:pt x="101538" y="12631"/>
                    <a:pt x="98461" y="0"/>
                    <a:pt x="92307" y="3157"/>
                  </a:cubicBezTo>
                  <a:cubicBezTo>
                    <a:pt x="83076" y="9473"/>
                    <a:pt x="86153" y="15789"/>
                    <a:pt x="80000" y="25263"/>
                  </a:cubicBezTo>
                  <a:cubicBezTo>
                    <a:pt x="76923" y="28421"/>
                    <a:pt x="73846" y="37894"/>
                    <a:pt x="67692" y="41052"/>
                  </a:cubicBezTo>
                  <a:cubicBezTo>
                    <a:pt x="61538" y="50526"/>
                    <a:pt x="55384" y="53684"/>
                    <a:pt x="46153" y="56842"/>
                  </a:cubicBezTo>
                  <a:cubicBezTo>
                    <a:pt x="40000" y="60000"/>
                    <a:pt x="36923" y="66315"/>
                    <a:pt x="27692" y="69473"/>
                  </a:cubicBezTo>
                  <a:cubicBezTo>
                    <a:pt x="21538" y="72631"/>
                    <a:pt x="21538" y="85263"/>
                    <a:pt x="12307" y="85263"/>
                  </a:cubicBezTo>
                  <a:cubicBezTo>
                    <a:pt x="0" y="88421"/>
                    <a:pt x="12307" y="97894"/>
                    <a:pt x="6153" y="104210"/>
                  </a:cubicBezTo>
                  <a:cubicBezTo>
                    <a:pt x="3076" y="104210"/>
                    <a:pt x="0" y="104210"/>
                    <a:pt x="3076" y="107368"/>
                  </a:cubicBezTo>
                  <a:cubicBezTo>
                    <a:pt x="3076" y="110526"/>
                    <a:pt x="3076" y="110526"/>
                    <a:pt x="9230" y="110526"/>
                  </a:cubicBezTo>
                  <a:cubicBezTo>
                    <a:pt x="15384" y="110526"/>
                    <a:pt x="24615" y="116842"/>
                    <a:pt x="30769" y="116842"/>
                  </a:cubicBezTo>
                  <a:cubicBezTo>
                    <a:pt x="43076" y="120000"/>
                    <a:pt x="49230" y="113684"/>
                    <a:pt x="58461" y="107368"/>
                  </a:cubicBezTo>
                  <a:cubicBezTo>
                    <a:pt x="64615" y="101052"/>
                    <a:pt x="67692" y="94736"/>
                    <a:pt x="67692" y="85263"/>
                  </a:cubicBezTo>
                  <a:cubicBezTo>
                    <a:pt x="70769" y="75789"/>
                    <a:pt x="73846" y="75789"/>
                    <a:pt x="83076" y="69473"/>
                  </a:cubicBezTo>
                  <a:cubicBezTo>
                    <a:pt x="86153" y="69473"/>
                    <a:pt x="86153" y="66315"/>
                    <a:pt x="89230" y="66315"/>
                  </a:cubicBezTo>
                  <a:cubicBezTo>
                    <a:pt x="92307" y="66315"/>
                    <a:pt x="95384" y="66315"/>
                    <a:pt x="101538" y="66315"/>
                  </a:cubicBezTo>
                  <a:cubicBezTo>
                    <a:pt x="104615" y="63157"/>
                    <a:pt x="101538" y="60000"/>
                    <a:pt x="98461" y="60000"/>
                  </a:cubicBezTo>
                  <a:cubicBezTo>
                    <a:pt x="95384" y="56842"/>
                    <a:pt x="95384" y="56842"/>
                    <a:pt x="98461" y="53684"/>
                  </a:cubicBezTo>
                  <a:cubicBezTo>
                    <a:pt x="104615" y="44210"/>
                    <a:pt x="110769" y="37894"/>
                    <a:pt x="116923" y="28421"/>
                  </a:cubicBezTo>
                  <a:cubicBezTo>
                    <a:pt x="116923" y="25263"/>
                    <a:pt x="116923" y="22105"/>
                    <a:pt x="116923" y="18947"/>
                  </a:cubicBezTo>
                  <a:cubicBezTo>
                    <a:pt x="116923" y="15789"/>
                    <a:pt x="116923" y="15789"/>
                    <a:pt x="116923" y="12631"/>
                  </a:cubicBezTo>
                  <a:cubicBezTo>
                    <a:pt x="120000" y="9473"/>
                    <a:pt x="113846" y="12631"/>
                    <a:pt x="113846" y="12631"/>
                  </a:cubicBezTo>
                  <a:cubicBezTo>
                    <a:pt x="113846" y="9473"/>
                    <a:pt x="113846" y="9473"/>
                    <a:pt x="113846" y="6315"/>
                  </a:cubicBezTo>
                  <a:cubicBezTo>
                    <a:pt x="110769" y="9473"/>
                    <a:pt x="107692" y="15789"/>
                    <a:pt x="101538" y="1263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5" name="Google Shape;925;p36"/>
            <p:cNvSpPr/>
            <p:nvPr/>
          </p:nvSpPr>
          <p:spPr>
            <a:xfrm>
              <a:off x="19416761" y="11412677"/>
              <a:ext cx="19109" cy="19114"/>
            </a:xfrm>
            <a:custGeom>
              <a:avLst/>
              <a:gdLst/>
              <a:ahLst/>
              <a:cxnLst/>
              <a:rect l="l" t="t" r="r" b="b"/>
              <a:pathLst>
                <a:path w="120000" h="120000" extrusionOk="0">
                  <a:moveTo>
                    <a:pt x="120000" y="120000"/>
                  </a:moveTo>
                  <a:cubicBezTo>
                    <a:pt x="120000" y="60000"/>
                    <a:pt x="60000" y="60000"/>
                    <a:pt x="60000" y="0"/>
                  </a:cubicBezTo>
                  <a:cubicBezTo>
                    <a:pt x="0" y="60000"/>
                    <a:pt x="0" y="60000"/>
                    <a:pt x="0" y="120000"/>
                  </a:cubicBezTo>
                  <a:cubicBezTo>
                    <a:pt x="60000" y="120000"/>
                    <a:pt x="120000" y="120000"/>
                    <a:pt x="12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6" name="Google Shape;926;p36"/>
            <p:cNvSpPr/>
            <p:nvPr/>
          </p:nvSpPr>
          <p:spPr>
            <a:xfrm>
              <a:off x="18343513" y="11065452"/>
              <a:ext cx="178346" cy="168835"/>
            </a:xfrm>
            <a:custGeom>
              <a:avLst/>
              <a:gdLst/>
              <a:ahLst/>
              <a:cxnLst/>
              <a:rect l="l" t="t" r="r" b="b"/>
              <a:pathLst>
                <a:path w="120000" h="120000" extrusionOk="0">
                  <a:moveTo>
                    <a:pt x="0" y="13333"/>
                  </a:moveTo>
                  <a:cubicBezTo>
                    <a:pt x="0" y="20000"/>
                    <a:pt x="12631" y="40000"/>
                    <a:pt x="12631" y="46666"/>
                  </a:cubicBezTo>
                  <a:cubicBezTo>
                    <a:pt x="18947" y="53333"/>
                    <a:pt x="25263" y="60000"/>
                    <a:pt x="25263" y="66666"/>
                  </a:cubicBezTo>
                  <a:cubicBezTo>
                    <a:pt x="25263" y="73333"/>
                    <a:pt x="18947" y="73333"/>
                    <a:pt x="18947" y="80000"/>
                  </a:cubicBezTo>
                  <a:cubicBezTo>
                    <a:pt x="25263" y="100000"/>
                    <a:pt x="44210" y="113333"/>
                    <a:pt x="56842" y="120000"/>
                  </a:cubicBezTo>
                  <a:cubicBezTo>
                    <a:pt x="69473" y="120000"/>
                    <a:pt x="69473" y="106666"/>
                    <a:pt x="75789" y="100000"/>
                  </a:cubicBezTo>
                  <a:cubicBezTo>
                    <a:pt x="75789" y="100000"/>
                    <a:pt x="82105" y="113333"/>
                    <a:pt x="82105" y="113333"/>
                  </a:cubicBezTo>
                  <a:cubicBezTo>
                    <a:pt x="82105" y="106666"/>
                    <a:pt x="82105" y="93333"/>
                    <a:pt x="88421" y="93333"/>
                  </a:cubicBezTo>
                  <a:cubicBezTo>
                    <a:pt x="94736" y="86666"/>
                    <a:pt x="94736" y="100000"/>
                    <a:pt x="101052" y="100000"/>
                  </a:cubicBezTo>
                  <a:cubicBezTo>
                    <a:pt x="94736" y="100000"/>
                    <a:pt x="113684" y="53333"/>
                    <a:pt x="113684" y="46666"/>
                  </a:cubicBezTo>
                  <a:cubicBezTo>
                    <a:pt x="113684" y="40000"/>
                    <a:pt x="120000" y="0"/>
                    <a:pt x="101052" y="6666"/>
                  </a:cubicBezTo>
                  <a:cubicBezTo>
                    <a:pt x="82105" y="13333"/>
                    <a:pt x="63157" y="26666"/>
                    <a:pt x="44210" y="20000"/>
                  </a:cubicBezTo>
                  <a:cubicBezTo>
                    <a:pt x="37894" y="20000"/>
                    <a:pt x="6315" y="0"/>
                    <a:pt x="0" y="13333"/>
                  </a:cubicBezTo>
                  <a:cubicBezTo>
                    <a:pt x="0" y="20000"/>
                    <a:pt x="6315" y="0"/>
                    <a:pt x="0" y="13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7" name="Google Shape;927;p36"/>
            <p:cNvSpPr/>
            <p:nvPr/>
          </p:nvSpPr>
          <p:spPr>
            <a:xfrm>
              <a:off x="18483641" y="11017669"/>
              <a:ext cx="28662" cy="47785"/>
            </a:xfrm>
            <a:custGeom>
              <a:avLst/>
              <a:gdLst/>
              <a:ahLst/>
              <a:cxnLst/>
              <a:rect l="l" t="t" r="r" b="b"/>
              <a:pathLst>
                <a:path w="120000" h="120000" extrusionOk="0">
                  <a:moveTo>
                    <a:pt x="120000" y="96000"/>
                  </a:moveTo>
                  <a:cubicBezTo>
                    <a:pt x="120000" y="120000"/>
                    <a:pt x="0" y="24000"/>
                    <a:pt x="40000" y="0"/>
                  </a:cubicBezTo>
                  <a:cubicBezTo>
                    <a:pt x="80000" y="0"/>
                    <a:pt x="120000" y="24000"/>
                    <a:pt x="12000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8" name="Google Shape;928;p36"/>
            <p:cNvSpPr/>
            <p:nvPr/>
          </p:nvSpPr>
          <p:spPr>
            <a:xfrm>
              <a:off x="18295742" y="11017669"/>
              <a:ext cx="19109" cy="19114"/>
            </a:xfrm>
            <a:custGeom>
              <a:avLst/>
              <a:gdLst/>
              <a:ahLst/>
              <a:cxnLst/>
              <a:rect l="l" t="t" r="r" b="b"/>
              <a:pathLst>
                <a:path w="120000" h="120000" extrusionOk="0">
                  <a:moveTo>
                    <a:pt x="60000" y="120000"/>
                  </a:moveTo>
                  <a:cubicBezTo>
                    <a:pt x="0" y="120000"/>
                    <a:pt x="0" y="0"/>
                    <a:pt x="60000" y="0"/>
                  </a:cubicBezTo>
                  <a:cubicBezTo>
                    <a:pt x="120000" y="0"/>
                    <a:pt x="120000" y="120000"/>
                    <a:pt x="6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9" name="Google Shape;929;p36"/>
            <p:cNvSpPr/>
            <p:nvPr/>
          </p:nvSpPr>
          <p:spPr>
            <a:xfrm>
              <a:off x="15384909" y="8593469"/>
              <a:ext cx="101909" cy="168835"/>
            </a:xfrm>
            <a:custGeom>
              <a:avLst/>
              <a:gdLst/>
              <a:ahLst/>
              <a:cxnLst/>
              <a:rect l="l" t="t" r="r" b="b"/>
              <a:pathLst>
                <a:path w="120000" h="120000" extrusionOk="0">
                  <a:moveTo>
                    <a:pt x="21818" y="0"/>
                  </a:moveTo>
                  <a:cubicBezTo>
                    <a:pt x="21818" y="0"/>
                    <a:pt x="21818" y="0"/>
                    <a:pt x="10909" y="0"/>
                  </a:cubicBezTo>
                  <a:cubicBezTo>
                    <a:pt x="10909" y="0"/>
                    <a:pt x="10909" y="20000"/>
                    <a:pt x="10909" y="20000"/>
                  </a:cubicBezTo>
                  <a:cubicBezTo>
                    <a:pt x="10909" y="33333"/>
                    <a:pt x="0" y="40000"/>
                    <a:pt x="0" y="53333"/>
                  </a:cubicBezTo>
                  <a:cubicBezTo>
                    <a:pt x="0" y="73333"/>
                    <a:pt x="0" y="120000"/>
                    <a:pt x="43636" y="120000"/>
                  </a:cubicBezTo>
                  <a:cubicBezTo>
                    <a:pt x="65454" y="120000"/>
                    <a:pt x="98181" y="113333"/>
                    <a:pt x="98181" y="100000"/>
                  </a:cubicBezTo>
                  <a:cubicBezTo>
                    <a:pt x="120000" y="86666"/>
                    <a:pt x="98181" y="66666"/>
                    <a:pt x="98181" y="53333"/>
                  </a:cubicBezTo>
                  <a:cubicBezTo>
                    <a:pt x="76363" y="40000"/>
                    <a:pt x="54545" y="0"/>
                    <a:pt x="21818" y="0"/>
                  </a:cubicBezTo>
                  <a:cubicBezTo>
                    <a:pt x="10909" y="0"/>
                    <a:pt x="32727" y="0"/>
                    <a:pt x="21818"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0" name="Google Shape;930;p36"/>
            <p:cNvSpPr/>
            <p:nvPr/>
          </p:nvSpPr>
          <p:spPr>
            <a:xfrm>
              <a:off x="13665166" y="9606473"/>
              <a:ext cx="337579" cy="653035"/>
            </a:xfrm>
            <a:custGeom>
              <a:avLst/>
              <a:gdLst/>
              <a:ahLst/>
              <a:cxnLst/>
              <a:rect l="l" t="t" r="r" b="b"/>
              <a:pathLst>
                <a:path w="120000" h="120000" extrusionOk="0">
                  <a:moveTo>
                    <a:pt x="103333" y="3428"/>
                  </a:moveTo>
                  <a:cubicBezTo>
                    <a:pt x="103333" y="3428"/>
                    <a:pt x="100000" y="0"/>
                    <a:pt x="96666" y="0"/>
                  </a:cubicBezTo>
                  <a:cubicBezTo>
                    <a:pt x="96666" y="1714"/>
                    <a:pt x="93333" y="3428"/>
                    <a:pt x="93333" y="5142"/>
                  </a:cubicBezTo>
                  <a:cubicBezTo>
                    <a:pt x="90000" y="8571"/>
                    <a:pt x="90000" y="10285"/>
                    <a:pt x="86666" y="13714"/>
                  </a:cubicBezTo>
                  <a:cubicBezTo>
                    <a:pt x="83333" y="15428"/>
                    <a:pt x="80000" y="13714"/>
                    <a:pt x="76666" y="13714"/>
                  </a:cubicBezTo>
                  <a:cubicBezTo>
                    <a:pt x="76666" y="13714"/>
                    <a:pt x="80000" y="15428"/>
                    <a:pt x="76666" y="17142"/>
                  </a:cubicBezTo>
                  <a:cubicBezTo>
                    <a:pt x="76666" y="18857"/>
                    <a:pt x="73333" y="18857"/>
                    <a:pt x="73333" y="20571"/>
                  </a:cubicBezTo>
                  <a:cubicBezTo>
                    <a:pt x="73333" y="20571"/>
                    <a:pt x="76666" y="22285"/>
                    <a:pt x="76666" y="22285"/>
                  </a:cubicBezTo>
                  <a:cubicBezTo>
                    <a:pt x="76666" y="24000"/>
                    <a:pt x="73333" y="22285"/>
                    <a:pt x="70000" y="24000"/>
                  </a:cubicBezTo>
                  <a:cubicBezTo>
                    <a:pt x="66666" y="24000"/>
                    <a:pt x="66666" y="25714"/>
                    <a:pt x="63333" y="27428"/>
                  </a:cubicBezTo>
                  <a:cubicBezTo>
                    <a:pt x="60000" y="29142"/>
                    <a:pt x="56666" y="29142"/>
                    <a:pt x="50000" y="30857"/>
                  </a:cubicBezTo>
                  <a:cubicBezTo>
                    <a:pt x="46666" y="30857"/>
                    <a:pt x="53333" y="32571"/>
                    <a:pt x="50000" y="32571"/>
                  </a:cubicBezTo>
                  <a:cubicBezTo>
                    <a:pt x="50000" y="34285"/>
                    <a:pt x="43333" y="30857"/>
                    <a:pt x="43333" y="32571"/>
                  </a:cubicBezTo>
                  <a:cubicBezTo>
                    <a:pt x="36666" y="34285"/>
                    <a:pt x="33333" y="34285"/>
                    <a:pt x="26666" y="36000"/>
                  </a:cubicBezTo>
                  <a:cubicBezTo>
                    <a:pt x="23333" y="36000"/>
                    <a:pt x="20000" y="34285"/>
                    <a:pt x="20000" y="36000"/>
                  </a:cubicBezTo>
                  <a:cubicBezTo>
                    <a:pt x="16666" y="39428"/>
                    <a:pt x="16666" y="42857"/>
                    <a:pt x="13333" y="46285"/>
                  </a:cubicBezTo>
                  <a:cubicBezTo>
                    <a:pt x="10000" y="54857"/>
                    <a:pt x="26666" y="66857"/>
                    <a:pt x="13333" y="75428"/>
                  </a:cubicBezTo>
                  <a:cubicBezTo>
                    <a:pt x="10000" y="78857"/>
                    <a:pt x="3333" y="82285"/>
                    <a:pt x="0" y="87428"/>
                  </a:cubicBezTo>
                  <a:cubicBezTo>
                    <a:pt x="0" y="89142"/>
                    <a:pt x="0" y="92571"/>
                    <a:pt x="0" y="94285"/>
                  </a:cubicBezTo>
                  <a:cubicBezTo>
                    <a:pt x="3333" y="96000"/>
                    <a:pt x="10000" y="97714"/>
                    <a:pt x="6666" y="101142"/>
                  </a:cubicBezTo>
                  <a:cubicBezTo>
                    <a:pt x="3333" y="106285"/>
                    <a:pt x="6666" y="113142"/>
                    <a:pt x="16666" y="116571"/>
                  </a:cubicBezTo>
                  <a:cubicBezTo>
                    <a:pt x="26666" y="120000"/>
                    <a:pt x="36666" y="120000"/>
                    <a:pt x="53333" y="116571"/>
                  </a:cubicBezTo>
                  <a:cubicBezTo>
                    <a:pt x="70000" y="113142"/>
                    <a:pt x="73333" y="94285"/>
                    <a:pt x="80000" y="85714"/>
                  </a:cubicBezTo>
                  <a:cubicBezTo>
                    <a:pt x="86666" y="73714"/>
                    <a:pt x="96666" y="63428"/>
                    <a:pt x="103333" y="51428"/>
                  </a:cubicBezTo>
                  <a:cubicBezTo>
                    <a:pt x="103333" y="48000"/>
                    <a:pt x="103333" y="42857"/>
                    <a:pt x="106666" y="39428"/>
                  </a:cubicBezTo>
                  <a:cubicBezTo>
                    <a:pt x="110000" y="37714"/>
                    <a:pt x="103333" y="24000"/>
                    <a:pt x="113333" y="32571"/>
                  </a:cubicBezTo>
                  <a:cubicBezTo>
                    <a:pt x="116666" y="34285"/>
                    <a:pt x="116666" y="30857"/>
                    <a:pt x="120000" y="29142"/>
                  </a:cubicBezTo>
                  <a:cubicBezTo>
                    <a:pt x="120000" y="25714"/>
                    <a:pt x="116666" y="22285"/>
                    <a:pt x="116666" y="18857"/>
                  </a:cubicBezTo>
                  <a:cubicBezTo>
                    <a:pt x="113333" y="15428"/>
                    <a:pt x="110000" y="6857"/>
                    <a:pt x="103333" y="3428"/>
                  </a:cubicBezTo>
                  <a:cubicBezTo>
                    <a:pt x="100000" y="1714"/>
                    <a:pt x="106666" y="3428"/>
                    <a:pt x="103333" y="342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1" name="Google Shape;931;p36"/>
            <p:cNvSpPr/>
            <p:nvPr/>
          </p:nvSpPr>
          <p:spPr>
            <a:xfrm>
              <a:off x="14413572" y="5028840"/>
              <a:ext cx="101909" cy="76452"/>
            </a:xfrm>
            <a:custGeom>
              <a:avLst/>
              <a:gdLst/>
              <a:ahLst/>
              <a:cxnLst/>
              <a:rect l="l" t="t" r="r" b="b"/>
              <a:pathLst>
                <a:path w="120000" h="120000" extrusionOk="0">
                  <a:moveTo>
                    <a:pt x="98181" y="105000"/>
                  </a:moveTo>
                  <a:cubicBezTo>
                    <a:pt x="120000" y="120000"/>
                    <a:pt x="98181" y="75000"/>
                    <a:pt x="87272" y="60000"/>
                  </a:cubicBezTo>
                  <a:cubicBezTo>
                    <a:pt x="76363" y="45000"/>
                    <a:pt x="43636" y="15000"/>
                    <a:pt x="32727" y="0"/>
                  </a:cubicBezTo>
                  <a:cubicBezTo>
                    <a:pt x="21818" y="0"/>
                    <a:pt x="10909" y="15000"/>
                    <a:pt x="10909" y="30000"/>
                  </a:cubicBezTo>
                  <a:cubicBezTo>
                    <a:pt x="0" y="45000"/>
                    <a:pt x="21818" y="60000"/>
                    <a:pt x="32727" y="75000"/>
                  </a:cubicBezTo>
                  <a:cubicBezTo>
                    <a:pt x="54545" y="90000"/>
                    <a:pt x="76363" y="105000"/>
                    <a:pt x="98181" y="105000"/>
                  </a:cubicBezTo>
                  <a:cubicBezTo>
                    <a:pt x="109090" y="105000"/>
                    <a:pt x="76363" y="105000"/>
                    <a:pt x="98181" y="10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2" name="Google Shape;932;p36"/>
            <p:cNvSpPr/>
            <p:nvPr/>
          </p:nvSpPr>
          <p:spPr>
            <a:xfrm>
              <a:off x="13926309" y="5086181"/>
              <a:ext cx="101909" cy="92380"/>
            </a:xfrm>
            <a:custGeom>
              <a:avLst/>
              <a:gdLst/>
              <a:ahLst/>
              <a:cxnLst/>
              <a:rect l="l" t="t" r="r" b="b"/>
              <a:pathLst>
                <a:path w="120000" h="120000" extrusionOk="0">
                  <a:moveTo>
                    <a:pt x="109090" y="72000"/>
                  </a:moveTo>
                  <a:cubicBezTo>
                    <a:pt x="109090" y="96000"/>
                    <a:pt x="76363" y="108000"/>
                    <a:pt x="65454" y="120000"/>
                  </a:cubicBezTo>
                  <a:cubicBezTo>
                    <a:pt x="43636" y="120000"/>
                    <a:pt x="0" y="108000"/>
                    <a:pt x="0" y="72000"/>
                  </a:cubicBezTo>
                  <a:cubicBezTo>
                    <a:pt x="10909" y="0"/>
                    <a:pt x="120000" y="72000"/>
                    <a:pt x="109090" y="72000"/>
                  </a:cubicBezTo>
                  <a:cubicBezTo>
                    <a:pt x="109090" y="84000"/>
                    <a:pt x="120000" y="60000"/>
                    <a:pt x="10909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3" name="Google Shape;933;p36"/>
            <p:cNvSpPr/>
            <p:nvPr/>
          </p:nvSpPr>
          <p:spPr>
            <a:xfrm>
              <a:off x="14945419" y="4767625"/>
              <a:ext cx="82803" cy="47785"/>
            </a:xfrm>
            <a:custGeom>
              <a:avLst/>
              <a:gdLst/>
              <a:ahLst/>
              <a:cxnLst/>
              <a:rect l="l" t="t" r="r" b="b"/>
              <a:pathLst>
                <a:path w="120000" h="120000" extrusionOk="0">
                  <a:moveTo>
                    <a:pt x="120000" y="72000"/>
                  </a:moveTo>
                  <a:cubicBezTo>
                    <a:pt x="93333" y="96000"/>
                    <a:pt x="80000" y="96000"/>
                    <a:pt x="53333" y="120000"/>
                  </a:cubicBezTo>
                  <a:cubicBezTo>
                    <a:pt x="26666" y="120000"/>
                    <a:pt x="0" y="72000"/>
                    <a:pt x="13333" y="24000"/>
                  </a:cubicBezTo>
                  <a:cubicBezTo>
                    <a:pt x="13333" y="0"/>
                    <a:pt x="66666" y="0"/>
                    <a:pt x="80000" y="24000"/>
                  </a:cubicBezTo>
                  <a:cubicBezTo>
                    <a:pt x="93333" y="24000"/>
                    <a:pt x="106666" y="72000"/>
                    <a:pt x="12000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4" name="Google Shape;934;p36"/>
            <p:cNvSpPr/>
            <p:nvPr/>
          </p:nvSpPr>
          <p:spPr>
            <a:xfrm>
              <a:off x="16811663" y="4675245"/>
              <a:ext cx="92356" cy="44598"/>
            </a:xfrm>
            <a:custGeom>
              <a:avLst/>
              <a:gdLst/>
              <a:ahLst/>
              <a:cxnLst/>
              <a:rect l="l" t="t" r="r" b="b"/>
              <a:pathLst>
                <a:path w="120000" h="120000" extrusionOk="0">
                  <a:moveTo>
                    <a:pt x="72000" y="120000"/>
                  </a:moveTo>
                  <a:cubicBezTo>
                    <a:pt x="48000" y="120000"/>
                    <a:pt x="24000" y="96000"/>
                    <a:pt x="12000" y="96000"/>
                  </a:cubicBezTo>
                  <a:cubicBezTo>
                    <a:pt x="0" y="72000"/>
                    <a:pt x="36000" y="24000"/>
                    <a:pt x="48000" y="24000"/>
                  </a:cubicBezTo>
                  <a:cubicBezTo>
                    <a:pt x="60000" y="0"/>
                    <a:pt x="96000" y="0"/>
                    <a:pt x="108000" y="24000"/>
                  </a:cubicBezTo>
                  <a:cubicBezTo>
                    <a:pt x="120000" y="48000"/>
                    <a:pt x="84000" y="120000"/>
                    <a:pt x="72000" y="120000"/>
                  </a:cubicBezTo>
                  <a:cubicBezTo>
                    <a:pt x="48000" y="120000"/>
                    <a:pt x="72000" y="120000"/>
                    <a:pt x="72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5" name="Google Shape;935;p36"/>
            <p:cNvSpPr/>
            <p:nvPr/>
          </p:nvSpPr>
          <p:spPr>
            <a:xfrm>
              <a:off x="15868988" y="3999911"/>
              <a:ext cx="57323" cy="19114"/>
            </a:xfrm>
            <a:custGeom>
              <a:avLst/>
              <a:gdLst/>
              <a:ahLst/>
              <a:cxnLst/>
              <a:rect l="l" t="t" r="r" b="b"/>
              <a:pathLst>
                <a:path w="120000" h="120000" extrusionOk="0">
                  <a:moveTo>
                    <a:pt x="120000" y="60000"/>
                  </a:moveTo>
                  <a:cubicBezTo>
                    <a:pt x="120000" y="120000"/>
                    <a:pt x="0" y="120000"/>
                    <a:pt x="0" y="60000"/>
                  </a:cubicBezTo>
                  <a:cubicBezTo>
                    <a:pt x="0" y="0"/>
                    <a:pt x="120000" y="0"/>
                    <a:pt x="12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6" name="Google Shape;936;p36"/>
            <p:cNvSpPr/>
            <p:nvPr/>
          </p:nvSpPr>
          <p:spPr>
            <a:xfrm>
              <a:off x="15346695" y="4805855"/>
              <a:ext cx="54139" cy="38227"/>
            </a:xfrm>
            <a:custGeom>
              <a:avLst/>
              <a:gdLst/>
              <a:ahLst/>
              <a:cxnLst/>
              <a:rect l="l" t="t" r="r" b="b"/>
              <a:pathLst>
                <a:path w="120000" h="120000" extrusionOk="0">
                  <a:moveTo>
                    <a:pt x="100000" y="120000"/>
                  </a:moveTo>
                  <a:cubicBezTo>
                    <a:pt x="80000" y="120000"/>
                    <a:pt x="0" y="90000"/>
                    <a:pt x="40000" y="30000"/>
                  </a:cubicBezTo>
                  <a:cubicBezTo>
                    <a:pt x="100000" y="0"/>
                    <a:pt x="120000" y="120000"/>
                    <a:pt x="10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7" name="Google Shape;937;p36"/>
            <p:cNvSpPr/>
            <p:nvPr/>
          </p:nvSpPr>
          <p:spPr>
            <a:xfrm>
              <a:off x="12098282" y="6892386"/>
              <a:ext cx="54139" cy="101936"/>
            </a:xfrm>
            <a:custGeom>
              <a:avLst/>
              <a:gdLst/>
              <a:ahLst/>
              <a:cxnLst/>
              <a:rect l="l" t="t" r="r" b="b"/>
              <a:pathLst>
                <a:path w="120000" h="120000" extrusionOk="0">
                  <a:moveTo>
                    <a:pt x="100000" y="10909"/>
                  </a:moveTo>
                  <a:cubicBezTo>
                    <a:pt x="100000" y="32727"/>
                    <a:pt x="120000" y="54545"/>
                    <a:pt x="100000" y="76363"/>
                  </a:cubicBezTo>
                  <a:cubicBezTo>
                    <a:pt x="80000" y="87272"/>
                    <a:pt x="100000" y="120000"/>
                    <a:pt x="60000" y="109090"/>
                  </a:cubicBezTo>
                  <a:cubicBezTo>
                    <a:pt x="20000" y="87272"/>
                    <a:pt x="0" y="65454"/>
                    <a:pt x="20000" y="43636"/>
                  </a:cubicBezTo>
                  <a:cubicBezTo>
                    <a:pt x="20000" y="32727"/>
                    <a:pt x="100000" y="0"/>
                    <a:pt x="100000" y="10909"/>
                  </a:cubicBezTo>
                  <a:cubicBezTo>
                    <a:pt x="100000" y="21818"/>
                    <a:pt x="100000" y="0"/>
                    <a:pt x="100000" y="1090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8" name="Google Shape;938;p36"/>
            <p:cNvSpPr/>
            <p:nvPr/>
          </p:nvSpPr>
          <p:spPr>
            <a:xfrm>
              <a:off x="12079173" y="6984768"/>
              <a:ext cx="82803" cy="140163"/>
            </a:xfrm>
            <a:custGeom>
              <a:avLst/>
              <a:gdLst/>
              <a:ahLst/>
              <a:cxnLst/>
              <a:rect l="l" t="t" r="r" b="b"/>
              <a:pathLst>
                <a:path w="120000" h="120000" extrusionOk="0">
                  <a:moveTo>
                    <a:pt x="93333" y="24000"/>
                  </a:moveTo>
                  <a:cubicBezTo>
                    <a:pt x="80000" y="24000"/>
                    <a:pt x="93333" y="0"/>
                    <a:pt x="66666" y="16000"/>
                  </a:cubicBezTo>
                  <a:cubicBezTo>
                    <a:pt x="26666" y="32000"/>
                    <a:pt x="40000" y="32000"/>
                    <a:pt x="0" y="16000"/>
                  </a:cubicBezTo>
                  <a:cubicBezTo>
                    <a:pt x="0" y="16000"/>
                    <a:pt x="13333" y="64000"/>
                    <a:pt x="13333" y="64000"/>
                  </a:cubicBezTo>
                  <a:cubicBezTo>
                    <a:pt x="26666" y="80000"/>
                    <a:pt x="26666" y="88000"/>
                    <a:pt x="26666" y="104000"/>
                  </a:cubicBezTo>
                  <a:cubicBezTo>
                    <a:pt x="26666" y="112000"/>
                    <a:pt x="26666" y="120000"/>
                    <a:pt x="53333" y="112000"/>
                  </a:cubicBezTo>
                  <a:cubicBezTo>
                    <a:pt x="80000" y="104000"/>
                    <a:pt x="106666" y="104000"/>
                    <a:pt x="106666" y="80000"/>
                  </a:cubicBezTo>
                  <a:cubicBezTo>
                    <a:pt x="106666" y="72000"/>
                    <a:pt x="120000" y="24000"/>
                    <a:pt x="93333" y="24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39" name="Google Shape;939;p36"/>
            <p:cNvSpPr/>
            <p:nvPr/>
          </p:nvSpPr>
          <p:spPr>
            <a:xfrm>
              <a:off x="12273444" y="7153601"/>
              <a:ext cx="149680" cy="92380"/>
            </a:xfrm>
            <a:custGeom>
              <a:avLst/>
              <a:gdLst/>
              <a:ahLst/>
              <a:cxnLst/>
              <a:rect l="l" t="t" r="r" b="b"/>
              <a:pathLst>
                <a:path w="120000" h="120000" extrusionOk="0">
                  <a:moveTo>
                    <a:pt x="37500" y="12000"/>
                  </a:moveTo>
                  <a:cubicBezTo>
                    <a:pt x="30000" y="12000"/>
                    <a:pt x="7500" y="12000"/>
                    <a:pt x="0" y="24000"/>
                  </a:cubicBezTo>
                  <a:cubicBezTo>
                    <a:pt x="0" y="36000"/>
                    <a:pt x="15000" y="48000"/>
                    <a:pt x="22500" y="60000"/>
                  </a:cubicBezTo>
                  <a:cubicBezTo>
                    <a:pt x="37500" y="60000"/>
                    <a:pt x="52500" y="72000"/>
                    <a:pt x="60000" y="84000"/>
                  </a:cubicBezTo>
                  <a:cubicBezTo>
                    <a:pt x="75000" y="96000"/>
                    <a:pt x="90000" y="120000"/>
                    <a:pt x="105000" y="96000"/>
                  </a:cubicBezTo>
                  <a:cubicBezTo>
                    <a:pt x="120000" y="84000"/>
                    <a:pt x="90000" y="72000"/>
                    <a:pt x="97500" y="48000"/>
                  </a:cubicBezTo>
                  <a:cubicBezTo>
                    <a:pt x="97500" y="48000"/>
                    <a:pt x="120000" y="24000"/>
                    <a:pt x="112500" y="12000"/>
                  </a:cubicBezTo>
                  <a:cubicBezTo>
                    <a:pt x="112500" y="0"/>
                    <a:pt x="82500" y="12000"/>
                    <a:pt x="82500" y="12000"/>
                  </a:cubicBezTo>
                  <a:cubicBezTo>
                    <a:pt x="67500" y="24000"/>
                    <a:pt x="52500" y="12000"/>
                    <a:pt x="37500" y="1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0" name="Google Shape;940;p36"/>
            <p:cNvSpPr/>
            <p:nvPr/>
          </p:nvSpPr>
          <p:spPr>
            <a:xfrm>
              <a:off x="13161977" y="7284208"/>
              <a:ext cx="121018" cy="66896"/>
            </a:xfrm>
            <a:custGeom>
              <a:avLst/>
              <a:gdLst/>
              <a:ahLst/>
              <a:cxnLst/>
              <a:rect l="l" t="t" r="r" b="b"/>
              <a:pathLst>
                <a:path w="120000" h="120000" extrusionOk="0">
                  <a:moveTo>
                    <a:pt x="110769" y="17142"/>
                  </a:moveTo>
                  <a:cubicBezTo>
                    <a:pt x="110769" y="17142"/>
                    <a:pt x="92307" y="34285"/>
                    <a:pt x="92307" y="34285"/>
                  </a:cubicBezTo>
                  <a:cubicBezTo>
                    <a:pt x="83076" y="51428"/>
                    <a:pt x="92307" y="85714"/>
                    <a:pt x="92307" y="85714"/>
                  </a:cubicBezTo>
                  <a:cubicBezTo>
                    <a:pt x="83076" y="85714"/>
                    <a:pt x="64615" y="85714"/>
                    <a:pt x="55384" y="102857"/>
                  </a:cubicBezTo>
                  <a:cubicBezTo>
                    <a:pt x="36923" y="119999"/>
                    <a:pt x="27692" y="119999"/>
                    <a:pt x="18461" y="102857"/>
                  </a:cubicBezTo>
                  <a:cubicBezTo>
                    <a:pt x="0" y="68571"/>
                    <a:pt x="36923" y="51428"/>
                    <a:pt x="46153" y="51428"/>
                  </a:cubicBezTo>
                  <a:cubicBezTo>
                    <a:pt x="64615" y="51428"/>
                    <a:pt x="92307" y="34285"/>
                    <a:pt x="110769" y="17142"/>
                  </a:cubicBezTo>
                  <a:cubicBezTo>
                    <a:pt x="120000" y="0"/>
                    <a:pt x="101538" y="34285"/>
                    <a:pt x="110769" y="1714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1" name="Google Shape;941;p36"/>
            <p:cNvSpPr/>
            <p:nvPr/>
          </p:nvSpPr>
          <p:spPr>
            <a:xfrm>
              <a:off x="12760705" y="7293764"/>
              <a:ext cx="140127" cy="38227"/>
            </a:xfrm>
            <a:custGeom>
              <a:avLst/>
              <a:gdLst/>
              <a:ahLst/>
              <a:cxnLst/>
              <a:rect l="l" t="t" r="r" b="b"/>
              <a:pathLst>
                <a:path w="120000" h="120000" extrusionOk="0">
                  <a:moveTo>
                    <a:pt x="64000" y="120000"/>
                  </a:moveTo>
                  <a:cubicBezTo>
                    <a:pt x="56000" y="120000"/>
                    <a:pt x="0" y="60000"/>
                    <a:pt x="8000" y="30000"/>
                  </a:cubicBezTo>
                  <a:cubicBezTo>
                    <a:pt x="8000" y="0"/>
                    <a:pt x="56000" y="30000"/>
                    <a:pt x="56000" y="30000"/>
                  </a:cubicBezTo>
                  <a:cubicBezTo>
                    <a:pt x="80000" y="60000"/>
                    <a:pt x="96000" y="60000"/>
                    <a:pt x="120000" y="60000"/>
                  </a:cubicBezTo>
                  <a:cubicBezTo>
                    <a:pt x="120000" y="60000"/>
                    <a:pt x="104000" y="90000"/>
                    <a:pt x="104000" y="90000"/>
                  </a:cubicBezTo>
                  <a:cubicBezTo>
                    <a:pt x="96000" y="120000"/>
                    <a:pt x="80000" y="120000"/>
                    <a:pt x="64000" y="120000"/>
                  </a:cubicBezTo>
                  <a:cubicBezTo>
                    <a:pt x="48000" y="120000"/>
                    <a:pt x="72000" y="120000"/>
                    <a:pt x="64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2" name="Google Shape;942;p36"/>
            <p:cNvSpPr/>
            <p:nvPr/>
          </p:nvSpPr>
          <p:spPr>
            <a:xfrm>
              <a:off x="12693826" y="5917609"/>
              <a:ext cx="66879" cy="66896"/>
            </a:xfrm>
            <a:custGeom>
              <a:avLst/>
              <a:gdLst/>
              <a:ahLst/>
              <a:cxnLst/>
              <a:rect l="l" t="t" r="r" b="b"/>
              <a:pathLst>
                <a:path w="120000" h="120000" extrusionOk="0">
                  <a:moveTo>
                    <a:pt x="17142" y="68571"/>
                  </a:moveTo>
                  <a:cubicBezTo>
                    <a:pt x="17142" y="51428"/>
                    <a:pt x="0" y="17142"/>
                    <a:pt x="17142" y="17142"/>
                  </a:cubicBezTo>
                  <a:cubicBezTo>
                    <a:pt x="34285" y="17142"/>
                    <a:pt x="119999" y="0"/>
                    <a:pt x="119999" y="17142"/>
                  </a:cubicBezTo>
                  <a:cubicBezTo>
                    <a:pt x="119999" y="34285"/>
                    <a:pt x="34285" y="102857"/>
                    <a:pt x="17142" y="68571"/>
                  </a:cubicBezTo>
                  <a:cubicBezTo>
                    <a:pt x="17142" y="17142"/>
                    <a:pt x="34285" y="119999"/>
                    <a:pt x="17142" y="6857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3" name="Google Shape;943;p36"/>
            <p:cNvSpPr/>
            <p:nvPr/>
          </p:nvSpPr>
          <p:spPr>
            <a:xfrm>
              <a:off x="12703380" y="5892125"/>
              <a:ext cx="47770" cy="25484"/>
            </a:xfrm>
            <a:custGeom>
              <a:avLst/>
              <a:gdLst/>
              <a:ahLst/>
              <a:cxnLst/>
              <a:rect l="l" t="t" r="r" b="b"/>
              <a:pathLst>
                <a:path w="120000" h="120000" extrusionOk="0">
                  <a:moveTo>
                    <a:pt x="72000" y="80000"/>
                  </a:moveTo>
                  <a:cubicBezTo>
                    <a:pt x="48000" y="80000"/>
                    <a:pt x="0" y="40000"/>
                    <a:pt x="0" y="40000"/>
                  </a:cubicBezTo>
                  <a:cubicBezTo>
                    <a:pt x="0" y="40000"/>
                    <a:pt x="96000" y="0"/>
                    <a:pt x="96000" y="40000"/>
                  </a:cubicBezTo>
                  <a:cubicBezTo>
                    <a:pt x="120000" y="80000"/>
                    <a:pt x="96000" y="120000"/>
                    <a:pt x="72000" y="80000"/>
                  </a:cubicBezTo>
                  <a:cubicBezTo>
                    <a:pt x="24000" y="80000"/>
                    <a:pt x="120000" y="120000"/>
                    <a:pt x="72000"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4" name="Google Shape;944;p36"/>
            <p:cNvSpPr/>
            <p:nvPr/>
          </p:nvSpPr>
          <p:spPr>
            <a:xfrm>
              <a:off x="12509111" y="5955834"/>
              <a:ext cx="54139" cy="92380"/>
            </a:xfrm>
            <a:custGeom>
              <a:avLst/>
              <a:gdLst/>
              <a:ahLst/>
              <a:cxnLst/>
              <a:rect l="l" t="t" r="r" b="b"/>
              <a:pathLst>
                <a:path w="120000" h="120000" extrusionOk="0">
                  <a:moveTo>
                    <a:pt x="120000" y="24000"/>
                  </a:moveTo>
                  <a:cubicBezTo>
                    <a:pt x="120000" y="0"/>
                    <a:pt x="0" y="120000"/>
                    <a:pt x="60000" y="108000"/>
                  </a:cubicBezTo>
                  <a:cubicBezTo>
                    <a:pt x="80000" y="108000"/>
                    <a:pt x="120000" y="36000"/>
                    <a:pt x="120000" y="24000"/>
                  </a:cubicBezTo>
                  <a:cubicBezTo>
                    <a:pt x="120000" y="12000"/>
                    <a:pt x="120000" y="36000"/>
                    <a:pt x="120000" y="24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5" name="Google Shape;945;p36"/>
            <p:cNvSpPr/>
            <p:nvPr/>
          </p:nvSpPr>
          <p:spPr>
            <a:xfrm>
              <a:off x="12591917" y="5796557"/>
              <a:ext cx="38217" cy="38227"/>
            </a:xfrm>
            <a:custGeom>
              <a:avLst/>
              <a:gdLst/>
              <a:ahLst/>
              <a:cxnLst/>
              <a:rect l="l" t="t" r="r" b="b"/>
              <a:pathLst>
                <a:path w="120000" h="120000" extrusionOk="0">
                  <a:moveTo>
                    <a:pt x="90000" y="90000"/>
                  </a:moveTo>
                  <a:cubicBezTo>
                    <a:pt x="60000" y="90000"/>
                    <a:pt x="0" y="60000"/>
                    <a:pt x="30000" y="30000"/>
                  </a:cubicBezTo>
                  <a:cubicBezTo>
                    <a:pt x="60000" y="30000"/>
                    <a:pt x="90000" y="0"/>
                    <a:pt x="90000" y="0"/>
                  </a:cubicBezTo>
                  <a:cubicBezTo>
                    <a:pt x="120000" y="0"/>
                    <a:pt x="120000" y="60000"/>
                    <a:pt x="90000" y="90000"/>
                  </a:cubicBezTo>
                  <a:cubicBezTo>
                    <a:pt x="60000" y="120000"/>
                    <a:pt x="120000" y="60000"/>
                    <a:pt x="90000"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6" name="Google Shape;946;p36"/>
            <p:cNvSpPr/>
            <p:nvPr/>
          </p:nvSpPr>
          <p:spPr>
            <a:xfrm>
              <a:off x="12219302" y="6086441"/>
              <a:ext cx="54139" cy="86010"/>
            </a:xfrm>
            <a:custGeom>
              <a:avLst/>
              <a:gdLst/>
              <a:ahLst/>
              <a:cxnLst/>
              <a:rect l="l" t="t" r="r" b="b"/>
              <a:pathLst>
                <a:path w="120000" h="120000" extrusionOk="0">
                  <a:moveTo>
                    <a:pt x="120000" y="26666"/>
                  </a:moveTo>
                  <a:cubicBezTo>
                    <a:pt x="120000" y="13333"/>
                    <a:pt x="120000" y="53333"/>
                    <a:pt x="120000" y="53333"/>
                  </a:cubicBezTo>
                  <a:cubicBezTo>
                    <a:pt x="120000" y="80000"/>
                    <a:pt x="120000" y="106666"/>
                    <a:pt x="100000" y="120000"/>
                  </a:cubicBezTo>
                  <a:cubicBezTo>
                    <a:pt x="100000" y="120000"/>
                    <a:pt x="0" y="66666"/>
                    <a:pt x="0" y="40000"/>
                  </a:cubicBezTo>
                  <a:cubicBezTo>
                    <a:pt x="0" y="40000"/>
                    <a:pt x="40000" y="26666"/>
                    <a:pt x="60000" y="40000"/>
                  </a:cubicBezTo>
                  <a:cubicBezTo>
                    <a:pt x="80000" y="53333"/>
                    <a:pt x="100000" y="53333"/>
                    <a:pt x="120000" y="26666"/>
                  </a:cubicBezTo>
                  <a:cubicBezTo>
                    <a:pt x="120000" y="0"/>
                    <a:pt x="120000" y="40000"/>
                    <a:pt x="120000" y="2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7" name="Google Shape;947;p36"/>
            <p:cNvSpPr/>
            <p:nvPr/>
          </p:nvSpPr>
          <p:spPr>
            <a:xfrm>
              <a:off x="12152426" y="6105555"/>
              <a:ext cx="76432" cy="76452"/>
            </a:xfrm>
            <a:custGeom>
              <a:avLst/>
              <a:gdLst/>
              <a:ahLst/>
              <a:cxnLst/>
              <a:rect l="l" t="t" r="r" b="b"/>
              <a:pathLst>
                <a:path w="120000" h="120000" extrusionOk="0">
                  <a:moveTo>
                    <a:pt x="90000" y="105000"/>
                  </a:moveTo>
                  <a:cubicBezTo>
                    <a:pt x="75000" y="120000"/>
                    <a:pt x="0" y="75000"/>
                    <a:pt x="15000" y="60000"/>
                  </a:cubicBezTo>
                  <a:cubicBezTo>
                    <a:pt x="45000" y="0"/>
                    <a:pt x="120000" y="75000"/>
                    <a:pt x="90000" y="105000"/>
                  </a:cubicBezTo>
                  <a:cubicBezTo>
                    <a:pt x="75000" y="120000"/>
                    <a:pt x="105000" y="90000"/>
                    <a:pt x="90000" y="10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8" name="Google Shape;948;p36"/>
            <p:cNvSpPr/>
            <p:nvPr/>
          </p:nvSpPr>
          <p:spPr>
            <a:xfrm>
              <a:off x="11818028" y="7070776"/>
              <a:ext cx="44586" cy="35042"/>
            </a:xfrm>
            <a:custGeom>
              <a:avLst/>
              <a:gdLst/>
              <a:ahLst/>
              <a:cxnLst/>
              <a:rect l="l" t="t" r="r" b="b"/>
              <a:pathLst>
                <a:path w="120000" h="120000" extrusionOk="0">
                  <a:moveTo>
                    <a:pt x="96000" y="60000"/>
                  </a:moveTo>
                  <a:cubicBezTo>
                    <a:pt x="120000" y="30000"/>
                    <a:pt x="96000" y="120000"/>
                    <a:pt x="72000" y="90000"/>
                  </a:cubicBezTo>
                  <a:cubicBezTo>
                    <a:pt x="72000" y="90000"/>
                    <a:pt x="0" y="60000"/>
                    <a:pt x="0" y="60000"/>
                  </a:cubicBezTo>
                  <a:cubicBezTo>
                    <a:pt x="0" y="60000"/>
                    <a:pt x="72000" y="0"/>
                    <a:pt x="96000" y="0"/>
                  </a:cubicBezTo>
                  <a:cubicBezTo>
                    <a:pt x="96000" y="0"/>
                    <a:pt x="72000" y="60000"/>
                    <a:pt x="96000" y="60000"/>
                  </a:cubicBezTo>
                  <a:cubicBezTo>
                    <a:pt x="120000" y="30000"/>
                    <a:pt x="72000" y="60000"/>
                    <a:pt x="96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49" name="Google Shape;949;p36"/>
            <p:cNvSpPr/>
            <p:nvPr/>
          </p:nvSpPr>
          <p:spPr>
            <a:xfrm>
              <a:off x="11359426" y="5927165"/>
              <a:ext cx="57323" cy="57338"/>
            </a:xfrm>
            <a:custGeom>
              <a:avLst/>
              <a:gdLst/>
              <a:ahLst/>
              <a:cxnLst/>
              <a:rect l="l" t="t" r="r" b="b"/>
              <a:pathLst>
                <a:path w="120000" h="120000" extrusionOk="0">
                  <a:moveTo>
                    <a:pt x="100000" y="20000"/>
                  </a:moveTo>
                  <a:cubicBezTo>
                    <a:pt x="120000" y="40000"/>
                    <a:pt x="80000" y="60000"/>
                    <a:pt x="80000" y="100000"/>
                  </a:cubicBezTo>
                  <a:cubicBezTo>
                    <a:pt x="60000" y="120000"/>
                    <a:pt x="40000" y="120000"/>
                    <a:pt x="20000" y="100000"/>
                  </a:cubicBezTo>
                  <a:cubicBezTo>
                    <a:pt x="0" y="80000"/>
                    <a:pt x="100000" y="0"/>
                    <a:pt x="100000" y="20000"/>
                  </a:cubicBezTo>
                  <a:cubicBezTo>
                    <a:pt x="120000" y="40000"/>
                    <a:pt x="100000" y="0"/>
                    <a:pt x="100000" y="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0" name="Google Shape;950;p36"/>
            <p:cNvSpPr/>
            <p:nvPr/>
          </p:nvSpPr>
          <p:spPr>
            <a:xfrm>
              <a:off x="11388093" y="5994061"/>
              <a:ext cx="28662" cy="28669"/>
            </a:xfrm>
            <a:custGeom>
              <a:avLst/>
              <a:gdLst/>
              <a:ahLst/>
              <a:cxnLst/>
              <a:rect l="l" t="t" r="r" b="b"/>
              <a:pathLst>
                <a:path w="120000" h="120000" extrusionOk="0">
                  <a:moveTo>
                    <a:pt x="120000" y="40000"/>
                  </a:moveTo>
                  <a:cubicBezTo>
                    <a:pt x="80000" y="40000"/>
                    <a:pt x="0" y="40000"/>
                    <a:pt x="0" y="80000"/>
                  </a:cubicBezTo>
                  <a:cubicBezTo>
                    <a:pt x="0" y="120000"/>
                    <a:pt x="80000" y="120000"/>
                    <a:pt x="80000" y="120000"/>
                  </a:cubicBezTo>
                  <a:cubicBezTo>
                    <a:pt x="120000" y="120000"/>
                    <a:pt x="120000" y="0"/>
                    <a:pt x="120000" y="40000"/>
                  </a:cubicBezTo>
                  <a:cubicBezTo>
                    <a:pt x="80000" y="40000"/>
                    <a:pt x="120000" y="40000"/>
                    <a:pt x="120000"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1" name="Google Shape;951;p36"/>
            <p:cNvSpPr/>
            <p:nvPr/>
          </p:nvSpPr>
          <p:spPr>
            <a:xfrm>
              <a:off x="11416754" y="6022733"/>
              <a:ext cx="15924" cy="9556"/>
            </a:xfrm>
            <a:custGeom>
              <a:avLst/>
              <a:gdLst/>
              <a:ahLst/>
              <a:cxnLst/>
              <a:rect l="l" t="t" r="r" b="b"/>
              <a:pathLst>
                <a:path w="120000" h="120000" extrusionOk="0">
                  <a:moveTo>
                    <a:pt x="120000" y="0"/>
                  </a:moveTo>
                  <a:cubicBezTo>
                    <a:pt x="60000" y="0"/>
                    <a:pt x="0" y="120000"/>
                    <a:pt x="60000" y="120000"/>
                  </a:cubicBezTo>
                  <a:cubicBezTo>
                    <a:pt x="120000" y="120000"/>
                    <a:pt x="120000" y="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2" name="Google Shape;952;p36"/>
            <p:cNvSpPr/>
            <p:nvPr/>
          </p:nvSpPr>
          <p:spPr>
            <a:xfrm>
              <a:off x="11416754" y="6048217"/>
              <a:ext cx="9553" cy="19114"/>
            </a:xfrm>
            <a:custGeom>
              <a:avLst/>
              <a:gdLst/>
              <a:ahLst/>
              <a:cxnLst/>
              <a:rect l="l" t="t" r="r" b="b"/>
              <a:pathLst>
                <a:path w="120000" h="120000" extrusionOk="0">
                  <a:moveTo>
                    <a:pt x="120000" y="0"/>
                  </a:moveTo>
                  <a:cubicBezTo>
                    <a:pt x="120000" y="60000"/>
                    <a:pt x="0" y="120000"/>
                    <a:pt x="0" y="120000"/>
                  </a:cubicBezTo>
                  <a:cubicBezTo>
                    <a:pt x="120000" y="120000"/>
                    <a:pt x="120000" y="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3" name="Google Shape;953;p36"/>
            <p:cNvSpPr/>
            <p:nvPr/>
          </p:nvSpPr>
          <p:spPr>
            <a:xfrm>
              <a:off x="11416754" y="6067328"/>
              <a:ext cx="15924" cy="9556"/>
            </a:xfrm>
            <a:custGeom>
              <a:avLst/>
              <a:gdLst/>
              <a:ahLst/>
              <a:cxnLst/>
              <a:rect l="l" t="t" r="r" b="b"/>
              <a:pathLst>
                <a:path w="120000" h="120000" extrusionOk="0">
                  <a:moveTo>
                    <a:pt x="120000" y="0"/>
                  </a:moveTo>
                  <a:cubicBezTo>
                    <a:pt x="60000" y="0"/>
                    <a:pt x="0" y="120000"/>
                    <a:pt x="60000" y="120000"/>
                  </a:cubicBezTo>
                  <a:cubicBezTo>
                    <a:pt x="120000" y="120000"/>
                    <a:pt x="120000" y="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4" name="Google Shape;954;p36"/>
            <p:cNvSpPr/>
            <p:nvPr/>
          </p:nvSpPr>
          <p:spPr>
            <a:xfrm>
              <a:off x="11490002" y="6207491"/>
              <a:ext cx="9553" cy="19114"/>
            </a:xfrm>
            <a:custGeom>
              <a:avLst/>
              <a:gdLst/>
              <a:ahLst/>
              <a:cxnLst/>
              <a:rect l="l" t="t" r="r" b="b"/>
              <a:pathLst>
                <a:path w="120000" h="120000" extrusionOk="0">
                  <a:moveTo>
                    <a:pt x="0" y="0"/>
                  </a:moveTo>
                  <a:cubicBezTo>
                    <a:pt x="0" y="60000"/>
                    <a:pt x="0" y="120000"/>
                    <a:pt x="0" y="120000"/>
                  </a:cubicBezTo>
                  <a:cubicBezTo>
                    <a:pt x="0" y="120000"/>
                    <a:pt x="120000" y="0"/>
                    <a:pt x="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5" name="Google Shape;955;p36"/>
            <p:cNvSpPr/>
            <p:nvPr/>
          </p:nvSpPr>
          <p:spPr>
            <a:xfrm>
              <a:off x="11630131" y="5787002"/>
              <a:ext cx="19109" cy="38227"/>
            </a:xfrm>
            <a:custGeom>
              <a:avLst/>
              <a:gdLst/>
              <a:ahLst/>
              <a:cxnLst/>
              <a:rect l="l" t="t" r="r" b="b"/>
              <a:pathLst>
                <a:path w="120000" h="120000" extrusionOk="0">
                  <a:moveTo>
                    <a:pt x="60000" y="120000"/>
                  </a:moveTo>
                  <a:cubicBezTo>
                    <a:pt x="0" y="90000"/>
                    <a:pt x="0" y="30000"/>
                    <a:pt x="120000" y="30000"/>
                  </a:cubicBezTo>
                  <a:cubicBezTo>
                    <a:pt x="120000" y="0"/>
                    <a:pt x="120000" y="120000"/>
                    <a:pt x="60000" y="120000"/>
                  </a:cubicBezTo>
                  <a:cubicBezTo>
                    <a:pt x="0" y="90000"/>
                    <a:pt x="60000" y="120000"/>
                    <a:pt x="6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6" name="Google Shape;956;p36"/>
            <p:cNvSpPr/>
            <p:nvPr/>
          </p:nvSpPr>
          <p:spPr>
            <a:xfrm>
              <a:off x="8260699" y="11747159"/>
              <a:ext cx="111465" cy="57338"/>
            </a:xfrm>
            <a:custGeom>
              <a:avLst/>
              <a:gdLst/>
              <a:ahLst/>
              <a:cxnLst/>
              <a:rect l="l" t="t" r="r" b="b"/>
              <a:pathLst>
                <a:path w="120000" h="120000" extrusionOk="0">
                  <a:moveTo>
                    <a:pt x="100000" y="60000"/>
                  </a:moveTo>
                  <a:cubicBezTo>
                    <a:pt x="90000" y="60000"/>
                    <a:pt x="90000" y="40000"/>
                    <a:pt x="80000" y="40000"/>
                  </a:cubicBezTo>
                  <a:cubicBezTo>
                    <a:pt x="70000" y="40000"/>
                    <a:pt x="60000" y="40000"/>
                    <a:pt x="50000" y="40000"/>
                  </a:cubicBezTo>
                  <a:cubicBezTo>
                    <a:pt x="40000" y="40000"/>
                    <a:pt x="40000" y="0"/>
                    <a:pt x="30000" y="20000"/>
                  </a:cubicBezTo>
                  <a:cubicBezTo>
                    <a:pt x="30000" y="20000"/>
                    <a:pt x="0" y="60000"/>
                    <a:pt x="0" y="60000"/>
                  </a:cubicBezTo>
                  <a:cubicBezTo>
                    <a:pt x="0" y="60000"/>
                    <a:pt x="20000" y="100000"/>
                    <a:pt x="20000" y="100000"/>
                  </a:cubicBezTo>
                  <a:cubicBezTo>
                    <a:pt x="30000" y="120000"/>
                    <a:pt x="50000" y="100000"/>
                    <a:pt x="60000" y="100000"/>
                  </a:cubicBezTo>
                  <a:cubicBezTo>
                    <a:pt x="70000" y="100000"/>
                    <a:pt x="110000" y="80000"/>
                    <a:pt x="110000" y="60000"/>
                  </a:cubicBezTo>
                  <a:cubicBezTo>
                    <a:pt x="100000" y="60000"/>
                    <a:pt x="100000" y="60000"/>
                    <a:pt x="100000" y="60000"/>
                  </a:cubicBezTo>
                  <a:cubicBezTo>
                    <a:pt x="90000" y="60000"/>
                    <a:pt x="120000" y="40000"/>
                    <a:pt x="10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7" name="Google Shape;957;p36"/>
            <p:cNvSpPr/>
            <p:nvPr/>
          </p:nvSpPr>
          <p:spPr>
            <a:xfrm>
              <a:off x="8251144" y="11804497"/>
              <a:ext cx="82803" cy="57338"/>
            </a:xfrm>
            <a:custGeom>
              <a:avLst/>
              <a:gdLst/>
              <a:ahLst/>
              <a:cxnLst/>
              <a:rect l="l" t="t" r="r" b="b"/>
              <a:pathLst>
                <a:path w="120000" h="120000" extrusionOk="0">
                  <a:moveTo>
                    <a:pt x="93333" y="60000"/>
                  </a:moveTo>
                  <a:cubicBezTo>
                    <a:pt x="93333" y="40000"/>
                    <a:pt x="0" y="0"/>
                    <a:pt x="0" y="20000"/>
                  </a:cubicBezTo>
                  <a:cubicBezTo>
                    <a:pt x="0" y="20000"/>
                    <a:pt x="26666" y="40000"/>
                    <a:pt x="26666" y="40000"/>
                  </a:cubicBezTo>
                  <a:cubicBezTo>
                    <a:pt x="40000" y="60000"/>
                    <a:pt x="13333" y="80000"/>
                    <a:pt x="13333" y="100000"/>
                  </a:cubicBezTo>
                  <a:cubicBezTo>
                    <a:pt x="13333" y="120000"/>
                    <a:pt x="40000" y="100000"/>
                    <a:pt x="40000" y="100000"/>
                  </a:cubicBezTo>
                  <a:cubicBezTo>
                    <a:pt x="53333" y="80000"/>
                    <a:pt x="40000" y="100000"/>
                    <a:pt x="53333" y="100000"/>
                  </a:cubicBezTo>
                  <a:cubicBezTo>
                    <a:pt x="66666" y="120000"/>
                    <a:pt x="120000" y="80000"/>
                    <a:pt x="93333" y="60000"/>
                  </a:cubicBezTo>
                  <a:cubicBezTo>
                    <a:pt x="80000" y="40000"/>
                    <a:pt x="106666" y="60000"/>
                    <a:pt x="93333"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8" name="Google Shape;958;p36"/>
            <p:cNvSpPr/>
            <p:nvPr/>
          </p:nvSpPr>
          <p:spPr>
            <a:xfrm>
              <a:off x="8241593" y="11731231"/>
              <a:ext cx="73248" cy="44598"/>
            </a:xfrm>
            <a:custGeom>
              <a:avLst/>
              <a:gdLst/>
              <a:ahLst/>
              <a:cxnLst/>
              <a:rect l="l" t="t" r="r" b="b"/>
              <a:pathLst>
                <a:path w="120000" h="120000" extrusionOk="0">
                  <a:moveTo>
                    <a:pt x="90000" y="0"/>
                  </a:moveTo>
                  <a:cubicBezTo>
                    <a:pt x="75000" y="0"/>
                    <a:pt x="60000" y="24000"/>
                    <a:pt x="45000" y="24000"/>
                  </a:cubicBezTo>
                  <a:cubicBezTo>
                    <a:pt x="30000" y="0"/>
                    <a:pt x="0" y="24000"/>
                    <a:pt x="0" y="24000"/>
                  </a:cubicBezTo>
                  <a:cubicBezTo>
                    <a:pt x="15000" y="0"/>
                    <a:pt x="0" y="96000"/>
                    <a:pt x="0" y="72000"/>
                  </a:cubicBezTo>
                  <a:cubicBezTo>
                    <a:pt x="15000" y="120000"/>
                    <a:pt x="60000" y="72000"/>
                    <a:pt x="75000" y="48000"/>
                  </a:cubicBezTo>
                  <a:cubicBezTo>
                    <a:pt x="90000" y="48000"/>
                    <a:pt x="120000" y="0"/>
                    <a:pt x="90000" y="0"/>
                  </a:cubicBezTo>
                  <a:cubicBezTo>
                    <a:pt x="75000" y="0"/>
                    <a:pt x="120000" y="0"/>
                    <a:pt x="9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59" name="Google Shape;959;p36"/>
            <p:cNvSpPr/>
            <p:nvPr/>
          </p:nvSpPr>
          <p:spPr>
            <a:xfrm>
              <a:off x="8203376" y="11766272"/>
              <a:ext cx="76432" cy="47785"/>
            </a:xfrm>
            <a:custGeom>
              <a:avLst/>
              <a:gdLst/>
              <a:ahLst/>
              <a:cxnLst/>
              <a:rect l="l" t="t" r="r" b="b"/>
              <a:pathLst>
                <a:path w="120000" h="120000" extrusionOk="0">
                  <a:moveTo>
                    <a:pt x="105000" y="96000"/>
                  </a:moveTo>
                  <a:cubicBezTo>
                    <a:pt x="90000" y="72000"/>
                    <a:pt x="0" y="0"/>
                    <a:pt x="15000" y="24000"/>
                  </a:cubicBezTo>
                  <a:cubicBezTo>
                    <a:pt x="30000" y="48000"/>
                    <a:pt x="120000" y="120000"/>
                    <a:pt x="10500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0" name="Google Shape;960;p36"/>
            <p:cNvSpPr/>
            <p:nvPr/>
          </p:nvSpPr>
          <p:spPr>
            <a:xfrm>
              <a:off x="8184267" y="11702559"/>
              <a:ext cx="28662" cy="28669"/>
            </a:xfrm>
            <a:custGeom>
              <a:avLst/>
              <a:gdLst/>
              <a:ahLst/>
              <a:cxnLst/>
              <a:rect l="l" t="t" r="r" b="b"/>
              <a:pathLst>
                <a:path w="120000" h="120000" extrusionOk="0">
                  <a:moveTo>
                    <a:pt x="80000" y="80000"/>
                  </a:moveTo>
                  <a:cubicBezTo>
                    <a:pt x="80000" y="120000"/>
                    <a:pt x="40000" y="80000"/>
                    <a:pt x="0" y="40000"/>
                  </a:cubicBezTo>
                  <a:cubicBezTo>
                    <a:pt x="0" y="0"/>
                    <a:pt x="120000" y="0"/>
                    <a:pt x="80000" y="80000"/>
                  </a:cubicBezTo>
                  <a:cubicBezTo>
                    <a:pt x="80000" y="120000"/>
                    <a:pt x="80000" y="40000"/>
                    <a:pt x="80000"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1" name="Google Shape;961;p36"/>
            <p:cNvSpPr/>
            <p:nvPr/>
          </p:nvSpPr>
          <p:spPr>
            <a:xfrm>
              <a:off x="8184267" y="11626107"/>
              <a:ext cx="66879" cy="66896"/>
            </a:xfrm>
            <a:custGeom>
              <a:avLst/>
              <a:gdLst/>
              <a:ahLst/>
              <a:cxnLst/>
              <a:rect l="l" t="t" r="r" b="b"/>
              <a:pathLst>
                <a:path w="120000" h="120000" extrusionOk="0">
                  <a:moveTo>
                    <a:pt x="85714" y="34285"/>
                  </a:moveTo>
                  <a:cubicBezTo>
                    <a:pt x="85714" y="17142"/>
                    <a:pt x="68571" y="17142"/>
                    <a:pt x="68571" y="0"/>
                  </a:cubicBezTo>
                  <a:cubicBezTo>
                    <a:pt x="51428" y="0"/>
                    <a:pt x="17142" y="0"/>
                    <a:pt x="34285" y="17142"/>
                  </a:cubicBezTo>
                  <a:cubicBezTo>
                    <a:pt x="68571" y="51428"/>
                    <a:pt x="17142" y="34285"/>
                    <a:pt x="0" y="17142"/>
                  </a:cubicBezTo>
                  <a:cubicBezTo>
                    <a:pt x="17142" y="51428"/>
                    <a:pt x="34285" y="51428"/>
                    <a:pt x="34285" y="68571"/>
                  </a:cubicBezTo>
                  <a:cubicBezTo>
                    <a:pt x="51428" y="102857"/>
                    <a:pt x="17142" y="85714"/>
                    <a:pt x="0" y="102857"/>
                  </a:cubicBezTo>
                  <a:cubicBezTo>
                    <a:pt x="0" y="119999"/>
                    <a:pt x="68571" y="102857"/>
                    <a:pt x="51428" y="85714"/>
                  </a:cubicBezTo>
                  <a:cubicBezTo>
                    <a:pt x="51428" y="85714"/>
                    <a:pt x="68571" y="51428"/>
                    <a:pt x="68571" y="34285"/>
                  </a:cubicBezTo>
                  <a:cubicBezTo>
                    <a:pt x="68571" y="34285"/>
                    <a:pt x="68571" y="51428"/>
                    <a:pt x="68571" y="68571"/>
                  </a:cubicBezTo>
                  <a:cubicBezTo>
                    <a:pt x="68571" y="51428"/>
                    <a:pt x="102857" y="34285"/>
                    <a:pt x="102857" y="34285"/>
                  </a:cubicBezTo>
                  <a:cubicBezTo>
                    <a:pt x="102857" y="34285"/>
                    <a:pt x="102857" y="34285"/>
                    <a:pt x="85714" y="34285"/>
                  </a:cubicBezTo>
                  <a:cubicBezTo>
                    <a:pt x="85714" y="17142"/>
                    <a:pt x="119999" y="34285"/>
                    <a:pt x="85714" y="3428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2" name="Google Shape;962;p36"/>
            <p:cNvSpPr/>
            <p:nvPr/>
          </p:nvSpPr>
          <p:spPr>
            <a:xfrm>
              <a:off x="8174712" y="11505057"/>
              <a:ext cx="47770" cy="101936"/>
            </a:xfrm>
            <a:custGeom>
              <a:avLst/>
              <a:gdLst/>
              <a:ahLst/>
              <a:cxnLst/>
              <a:rect l="l" t="t" r="r" b="b"/>
              <a:pathLst>
                <a:path w="120000" h="120000" extrusionOk="0">
                  <a:moveTo>
                    <a:pt x="120000" y="76363"/>
                  </a:moveTo>
                  <a:cubicBezTo>
                    <a:pt x="120000" y="65454"/>
                    <a:pt x="96000" y="0"/>
                    <a:pt x="48000" y="21818"/>
                  </a:cubicBezTo>
                  <a:cubicBezTo>
                    <a:pt x="48000" y="32727"/>
                    <a:pt x="72000" y="65454"/>
                    <a:pt x="24000" y="65454"/>
                  </a:cubicBezTo>
                  <a:cubicBezTo>
                    <a:pt x="0" y="65454"/>
                    <a:pt x="0" y="76363"/>
                    <a:pt x="0" y="98181"/>
                  </a:cubicBezTo>
                  <a:cubicBezTo>
                    <a:pt x="24000" y="98181"/>
                    <a:pt x="48000" y="76363"/>
                    <a:pt x="48000" y="76363"/>
                  </a:cubicBezTo>
                  <a:cubicBezTo>
                    <a:pt x="24000" y="76363"/>
                    <a:pt x="120000" y="120000"/>
                    <a:pt x="120000" y="76363"/>
                  </a:cubicBezTo>
                  <a:cubicBezTo>
                    <a:pt x="120000" y="65454"/>
                    <a:pt x="120000" y="87272"/>
                    <a:pt x="120000" y="7636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3" name="Google Shape;963;p36"/>
            <p:cNvSpPr/>
            <p:nvPr/>
          </p:nvSpPr>
          <p:spPr>
            <a:xfrm>
              <a:off x="8165159" y="11587880"/>
              <a:ext cx="28662" cy="57338"/>
            </a:xfrm>
            <a:custGeom>
              <a:avLst/>
              <a:gdLst/>
              <a:ahLst/>
              <a:cxnLst/>
              <a:rect l="l" t="t" r="r" b="b"/>
              <a:pathLst>
                <a:path w="120000" h="120000" extrusionOk="0">
                  <a:moveTo>
                    <a:pt x="120000" y="40000"/>
                  </a:moveTo>
                  <a:cubicBezTo>
                    <a:pt x="80000" y="0"/>
                    <a:pt x="0" y="100000"/>
                    <a:pt x="40000" y="120000"/>
                  </a:cubicBezTo>
                  <a:cubicBezTo>
                    <a:pt x="0" y="100000"/>
                    <a:pt x="120000" y="60000"/>
                    <a:pt x="120000" y="40000"/>
                  </a:cubicBezTo>
                  <a:cubicBezTo>
                    <a:pt x="80000" y="20000"/>
                    <a:pt x="120000" y="40000"/>
                    <a:pt x="120000"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4" name="Google Shape;964;p36"/>
            <p:cNvSpPr/>
            <p:nvPr/>
          </p:nvSpPr>
          <p:spPr>
            <a:xfrm>
              <a:off x="8165159" y="11466830"/>
              <a:ext cx="47770" cy="66896"/>
            </a:xfrm>
            <a:custGeom>
              <a:avLst/>
              <a:gdLst/>
              <a:ahLst/>
              <a:cxnLst/>
              <a:rect l="l" t="t" r="r" b="b"/>
              <a:pathLst>
                <a:path w="120000" h="120000" extrusionOk="0">
                  <a:moveTo>
                    <a:pt x="96000" y="34285"/>
                  </a:moveTo>
                  <a:cubicBezTo>
                    <a:pt x="72000" y="51428"/>
                    <a:pt x="72000" y="0"/>
                    <a:pt x="72000" y="0"/>
                  </a:cubicBezTo>
                  <a:cubicBezTo>
                    <a:pt x="72000" y="0"/>
                    <a:pt x="72000" y="51428"/>
                    <a:pt x="48000" y="51428"/>
                  </a:cubicBezTo>
                  <a:cubicBezTo>
                    <a:pt x="48000" y="51428"/>
                    <a:pt x="48000" y="34285"/>
                    <a:pt x="24000" y="34285"/>
                  </a:cubicBezTo>
                  <a:cubicBezTo>
                    <a:pt x="48000" y="34285"/>
                    <a:pt x="0" y="85714"/>
                    <a:pt x="0" y="85714"/>
                  </a:cubicBezTo>
                  <a:cubicBezTo>
                    <a:pt x="0" y="68571"/>
                    <a:pt x="96000" y="85714"/>
                    <a:pt x="48000" y="119999"/>
                  </a:cubicBezTo>
                  <a:cubicBezTo>
                    <a:pt x="72000" y="102857"/>
                    <a:pt x="120000" y="102857"/>
                    <a:pt x="120000" y="85714"/>
                  </a:cubicBezTo>
                  <a:cubicBezTo>
                    <a:pt x="120000" y="68571"/>
                    <a:pt x="96000" y="17142"/>
                    <a:pt x="96000" y="34285"/>
                  </a:cubicBezTo>
                  <a:cubicBezTo>
                    <a:pt x="72000" y="51428"/>
                    <a:pt x="96000" y="17142"/>
                    <a:pt x="96000" y="3428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5" name="Google Shape;965;p36"/>
            <p:cNvSpPr/>
            <p:nvPr/>
          </p:nvSpPr>
          <p:spPr>
            <a:xfrm>
              <a:off x="8212931" y="11282067"/>
              <a:ext cx="47770" cy="44598"/>
            </a:xfrm>
            <a:custGeom>
              <a:avLst/>
              <a:gdLst/>
              <a:ahLst/>
              <a:cxnLst/>
              <a:rect l="l" t="t" r="r" b="b"/>
              <a:pathLst>
                <a:path w="120000" h="120000" extrusionOk="0">
                  <a:moveTo>
                    <a:pt x="72000" y="96000"/>
                  </a:moveTo>
                  <a:cubicBezTo>
                    <a:pt x="120000" y="48000"/>
                    <a:pt x="48000" y="48000"/>
                    <a:pt x="72000" y="0"/>
                  </a:cubicBezTo>
                  <a:cubicBezTo>
                    <a:pt x="72000" y="0"/>
                    <a:pt x="24000" y="0"/>
                    <a:pt x="0" y="0"/>
                  </a:cubicBezTo>
                  <a:cubicBezTo>
                    <a:pt x="0" y="0"/>
                    <a:pt x="48000" y="24000"/>
                    <a:pt x="48000" y="24000"/>
                  </a:cubicBezTo>
                  <a:cubicBezTo>
                    <a:pt x="48000" y="48000"/>
                    <a:pt x="72000" y="96000"/>
                    <a:pt x="72000" y="96000"/>
                  </a:cubicBezTo>
                  <a:cubicBezTo>
                    <a:pt x="96000" y="72000"/>
                    <a:pt x="48000" y="120000"/>
                    <a:pt x="7200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6" name="Google Shape;966;p36"/>
            <p:cNvSpPr/>
            <p:nvPr/>
          </p:nvSpPr>
          <p:spPr>
            <a:xfrm>
              <a:off x="8222485" y="11113235"/>
              <a:ext cx="57323" cy="101936"/>
            </a:xfrm>
            <a:custGeom>
              <a:avLst/>
              <a:gdLst/>
              <a:ahLst/>
              <a:cxnLst/>
              <a:rect l="l" t="t" r="r" b="b"/>
              <a:pathLst>
                <a:path w="120000" h="120000" extrusionOk="0">
                  <a:moveTo>
                    <a:pt x="60000" y="109090"/>
                  </a:moveTo>
                  <a:cubicBezTo>
                    <a:pt x="20000" y="120000"/>
                    <a:pt x="0" y="120000"/>
                    <a:pt x="0" y="98181"/>
                  </a:cubicBezTo>
                  <a:cubicBezTo>
                    <a:pt x="20000" y="76363"/>
                    <a:pt x="20000" y="43636"/>
                    <a:pt x="20000" y="21818"/>
                  </a:cubicBezTo>
                  <a:cubicBezTo>
                    <a:pt x="20000" y="0"/>
                    <a:pt x="100000" y="0"/>
                    <a:pt x="80000" y="32727"/>
                  </a:cubicBezTo>
                  <a:cubicBezTo>
                    <a:pt x="80000" y="54545"/>
                    <a:pt x="120000" y="87272"/>
                    <a:pt x="60000" y="109090"/>
                  </a:cubicBezTo>
                  <a:cubicBezTo>
                    <a:pt x="40000" y="109090"/>
                    <a:pt x="80000" y="98181"/>
                    <a:pt x="60000" y="10909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7" name="Google Shape;967;p36"/>
            <p:cNvSpPr/>
            <p:nvPr/>
          </p:nvSpPr>
          <p:spPr>
            <a:xfrm>
              <a:off x="8410382" y="8462859"/>
              <a:ext cx="44586" cy="38227"/>
            </a:xfrm>
            <a:custGeom>
              <a:avLst/>
              <a:gdLst/>
              <a:ahLst/>
              <a:cxnLst/>
              <a:rect l="l" t="t" r="r" b="b"/>
              <a:pathLst>
                <a:path w="120000" h="120000" extrusionOk="0">
                  <a:moveTo>
                    <a:pt x="72000" y="90000"/>
                  </a:moveTo>
                  <a:cubicBezTo>
                    <a:pt x="48000" y="120000"/>
                    <a:pt x="0" y="90000"/>
                    <a:pt x="24000" y="30000"/>
                  </a:cubicBezTo>
                  <a:cubicBezTo>
                    <a:pt x="24000" y="0"/>
                    <a:pt x="120000" y="60000"/>
                    <a:pt x="72000" y="90000"/>
                  </a:cubicBezTo>
                  <a:cubicBezTo>
                    <a:pt x="48000" y="120000"/>
                    <a:pt x="120000" y="60000"/>
                    <a:pt x="72000"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8" name="Google Shape;968;p36"/>
            <p:cNvSpPr/>
            <p:nvPr/>
          </p:nvSpPr>
          <p:spPr>
            <a:xfrm>
              <a:off x="8811656" y="8520200"/>
              <a:ext cx="54139" cy="73269"/>
            </a:xfrm>
            <a:custGeom>
              <a:avLst/>
              <a:gdLst/>
              <a:ahLst/>
              <a:cxnLst/>
              <a:rect l="l" t="t" r="r" b="b"/>
              <a:pathLst>
                <a:path w="120000" h="120000" extrusionOk="0">
                  <a:moveTo>
                    <a:pt x="20000" y="75000"/>
                  </a:moveTo>
                  <a:cubicBezTo>
                    <a:pt x="0" y="60000"/>
                    <a:pt x="40000" y="60000"/>
                    <a:pt x="40000" y="60000"/>
                  </a:cubicBezTo>
                  <a:cubicBezTo>
                    <a:pt x="60000" y="60000"/>
                    <a:pt x="60000" y="0"/>
                    <a:pt x="80000" y="30000"/>
                  </a:cubicBezTo>
                  <a:cubicBezTo>
                    <a:pt x="120000" y="60000"/>
                    <a:pt x="40000" y="120000"/>
                    <a:pt x="20000" y="75000"/>
                  </a:cubicBezTo>
                  <a:cubicBezTo>
                    <a:pt x="0" y="60000"/>
                    <a:pt x="20000" y="90000"/>
                    <a:pt x="20000" y="7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69" name="Google Shape;969;p36"/>
            <p:cNvSpPr/>
            <p:nvPr/>
          </p:nvSpPr>
          <p:spPr>
            <a:xfrm>
              <a:off x="9324397" y="9026702"/>
              <a:ext cx="130574" cy="121050"/>
            </a:xfrm>
            <a:custGeom>
              <a:avLst/>
              <a:gdLst/>
              <a:ahLst/>
              <a:cxnLst/>
              <a:rect l="l" t="t" r="r" b="b"/>
              <a:pathLst>
                <a:path w="120000" h="120000" extrusionOk="0">
                  <a:moveTo>
                    <a:pt x="102857" y="36923"/>
                  </a:moveTo>
                  <a:cubicBezTo>
                    <a:pt x="102857" y="27692"/>
                    <a:pt x="94285" y="27692"/>
                    <a:pt x="85714" y="27692"/>
                  </a:cubicBezTo>
                  <a:cubicBezTo>
                    <a:pt x="68571" y="18461"/>
                    <a:pt x="68571" y="9230"/>
                    <a:pt x="51428" y="9230"/>
                  </a:cubicBezTo>
                  <a:cubicBezTo>
                    <a:pt x="42857" y="0"/>
                    <a:pt x="25714" y="0"/>
                    <a:pt x="17142" y="9230"/>
                  </a:cubicBezTo>
                  <a:cubicBezTo>
                    <a:pt x="17142" y="9230"/>
                    <a:pt x="17142" y="18461"/>
                    <a:pt x="8571" y="18461"/>
                  </a:cubicBezTo>
                  <a:cubicBezTo>
                    <a:pt x="0" y="36923"/>
                    <a:pt x="8571" y="27692"/>
                    <a:pt x="17142" y="36923"/>
                  </a:cubicBezTo>
                  <a:cubicBezTo>
                    <a:pt x="17142" y="36923"/>
                    <a:pt x="8571" y="64615"/>
                    <a:pt x="8571" y="64615"/>
                  </a:cubicBezTo>
                  <a:cubicBezTo>
                    <a:pt x="8571" y="83076"/>
                    <a:pt x="8571" y="83076"/>
                    <a:pt x="17142" y="92307"/>
                  </a:cubicBezTo>
                  <a:cubicBezTo>
                    <a:pt x="25714" y="101538"/>
                    <a:pt x="25714" y="92307"/>
                    <a:pt x="34285" y="92307"/>
                  </a:cubicBezTo>
                  <a:cubicBezTo>
                    <a:pt x="51428" y="92307"/>
                    <a:pt x="42857" y="110769"/>
                    <a:pt x="59999" y="110769"/>
                  </a:cubicBezTo>
                  <a:cubicBezTo>
                    <a:pt x="77142" y="120000"/>
                    <a:pt x="68571" y="101538"/>
                    <a:pt x="85714" y="92307"/>
                  </a:cubicBezTo>
                  <a:cubicBezTo>
                    <a:pt x="102857" y="73846"/>
                    <a:pt x="119999" y="64615"/>
                    <a:pt x="102857" y="36923"/>
                  </a:cubicBezTo>
                  <a:cubicBezTo>
                    <a:pt x="102857" y="18461"/>
                    <a:pt x="119999" y="73846"/>
                    <a:pt x="102857" y="3692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0" name="Google Shape;970;p36"/>
            <p:cNvSpPr/>
            <p:nvPr/>
          </p:nvSpPr>
          <p:spPr>
            <a:xfrm>
              <a:off x="8560064" y="8163419"/>
              <a:ext cx="92356" cy="38227"/>
            </a:xfrm>
            <a:custGeom>
              <a:avLst/>
              <a:gdLst/>
              <a:ahLst/>
              <a:cxnLst/>
              <a:rect l="l" t="t" r="r" b="b"/>
              <a:pathLst>
                <a:path w="120000" h="120000" extrusionOk="0">
                  <a:moveTo>
                    <a:pt x="108000" y="60000"/>
                  </a:moveTo>
                  <a:cubicBezTo>
                    <a:pt x="84000" y="30000"/>
                    <a:pt x="72000" y="0"/>
                    <a:pt x="48000" y="0"/>
                  </a:cubicBezTo>
                  <a:cubicBezTo>
                    <a:pt x="36000" y="0"/>
                    <a:pt x="0" y="30000"/>
                    <a:pt x="12000" y="90000"/>
                  </a:cubicBezTo>
                  <a:cubicBezTo>
                    <a:pt x="24000" y="120000"/>
                    <a:pt x="108000" y="60000"/>
                    <a:pt x="108000" y="60000"/>
                  </a:cubicBezTo>
                  <a:cubicBezTo>
                    <a:pt x="72000" y="30000"/>
                    <a:pt x="120000" y="90000"/>
                    <a:pt x="108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1" name="Google Shape;971;p36"/>
            <p:cNvSpPr/>
            <p:nvPr/>
          </p:nvSpPr>
          <p:spPr>
            <a:xfrm>
              <a:off x="8034585" y="8153861"/>
              <a:ext cx="105096" cy="47785"/>
            </a:xfrm>
            <a:custGeom>
              <a:avLst/>
              <a:gdLst/>
              <a:ahLst/>
              <a:cxnLst/>
              <a:rect l="l" t="t" r="r" b="b"/>
              <a:pathLst>
                <a:path w="120000" h="120000" extrusionOk="0">
                  <a:moveTo>
                    <a:pt x="109090" y="96000"/>
                  </a:moveTo>
                  <a:cubicBezTo>
                    <a:pt x="109090" y="24000"/>
                    <a:pt x="21818" y="0"/>
                    <a:pt x="0" y="48000"/>
                  </a:cubicBezTo>
                  <a:cubicBezTo>
                    <a:pt x="0" y="48000"/>
                    <a:pt x="43636" y="120000"/>
                    <a:pt x="54545" y="120000"/>
                  </a:cubicBezTo>
                  <a:cubicBezTo>
                    <a:pt x="65454" y="120000"/>
                    <a:pt x="120000" y="96000"/>
                    <a:pt x="109090" y="96000"/>
                  </a:cubicBezTo>
                  <a:cubicBezTo>
                    <a:pt x="109090" y="72000"/>
                    <a:pt x="120000" y="120000"/>
                    <a:pt x="10909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2" name="Google Shape;972;p36"/>
            <p:cNvSpPr/>
            <p:nvPr/>
          </p:nvSpPr>
          <p:spPr>
            <a:xfrm>
              <a:off x="7747963" y="7940431"/>
              <a:ext cx="484077" cy="168835"/>
            </a:xfrm>
            <a:custGeom>
              <a:avLst/>
              <a:gdLst/>
              <a:ahLst/>
              <a:cxnLst/>
              <a:rect l="l" t="t" r="r" b="b"/>
              <a:pathLst>
                <a:path w="120000" h="120000" extrusionOk="0">
                  <a:moveTo>
                    <a:pt x="120000" y="106666"/>
                  </a:moveTo>
                  <a:cubicBezTo>
                    <a:pt x="120000" y="113333"/>
                    <a:pt x="96923" y="113333"/>
                    <a:pt x="94615" y="113333"/>
                  </a:cubicBezTo>
                  <a:cubicBezTo>
                    <a:pt x="90000" y="113333"/>
                    <a:pt x="85384" y="120000"/>
                    <a:pt x="80769" y="113333"/>
                  </a:cubicBezTo>
                  <a:cubicBezTo>
                    <a:pt x="78461" y="106666"/>
                    <a:pt x="94615" y="100000"/>
                    <a:pt x="85384" y="93333"/>
                  </a:cubicBezTo>
                  <a:cubicBezTo>
                    <a:pt x="80769" y="86666"/>
                    <a:pt x="76153" y="86666"/>
                    <a:pt x="73846" y="73333"/>
                  </a:cubicBezTo>
                  <a:cubicBezTo>
                    <a:pt x="69230" y="60000"/>
                    <a:pt x="71538" y="53333"/>
                    <a:pt x="64615" y="53333"/>
                  </a:cubicBezTo>
                  <a:cubicBezTo>
                    <a:pt x="55384" y="60000"/>
                    <a:pt x="53076" y="40000"/>
                    <a:pt x="46153" y="33333"/>
                  </a:cubicBezTo>
                  <a:cubicBezTo>
                    <a:pt x="43846" y="33333"/>
                    <a:pt x="34615" y="40000"/>
                    <a:pt x="32307" y="33333"/>
                  </a:cubicBezTo>
                  <a:cubicBezTo>
                    <a:pt x="32307" y="26666"/>
                    <a:pt x="36923" y="26666"/>
                    <a:pt x="36923" y="20000"/>
                  </a:cubicBezTo>
                  <a:cubicBezTo>
                    <a:pt x="36923" y="13333"/>
                    <a:pt x="20769" y="20000"/>
                    <a:pt x="18461" y="20000"/>
                  </a:cubicBezTo>
                  <a:cubicBezTo>
                    <a:pt x="18461" y="26666"/>
                    <a:pt x="0" y="46666"/>
                    <a:pt x="0" y="40000"/>
                  </a:cubicBezTo>
                  <a:cubicBezTo>
                    <a:pt x="0" y="26666"/>
                    <a:pt x="9230" y="13333"/>
                    <a:pt x="13846" y="13333"/>
                  </a:cubicBezTo>
                  <a:cubicBezTo>
                    <a:pt x="20769" y="0"/>
                    <a:pt x="27692" y="0"/>
                    <a:pt x="36923" y="0"/>
                  </a:cubicBezTo>
                  <a:cubicBezTo>
                    <a:pt x="41538" y="0"/>
                    <a:pt x="50769" y="0"/>
                    <a:pt x="55384" y="6666"/>
                  </a:cubicBezTo>
                  <a:cubicBezTo>
                    <a:pt x="60000" y="13333"/>
                    <a:pt x="64615" y="26666"/>
                    <a:pt x="71538" y="26666"/>
                  </a:cubicBezTo>
                  <a:cubicBezTo>
                    <a:pt x="71538" y="26666"/>
                    <a:pt x="71538" y="20000"/>
                    <a:pt x="73846" y="26666"/>
                  </a:cubicBezTo>
                  <a:cubicBezTo>
                    <a:pt x="76153" y="33333"/>
                    <a:pt x="76153" y="33333"/>
                    <a:pt x="78461" y="33333"/>
                  </a:cubicBezTo>
                  <a:cubicBezTo>
                    <a:pt x="80769" y="40000"/>
                    <a:pt x="85384" y="46666"/>
                    <a:pt x="87692" y="53333"/>
                  </a:cubicBezTo>
                  <a:cubicBezTo>
                    <a:pt x="92307" y="60000"/>
                    <a:pt x="101538" y="60000"/>
                    <a:pt x="103846" y="73333"/>
                  </a:cubicBezTo>
                  <a:cubicBezTo>
                    <a:pt x="108461" y="86666"/>
                    <a:pt x="120000" y="86666"/>
                    <a:pt x="120000" y="10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3" name="Google Shape;973;p36"/>
            <p:cNvSpPr/>
            <p:nvPr/>
          </p:nvSpPr>
          <p:spPr>
            <a:xfrm>
              <a:off x="8034585" y="7838493"/>
              <a:ext cx="38217" cy="35042"/>
            </a:xfrm>
            <a:custGeom>
              <a:avLst/>
              <a:gdLst/>
              <a:ahLst/>
              <a:cxnLst/>
              <a:rect l="l" t="t" r="r" b="b"/>
              <a:pathLst>
                <a:path w="120000" h="120000" extrusionOk="0">
                  <a:moveTo>
                    <a:pt x="60000" y="120000"/>
                  </a:moveTo>
                  <a:cubicBezTo>
                    <a:pt x="0" y="120000"/>
                    <a:pt x="30000" y="30000"/>
                    <a:pt x="30000" y="0"/>
                  </a:cubicBezTo>
                  <a:cubicBezTo>
                    <a:pt x="60000" y="0"/>
                    <a:pt x="120000" y="120000"/>
                    <a:pt x="60000" y="120000"/>
                  </a:cubicBezTo>
                  <a:cubicBezTo>
                    <a:pt x="30000" y="120000"/>
                    <a:pt x="120000" y="120000"/>
                    <a:pt x="6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4" name="Google Shape;974;p36"/>
            <p:cNvSpPr/>
            <p:nvPr/>
          </p:nvSpPr>
          <p:spPr>
            <a:xfrm>
              <a:off x="8270255" y="8032812"/>
              <a:ext cx="19109" cy="19114"/>
            </a:xfrm>
            <a:custGeom>
              <a:avLst/>
              <a:gdLst/>
              <a:ahLst/>
              <a:cxnLst/>
              <a:rect l="l" t="t" r="r" b="b"/>
              <a:pathLst>
                <a:path w="120000" h="120000" extrusionOk="0">
                  <a:moveTo>
                    <a:pt x="120000" y="60000"/>
                  </a:moveTo>
                  <a:cubicBezTo>
                    <a:pt x="120000" y="0"/>
                    <a:pt x="0" y="0"/>
                    <a:pt x="0" y="60000"/>
                  </a:cubicBezTo>
                  <a:cubicBezTo>
                    <a:pt x="0" y="60000"/>
                    <a:pt x="120000" y="120000"/>
                    <a:pt x="12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5" name="Google Shape;975;p36"/>
            <p:cNvSpPr/>
            <p:nvPr/>
          </p:nvSpPr>
          <p:spPr>
            <a:xfrm>
              <a:off x="8830764" y="6656657"/>
              <a:ext cx="54139" cy="95566"/>
            </a:xfrm>
            <a:custGeom>
              <a:avLst/>
              <a:gdLst/>
              <a:ahLst/>
              <a:cxnLst/>
              <a:rect l="l" t="t" r="r" b="b"/>
              <a:pathLst>
                <a:path w="120000" h="120000" extrusionOk="0">
                  <a:moveTo>
                    <a:pt x="60000" y="96000"/>
                  </a:moveTo>
                  <a:cubicBezTo>
                    <a:pt x="40000" y="120000"/>
                    <a:pt x="0" y="108000"/>
                    <a:pt x="0" y="84000"/>
                  </a:cubicBezTo>
                  <a:cubicBezTo>
                    <a:pt x="20000" y="72000"/>
                    <a:pt x="60000" y="36000"/>
                    <a:pt x="80000" y="24000"/>
                  </a:cubicBezTo>
                  <a:cubicBezTo>
                    <a:pt x="120000" y="0"/>
                    <a:pt x="120000" y="36000"/>
                    <a:pt x="120000" y="48000"/>
                  </a:cubicBezTo>
                  <a:cubicBezTo>
                    <a:pt x="120000" y="72000"/>
                    <a:pt x="60000" y="72000"/>
                    <a:pt x="60000" y="96000"/>
                  </a:cubicBezTo>
                  <a:cubicBezTo>
                    <a:pt x="40000" y="120000"/>
                    <a:pt x="60000" y="96000"/>
                    <a:pt x="6000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6" name="Google Shape;976;p36"/>
            <p:cNvSpPr/>
            <p:nvPr/>
          </p:nvSpPr>
          <p:spPr>
            <a:xfrm>
              <a:off x="8856242" y="6704440"/>
              <a:ext cx="66879" cy="38227"/>
            </a:xfrm>
            <a:custGeom>
              <a:avLst/>
              <a:gdLst/>
              <a:ahLst/>
              <a:cxnLst/>
              <a:rect l="l" t="t" r="r" b="b"/>
              <a:pathLst>
                <a:path w="120000" h="120000" extrusionOk="0">
                  <a:moveTo>
                    <a:pt x="51428" y="120000"/>
                  </a:moveTo>
                  <a:cubicBezTo>
                    <a:pt x="0" y="120000"/>
                    <a:pt x="51428" y="0"/>
                    <a:pt x="85714" y="30000"/>
                  </a:cubicBezTo>
                  <a:cubicBezTo>
                    <a:pt x="119999" y="30000"/>
                    <a:pt x="68571" y="120000"/>
                    <a:pt x="51428" y="120000"/>
                  </a:cubicBezTo>
                  <a:cubicBezTo>
                    <a:pt x="34285" y="120000"/>
                    <a:pt x="68571" y="120000"/>
                    <a:pt x="51428"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7" name="Google Shape;977;p36"/>
            <p:cNvSpPr/>
            <p:nvPr/>
          </p:nvSpPr>
          <p:spPr>
            <a:xfrm>
              <a:off x="8671526" y="6666212"/>
              <a:ext cx="140127" cy="66896"/>
            </a:xfrm>
            <a:custGeom>
              <a:avLst/>
              <a:gdLst/>
              <a:ahLst/>
              <a:cxnLst/>
              <a:rect l="l" t="t" r="r" b="b"/>
              <a:pathLst>
                <a:path w="120000" h="120000" extrusionOk="0">
                  <a:moveTo>
                    <a:pt x="88000" y="102857"/>
                  </a:moveTo>
                  <a:cubicBezTo>
                    <a:pt x="80000" y="102857"/>
                    <a:pt x="80000" y="102857"/>
                    <a:pt x="80000" y="85714"/>
                  </a:cubicBezTo>
                  <a:cubicBezTo>
                    <a:pt x="80000" y="85714"/>
                    <a:pt x="64000" y="102857"/>
                    <a:pt x="56000" y="85714"/>
                  </a:cubicBezTo>
                  <a:cubicBezTo>
                    <a:pt x="56000" y="68571"/>
                    <a:pt x="0" y="17142"/>
                    <a:pt x="24000" y="0"/>
                  </a:cubicBezTo>
                  <a:cubicBezTo>
                    <a:pt x="32000" y="0"/>
                    <a:pt x="40000" y="34285"/>
                    <a:pt x="48000" y="34285"/>
                  </a:cubicBezTo>
                  <a:cubicBezTo>
                    <a:pt x="56000" y="51428"/>
                    <a:pt x="56000" y="34285"/>
                    <a:pt x="64000" y="51428"/>
                  </a:cubicBezTo>
                  <a:cubicBezTo>
                    <a:pt x="72000" y="68571"/>
                    <a:pt x="104000" y="34285"/>
                    <a:pt x="120000" y="51428"/>
                  </a:cubicBezTo>
                  <a:cubicBezTo>
                    <a:pt x="112000" y="51428"/>
                    <a:pt x="96000" y="102857"/>
                    <a:pt x="88000" y="102857"/>
                  </a:cubicBezTo>
                  <a:cubicBezTo>
                    <a:pt x="72000" y="119999"/>
                    <a:pt x="96000" y="102857"/>
                    <a:pt x="88000" y="10285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8" name="Google Shape;978;p36"/>
            <p:cNvSpPr/>
            <p:nvPr/>
          </p:nvSpPr>
          <p:spPr>
            <a:xfrm>
              <a:off x="8700193" y="6481449"/>
              <a:ext cx="146495" cy="73269"/>
            </a:xfrm>
            <a:custGeom>
              <a:avLst/>
              <a:gdLst/>
              <a:ahLst/>
              <a:cxnLst/>
              <a:rect l="l" t="t" r="r" b="b"/>
              <a:pathLst>
                <a:path w="120000" h="120000" extrusionOk="0">
                  <a:moveTo>
                    <a:pt x="97500" y="90000"/>
                  </a:moveTo>
                  <a:cubicBezTo>
                    <a:pt x="82500" y="120000"/>
                    <a:pt x="7500" y="60000"/>
                    <a:pt x="0" y="30000"/>
                  </a:cubicBezTo>
                  <a:cubicBezTo>
                    <a:pt x="0" y="0"/>
                    <a:pt x="120000" y="60000"/>
                    <a:pt x="97500" y="90000"/>
                  </a:cubicBezTo>
                  <a:cubicBezTo>
                    <a:pt x="90000" y="105000"/>
                    <a:pt x="105000" y="75000"/>
                    <a:pt x="97500"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79" name="Google Shape;979;p36"/>
            <p:cNvSpPr/>
            <p:nvPr/>
          </p:nvSpPr>
          <p:spPr>
            <a:xfrm>
              <a:off x="8932676" y="6385884"/>
              <a:ext cx="299364" cy="289884"/>
            </a:xfrm>
            <a:custGeom>
              <a:avLst/>
              <a:gdLst/>
              <a:ahLst/>
              <a:cxnLst/>
              <a:rect l="l" t="t" r="r" b="b"/>
              <a:pathLst>
                <a:path w="120000" h="120000" extrusionOk="0">
                  <a:moveTo>
                    <a:pt x="71250" y="3870"/>
                  </a:moveTo>
                  <a:cubicBezTo>
                    <a:pt x="75000" y="0"/>
                    <a:pt x="63750" y="0"/>
                    <a:pt x="63750" y="0"/>
                  </a:cubicBezTo>
                  <a:cubicBezTo>
                    <a:pt x="60000" y="0"/>
                    <a:pt x="56250" y="3870"/>
                    <a:pt x="52500" y="7741"/>
                  </a:cubicBezTo>
                  <a:cubicBezTo>
                    <a:pt x="48750" y="11612"/>
                    <a:pt x="45000" y="15483"/>
                    <a:pt x="41250" y="19354"/>
                  </a:cubicBezTo>
                  <a:cubicBezTo>
                    <a:pt x="41250" y="23225"/>
                    <a:pt x="37500" y="27096"/>
                    <a:pt x="33750" y="27096"/>
                  </a:cubicBezTo>
                  <a:cubicBezTo>
                    <a:pt x="33750" y="34838"/>
                    <a:pt x="30000" y="42580"/>
                    <a:pt x="26250" y="50322"/>
                  </a:cubicBezTo>
                  <a:cubicBezTo>
                    <a:pt x="26250" y="58064"/>
                    <a:pt x="22500" y="61935"/>
                    <a:pt x="18750" y="65806"/>
                  </a:cubicBezTo>
                  <a:cubicBezTo>
                    <a:pt x="15000" y="69677"/>
                    <a:pt x="7500" y="73548"/>
                    <a:pt x="7500" y="73548"/>
                  </a:cubicBezTo>
                  <a:cubicBezTo>
                    <a:pt x="7500" y="77419"/>
                    <a:pt x="15000" y="77419"/>
                    <a:pt x="15000" y="81290"/>
                  </a:cubicBezTo>
                  <a:cubicBezTo>
                    <a:pt x="15000" y="85161"/>
                    <a:pt x="0" y="92903"/>
                    <a:pt x="0" y="96774"/>
                  </a:cubicBezTo>
                  <a:cubicBezTo>
                    <a:pt x="0" y="104516"/>
                    <a:pt x="11250" y="100645"/>
                    <a:pt x="15000" y="96774"/>
                  </a:cubicBezTo>
                  <a:cubicBezTo>
                    <a:pt x="22500" y="96774"/>
                    <a:pt x="30000" y="100645"/>
                    <a:pt x="37500" y="100645"/>
                  </a:cubicBezTo>
                  <a:cubicBezTo>
                    <a:pt x="48750" y="104516"/>
                    <a:pt x="60000" y="100645"/>
                    <a:pt x="71250" y="104516"/>
                  </a:cubicBezTo>
                  <a:cubicBezTo>
                    <a:pt x="71250" y="104516"/>
                    <a:pt x="82500" y="96774"/>
                    <a:pt x="82500" y="100645"/>
                  </a:cubicBezTo>
                  <a:cubicBezTo>
                    <a:pt x="82500" y="104516"/>
                    <a:pt x="71250" y="116129"/>
                    <a:pt x="71250" y="116129"/>
                  </a:cubicBezTo>
                  <a:cubicBezTo>
                    <a:pt x="75000" y="120000"/>
                    <a:pt x="82500" y="108387"/>
                    <a:pt x="82500" y="108387"/>
                  </a:cubicBezTo>
                  <a:cubicBezTo>
                    <a:pt x="90000" y="104516"/>
                    <a:pt x="97500" y="104516"/>
                    <a:pt x="101250" y="100645"/>
                  </a:cubicBezTo>
                  <a:cubicBezTo>
                    <a:pt x="101250" y="96774"/>
                    <a:pt x="120000" y="77419"/>
                    <a:pt x="120000" y="77419"/>
                  </a:cubicBezTo>
                  <a:cubicBezTo>
                    <a:pt x="116250" y="73548"/>
                    <a:pt x="112500" y="77419"/>
                    <a:pt x="108750" y="77419"/>
                  </a:cubicBezTo>
                  <a:cubicBezTo>
                    <a:pt x="108750" y="77419"/>
                    <a:pt x="97500" y="69677"/>
                    <a:pt x="97500" y="69677"/>
                  </a:cubicBezTo>
                  <a:cubicBezTo>
                    <a:pt x="97500" y="65806"/>
                    <a:pt x="112500" y="61935"/>
                    <a:pt x="108750" y="58064"/>
                  </a:cubicBezTo>
                  <a:cubicBezTo>
                    <a:pt x="108750" y="54193"/>
                    <a:pt x="101250" y="58064"/>
                    <a:pt x="97500" y="58064"/>
                  </a:cubicBezTo>
                  <a:cubicBezTo>
                    <a:pt x="93750" y="58064"/>
                    <a:pt x="93750" y="50322"/>
                    <a:pt x="90000" y="50322"/>
                  </a:cubicBezTo>
                  <a:cubicBezTo>
                    <a:pt x="90000" y="50322"/>
                    <a:pt x="78750" y="61935"/>
                    <a:pt x="78750" y="61935"/>
                  </a:cubicBezTo>
                  <a:cubicBezTo>
                    <a:pt x="75000" y="54193"/>
                    <a:pt x="75000" y="54193"/>
                    <a:pt x="67500" y="50322"/>
                  </a:cubicBezTo>
                  <a:cubicBezTo>
                    <a:pt x="60000" y="46451"/>
                    <a:pt x="71250" y="46451"/>
                    <a:pt x="71250" y="42580"/>
                  </a:cubicBezTo>
                  <a:cubicBezTo>
                    <a:pt x="71250" y="42580"/>
                    <a:pt x="63750" y="34838"/>
                    <a:pt x="60000" y="34838"/>
                  </a:cubicBezTo>
                  <a:cubicBezTo>
                    <a:pt x="60000" y="38709"/>
                    <a:pt x="52500" y="50322"/>
                    <a:pt x="52500" y="46451"/>
                  </a:cubicBezTo>
                  <a:cubicBezTo>
                    <a:pt x="45000" y="42580"/>
                    <a:pt x="56250" y="27096"/>
                    <a:pt x="60000" y="27096"/>
                  </a:cubicBezTo>
                  <a:cubicBezTo>
                    <a:pt x="63750" y="23225"/>
                    <a:pt x="63750" y="19354"/>
                    <a:pt x="67500" y="15483"/>
                  </a:cubicBezTo>
                  <a:cubicBezTo>
                    <a:pt x="67500" y="11612"/>
                    <a:pt x="67500" y="7741"/>
                    <a:pt x="67500" y="7741"/>
                  </a:cubicBezTo>
                  <a:cubicBezTo>
                    <a:pt x="67500" y="7741"/>
                    <a:pt x="71250" y="3870"/>
                    <a:pt x="71250" y="3870"/>
                  </a:cubicBezTo>
                  <a:cubicBezTo>
                    <a:pt x="75000" y="0"/>
                    <a:pt x="71250" y="3870"/>
                    <a:pt x="71250" y="387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0" name="Google Shape;980;p36"/>
            <p:cNvSpPr/>
            <p:nvPr/>
          </p:nvSpPr>
          <p:spPr>
            <a:xfrm>
              <a:off x="9174715" y="6592943"/>
              <a:ext cx="76432" cy="92380"/>
            </a:xfrm>
            <a:custGeom>
              <a:avLst/>
              <a:gdLst/>
              <a:ahLst/>
              <a:cxnLst/>
              <a:rect l="l" t="t" r="r" b="b"/>
              <a:pathLst>
                <a:path w="120000" h="120000" extrusionOk="0">
                  <a:moveTo>
                    <a:pt x="90000" y="12000"/>
                  </a:moveTo>
                  <a:cubicBezTo>
                    <a:pt x="75000" y="24000"/>
                    <a:pt x="0" y="72000"/>
                    <a:pt x="15000" y="108000"/>
                  </a:cubicBezTo>
                  <a:cubicBezTo>
                    <a:pt x="15000" y="108000"/>
                    <a:pt x="45000" y="72000"/>
                    <a:pt x="60000" y="84000"/>
                  </a:cubicBezTo>
                  <a:cubicBezTo>
                    <a:pt x="60000" y="84000"/>
                    <a:pt x="45000" y="120000"/>
                    <a:pt x="45000" y="120000"/>
                  </a:cubicBezTo>
                  <a:cubicBezTo>
                    <a:pt x="60000" y="120000"/>
                    <a:pt x="90000" y="108000"/>
                    <a:pt x="90000" y="96000"/>
                  </a:cubicBezTo>
                  <a:cubicBezTo>
                    <a:pt x="90000" y="84000"/>
                    <a:pt x="105000" y="72000"/>
                    <a:pt x="120000" y="48000"/>
                  </a:cubicBezTo>
                  <a:cubicBezTo>
                    <a:pt x="120000" y="24000"/>
                    <a:pt x="90000" y="48000"/>
                    <a:pt x="75000" y="48000"/>
                  </a:cubicBezTo>
                  <a:cubicBezTo>
                    <a:pt x="90000" y="48000"/>
                    <a:pt x="90000" y="0"/>
                    <a:pt x="90000" y="12000"/>
                  </a:cubicBezTo>
                  <a:cubicBezTo>
                    <a:pt x="75000" y="12000"/>
                    <a:pt x="105000" y="0"/>
                    <a:pt x="90000" y="1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1" name="Google Shape;981;p36"/>
            <p:cNvSpPr/>
            <p:nvPr/>
          </p:nvSpPr>
          <p:spPr>
            <a:xfrm>
              <a:off x="8652423" y="5694619"/>
              <a:ext cx="28662" cy="54153"/>
            </a:xfrm>
            <a:custGeom>
              <a:avLst/>
              <a:gdLst/>
              <a:ahLst/>
              <a:cxnLst/>
              <a:rect l="l" t="t" r="r" b="b"/>
              <a:pathLst>
                <a:path w="120000" h="120000" extrusionOk="0">
                  <a:moveTo>
                    <a:pt x="120000" y="80000"/>
                  </a:moveTo>
                  <a:cubicBezTo>
                    <a:pt x="120000" y="60000"/>
                    <a:pt x="40000" y="0"/>
                    <a:pt x="40000" y="20000"/>
                  </a:cubicBezTo>
                  <a:cubicBezTo>
                    <a:pt x="40000" y="20000"/>
                    <a:pt x="40000" y="20000"/>
                    <a:pt x="40000" y="40000"/>
                  </a:cubicBezTo>
                  <a:cubicBezTo>
                    <a:pt x="40000" y="40000"/>
                    <a:pt x="0" y="40000"/>
                    <a:pt x="0" y="40000"/>
                  </a:cubicBezTo>
                  <a:cubicBezTo>
                    <a:pt x="0" y="40000"/>
                    <a:pt x="120000" y="120000"/>
                    <a:pt x="120000" y="80000"/>
                  </a:cubicBezTo>
                  <a:cubicBezTo>
                    <a:pt x="120000" y="60000"/>
                    <a:pt x="120000" y="120000"/>
                    <a:pt x="120000"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2" name="Google Shape;982;p36"/>
            <p:cNvSpPr/>
            <p:nvPr/>
          </p:nvSpPr>
          <p:spPr>
            <a:xfrm>
              <a:off x="8512296" y="5787002"/>
              <a:ext cx="28662" cy="28669"/>
            </a:xfrm>
            <a:custGeom>
              <a:avLst/>
              <a:gdLst/>
              <a:ahLst/>
              <a:cxnLst/>
              <a:rect l="l" t="t" r="r" b="b"/>
              <a:pathLst>
                <a:path w="120000" h="120000" extrusionOk="0">
                  <a:moveTo>
                    <a:pt x="80000" y="40000"/>
                  </a:moveTo>
                  <a:cubicBezTo>
                    <a:pt x="80000" y="0"/>
                    <a:pt x="0" y="80000"/>
                    <a:pt x="0" y="80000"/>
                  </a:cubicBezTo>
                  <a:cubicBezTo>
                    <a:pt x="40000" y="120000"/>
                    <a:pt x="120000" y="80000"/>
                    <a:pt x="80000"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3" name="Google Shape;983;p36"/>
            <p:cNvSpPr/>
            <p:nvPr/>
          </p:nvSpPr>
          <p:spPr>
            <a:xfrm>
              <a:off x="7868981" y="6283948"/>
              <a:ext cx="63695" cy="38227"/>
            </a:xfrm>
            <a:custGeom>
              <a:avLst/>
              <a:gdLst/>
              <a:ahLst/>
              <a:cxnLst/>
              <a:rect l="l" t="t" r="r" b="b"/>
              <a:pathLst>
                <a:path w="120000" h="120000" extrusionOk="0">
                  <a:moveTo>
                    <a:pt x="119999" y="90000"/>
                  </a:moveTo>
                  <a:cubicBezTo>
                    <a:pt x="119999" y="0"/>
                    <a:pt x="51428" y="0"/>
                    <a:pt x="17142" y="30000"/>
                  </a:cubicBezTo>
                  <a:cubicBezTo>
                    <a:pt x="0" y="30000"/>
                    <a:pt x="119999" y="120000"/>
                    <a:pt x="119999" y="90000"/>
                  </a:cubicBezTo>
                  <a:cubicBezTo>
                    <a:pt x="119999" y="0"/>
                    <a:pt x="119999" y="120000"/>
                    <a:pt x="119999"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4" name="Google Shape;984;p36"/>
            <p:cNvSpPr/>
            <p:nvPr/>
          </p:nvSpPr>
          <p:spPr>
            <a:xfrm>
              <a:off x="7970890" y="6057775"/>
              <a:ext cx="57323" cy="57338"/>
            </a:xfrm>
            <a:custGeom>
              <a:avLst/>
              <a:gdLst/>
              <a:ahLst/>
              <a:cxnLst/>
              <a:rect l="l" t="t" r="r" b="b"/>
              <a:pathLst>
                <a:path w="120000" h="120000" extrusionOk="0">
                  <a:moveTo>
                    <a:pt x="60000" y="100000"/>
                  </a:moveTo>
                  <a:cubicBezTo>
                    <a:pt x="40000" y="80000"/>
                    <a:pt x="20000" y="80000"/>
                    <a:pt x="0" y="60000"/>
                  </a:cubicBezTo>
                  <a:cubicBezTo>
                    <a:pt x="20000" y="60000"/>
                    <a:pt x="60000" y="0"/>
                    <a:pt x="80000" y="40000"/>
                  </a:cubicBezTo>
                  <a:cubicBezTo>
                    <a:pt x="120000" y="60000"/>
                    <a:pt x="100000" y="120000"/>
                    <a:pt x="60000" y="100000"/>
                  </a:cubicBezTo>
                  <a:cubicBezTo>
                    <a:pt x="40000" y="80000"/>
                    <a:pt x="80000" y="120000"/>
                    <a:pt x="60000" y="10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5" name="Google Shape;985;p36"/>
            <p:cNvSpPr/>
            <p:nvPr/>
          </p:nvSpPr>
          <p:spPr>
            <a:xfrm>
              <a:off x="7942229" y="5656392"/>
              <a:ext cx="57323" cy="66896"/>
            </a:xfrm>
            <a:custGeom>
              <a:avLst/>
              <a:gdLst/>
              <a:ahLst/>
              <a:cxnLst/>
              <a:rect l="l" t="t" r="r" b="b"/>
              <a:pathLst>
                <a:path w="120000" h="120000" extrusionOk="0">
                  <a:moveTo>
                    <a:pt x="60000" y="102857"/>
                  </a:moveTo>
                  <a:cubicBezTo>
                    <a:pt x="0" y="119999"/>
                    <a:pt x="20000" y="0"/>
                    <a:pt x="80000" y="17142"/>
                  </a:cubicBezTo>
                  <a:cubicBezTo>
                    <a:pt x="120000" y="17142"/>
                    <a:pt x="100000" y="102857"/>
                    <a:pt x="60000" y="102857"/>
                  </a:cubicBezTo>
                  <a:cubicBezTo>
                    <a:pt x="40000" y="102857"/>
                    <a:pt x="120000" y="102857"/>
                    <a:pt x="60000" y="10285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6" name="Google Shape;986;p36"/>
            <p:cNvSpPr/>
            <p:nvPr/>
          </p:nvSpPr>
          <p:spPr>
            <a:xfrm>
              <a:off x="7782993" y="5618167"/>
              <a:ext cx="111465" cy="57338"/>
            </a:xfrm>
            <a:custGeom>
              <a:avLst/>
              <a:gdLst/>
              <a:ahLst/>
              <a:cxnLst/>
              <a:rect l="l" t="t" r="r" b="b"/>
              <a:pathLst>
                <a:path w="120000" h="120000" extrusionOk="0">
                  <a:moveTo>
                    <a:pt x="40000" y="120000"/>
                  </a:moveTo>
                  <a:cubicBezTo>
                    <a:pt x="20000" y="120000"/>
                    <a:pt x="0" y="100000"/>
                    <a:pt x="10000" y="60000"/>
                  </a:cubicBezTo>
                  <a:cubicBezTo>
                    <a:pt x="20000" y="20000"/>
                    <a:pt x="50000" y="20000"/>
                    <a:pt x="80000" y="0"/>
                  </a:cubicBezTo>
                  <a:cubicBezTo>
                    <a:pt x="120000" y="0"/>
                    <a:pt x="60000" y="120000"/>
                    <a:pt x="4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7" name="Google Shape;987;p36"/>
            <p:cNvSpPr/>
            <p:nvPr/>
          </p:nvSpPr>
          <p:spPr>
            <a:xfrm>
              <a:off x="8018661" y="5583125"/>
              <a:ext cx="63695" cy="25484"/>
            </a:xfrm>
            <a:custGeom>
              <a:avLst/>
              <a:gdLst/>
              <a:ahLst/>
              <a:cxnLst/>
              <a:rect l="l" t="t" r="r" b="b"/>
              <a:pathLst>
                <a:path w="120000" h="120000" extrusionOk="0">
                  <a:moveTo>
                    <a:pt x="85714" y="120000"/>
                  </a:moveTo>
                  <a:cubicBezTo>
                    <a:pt x="68571" y="120000"/>
                    <a:pt x="0" y="0"/>
                    <a:pt x="51428" y="0"/>
                  </a:cubicBezTo>
                  <a:cubicBezTo>
                    <a:pt x="68571" y="0"/>
                    <a:pt x="102857" y="0"/>
                    <a:pt x="119999" y="40000"/>
                  </a:cubicBezTo>
                  <a:cubicBezTo>
                    <a:pt x="119999" y="40000"/>
                    <a:pt x="102857" y="120000"/>
                    <a:pt x="85714" y="120000"/>
                  </a:cubicBezTo>
                  <a:cubicBezTo>
                    <a:pt x="68571" y="120000"/>
                    <a:pt x="119999" y="120000"/>
                    <a:pt x="85714"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8" name="Google Shape;988;p36"/>
            <p:cNvSpPr/>
            <p:nvPr/>
          </p:nvSpPr>
          <p:spPr>
            <a:xfrm>
              <a:off x="7623756" y="5395179"/>
              <a:ext cx="318473" cy="222990"/>
            </a:xfrm>
            <a:custGeom>
              <a:avLst/>
              <a:gdLst/>
              <a:ahLst/>
              <a:cxnLst/>
              <a:rect l="l" t="t" r="r" b="b"/>
              <a:pathLst>
                <a:path w="120000" h="120000" extrusionOk="0">
                  <a:moveTo>
                    <a:pt x="109411" y="105000"/>
                  </a:moveTo>
                  <a:cubicBezTo>
                    <a:pt x="105882" y="100000"/>
                    <a:pt x="95294" y="95000"/>
                    <a:pt x="88235" y="90000"/>
                  </a:cubicBezTo>
                  <a:cubicBezTo>
                    <a:pt x="84705" y="90000"/>
                    <a:pt x="88235" y="85000"/>
                    <a:pt x="84705" y="80000"/>
                  </a:cubicBezTo>
                  <a:cubicBezTo>
                    <a:pt x="84705" y="80000"/>
                    <a:pt x="77647" y="85000"/>
                    <a:pt x="77647" y="85000"/>
                  </a:cubicBezTo>
                  <a:cubicBezTo>
                    <a:pt x="70588" y="85000"/>
                    <a:pt x="70588" y="75000"/>
                    <a:pt x="63529" y="80000"/>
                  </a:cubicBezTo>
                  <a:cubicBezTo>
                    <a:pt x="63529" y="85000"/>
                    <a:pt x="60000" y="90000"/>
                    <a:pt x="56470" y="95000"/>
                  </a:cubicBezTo>
                  <a:cubicBezTo>
                    <a:pt x="49411" y="100000"/>
                    <a:pt x="45882" y="110000"/>
                    <a:pt x="38823" y="115000"/>
                  </a:cubicBezTo>
                  <a:cubicBezTo>
                    <a:pt x="28235" y="120000"/>
                    <a:pt x="35294" y="100000"/>
                    <a:pt x="28235" y="95000"/>
                  </a:cubicBezTo>
                  <a:cubicBezTo>
                    <a:pt x="28235" y="90000"/>
                    <a:pt x="10588" y="95000"/>
                    <a:pt x="7058" y="95000"/>
                  </a:cubicBezTo>
                  <a:cubicBezTo>
                    <a:pt x="0" y="95000"/>
                    <a:pt x="14117" y="80000"/>
                    <a:pt x="14117" y="80000"/>
                  </a:cubicBezTo>
                  <a:cubicBezTo>
                    <a:pt x="21176" y="70000"/>
                    <a:pt x="17647" y="60000"/>
                    <a:pt x="17647" y="50000"/>
                  </a:cubicBezTo>
                  <a:cubicBezTo>
                    <a:pt x="17647" y="40000"/>
                    <a:pt x="17647" y="25000"/>
                    <a:pt x="21176" y="15000"/>
                  </a:cubicBezTo>
                  <a:cubicBezTo>
                    <a:pt x="24705" y="0"/>
                    <a:pt x="35294" y="0"/>
                    <a:pt x="38823" y="15000"/>
                  </a:cubicBezTo>
                  <a:cubicBezTo>
                    <a:pt x="38823" y="20000"/>
                    <a:pt x="38823" y="30000"/>
                    <a:pt x="42352" y="25000"/>
                  </a:cubicBezTo>
                  <a:cubicBezTo>
                    <a:pt x="45882" y="25000"/>
                    <a:pt x="45882" y="20000"/>
                    <a:pt x="49411" y="20000"/>
                  </a:cubicBezTo>
                  <a:cubicBezTo>
                    <a:pt x="52941" y="25000"/>
                    <a:pt x="56470" y="30000"/>
                    <a:pt x="60000" y="30000"/>
                  </a:cubicBezTo>
                  <a:cubicBezTo>
                    <a:pt x="63529" y="35000"/>
                    <a:pt x="67058" y="35000"/>
                    <a:pt x="70588" y="35000"/>
                  </a:cubicBezTo>
                  <a:cubicBezTo>
                    <a:pt x="74117" y="40000"/>
                    <a:pt x="81176" y="45000"/>
                    <a:pt x="88235" y="50000"/>
                  </a:cubicBezTo>
                  <a:cubicBezTo>
                    <a:pt x="98823" y="55000"/>
                    <a:pt x="98823" y="60000"/>
                    <a:pt x="98823" y="75000"/>
                  </a:cubicBezTo>
                  <a:cubicBezTo>
                    <a:pt x="98823" y="80000"/>
                    <a:pt x="105882" y="80000"/>
                    <a:pt x="105882" y="75000"/>
                  </a:cubicBezTo>
                  <a:cubicBezTo>
                    <a:pt x="112941" y="75000"/>
                    <a:pt x="112941" y="80000"/>
                    <a:pt x="116470" y="85000"/>
                  </a:cubicBezTo>
                  <a:cubicBezTo>
                    <a:pt x="120000" y="85000"/>
                    <a:pt x="120000" y="85000"/>
                    <a:pt x="120000" y="90000"/>
                  </a:cubicBezTo>
                  <a:cubicBezTo>
                    <a:pt x="116470" y="95000"/>
                    <a:pt x="116470" y="105000"/>
                    <a:pt x="109411" y="105000"/>
                  </a:cubicBezTo>
                  <a:cubicBezTo>
                    <a:pt x="105882" y="100000"/>
                    <a:pt x="116470" y="105000"/>
                    <a:pt x="109411" y="10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9" name="Google Shape;989;p36"/>
            <p:cNvSpPr/>
            <p:nvPr/>
          </p:nvSpPr>
          <p:spPr>
            <a:xfrm>
              <a:off x="7747963" y="5376063"/>
              <a:ext cx="63695" cy="47785"/>
            </a:xfrm>
            <a:custGeom>
              <a:avLst/>
              <a:gdLst/>
              <a:ahLst/>
              <a:cxnLst/>
              <a:rect l="l" t="t" r="r" b="b"/>
              <a:pathLst>
                <a:path w="120000" h="120000" extrusionOk="0">
                  <a:moveTo>
                    <a:pt x="85714" y="96000"/>
                  </a:moveTo>
                  <a:cubicBezTo>
                    <a:pt x="51428" y="120000"/>
                    <a:pt x="0" y="0"/>
                    <a:pt x="17142" y="0"/>
                  </a:cubicBezTo>
                  <a:cubicBezTo>
                    <a:pt x="34285" y="24000"/>
                    <a:pt x="119999" y="72000"/>
                    <a:pt x="85714"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0" name="Google Shape;990;p36"/>
            <p:cNvSpPr/>
            <p:nvPr/>
          </p:nvSpPr>
          <p:spPr>
            <a:xfrm>
              <a:off x="7728852" y="5385621"/>
              <a:ext cx="35033" cy="47785"/>
            </a:xfrm>
            <a:custGeom>
              <a:avLst/>
              <a:gdLst/>
              <a:ahLst/>
              <a:cxnLst/>
              <a:rect l="l" t="t" r="r" b="b"/>
              <a:pathLst>
                <a:path w="120000" h="120000" extrusionOk="0">
                  <a:moveTo>
                    <a:pt x="90000" y="96000"/>
                  </a:moveTo>
                  <a:cubicBezTo>
                    <a:pt x="30000" y="120000"/>
                    <a:pt x="0" y="48000"/>
                    <a:pt x="0" y="24000"/>
                  </a:cubicBezTo>
                  <a:cubicBezTo>
                    <a:pt x="30000" y="0"/>
                    <a:pt x="120000" y="72000"/>
                    <a:pt x="90000"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1" name="Google Shape;991;p36"/>
            <p:cNvSpPr/>
            <p:nvPr/>
          </p:nvSpPr>
          <p:spPr>
            <a:xfrm>
              <a:off x="7642864" y="5207233"/>
              <a:ext cx="28662" cy="57338"/>
            </a:xfrm>
            <a:custGeom>
              <a:avLst/>
              <a:gdLst/>
              <a:ahLst/>
              <a:cxnLst/>
              <a:rect l="l" t="t" r="r" b="b"/>
              <a:pathLst>
                <a:path w="120000" h="120000" extrusionOk="0">
                  <a:moveTo>
                    <a:pt x="120000" y="100000"/>
                  </a:moveTo>
                  <a:cubicBezTo>
                    <a:pt x="120000" y="80000"/>
                    <a:pt x="120000" y="60000"/>
                    <a:pt x="120000" y="40000"/>
                  </a:cubicBezTo>
                  <a:cubicBezTo>
                    <a:pt x="120000" y="40000"/>
                    <a:pt x="40000" y="0"/>
                    <a:pt x="40000" y="20000"/>
                  </a:cubicBezTo>
                  <a:cubicBezTo>
                    <a:pt x="40000" y="40000"/>
                    <a:pt x="0" y="80000"/>
                    <a:pt x="40000" y="80000"/>
                  </a:cubicBezTo>
                  <a:cubicBezTo>
                    <a:pt x="40000" y="100000"/>
                    <a:pt x="80000" y="120000"/>
                    <a:pt x="120000" y="100000"/>
                  </a:cubicBezTo>
                  <a:cubicBezTo>
                    <a:pt x="120000" y="80000"/>
                    <a:pt x="80000" y="120000"/>
                    <a:pt x="120000" y="10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2" name="Google Shape;992;p36"/>
            <p:cNvSpPr/>
            <p:nvPr/>
          </p:nvSpPr>
          <p:spPr>
            <a:xfrm>
              <a:off x="7502737" y="4719845"/>
              <a:ext cx="1343951" cy="984332"/>
            </a:xfrm>
            <a:custGeom>
              <a:avLst/>
              <a:gdLst/>
              <a:ahLst/>
              <a:cxnLst/>
              <a:rect l="l" t="t" r="r" b="b"/>
              <a:pathLst>
                <a:path w="120000" h="120000" extrusionOk="0">
                  <a:moveTo>
                    <a:pt x="64166" y="94857"/>
                  </a:moveTo>
                  <a:cubicBezTo>
                    <a:pt x="63333" y="98285"/>
                    <a:pt x="61666" y="94857"/>
                    <a:pt x="59166" y="96000"/>
                  </a:cubicBezTo>
                  <a:cubicBezTo>
                    <a:pt x="58333" y="96000"/>
                    <a:pt x="57500" y="97142"/>
                    <a:pt x="56666" y="98285"/>
                  </a:cubicBezTo>
                  <a:cubicBezTo>
                    <a:pt x="55000" y="99428"/>
                    <a:pt x="54166" y="98285"/>
                    <a:pt x="52500" y="98285"/>
                  </a:cubicBezTo>
                  <a:cubicBezTo>
                    <a:pt x="50000" y="97142"/>
                    <a:pt x="46666" y="94857"/>
                    <a:pt x="50000" y="91428"/>
                  </a:cubicBezTo>
                  <a:cubicBezTo>
                    <a:pt x="51666" y="89142"/>
                    <a:pt x="51666" y="86857"/>
                    <a:pt x="54166" y="86857"/>
                  </a:cubicBezTo>
                  <a:cubicBezTo>
                    <a:pt x="56666" y="88000"/>
                    <a:pt x="59166" y="89142"/>
                    <a:pt x="62500" y="88000"/>
                  </a:cubicBezTo>
                  <a:cubicBezTo>
                    <a:pt x="64166" y="88000"/>
                    <a:pt x="65833" y="86857"/>
                    <a:pt x="67500" y="86857"/>
                  </a:cubicBezTo>
                  <a:cubicBezTo>
                    <a:pt x="68333" y="86857"/>
                    <a:pt x="67500" y="85714"/>
                    <a:pt x="67500" y="84571"/>
                  </a:cubicBezTo>
                  <a:cubicBezTo>
                    <a:pt x="65000" y="82285"/>
                    <a:pt x="64166" y="81142"/>
                    <a:pt x="66666" y="78857"/>
                  </a:cubicBezTo>
                  <a:cubicBezTo>
                    <a:pt x="68333" y="75428"/>
                    <a:pt x="70000" y="75428"/>
                    <a:pt x="72500" y="75428"/>
                  </a:cubicBezTo>
                  <a:cubicBezTo>
                    <a:pt x="73333" y="75428"/>
                    <a:pt x="75000" y="75428"/>
                    <a:pt x="75833" y="76571"/>
                  </a:cubicBezTo>
                  <a:cubicBezTo>
                    <a:pt x="77500" y="77714"/>
                    <a:pt x="77500" y="78857"/>
                    <a:pt x="77500" y="81142"/>
                  </a:cubicBezTo>
                  <a:cubicBezTo>
                    <a:pt x="78333" y="83428"/>
                    <a:pt x="79166" y="80000"/>
                    <a:pt x="80000" y="80000"/>
                  </a:cubicBezTo>
                  <a:cubicBezTo>
                    <a:pt x="80000" y="78857"/>
                    <a:pt x="82500" y="80000"/>
                    <a:pt x="82500" y="80000"/>
                  </a:cubicBezTo>
                  <a:cubicBezTo>
                    <a:pt x="83333" y="80000"/>
                    <a:pt x="85833" y="80000"/>
                    <a:pt x="85833" y="77714"/>
                  </a:cubicBezTo>
                  <a:cubicBezTo>
                    <a:pt x="85833" y="76571"/>
                    <a:pt x="83333" y="75428"/>
                    <a:pt x="82500" y="75428"/>
                  </a:cubicBezTo>
                  <a:cubicBezTo>
                    <a:pt x="80833" y="74285"/>
                    <a:pt x="80000" y="73142"/>
                    <a:pt x="79166" y="72000"/>
                  </a:cubicBezTo>
                  <a:cubicBezTo>
                    <a:pt x="78333" y="72000"/>
                    <a:pt x="77500" y="74285"/>
                    <a:pt x="77500" y="75428"/>
                  </a:cubicBezTo>
                  <a:cubicBezTo>
                    <a:pt x="76666" y="76571"/>
                    <a:pt x="73333" y="75428"/>
                    <a:pt x="72500" y="75428"/>
                  </a:cubicBezTo>
                  <a:cubicBezTo>
                    <a:pt x="67500" y="74285"/>
                    <a:pt x="74166" y="72000"/>
                    <a:pt x="73333" y="69714"/>
                  </a:cubicBezTo>
                  <a:cubicBezTo>
                    <a:pt x="72500" y="66285"/>
                    <a:pt x="71666" y="61714"/>
                    <a:pt x="70000" y="59428"/>
                  </a:cubicBezTo>
                  <a:cubicBezTo>
                    <a:pt x="69166" y="59428"/>
                    <a:pt x="67500" y="60571"/>
                    <a:pt x="67500" y="59428"/>
                  </a:cubicBezTo>
                  <a:cubicBezTo>
                    <a:pt x="67500" y="58285"/>
                    <a:pt x="67500" y="56000"/>
                    <a:pt x="66666" y="54857"/>
                  </a:cubicBezTo>
                  <a:cubicBezTo>
                    <a:pt x="65833" y="53714"/>
                    <a:pt x="65000" y="60571"/>
                    <a:pt x="65833" y="60571"/>
                  </a:cubicBezTo>
                  <a:cubicBezTo>
                    <a:pt x="65000" y="60571"/>
                    <a:pt x="62500" y="52571"/>
                    <a:pt x="62500" y="52571"/>
                  </a:cubicBezTo>
                  <a:cubicBezTo>
                    <a:pt x="60833" y="52571"/>
                    <a:pt x="60000" y="53714"/>
                    <a:pt x="59166" y="54857"/>
                  </a:cubicBezTo>
                  <a:cubicBezTo>
                    <a:pt x="58333" y="54857"/>
                    <a:pt x="55833" y="57142"/>
                    <a:pt x="55833" y="56000"/>
                  </a:cubicBezTo>
                  <a:cubicBezTo>
                    <a:pt x="55833" y="52571"/>
                    <a:pt x="55000" y="52571"/>
                    <a:pt x="57500" y="52571"/>
                  </a:cubicBezTo>
                  <a:cubicBezTo>
                    <a:pt x="58333" y="52571"/>
                    <a:pt x="59166" y="51428"/>
                    <a:pt x="59166" y="50285"/>
                  </a:cubicBezTo>
                  <a:cubicBezTo>
                    <a:pt x="60000" y="49142"/>
                    <a:pt x="57500" y="49142"/>
                    <a:pt x="57500" y="49142"/>
                  </a:cubicBezTo>
                  <a:cubicBezTo>
                    <a:pt x="56666" y="48000"/>
                    <a:pt x="53333" y="45714"/>
                    <a:pt x="53333" y="45714"/>
                  </a:cubicBezTo>
                  <a:cubicBezTo>
                    <a:pt x="53333" y="42285"/>
                    <a:pt x="52500" y="44571"/>
                    <a:pt x="51666" y="44571"/>
                  </a:cubicBezTo>
                  <a:cubicBezTo>
                    <a:pt x="50833" y="44571"/>
                    <a:pt x="51666" y="38857"/>
                    <a:pt x="50000" y="40000"/>
                  </a:cubicBezTo>
                  <a:cubicBezTo>
                    <a:pt x="49166" y="40000"/>
                    <a:pt x="49166" y="41142"/>
                    <a:pt x="47500" y="38857"/>
                  </a:cubicBezTo>
                  <a:cubicBezTo>
                    <a:pt x="46666" y="38857"/>
                    <a:pt x="45833" y="36571"/>
                    <a:pt x="45000" y="36571"/>
                  </a:cubicBezTo>
                  <a:cubicBezTo>
                    <a:pt x="45000" y="36571"/>
                    <a:pt x="45833" y="37714"/>
                    <a:pt x="45833" y="37714"/>
                  </a:cubicBezTo>
                  <a:cubicBezTo>
                    <a:pt x="45833" y="37714"/>
                    <a:pt x="43333" y="37714"/>
                    <a:pt x="43333" y="38857"/>
                  </a:cubicBezTo>
                  <a:cubicBezTo>
                    <a:pt x="44166" y="40000"/>
                    <a:pt x="45833" y="38857"/>
                    <a:pt x="46666" y="41142"/>
                  </a:cubicBezTo>
                  <a:cubicBezTo>
                    <a:pt x="46666" y="43428"/>
                    <a:pt x="45000" y="43428"/>
                    <a:pt x="44166" y="43428"/>
                  </a:cubicBezTo>
                  <a:cubicBezTo>
                    <a:pt x="42500" y="44571"/>
                    <a:pt x="38333" y="40000"/>
                    <a:pt x="36666" y="42285"/>
                  </a:cubicBezTo>
                  <a:cubicBezTo>
                    <a:pt x="35833" y="42285"/>
                    <a:pt x="37500" y="43428"/>
                    <a:pt x="38333" y="44571"/>
                  </a:cubicBezTo>
                  <a:cubicBezTo>
                    <a:pt x="38333" y="45714"/>
                    <a:pt x="39166" y="44571"/>
                    <a:pt x="40000" y="44571"/>
                  </a:cubicBezTo>
                  <a:cubicBezTo>
                    <a:pt x="40833" y="44571"/>
                    <a:pt x="43333" y="43428"/>
                    <a:pt x="43333" y="44571"/>
                  </a:cubicBezTo>
                  <a:cubicBezTo>
                    <a:pt x="43333" y="45714"/>
                    <a:pt x="42500" y="46857"/>
                    <a:pt x="41666" y="48000"/>
                  </a:cubicBezTo>
                  <a:cubicBezTo>
                    <a:pt x="41666" y="48000"/>
                    <a:pt x="32500" y="40000"/>
                    <a:pt x="30833" y="41142"/>
                  </a:cubicBezTo>
                  <a:cubicBezTo>
                    <a:pt x="31666" y="41142"/>
                    <a:pt x="32500" y="42285"/>
                    <a:pt x="33333" y="42285"/>
                  </a:cubicBezTo>
                  <a:cubicBezTo>
                    <a:pt x="35000" y="44571"/>
                    <a:pt x="30833" y="43428"/>
                    <a:pt x="30833" y="43428"/>
                  </a:cubicBezTo>
                  <a:cubicBezTo>
                    <a:pt x="28333" y="41142"/>
                    <a:pt x="25000" y="43428"/>
                    <a:pt x="22500" y="42285"/>
                  </a:cubicBezTo>
                  <a:cubicBezTo>
                    <a:pt x="19166" y="41142"/>
                    <a:pt x="16666" y="42285"/>
                    <a:pt x="14166" y="38857"/>
                  </a:cubicBezTo>
                  <a:cubicBezTo>
                    <a:pt x="11666" y="36571"/>
                    <a:pt x="10000" y="40000"/>
                    <a:pt x="7500" y="38857"/>
                  </a:cubicBezTo>
                  <a:cubicBezTo>
                    <a:pt x="6666" y="37714"/>
                    <a:pt x="5000" y="37714"/>
                    <a:pt x="4166" y="36571"/>
                  </a:cubicBezTo>
                  <a:cubicBezTo>
                    <a:pt x="4166" y="35428"/>
                    <a:pt x="1666" y="32000"/>
                    <a:pt x="3333" y="32000"/>
                  </a:cubicBezTo>
                  <a:cubicBezTo>
                    <a:pt x="5833" y="32000"/>
                    <a:pt x="9166" y="35428"/>
                    <a:pt x="11666" y="33142"/>
                  </a:cubicBezTo>
                  <a:cubicBezTo>
                    <a:pt x="12500" y="32000"/>
                    <a:pt x="10833" y="30857"/>
                    <a:pt x="10833" y="30857"/>
                  </a:cubicBezTo>
                  <a:cubicBezTo>
                    <a:pt x="9166" y="29714"/>
                    <a:pt x="7500" y="29714"/>
                    <a:pt x="6666" y="29714"/>
                  </a:cubicBezTo>
                  <a:cubicBezTo>
                    <a:pt x="4166" y="29714"/>
                    <a:pt x="0" y="29714"/>
                    <a:pt x="0" y="26285"/>
                  </a:cubicBezTo>
                  <a:cubicBezTo>
                    <a:pt x="0" y="21714"/>
                    <a:pt x="0" y="18285"/>
                    <a:pt x="1666" y="13714"/>
                  </a:cubicBezTo>
                  <a:cubicBezTo>
                    <a:pt x="2500" y="10285"/>
                    <a:pt x="5000" y="8000"/>
                    <a:pt x="7500" y="5714"/>
                  </a:cubicBezTo>
                  <a:cubicBezTo>
                    <a:pt x="9166" y="3428"/>
                    <a:pt x="10833" y="3428"/>
                    <a:pt x="13333" y="2285"/>
                  </a:cubicBezTo>
                  <a:cubicBezTo>
                    <a:pt x="15000" y="2285"/>
                    <a:pt x="20000" y="0"/>
                    <a:pt x="20833" y="3428"/>
                  </a:cubicBezTo>
                  <a:cubicBezTo>
                    <a:pt x="20833" y="2285"/>
                    <a:pt x="16666" y="8000"/>
                    <a:pt x="15833" y="8000"/>
                  </a:cubicBezTo>
                  <a:cubicBezTo>
                    <a:pt x="14166" y="10285"/>
                    <a:pt x="12500" y="12571"/>
                    <a:pt x="14166" y="14857"/>
                  </a:cubicBezTo>
                  <a:cubicBezTo>
                    <a:pt x="15833" y="17142"/>
                    <a:pt x="14166" y="18285"/>
                    <a:pt x="15000" y="20571"/>
                  </a:cubicBezTo>
                  <a:cubicBezTo>
                    <a:pt x="15000" y="22857"/>
                    <a:pt x="16666" y="24000"/>
                    <a:pt x="17500" y="25142"/>
                  </a:cubicBezTo>
                  <a:cubicBezTo>
                    <a:pt x="18333" y="26285"/>
                    <a:pt x="20000" y="27428"/>
                    <a:pt x="20833" y="28571"/>
                  </a:cubicBezTo>
                  <a:cubicBezTo>
                    <a:pt x="21666" y="29714"/>
                    <a:pt x="18333" y="29714"/>
                    <a:pt x="18333" y="30857"/>
                  </a:cubicBezTo>
                  <a:cubicBezTo>
                    <a:pt x="18333" y="29714"/>
                    <a:pt x="21666" y="33142"/>
                    <a:pt x="21666" y="33142"/>
                  </a:cubicBezTo>
                  <a:cubicBezTo>
                    <a:pt x="22500" y="32000"/>
                    <a:pt x="21666" y="29714"/>
                    <a:pt x="21666" y="28571"/>
                  </a:cubicBezTo>
                  <a:cubicBezTo>
                    <a:pt x="21666" y="28571"/>
                    <a:pt x="23333" y="27428"/>
                    <a:pt x="22500" y="26285"/>
                  </a:cubicBezTo>
                  <a:cubicBezTo>
                    <a:pt x="21666" y="25142"/>
                    <a:pt x="18333" y="24000"/>
                    <a:pt x="17500" y="22857"/>
                  </a:cubicBezTo>
                  <a:cubicBezTo>
                    <a:pt x="16666" y="22857"/>
                    <a:pt x="15833" y="21714"/>
                    <a:pt x="16666" y="21714"/>
                  </a:cubicBezTo>
                  <a:cubicBezTo>
                    <a:pt x="18333" y="21714"/>
                    <a:pt x="18333" y="20571"/>
                    <a:pt x="19166" y="19428"/>
                  </a:cubicBezTo>
                  <a:cubicBezTo>
                    <a:pt x="20833" y="18285"/>
                    <a:pt x="23333" y="20571"/>
                    <a:pt x="24166" y="21714"/>
                  </a:cubicBezTo>
                  <a:cubicBezTo>
                    <a:pt x="23333" y="20571"/>
                    <a:pt x="22500" y="19428"/>
                    <a:pt x="22500" y="18285"/>
                  </a:cubicBezTo>
                  <a:cubicBezTo>
                    <a:pt x="22500" y="16000"/>
                    <a:pt x="18333" y="17142"/>
                    <a:pt x="18333" y="14857"/>
                  </a:cubicBezTo>
                  <a:cubicBezTo>
                    <a:pt x="16666" y="8000"/>
                    <a:pt x="24166" y="13714"/>
                    <a:pt x="24166" y="13714"/>
                  </a:cubicBezTo>
                  <a:cubicBezTo>
                    <a:pt x="24166" y="12571"/>
                    <a:pt x="19166" y="10285"/>
                    <a:pt x="19166" y="10285"/>
                  </a:cubicBezTo>
                  <a:cubicBezTo>
                    <a:pt x="19166" y="9142"/>
                    <a:pt x="23333" y="10285"/>
                    <a:pt x="23333" y="10285"/>
                  </a:cubicBezTo>
                  <a:cubicBezTo>
                    <a:pt x="23333" y="9142"/>
                    <a:pt x="20833" y="8000"/>
                    <a:pt x="20833" y="8000"/>
                  </a:cubicBezTo>
                  <a:cubicBezTo>
                    <a:pt x="20000" y="6857"/>
                    <a:pt x="20833" y="6857"/>
                    <a:pt x="21666" y="6857"/>
                  </a:cubicBezTo>
                  <a:cubicBezTo>
                    <a:pt x="22500" y="8000"/>
                    <a:pt x="22500" y="6857"/>
                    <a:pt x="23333" y="6857"/>
                  </a:cubicBezTo>
                  <a:cubicBezTo>
                    <a:pt x="25000" y="5714"/>
                    <a:pt x="25000" y="6857"/>
                    <a:pt x="26666" y="6857"/>
                  </a:cubicBezTo>
                  <a:cubicBezTo>
                    <a:pt x="24166" y="5714"/>
                    <a:pt x="27500" y="3428"/>
                    <a:pt x="28333" y="3428"/>
                  </a:cubicBezTo>
                  <a:cubicBezTo>
                    <a:pt x="30000" y="2285"/>
                    <a:pt x="35000" y="2285"/>
                    <a:pt x="35833" y="4571"/>
                  </a:cubicBezTo>
                  <a:cubicBezTo>
                    <a:pt x="36666" y="5714"/>
                    <a:pt x="36666" y="6857"/>
                    <a:pt x="36666" y="8000"/>
                  </a:cubicBezTo>
                  <a:cubicBezTo>
                    <a:pt x="37500" y="9142"/>
                    <a:pt x="38333" y="10285"/>
                    <a:pt x="39166" y="11428"/>
                  </a:cubicBezTo>
                  <a:cubicBezTo>
                    <a:pt x="40000" y="13714"/>
                    <a:pt x="35833" y="18285"/>
                    <a:pt x="35833" y="18285"/>
                  </a:cubicBezTo>
                  <a:cubicBezTo>
                    <a:pt x="36666" y="19428"/>
                    <a:pt x="38333" y="16000"/>
                    <a:pt x="39166" y="16000"/>
                  </a:cubicBezTo>
                  <a:cubicBezTo>
                    <a:pt x="39166" y="16000"/>
                    <a:pt x="37500" y="22857"/>
                    <a:pt x="38333" y="21714"/>
                  </a:cubicBezTo>
                  <a:cubicBezTo>
                    <a:pt x="39166" y="21714"/>
                    <a:pt x="39166" y="19428"/>
                    <a:pt x="40000" y="19428"/>
                  </a:cubicBezTo>
                  <a:cubicBezTo>
                    <a:pt x="41666" y="19428"/>
                    <a:pt x="41666" y="20571"/>
                    <a:pt x="43333" y="18285"/>
                  </a:cubicBezTo>
                  <a:cubicBezTo>
                    <a:pt x="44166" y="17142"/>
                    <a:pt x="44166" y="18285"/>
                    <a:pt x="45000" y="19428"/>
                  </a:cubicBezTo>
                  <a:cubicBezTo>
                    <a:pt x="45833" y="20571"/>
                    <a:pt x="45000" y="20571"/>
                    <a:pt x="45000" y="21714"/>
                  </a:cubicBezTo>
                  <a:cubicBezTo>
                    <a:pt x="45000" y="22857"/>
                    <a:pt x="49166" y="24000"/>
                    <a:pt x="50000" y="24000"/>
                  </a:cubicBezTo>
                  <a:cubicBezTo>
                    <a:pt x="50000" y="24000"/>
                    <a:pt x="45833" y="18285"/>
                    <a:pt x="45000" y="17142"/>
                  </a:cubicBezTo>
                  <a:cubicBezTo>
                    <a:pt x="45000" y="17142"/>
                    <a:pt x="52500" y="20571"/>
                    <a:pt x="52500" y="19428"/>
                  </a:cubicBezTo>
                  <a:cubicBezTo>
                    <a:pt x="52500" y="19428"/>
                    <a:pt x="47500" y="18285"/>
                    <a:pt x="47500" y="16000"/>
                  </a:cubicBezTo>
                  <a:cubicBezTo>
                    <a:pt x="47500" y="14857"/>
                    <a:pt x="50000" y="13714"/>
                    <a:pt x="50833" y="13714"/>
                  </a:cubicBezTo>
                  <a:cubicBezTo>
                    <a:pt x="52500" y="12571"/>
                    <a:pt x="53333" y="13714"/>
                    <a:pt x="55000" y="14857"/>
                  </a:cubicBezTo>
                  <a:cubicBezTo>
                    <a:pt x="57500" y="16000"/>
                    <a:pt x="60833" y="14857"/>
                    <a:pt x="61666" y="19428"/>
                  </a:cubicBezTo>
                  <a:cubicBezTo>
                    <a:pt x="61666" y="19428"/>
                    <a:pt x="55833" y="19428"/>
                    <a:pt x="56666" y="22857"/>
                  </a:cubicBezTo>
                  <a:cubicBezTo>
                    <a:pt x="56666" y="21714"/>
                    <a:pt x="59166" y="20571"/>
                    <a:pt x="59166" y="20571"/>
                  </a:cubicBezTo>
                  <a:cubicBezTo>
                    <a:pt x="60833" y="20571"/>
                    <a:pt x="58333" y="22857"/>
                    <a:pt x="58333" y="24000"/>
                  </a:cubicBezTo>
                  <a:cubicBezTo>
                    <a:pt x="58333" y="24000"/>
                    <a:pt x="60833" y="21714"/>
                    <a:pt x="60833" y="21714"/>
                  </a:cubicBezTo>
                  <a:cubicBezTo>
                    <a:pt x="60833" y="20571"/>
                    <a:pt x="64166" y="20571"/>
                    <a:pt x="65000" y="21714"/>
                  </a:cubicBezTo>
                  <a:cubicBezTo>
                    <a:pt x="68333" y="21714"/>
                    <a:pt x="60833" y="25142"/>
                    <a:pt x="61666" y="26285"/>
                  </a:cubicBezTo>
                  <a:cubicBezTo>
                    <a:pt x="61666" y="26285"/>
                    <a:pt x="63333" y="24000"/>
                    <a:pt x="63333" y="25142"/>
                  </a:cubicBezTo>
                  <a:cubicBezTo>
                    <a:pt x="63333" y="26285"/>
                    <a:pt x="61666" y="28571"/>
                    <a:pt x="62500" y="29714"/>
                  </a:cubicBezTo>
                  <a:cubicBezTo>
                    <a:pt x="61666" y="28571"/>
                    <a:pt x="65000" y="24000"/>
                    <a:pt x="65833" y="25142"/>
                  </a:cubicBezTo>
                  <a:cubicBezTo>
                    <a:pt x="65833" y="27428"/>
                    <a:pt x="65000" y="29714"/>
                    <a:pt x="65833" y="30857"/>
                  </a:cubicBezTo>
                  <a:cubicBezTo>
                    <a:pt x="65833" y="30857"/>
                    <a:pt x="65833" y="26285"/>
                    <a:pt x="67500" y="26285"/>
                  </a:cubicBezTo>
                  <a:cubicBezTo>
                    <a:pt x="69166" y="27428"/>
                    <a:pt x="66666" y="30857"/>
                    <a:pt x="67500" y="32000"/>
                  </a:cubicBezTo>
                  <a:cubicBezTo>
                    <a:pt x="67500" y="32000"/>
                    <a:pt x="68333" y="28571"/>
                    <a:pt x="69166" y="28571"/>
                  </a:cubicBezTo>
                  <a:cubicBezTo>
                    <a:pt x="69166" y="28571"/>
                    <a:pt x="68333" y="32000"/>
                    <a:pt x="69166" y="32000"/>
                  </a:cubicBezTo>
                  <a:cubicBezTo>
                    <a:pt x="68333" y="32000"/>
                    <a:pt x="70833" y="27428"/>
                    <a:pt x="71666" y="26285"/>
                  </a:cubicBezTo>
                  <a:cubicBezTo>
                    <a:pt x="72500" y="25142"/>
                    <a:pt x="75000" y="26285"/>
                    <a:pt x="75833" y="27428"/>
                  </a:cubicBezTo>
                  <a:cubicBezTo>
                    <a:pt x="77500" y="28571"/>
                    <a:pt x="78333" y="30857"/>
                    <a:pt x="75833" y="30857"/>
                  </a:cubicBezTo>
                  <a:cubicBezTo>
                    <a:pt x="75000" y="30857"/>
                    <a:pt x="71666" y="30857"/>
                    <a:pt x="71666" y="34285"/>
                  </a:cubicBezTo>
                  <a:cubicBezTo>
                    <a:pt x="71666" y="33142"/>
                    <a:pt x="76666" y="30857"/>
                    <a:pt x="76666" y="32000"/>
                  </a:cubicBezTo>
                  <a:cubicBezTo>
                    <a:pt x="76666" y="32000"/>
                    <a:pt x="73333" y="34285"/>
                    <a:pt x="73333" y="35428"/>
                  </a:cubicBezTo>
                  <a:cubicBezTo>
                    <a:pt x="73333" y="34285"/>
                    <a:pt x="76666" y="34285"/>
                    <a:pt x="76666" y="34285"/>
                  </a:cubicBezTo>
                  <a:cubicBezTo>
                    <a:pt x="77500" y="33142"/>
                    <a:pt x="79166" y="29714"/>
                    <a:pt x="80000" y="30857"/>
                  </a:cubicBezTo>
                  <a:cubicBezTo>
                    <a:pt x="80833" y="33142"/>
                    <a:pt x="80000" y="35428"/>
                    <a:pt x="78333" y="35428"/>
                  </a:cubicBezTo>
                  <a:cubicBezTo>
                    <a:pt x="77500" y="36571"/>
                    <a:pt x="76666" y="37714"/>
                    <a:pt x="75833" y="38857"/>
                  </a:cubicBezTo>
                  <a:cubicBezTo>
                    <a:pt x="75833" y="38857"/>
                    <a:pt x="77500" y="36571"/>
                    <a:pt x="78333" y="36571"/>
                  </a:cubicBezTo>
                  <a:cubicBezTo>
                    <a:pt x="78333" y="36571"/>
                    <a:pt x="77500" y="41142"/>
                    <a:pt x="77500" y="41142"/>
                  </a:cubicBezTo>
                  <a:cubicBezTo>
                    <a:pt x="76666" y="38857"/>
                    <a:pt x="82500" y="30857"/>
                    <a:pt x="83333" y="33142"/>
                  </a:cubicBezTo>
                  <a:cubicBezTo>
                    <a:pt x="84166" y="34285"/>
                    <a:pt x="82500" y="35428"/>
                    <a:pt x="81666" y="35428"/>
                  </a:cubicBezTo>
                  <a:cubicBezTo>
                    <a:pt x="82500" y="35428"/>
                    <a:pt x="85000" y="35428"/>
                    <a:pt x="85833" y="35428"/>
                  </a:cubicBezTo>
                  <a:cubicBezTo>
                    <a:pt x="86666" y="35428"/>
                    <a:pt x="88333" y="35428"/>
                    <a:pt x="89166" y="36571"/>
                  </a:cubicBezTo>
                  <a:cubicBezTo>
                    <a:pt x="90000" y="40000"/>
                    <a:pt x="81666" y="40000"/>
                    <a:pt x="82500" y="43428"/>
                  </a:cubicBezTo>
                  <a:cubicBezTo>
                    <a:pt x="82500" y="43428"/>
                    <a:pt x="85000" y="40000"/>
                    <a:pt x="85833" y="40000"/>
                  </a:cubicBezTo>
                  <a:cubicBezTo>
                    <a:pt x="86666" y="40000"/>
                    <a:pt x="88333" y="40000"/>
                    <a:pt x="88333" y="41142"/>
                  </a:cubicBezTo>
                  <a:cubicBezTo>
                    <a:pt x="89166" y="42285"/>
                    <a:pt x="84166" y="44571"/>
                    <a:pt x="84166" y="44571"/>
                  </a:cubicBezTo>
                  <a:cubicBezTo>
                    <a:pt x="84166" y="44571"/>
                    <a:pt x="86666" y="43428"/>
                    <a:pt x="86666" y="43428"/>
                  </a:cubicBezTo>
                  <a:cubicBezTo>
                    <a:pt x="87500" y="43428"/>
                    <a:pt x="89166" y="42285"/>
                    <a:pt x="90000" y="41142"/>
                  </a:cubicBezTo>
                  <a:cubicBezTo>
                    <a:pt x="90833" y="41142"/>
                    <a:pt x="90000" y="40000"/>
                    <a:pt x="90833" y="38857"/>
                  </a:cubicBezTo>
                  <a:cubicBezTo>
                    <a:pt x="91666" y="38857"/>
                    <a:pt x="93333" y="41142"/>
                    <a:pt x="93333" y="42285"/>
                  </a:cubicBezTo>
                  <a:cubicBezTo>
                    <a:pt x="96666" y="45714"/>
                    <a:pt x="93333" y="44571"/>
                    <a:pt x="90833" y="45714"/>
                  </a:cubicBezTo>
                  <a:cubicBezTo>
                    <a:pt x="90833" y="45714"/>
                    <a:pt x="85000" y="48000"/>
                    <a:pt x="85000" y="46857"/>
                  </a:cubicBezTo>
                  <a:cubicBezTo>
                    <a:pt x="85000" y="48000"/>
                    <a:pt x="98333" y="48000"/>
                    <a:pt x="97500" y="50285"/>
                  </a:cubicBezTo>
                  <a:cubicBezTo>
                    <a:pt x="96666" y="51428"/>
                    <a:pt x="92500" y="51428"/>
                    <a:pt x="91666" y="50285"/>
                  </a:cubicBezTo>
                  <a:cubicBezTo>
                    <a:pt x="91666" y="50285"/>
                    <a:pt x="88333" y="51428"/>
                    <a:pt x="88333" y="51428"/>
                  </a:cubicBezTo>
                  <a:cubicBezTo>
                    <a:pt x="89166" y="52571"/>
                    <a:pt x="91666" y="51428"/>
                    <a:pt x="91666" y="52571"/>
                  </a:cubicBezTo>
                  <a:cubicBezTo>
                    <a:pt x="92500" y="52571"/>
                    <a:pt x="89166" y="53714"/>
                    <a:pt x="89166" y="54857"/>
                  </a:cubicBezTo>
                  <a:cubicBezTo>
                    <a:pt x="89166" y="57142"/>
                    <a:pt x="92500" y="58285"/>
                    <a:pt x="93333" y="58285"/>
                  </a:cubicBezTo>
                  <a:cubicBezTo>
                    <a:pt x="95000" y="59428"/>
                    <a:pt x="97500" y="59428"/>
                    <a:pt x="98333" y="61714"/>
                  </a:cubicBezTo>
                  <a:cubicBezTo>
                    <a:pt x="99166" y="62857"/>
                    <a:pt x="99166" y="64000"/>
                    <a:pt x="100000" y="64000"/>
                  </a:cubicBezTo>
                  <a:cubicBezTo>
                    <a:pt x="100000" y="64000"/>
                    <a:pt x="101666" y="62857"/>
                    <a:pt x="101666" y="62857"/>
                  </a:cubicBezTo>
                  <a:cubicBezTo>
                    <a:pt x="101666" y="62857"/>
                    <a:pt x="101666" y="65142"/>
                    <a:pt x="102500" y="65142"/>
                  </a:cubicBezTo>
                  <a:cubicBezTo>
                    <a:pt x="102500" y="65142"/>
                    <a:pt x="102500" y="62857"/>
                    <a:pt x="103333" y="62857"/>
                  </a:cubicBezTo>
                  <a:cubicBezTo>
                    <a:pt x="103333" y="62857"/>
                    <a:pt x="103333" y="65142"/>
                    <a:pt x="103333" y="65142"/>
                  </a:cubicBezTo>
                  <a:cubicBezTo>
                    <a:pt x="103333" y="66285"/>
                    <a:pt x="105000" y="65142"/>
                    <a:pt x="105833" y="65142"/>
                  </a:cubicBezTo>
                  <a:cubicBezTo>
                    <a:pt x="105833" y="65142"/>
                    <a:pt x="107500" y="66285"/>
                    <a:pt x="107500" y="67428"/>
                  </a:cubicBezTo>
                  <a:cubicBezTo>
                    <a:pt x="107500" y="68571"/>
                    <a:pt x="106666" y="67428"/>
                    <a:pt x="106666" y="68571"/>
                  </a:cubicBezTo>
                  <a:cubicBezTo>
                    <a:pt x="107500" y="67428"/>
                    <a:pt x="115000" y="70857"/>
                    <a:pt x="115000" y="70857"/>
                  </a:cubicBezTo>
                  <a:cubicBezTo>
                    <a:pt x="114166" y="72000"/>
                    <a:pt x="114166" y="72000"/>
                    <a:pt x="114166" y="72000"/>
                  </a:cubicBezTo>
                  <a:cubicBezTo>
                    <a:pt x="114166" y="73142"/>
                    <a:pt x="115833" y="72000"/>
                    <a:pt x="115833" y="72000"/>
                  </a:cubicBezTo>
                  <a:cubicBezTo>
                    <a:pt x="116666" y="70857"/>
                    <a:pt x="116666" y="72000"/>
                    <a:pt x="117500" y="73142"/>
                  </a:cubicBezTo>
                  <a:cubicBezTo>
                    <a:pt x="118333" y="73142"/>
                    <a:pt x="120000" y="75428"/>
                    <a:pt x="119166" y="76571"/>
                  </a:cubicBezTo>
                  <a:cubicBezTo>
                    <a:pt x="119166" y="76571"/>
                    <a:pt x="117500" y="76571"/>
                    <a:pt x="117500" y="76571"/>
                  </a:cubicBezTo>
                  <a:cubicBezTo>
                    <a:pt x="117500" y="77714"/>
                    <a:pt x="119166" y="77714"/>
                    <a:pt x="118333" y="78857"/>
                  </a:cubicBezTo>
                  <a:cubicBezTo>
                    <a:pt x="118333" y="78857"/>
                    <a:pt x="115833" y="78857"/>
                    <a:pt x="115833" y="78857"/>
                  </a:cubicBezTo>
                  <a:cubicBezTo>
                    <a:pt x="114166" y="80000"/>
                    <a:pt x="115833" y="80000"/>
                    <a:pt x="115833" y="81142"/>
                  </a:cubicBezTo>
                  <a:cubicBezTo>
                    <a:pt x="116666" y="83428"/>
                    <a:pt x="113333" y="81142"/>
                    <a:pt x="112500" y="81142"/>
                  </a:cubicBezTo>
                  <a:cubicBezTo>
                    <a:pt x="113333" y="82285"/>
                    <a:pt x="115000" y="83428"/>
                    <a:pt x="114166" y="84571"/>
                  </a:cubicBezTo>
                  <a:cubicBezTo>
                    <a:pt x="113333" y="84571"/>
                    <a:pt x="110000" y="84571"/>
                    <a:pt x="110833" y="83428"/>
                  </a:cubicBezTo>
                  <a:cubicBezTo>
                    <a:pt x="110000" y="84571"/>
                    <a:pt x="112500" y="86857"/>
                    <a:pt x="111666" y="88000"/>
                  </a:cubicBezTo>
                  <a:cubicBezTo>
                    <a:pt x="110833" y="88000"/>
                    <a:pt x="110833" y="85714"/>
                    <a:pt x="110000" y="86857"/>
                  </a:cubicBezTo>
                  <a:cubicBezTo>
                    <a:pt x="109166" y="88000"/>
                    <a:pt x="112500" y="93714"/>
                    <a:pt x="109166" y="90285"/>
                  </a:cubicBezTo>
                  <a:cubicBezTo>
                    <a:pt x="109166" y="90285"/>
                    <a:pt x="106666" y="88000"/>
                    <a:pt x="106666" y="88000"/>
                  </a:cubicBezTo>
                  <a:cubicBezTo>
                    <a:pt x="105833" y="89142"/>
                    <a:pt x="105833" y="90285"/>
                    <a:pt x="105000" y="90285"/>
                  </a:cubicBezTo>
                  <a:cubicBezTo>
                    <a:pt x="105000" y="89142"/>
                    <a:pt x="105833" y="88000"/>
                    <a:pt x="105833" y="86857"/>
                  </a:cubicBezTo>
                  <a:cubicBezTo>
                    <a:pt x="105833" y="88000"/>
                    <a:pt x="104166" y="88000"/>
                    <a:pt x="104166" y="88000"/>
                  </a:cubicBezTo>
                  <a:cubicBezTo>
                    <a:pt x="103333" y="86857"/>
                    <a:pt x="105000" y="85714"/>
                    <a:pt x="104166" y="84571"/>
                  </a:cubicBezTo>
                  <a:cubicBezTo>
                    <a:pt x="104166" y="84571"/>
                    <a:pt x="102500" y="85714"/>
                    <a:pt x="102500" y="85714"/>
                  </a:cubicBezTo>
                  <a:cubicBezTo>
                    <a:pt x="101666" y="84571"/>
                    <a:pt x="102500" y="82285"/>
                    <a:pt x="102500" y="82285"/>
                  </a:cubicBezTo>
                  <a:cubicBezTo>
                    <a:pt x="103333" y="82285"/>
                    <a:pt x="106666" y="80000"/>
                    <a:pt x="105833" y="80000"/>
                  </a:cubicBezTo>
                  <a:cubicBezTo>
                    <a:pt x="105000" y="78857"/>
                    <a:pt x="101666" y="83428"/>
                    <a:pt x="100000" y="82285"/>
                  </a:cubicBezTo>
                  <a:cubicBezTo>
                    <a:pt x="100000" y="82285"/>
                    <a:pt x="102500" y="78857"/>
                    <a:pt x="101666" y="78857"/>
                  </a:cubicBezTo>
                  <a:cubicBezTo>
                    <a:pt x="100833" y="78857"/>
                    <a:pt x="100000" y="81142"/>
                    <a:pt x="99166" y="80000"/>
                  </a:cubicBezTo>
                  <a:cubicBezTo>
                    <a:pt x="98333" y="78857"/>
                    <a:pt x="97500" y="78857"/>
                    <a:pt x="96666" y="77714"/>
                  </a:cubicBezTo>
                  <a:cubicBezTo>
                    <a:pt x="95833" y="76571"/>
                    <a:pt x="95000" y="75428"/>
                    <a:pt x="94166" y="76571"/>
                  </a:cubicBezTo>
                  <a:cubicBezTo>
                    <a:pt x="94166" y="77714"/>
                    <a:pt x="94166" y="77714"/>
                    <a:pt x="94166" y="78857"/>
                  </a:cubicBezTo>
                  <a:cubicBezTo>
                    <a:pt x="94166" y="78857"/>
                    <a:pt x="93333" y="78857"/>
                    <a:pt x="93333" y="78857"/>
                  </a:cubicBezTo>
                  <a:cubicBezTo>
                    <a:pt x="93333" y="80000"/>
                    <a:pt x="96666" y="82285"/>
                    <a:pt x="93333" y="82285"/>
                  </a:cubicBezTo>
                  <a:cubicBezTo>
                    <a:pt x="92500" y="82285"/>
                    <a:pt x="89166" y="81142"/>
                    <a:pt x="90000" y="80000"/>
                  </a:cubicBezTo>
                  <a:cubicBezTo>
                    <a:pt x="89166" y="82285"/>
                    <a:pt x="92500" y="84571"/>
                    <a:pt x="93333" y="85714"/>
                  </a:cubicBezTo>
                  <a:cubicBezTo>
                    <a:pt x="95000" y="85714"/>
                    <a:pt x="95000" y="89142"/>
                    <a:pt x="95833" y="90285"/>
                  </a:cubicBezTo>
                  <a:cubicBezTo>
                    <a:pt x="96666" y="91428"/>
                    <a:pt x="96666" y="92571"/>
                    <a:pt x="97500" y="92571"/>
                  </a:cubicBezTo>
                  <a:cubicBezTo>
                    <a:pt x="98333" y="92571"/>
                    <a:pt x="97500" y="91428"/>
                    <a:pt x="98333" y="91428"/>
                  </a:cubicBezTo>
                  <a:cubicBezTo>
                    <a:pt x="98333" y="91428"/>
                    <a:pt x="99166" y="92571"/>
                    <a:pt x="99166" y="93714"/>
                  </a:cubicBezTo>
                  <a:cubicBezTo>
                    <a:pt x="100000" y="94857"/>
                    <a:pt x="100000" y="93714"/>
                    <a:pt x="100833" y="92571"/>
                  </a:cubicBezTo>
                  <a:cubicBezTo>
                    <a:pt x="101666" y="92571"/>
                    <a:pt x="100833" y="97142"/>
                    <a:pt x="101666" y="96000"/>
                  </a:cubicBezTo>
                  <a:cubicBezTo>
                    <a:pt x="102500" y="96000"/>
                    <a:pt x="101666" y="94857"/>
                    <a:pt x="102500" y="93714"/>
                  </a:cubicBezTo>
                  <a:cubicBezTo>
                    <a:pt x="102500" y="93714"/>
                    <a:pt x="102500" y="96000"/>
                    <a:pt x="102500" y="97142"/>
                  </a:cubicBezTo>
                  <a:cubicBezTo>
                    <a:pt x="102500" y="98285"/>
                    <a:pt x="102500" y="98285"/>
                    <a:pt x="103333" y="99428"/>
                  </a:cubicBezTo>
                  <a:cubicBezTo>
                    <a:pt x="104166" y="99428"/>
                    <a:pt x="105000" y="100571"/>
                    <a:pt x="105000" y="101714"/>
                  </a:cubicBezTo>
                  <a:cubicBezTo>
                    <a:pt x="105833" y="101714"/>
                    <a:pt x="106666" y="106285"/>
                    <a:pt x="106666" y="106285"/>
                  </a:cubicBezTo>
                  <a:cubicBezTo>
                    <a:pt x="105833" y="105142"/>
                    <a:pt x="105833" y="104000"/>
                    <a:pt x="105833" y="104000"/>
                  </a:cubicBezTo>
                  <a:cubicBezTo>
                    <a:pt x="105000" y="104000"/>
                    <a:pt x="105833" y="108571"/>
                    <a:pt x="105833" y="108571"/>
                  </a:cubicBezTo>
                  <a:cubicBezTo>
                    <a:pt x="105833" y="108571"/>
                    <a:pt x="104166" y="104000"/>
                    <a:pt x="103333" y="102857"/>
                  </a:cubicBezTo>
                  <a:cubicBezTo>
                    <a:pt x="103333" y="102857"/>
                    <a:pt x="104166" y="107428"/>
                    <a:pt x="105000" y="108571"/>
                  </a:cubicBezTo>
                  <a:cubicBezTo>
                    <a:pt x="105000" y="112000"/>
                    <a:pt x="103333" y="108571"/>
                    <a:pt x="103333" y="109714"/>
                  </a:cubicBezTo>
                  <a:cubicBezTo>
                    <a:pt x="102500" y="110857"/>
                    <a:pt x="106666" y="113142"/>
                    <a:pt x="106666" y="114285"/>
                  </a:cubicBezTo>
                  <a:cubicBezTo>
                    <a:pt x="106666" y="115428"/>
                    <a:pt x="99166" y="108571"/>
                    <a:pt x="98333" y="108571"/>
                  </a:cubicBezTo>
                  <a:cubicBezTo>
                    <a:pt x="98333" y="108571"/>
                    <a:pt x="98333" y="109714"/>
                    <a:pt x="98333" y="109714"/>
                  </a:cubicBezTo>
                  <a:cubicBezTo>
                    <a:pt x="98333" y="110857"/>
                    <a:pt x="96666" y="106285"/>
                    <a:pt x="95833" y="106285"/>
                  </a:cubicBezTo>
                  <a:cubicBezTo>
                    <a:pt x="95833" y="106285"/>
                    <a:pt x="96666" y="108571"/>
                    <a:pt x="96666" y="108571"/>
                  </a:cubicBezTo>
                  <a:cubicBezTo>
                    <a:pt x="95833" y="109714"/>
                    <a:pt x="94166" y="105142"/>
                    <a:pt x="93333" y="104000"/>
                  </a:cubicBezTo>
                  <a:cubicBezTo>
                    <a:pt x="92500" y="102857"/>
                    <a:pt x="92500" y="105142"/>
                    <a:pt x="91666" y="106285"/>
                  </a:cubicBezTo>
                  <a:cubicBezTo>
                    <a:pt x="91666" y="107428"/>
                    <a:pt x="90000" y="102857"/>
                    <a:pt x="90000" y="102857"/>
                  </a:cubicBezTo>
                  <a:cubicBezTo>
                    <a:pt x="90000" y="102857"/>
                    <a:pt x="87500" y="102857"/>
                    <a:pt x="87500" y="102857"/>
                  </a:cubicBezTo>
                  <a:cubicBezTo>
                    <a:pt x="87500" y="104000"/>
                    <a:pt x="88333" y="105142"/>
                    <a:pt x="89166" y="105142"/>
                  </a:cubicBezTo>
                  <a:cubicBezTo>
                    <a:pt x="90000" y="106285"/>
                    <a:pt x="90000" y="106285"/>
                    <a:pt x="90833" y="107428"/>
                  </a:cubicBezTo>
                  <a:cubicBezTo>
                    <a:pt x="91666" y="108571"/>
                    <a:pt x="93333" y="109714"/>
                    <a:pt x="95000" y="110857"/>
                  </a:cubicBezTo>
                  <a:cubicBezTo>
                    <a:pt x="96666" y="113142"/>
                    <a:pt x="97500" y="114285"/>
                    <a:pt x="98333" y="116571"/>
                  </a:cubicBezTo>
                  <a:cubicBezTo>
                    <a:pt x="100000" y="120000"/>
                    <a:pt x="100000" y="120000"/>
                    <a:pt x="97500" y="118857"/>
                  </a:cubicBezTo>
                  <a:cubicBezTo>
                    <a:pt x="94166" y="116571"/>
                    <a:pt x="88333" y="117714"/>
                    <a:pt x="85833" y="113142"/>
                  </a:cubicBezTo>
                  <a:cubicBezTo>
                    <a:pt x="85000" y="110857"/>
                    <a:pt x="82500" y="113142"/>
                    <a:pt x="80833" y="110857"/>
                  </a:cubicBezTo>
                  <a:cubicBezTo>
                    <a:pt x="80000" y="109714"/>
                    <a:pt x="75000" y="107428"/>
                    <a:pt x="75000" y="106285"/>
                  </a:cubicBezTo>
                  <a:cubicBezTo>
                    <a:pt x="75000" y="105142"/>
                    <a:pt x="77500" y="106285"/>
                    <a:pt x="77500" y="105142"/>
                  </a:cubicBezTo>
                  <a:cubicBezTo>
                    <a:pt x="78333" y="104000"/>
                    <a:pt x="75833" y="102857"/>
                    <a:pt x="75833" y="102857"/>
                  </a:cubicBezTo>
                  <a:cubicBezTo>
                    <a:pt x="73333" y="101714"/>
                    <a:pt x="71666" y="99428"/>
                    <a:pt x="70000" y="98285"/>
                  </a:cubicBezTo>
                  <a:cubicBezTo>
                    <a:pt x="69166" y="97142"/>
                    <a:pt x="70000" y="96000"/>
                    <a:pt x="68333" y="96000"/>
                  </a:cubicBezTo>
                  <a:cubicBezTo>
                    <a:pt x="68333" y="94857"/>
                    <a:pt x="64166" y="94857"/>
                    <a:pt x="64166" y="94857"/>
                  </a:cubicBezTo>
                  <a:cubicBezTo>
                    <a:pt x="64166" y="96000"/>
                    <a:pt x="65000" y="93714"/>
                    <a:pt x="64166" y="9485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3" name="Google Shape;993;p36"/>
            <p:cNvSpPr/>
            <p:nvPr/>
          </p:nvSpPr>
          <p:spPr>
            <a:xfrm>
              <a:off x="8372164" y="5637283"/>
              <a:ext cx="57323" cy="19114"/>
            </a:xfrm>
            <a:custGeom>
              <a:avLst/>
              <a:gdLst/>
              <a:ahLst/>
              <a:cxnLst/>
              <a:rect l="l" t="t" r="r" b="b"/>
              <a:pathLst>
                <a:path w="120000" h="120000" extrusionOk="0">
                  <a:moveTo>
                    <a:pt x="100000" y="60000"/>
                  </a:moveTo>
                  <a:cubicBezTo>
                    <a:pt x="100000" y="120000"/>
                    <a:pt x="0" y="0"/>
                    <a:pt x="20000" y="0"/>
                  </a:cubicBezTo>
                  <a:cubicBezTo>
                    <a:pt x="60000" y="0"/>
                    <a:pt x="120000" y="0"/>
                    <a:pt x="10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4" name="Google Shape;994;p36"/>
            <p:cNvSpPr/>
            <p:nvPr/>
          </p:nvSpPr>
          <p:spPr>
            <a:xfrm>
              <a:off x="8203376" y="5226347"/>
              <a:ext cx="76432" cy="19114"/>
            </a:xfrm>
            <a:custGeom>
              <a:avLst/>
              <a:gdLst/>
              <a:ahLst/>
              <a:cxnLst/>
              <a:rect l="l" t="t" r="r" b="b"/>
              <a:pathLst>
                <a:path w="120000" h="120000" extrusionOk="0">
                  <a:moveTo>
                    <a:pt x="105000" y="60000"/>
                  </a:moveTo>
                  <a:cubicBezTo>
                    <a:pt x="120000" y="120000"/>
                    <a:pt x="45000" y="120000"/>
                    <a:pt x="30000" y="120000"/>
                  </a:cubicBezTo>
                  <a:cubicBezTo>
                    <a:pt x="0" y="60000"/>
                    <a:pt x="30000" y="0"/>
                    <a:pt x="45000" y="0"/>
                  </a:cubicBezTo>
                  <a:cubicBezTo>
                    <a:pt x="75000" y="0"/>
                    <a:pt x="105000" y="0"/>
                    <a:pt x="105000" y="60000"/>
                  </a:cubicBezTo>
                  <a:cubicBezTo>
                    <a:pt x="120000" y="120000"/>
                    <a:pt x="105000" y="0"/>
                    <a:pt x="105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5" name="Google Shape;995;p36"/>
            <p:cNvSpPr/>
            <p:nvPr/>
          </p:nvSpPr>
          <p:spPr>
            <a:xfrm>
              <a:off x="8091911" y="5207233"/>
              <a:ext cx="111465" cy="92380"/>
            </a:xfrm>
            <a:custGeom>
              <a:avLst/>
              <a:gdLst/>
              <a:ahLst/>
              <a:cxnLst/>
              <a:rect l="l" t="t" r="r" b="b"/>
              <a:pathLst>
                <a:path w="120000" h="120000" extrusionOk="0">
                  <a:moveTo>
                    <a:pt x="100000" y="84000"/>
                  </a:moveTo>
                  <a:cubicBezTo>
                    <a:pt x="80000" y="96000"/>
                    <a:pt x="60000" y="120000"/>
                    <a:pt x="30000" y="108000"/>
                  </a:cubicBezTo>
                  <a:cubicBezTo>
                    <a:pt x="0" y="84000"/>
                    <a:pt x="0" y="48000"/>
                    <a:pt x="20000" y="24000"/>
                  </a:cubicBezTo>
                  <a:cubicBezTo>
                    <a:pt x="30000" y="0"/>
                    <a:pt x="70000" y="0"/>
                    <a:pt x="90000" y="0"/>
                  </a:cubicBezTo>
                  <a:cubicBezTo>
                    <a:pt x="110000" y="0"/>
                    <a:pt x="120000" y="60000"/>
                    <a:pt x="100000" y="84000"/>
                  </a:cubicBezTo>
                  <a:cubicBezTo>
                    <a:pt x="90000" y="96000"/>
                    <a:pt x="120000" y="72000"/>
                    <a:pt x="100000" y="84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6" name="Google Shape;996;p36"/>
            <p:cNvSpPr/>
            <p:nvPr/>
          </p:nvSpPr>
          <p:spPr>
            <a:xfrm>
              <a:off x="7989999" y="5124408"/>
              <a:ext cx="63695" cy="35042"/>
            </a:xfrm>
            <a:custGeom>
              <a:avLst/>
              <a:gdLst/>
              <a:ahLst/>
              <a:cxnLst/>
              <a:rect l="l" t="t" r="r" b="b"/>
              <a:pathLst>
                <a:path w="120000" h="120000" extrusionOk="0">
                  <a:moveTo>
                    <a:pt x="17142" y="120000"/>
                  </a:moveTo>
                  <a:cubicBezTo>
                    <a:pt x="0" y="120000"/>
                    <a:pt x="68571" y="0"/>
                    <a:pt x="85714" y="0"/>
                  </a:cubicBezTo>
                  <a:cubicBezTo>
                    <a:pt x="119999" y="30000"/>
                    <a:pt x="51428" y="120000"/>
                    <a:pt x="17142"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7" name="Google Shape;997;p36"/>
            <p:cNvSpPr/>
            <p:nvPr/>
          </p:nvSpPr>
          <p:spPr>
            <a:xfrm>
              <a:off x="8082358" y="5114850"/>
              <a:ext cx="57323" cy="28669"/>
            </a:xfrm>
            <a:custGeom>
              <a:avLst/>
              <a:gdLst/>
              <a:ahLst/>
              <a:cxnLst/>
              <a:rect l="l" t="t" r="r" b="b"/>
              <a:pathLst>
                <a:path w="120000" h="120000" extrusionOk="0">
                  <a:moveTo>
                    <a:pt x="40000" y="120000"/>
                  </a:moveTo>
                  <a:cubicBezTo>
                    <a:pt x="40000" y="120000"/>
                    <a:pt x="0" y="40000"/>
                    <a:pt x="40000" y="40000"/>
                  </a:cubicBezTo>
                  <a:cubicBezTo>
                    <a:pt x="60000" y="0"/>
                    <a:pt x="120000" y="120000"/>
                    <a:pt x="4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8" name="Google Shape;998;p36"/>
            <p:cNvSpPr/>
            <p:nvPr/>
          </p:nvSpPr>
          <p:spPr>
            <a:xfrm>
              <a:off x="8028216" y="5095739"/>
              <a:ext cx="44586" cy="19114"/>
            </a:xfrm>
            <a:custGeom>
              <a:avLst/>
              <a:gdLst/>
              <a:ahLst/>
              <a:cxnLst/>
              <a:rect l="l" t="t" r="r" b="b"/>
              <a:pathLst>
                <a:path w="120000" h="120000" extrusionOk="0">
                  <a:moveTo>
                    <a:pt x="0" y="60000"/>
                  </a:moveTo>
                  <a:cubicBezTo>
                    <a:pt x="48000" y="120000"/>
                    <a:pt x="120000" y="60000"/>
                    <a:pt x="96000" y="0"/>
                  </a:cubicBezTo>
                  <a:cubicBezTo>
                    <a:pt x="48000" y="0"/>
                    <a:pt x="0" y="60000"/>
                    <a:pt x="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9" name="Google Shape;999;p36"/>
            <p:cNvSpPr/>
            <p:nvPr/>
          </p:nvSpPr>
          <p:spPr>
            <a:xfrm>
              <a:off x="7913567" y="4738956"/>
              <a:ext cx="245223" cy="105124"/>
            </a:xfrm>
            <a:custGeom>
              <a:avLst/>
              <a:gdLst/>
              <a:ahLst/>
              <a:cxnLst/>
              <a:rect l="l" t="t" r="r" b="b"/>
              <a:pathLst>
                <a:path w="120000" h="120000" extrusionOk="0">
                  <a:moveTo>
                    <a:pt x="115384" y="98181"/>
                  </a:moveTo>
                  <a:cubicBezTo>
                    <a:pt x="101538" y="98181"/>
                    <a:pt x="92307" y="87272"/>
                    <a:pt x="83076" y="87272"/>
                  </a:cubicBezTo>
                  <a:cubicBezTo>
                    <a:pt x="69230" y="87272"/>
                    <a:pt x="60000" y="109090"/>
                    <a:pt x="46153" y="109090"/>
                  </a:cubicBezTo>
                  <a:cubicBezTo>
                    <a:pt x="32307" y="120000"/>
                    <a:pt x="27692" y="76363"/>
                    <a:pt x="13846" y="65454"/>
                  </a:cubicBezTo>
                  <a:cubicBezTo>
                    <a:pt x="9230" y="54545"/>
                    <a:pt x="0" y="32727"/>
                    <a:pt x="9230" y="10909"/>
                  </a:cubicBezTo>
                  <a:cubicBezTo>
                    <a:pt x="13846" y="0"/>
                    <a:pt x="32307" y="21818"/>
                    <a:pt x="36923" y="21818"/>
                  </a:cubicBezTo>
                  <a:cubicBezTo>
                    <a:pt x="50769" y="32727"/>
                    <a:pt x="64615" y="10909"/>
                    <a:pt x="78461" y="21818"/>
                  </a:cubicBezTo>
                  <a:cubicBezTo>
                    <a:pt x="87692" y="21818"/>
                    <a:pt x="92307" y="43636"/>
                    <a:pt x="101538" y="54545"/>
                  </a:cubicBezTo>
                  <a:cubicBezTo>
                    <a:pt x="101538" y="65454"/>
                    <a:pt x="115384" y="98181"/>
                    <a:pt x="115384" y="98181"/>
                  </a:cubicBezTo>
                  <a:cubicBezTo>
                    <a:pt x="106153" y="98181"/>
                    <a:pt x="120000" y="98181"/>
                    <a:pt x="115384" y="9818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0" name="Google Shape;1000;p36"/>
            <p:cNvSpPr/>
            <p:nvPr/>
          </p:nvSpPr>
          <p:spPr>
            <a:xfrm>
              <a:off x="5709742" y="6433669"/>
              <a:ext cx="270700" cy="178393"/>
            </a:xfrm>
            <a:custGeom>
              <a:avLst/>
              <a:gdLst/>
              <a:ahLst/>
              <a:cxnLst/>
              <a:rect l="l" t="t" r="r" b="b"/>
              <a:pathLst>
                <a:path w="120000" h="120000" extrusionOk="0">
                  <a:moveTo>
                    <a:pt x="111724" y="101052"/>
                  </a:moveTo>
                  <a:cubicBezTo>
                    <a:pt x="107586" y="94736"/>
                    <a:pt x="103448" y="82105"/>
                    <a:pt x="99310" y="75789"/>
                  </a:cubicBezTo>
                  <a:cubicBezTo>
                    <a:pt x="95172" y="63157"/>
                    <a:pt x="86896" y="63157"/>
                    <a:pt x="78620" y="63157"/>
                  </a:cubicBezTo>
                  <a:cubicBezTo>
                    <a:pt x="70344" y="50526"/>
                    <a:pt x="70344" y="25263"/>
                    <a:pt x="57931" y="18947"/>
                  </a:cubicBezTo>
                  <a:cubicBezTo>
                    <a:pt x="53793" y="18947"/>
                    <a:pt x="41379" y="18947"/>
                    <a:pt x="33103" y="12631"/>
                  </a:cubicBezTo>
                  <a:cubicBezTo>
                    <a:pt x="28965" y="6315"/>
                    <a:pt x="20689" y="0"/>
                    <a:pt x="8275" y="0"/>
                  </a:cubicBezTo>
                  <a:cubicBezTo>
                    <a:pt x="0" y="0"/>
                    <a:pt x="4137" y="12631"/>
                    <a:pt x="12413" y="12631"/>
                  </a:cubicBezTo>
                  <a:cubicBezTo>
                    <a:pt x="16551" y="12631"/>
                    <a:pt x="16551" y="12631"/>
                    <a:pt x="20689" y="18947"/>
                  </a:cubicBezTo>
                  <a:cubicBezTo>
                    <a:pt x="20689" y="18947"/>
                    <a:pt x="24827" y="25263"/>
                    <a:pt x="24827" y="25263"/>
                  </a:cubicBezTo>
                  <a:cubicBezTo>
                    <a:pt x="20689" y="25263"/>
                    <a:pt x="16551" y="18947"/>
                    <a:pt x="16551" y="12631"/>
                  </a:cubicBezTo>
                  <a:cubicBezTo>
                    <a:pt x="16551" y="12631"/>
                    <a:pt x="16551" y="25263"/>
                    <a:pt x="16551" y="25263"/>
                  </a:cubicBezTo>
                  <a:cubicBezTo>
                    <a:pt x="16551" y="37894"/>
                    <a:pt x="24827" y="37894"/>
                    <a:pt x="28965" y="37894"/>
                  </a:cubicBezTo>
                  <a:cubicBezTo>
                    <a:pt x="28965" y="37894"/>
                    <a:pt x="49655" y="56842"/>
                    <a:pt x="49655" y="56842"/>
                  </a:cubicBezTo>
                  <a:cubicBezTo>
                    <a:pt x="49655" y="56842"/>
                    <a:pt x="45517" y="56842"/>
                    <a:pt x="41379" y="63157"/>
                  </a:cubicBezTo>
                  <a:cubicBezTo>
                    <a:pt x="41379" y="63157"/>
                    <a:pt x="57931" y="63157"/>
                    <a:pt x="57931" y="63157"/>
                  </a:cubicBezTo>
                  <a:cubicBezTo>
                    <a:pt x="66206" y="69473"/>
                    <a:pt x="57931" y="75789"/>
                    <a:pt x="57931" y="75789"/>
                  </a:cubicBezTo>
                  <a:cubicBezTo>
                    <a:pt x="62068" y="82105"/>
                    <a:pt x="74482" y="75789"/>
                    <a:pt x="78620" y="75789"/>
                  </a:cubicBezTo>
                  <a:cubicBezTo>
                    <a:pt x="57931" y="82105"/>
                    <a:pt x="120000" y="120000"/>
                    <a:pt x="111724" y="101052"/>
                  </a:cubicBezTo>
                  <a:cubicBezTo>
                    <a:pt x="107586" y="94736"/>
                    <a:pt x="115862" y="113684"/>
                    <a:pt x="111724" y="10105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1" name="Google Shape;1001;p36"/>
            <p:cNvSpPr/>
            <p:nvPr/>
          </p:nvSpPr>
          <p:spPr>
            <a:xfrm>
              <a:off x="5496368" y="6226607"/>
              <a:ext cx="121018" cy="130608"/>
            </a:xfrm>
            <a:custGeom>
              <a:avLst/>
              <a:gdLst/>
              <a:ahLst/>
              <a:cxnLst/>
              <a:rect l="l" t="t" r="r" b="b"/>
              <a:pathLst>
                <a:path w="120000" h="120000" extrusionOk="0">
                  <a:moveTo>
                    <a:pt x="101538" y="119999"/>
                  </a:moveTo>
                  <a:cubicBezTo>
                    <a:pt x="101538" y="119999"/>
                    <a:pt x="101538" y="119999"/>
                    <a:pt x="101538" y="119999"/>
                  </a:cubicBezTo>
                  <a:cubicBezTo>
                    <a:pt x="101538" y="111428"/>
                    <a:pt x="83076" y="94285"/>
                    <a:pt x="73846" y="94285"/>
                  </a:cubicBezTo>
                  <a:cubicBezTo>
                    <a:pt x="64615" y="77142"/>
                    <a:pt x="73846" y="68571"/>
                    <a:pt x="64615" y="59999"/>
                  </a:cubicBezTo>
                  <a:cubicBezTo>
                    <a:pt x="55384" y="51428"/>
                    <a:pt x="55384" y="51428"/>
                    <a:pt x="55384" y="42857"/>
                  </a:cubicBezTo>
                  <a:cubicBezTo>
                    <a:pt x="46153" y="25714"/>
                    <a:pt x="55384" y="25714"/>
                    <a:pt x="64615" y="17142"/>
                  </a:cubicBezTo>
                  <a:cubicBezTo>
                    <a:pt x="83076" y="0"/>
                    <a:pt x="27692" y="25714"/>
                    <a:pt x="36923" y="34285"/>
                  </a:cubicBezTo>
                  <a:cubicBezTo>
                    <a:pt x="27692" y="25714"/>
                    <a:pt x="55384" y="8571"/>
                    <a:pt x="55384" y="8571"/>
                  </a:cubicBezTo>
                  <a:cubicBezTo>
                    <a:pt x="46153" y="0"/>
                    <a:pt x="9230" y="0"/>
                    <a:pt x="9230" y="0"/>
                  </a:cubicBezTo>
                  <a:cubicBezTo>
                    <a:pt x="0" y="8571"/>
                    <a:pt x="18461" y="42857"/>
                    <a:pt x="27692" y="51428"/>
                  </a:cubicBezTo>
                  <a:cubicBezTo>
                    <a:pt x="46153" y="68571"/>
                    <a:pt x="73846" y="111428"/>
                    <a:pt x="101538" y="119999"/>
                  </a:cubicBezTo>
                  <a:cubicBezTo>
                    <a:pt x="120000" y="119999"/>
                    <a:pt x="73846" y="111428"/>
                    <a:pt x="101538" y="11999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2" name="Google Shape;1002;p36"/>
            <p:cNvSpPr/>
            <p:nvPr/>
          </p:nvSpPr>
          <p:spPr>
            <a:xfrm>
              <a:off x="5505923" y="6076886"/>
              <a:ext cx="38217" cy="38227"/>
            </a:xfrm>
            <a:custGeom>
              <a:avLst/>
              <a:gdLst/>
              <a:ahLst/>
              <a:cxnLst/>
              <a:rect l="l" t="t" r="r" b="b"/>
              <a:pathLst>
                <a:path w="120000" h="120000" extrusionOk="0">
                  <a:moveTo>
                    <a:pt x="90000" y="90000"/>
                  </a:moveTo>
                  <a:cubicBezTo>
                    <a:pt x="60000" y="60000"/>
                    <a:pt x="0" y="60000"/>
                    <a:pt x="60000" y="30000"/>
                  </a:cubicBezTo>
                  <a:cubicBezTo>
                    <a:pt x="90000" y="0"/>
                    <a:pt x="120000" y="90000"/>
                    <a:pt x="90000" y="90000"/>
                  </a:cubicBezTo>
                  <a:cubicBezTo>
                    <a:pt x="90000" y="90000"/>
                    <a:pt x="90000" y="90000"/>
                    <a:pt x="90000" y="90000"/>
                  </a:cubicBezTo>
                  <a:cubicBezTo>
                    <a:pt x="60000" y="60000"/>
                    <a:pt x="120000" y="120000"/>
                    <a:pt x="90000"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3" name="Google Shape;1003;p36"/>
            <p:cNvSpPr/>
            <p:nvPr/>
          </p:nvSpPr>
          <p:spPr>
            <a:xfrm>
              <a:off x="5458150" y="6032291"/>
              <a:ext cx="57323" cy="54153"/>
            </a:xfrm>
            <a:custGeom>
              <a:avLst/>
              <a:gdLst/>
              <a:ahLst/>
              <a:cxnLst/>
              <a:rect l="l" t="t" r="r" b="b"/>
              <a:pathLst>
                <a:path w="120000" h="120000" extrusionOk="0">
                  <a:moveTo>
                    <a:pt x="100000" y="40000"/>
                  </a:moveTo>
                  <a:cubicBezTo>
                    <a:pt x="80000" y="40000"/>
                    <a:pt x="20000" y="0"/>
                    <a:pt x="0" y="20000"/>
                  </a:cubicBezTo>
                  <a:cubicBezTo>
                    <a:pt x="20000" y="0"/>
                    <a:pt x="40000" y="80000"/>
                    <a:pt x="20000" y="60000"/>
                  </a:cubicBezTo>
                  <a:cubicBezTo>
                    <a:pt x="20000" y="80000"/>
                    <a:pt x="20000" y="100000"/>
                    <a:pt x="20000" y="120000"/>
                  </a:cubicBezTo>
                  <a:cubicBezTo>
                    <a:pt x="20000" y="100000"/>
                    <a:pt x="100000" y="80000"/>
                    <a:pt x="100000" y="100000"/>
                  </a:cubicBezTo>
                  <a:cubicBezTo>
                    <a:pt x="100000" y="80000"/>
                    <a:pt x="80000" y="80000"/>
                    <a:pt x="60000" y="60000"/>
                  </a:cubicBezTo>
                  <a:cubicBezTo>
                    <a:pt x="80000" y="80000"/>
                    <a:pt x="120000" y="40000"/>
                    <a:pt x="100000" y="40000"/>
                  </a:cubicBezTo>
                  <a:cubicBezTo>
                    <a:pt x="80000" y="40000"/>
                    <a:pt x="120000" y="40000"/>
                    <a:pt x="100000"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4" name="Google Shape;1004;p36"/>
            <p:cNvSpPr/>
            <p:nvPr/>
          </p:nvSpPr>
          <p:spPr>
            <a:xfrm>
              <a:off x="5432673" y="6048217"/>
              <a:ext cx="35033" cy="57338"/>
            </a:xfrm>
            <a:custGeom>
              <a:avLst/>
              <a:gdLst/>
              <a:ahLst/>
              <a:cxnLst/>
              <a:rect l="l" t="t" r="r" b="b"/>
              <a:pathLst>
                <a:path w="120000" h="120000" extrusionOk="0">
                  <a:moveTo>
                    <a:pt x="60000" y="0"/>
                  </a:moveTo>
                  <a:cubicBezTo>
                    <a:pt x="0" y="0"/>
                    <a:pt x="60000" y="20000"/>
                    <a:pt x="60000" y="40000"/>
                  </a:cubicBezTo>
                  <a:cubicBezTo>
                    <a:pt x="60000" y="60000"/>
                    <a:pt x="30000" y="100000"/>
                    <a:pt x="60000" y="100000"/>
                  </a:cubicBezTo>
                  <a:cubicBezTo>
                    <a:pt x="90000" y="120000"/>
                    <a:pt x="90000" y="60000"/>
                    <a:pt x="90000" y="60000"/>
                  </a:cubicBezTo>
                  <a:cubicBezTo>
                    <a:pt x="90000" y="40000"/>
                    <a:pt x="120000" y="0"/>
                    <a:pt x="6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5" name="Google Shape;1005;p36"/>
            <p:cNvSpPr/>
            <p:nvPr/>
          </p:nvSpPr>
          <p:spPr>
            <a:xfrm>
              <a:off x="5375347" y="5994061"/>
              <a:ext cx="47770" cy="101936"/>
            </a:xfrm>
            <a:custGeom>
              <a:avLst/>
              <a:gdLst/>
              <a:ahLst/>
              <a:cxnLst/>
              <a:rect l="l" t="t" r="r" b="b"/>
              <a:pathLst>
                <a:path w="120000" h="120000" extrusionOk="0">
                  <a:moveTo>
                    <a:pt x="96000" y="109090"/>
                  </a:moveTo>
                  <a:cubicBezTo>
                    <a:pt x="96000" y="98181"/>
                    <a:pt x="48000" y="65454"/>
                    <a:pt x="48000" y="65454"/>
                  </a:cubicBezTo>
                  <a:cubicBezTo>
                    <a:pt x="96000" y="43636"/>
                    <a:pt x="0" y="43636"/>
                    <a:pt x="24000" y="32727"/>
                  </a:cubicBezTo>
                  <a:cubicBezTo>
                    <a:pt x="48000" y="0"/>
                    <a:pt x="120000" y="54545"/>
                    <a:pt x="120000" y="54545"/>
                  </a:cubicBezTo>
                  <a:cubicBezTo>
                    <a:pt x="120000" y="65454"/>
                    <a:pt x="120000" y="120000"/>
                    <a:pt x="96000" y="109090"/>
                  </a:cubicBezTo>
                  <a:cubicBezTo>
                    <a:pt x="96000" y="98181"/>
                    <a:pt x="120000" y="120000"/>
                    <a:pt x="96000" y="10909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6" name="Google Shape;1006;p36"/>
            <p:cNvSpPr/>
            <p:nvPr/>
          </p:nvSpPr>
          <p:spPr>
            <a:xfrm>
              <a:off x="5337130" y="5955834"/>
              <a:ext cx="66879" cy="66896"/>
            </a:xfrm>
            <a:custGeom>
              <a:avLst/>
              <a:gdLst/>
              <a:ahLst/>
              <a:cxnLst/>
              <a:rect l="l" t="t" r="r" b="b"/>
              <a:pathLst>
                <a:path w="120000" h="120000" extrusionOk="0">
                  <a:moveTo>
                    <a:pt x="68571" y="102857"/>
                  </a:moveTo>
                  <a:cubicBezTo>
                    <a:pt x="34285" y="68571"/>
                    <a:pt x="17142" y="68571"/>
                    <a:pt x="34285" y="51428"/>
                  </a:cubicBezTo>
                  <a:cubicBezTo>
                    <a:pt x="34285" y="34285"/>
                    <a:pt x="0" y="34285"/>
                    <a:pt x="0" y="34285"/>
                  </a:cubicBezTo>
                  <a:cubicBezTo>
                    <a:pt x="0" y="17142"/>
                    <a:pt x="68571" y="0"/>
                    <a:pt x="85714" y="17142"/>
                  </a:cubicBezTo>
                  <a:cubicBezTo>
                    <a:pt x="85714" y="17142"/>
                    <a:pt x="51428" y="34285"/>
                    <a:pt x="68571" y="51428"/>
                  </a:cubicBezTo>
                  <a:cubicBezTo>
                    <a:pt x="85714" y="51428"/>
                    <a:pt x="119999" y="68571"/>
                    <a:pt x="119999" y="68571"/>
                  </a:cubicBezTo>
                  <a:cubicBezTo>
                    <a:pt x="119999" y="85714"/>
                    <a:pt x="85714" y="85714"/>
                    <a:pt x="85714" y="85714"/>
                  </a:cubicBezTo>
                  <a:cubicBezTo>
                    <a:pt x="68571" y="85714"/>
                    <a:pt x="85714" y="119999"/>
                    <a:pt x="68571" y="102857"/>
                  </a:cubicBezTo>
                  <a:cubicBezTo>
                    <a:pt x="34285" y="85714"/>
                    <a:pt x="68571" y="102857"/>
                    <a:pt x="68571" y="10285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7" name="Google Shape;1007;p36"/>
            <p:cNvSpPr/>
            <p:nvPr/>
          </p:nvSpPr>
          <p:spPr>
            <a:xfrm>
              <a:off x="5404009" y="5955834"/>
              <a:ext cx="63695" cy="86010"/>
            </a:xfrm>
            <a:custGeom>
              <a:avLst/>
              <a:gdLst/>
              <a:ahLst/>
              <a:cxnLst/>
              <a:rect l="l" t="t" r="r" b="b"/>
              <a:pathLst>
                <a:path w="120000" h="120000" extrusionOk="0">
                  <a:moveTo>
                    <a:pt x="51428" y="106666"/>
                  </a:moveTo>
                  <a:cubicBezTo>
                    <a:pt x="68571" y="93333"/>
                    <a:pt x="85714" y="93333"/>
                    <a:pt x="68571" y="80000"/>
                  </a:cubicBezTo>
                  <a:cubicBezTo>
                    <a:pt x="68571" y="66666"/>
                    <a:pt x="34285" y="66666"/>
                    <a:pt x="34285" y="53333"/>
                  </a:cubicBezTo>
                  <a:cubicBezTo>
                    <a:pt x="51428" y="40000"/>
                    <a:pt x="0" y="0"/>
                    <a:pt x="51428" y="13333"/>
                  </a:cubicBezTo>
                  <a:cubicBezTo>
                    <a:pt x="102857" y="26666"/>
                    <a:pt x="102857" y="40000"/>
                    <a:pt x="102857" y="66666"/>
                  </a:cubicBezTo>
                  <a:cubicBezTo>
                    <a:pt x="119999" y="93333"/>
                    <a:pt x="51428" y="106666"/>
                    <a:pt x="51428" y="106666"/>
                  </a:cubicBezTo>
                  <a:cubicBezTo>
                    <a:pt x="51428" y="106666"/>
                    <a:pt x="51428" y="106666"/>
                    <a:pt x="51428" y="106666"/>
                  </a:cubicBezTo>
                  <a:cubicBezTo>
                    <a:pt x="68571" y="93333"/>
                    <a:pt x="34285" y="120000"/>
                    <a:pt x="51428" y="10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8" name="Google Shape;1008;p36"/>
            <p:cNvSpPr/>
            <p:nvPr/>
          </p:nvSpPr>
          <p:spPr>
            <a:xfrm>
              <a:off x="5384900" y="5974948"/>
              <a:ext cx="28662" cy="9556"/>
            </a:xfrm>
            <a:custGeom>
              <a:avLst/>
              <a:gdLst/>
              <a:ahLst/>
              <a:cxnLst/>
              <a:rect l="l" t="t" r="r" b="b"/>
              <a:pathLst>
                <a:path w="120000" h="120000" extrusionOk="0">
                  <a:moveTo>
                    <a:pt x="80000" y="120000"/>
                  </a:moveTo>
                  <a:cubicBezTo>
                    <a:pt x="40000" y="120000"/>
                    <a:pt x="0" y="120000"/>
                    <a:pt x="0" y="0"/>
                  </a:cubicBezTo>
                  <a:cubicBezTo>
                    <a:pt x="0" y="0"/>
                    <a:pt x="80000" y="0"/>
                    <a:pt x="120000" y="0"/>
                  </a:cubicBezTo>
                  <a:cubicBezTo>
                    <a:pt x="120000" y="0"/>
                    <a:pt x="80000" y="120000"/>
                    <a:pt x="8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9" name="Google Shape;1009;p36"/>
            <p:cNvSpPr/>
            <p:nvPr/>
          </p:nvSpPr>
          <p:spPr>
            <a:xfrm>
              <a:off x="4486812" y="5984506"/>
              <a:ext cx="124202" cy="63711"/>
            </a:xfrm>
            <a:custGeom>
              <a:avLst/>
              <a:gdLst/>
              <a:ahLst/>
              <a:cxnLst/>
              <a:rect l="l" t="t" r="r" b="b"/>
              <a:pathLst>
                <a:path w="120000" h="120000" extrusionOk="0">
                  <a:moveTo>
                    <a:pt x="92307" y="17142"/>
                  </a:moveTo>
                  <a:cubicBezTo>
                    <a:pt x="83076" y="17142"/>
                    <a:pt x="73846" y="17142"/>
                    <a:pt x="64615" y="17142"/>
                  </a:cubicBezTo>
                  <a:cubicBezTo>
                    <a:pt x="55384" y="17142"/>
                    <a:pt x="55384" y="17142"/>
                    <a:pt x="46153" y="17142"/>
                  </a:cubicBezTo>
                  <a:cubicBezTo>
                    <a:pt x="27692" y="34285"/>
                    <a:pt x="36923" y="68571"/>
                    <a:pt x="46153" y="68571"/>
                  </a:cubicBezTo>
                  <a:cubicBezTo>
                    <a:pt x="36923" y="68571"/>
                    <a:pt x="18461" y="17142"/>
                    <a:pt x="9230" y="51428"/>
                  </a:cubicBezTo>
                  <a:cubicBezTo>
                    <a:pt x="0" y="68571"/>
                    <a:pt x="0" y="85714"/>
                    <a:pt x="9230" y="102857"/>
                  </a:cubicBezTo>
                  <a:cubicBezTo>
                    <a:pt x="18461" y="119999"/>
                    <a:pt x="92307" y="85714"/>
                    <a:pt x="101538" y="68571"/>
                  </a:cubicBezTo>
                  <a:cubicBezTo>
                    <a:pt x="101538" y="68571"/>
                    <a:pt x="92307" y="51428"/>
                    <a:pt x="83076" y="51428"/>
                  </a:cubicBezTo>
                  <a:cubicBezTo>
                    <a:pt x="92307" y="51428"/>
                    <a:pt x="110769" y="51428"/>
                    <a:pt x="110769" y="51428"/>
                  </a:cubicBezTo>
                  <a:cubicBezTo>
                    <a:pt x="120000" y="34285"/>
                    <a:pt x="101538" y="0"/>
                    <a:pt x="92307" y="17142"/>
                  </a:cubicBezTo>
                  <a:cubicBezTo>
                    <a:pt x="83076" y="17142"/>
                    <a:pt x="101538" y="0"/>
                    <a:pt x="92307" y="1714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0" name="Google Shape;1010;p36"/>
            <p:cNvSpPr/>
            <p:nvPr/>
          </p:nvSpPr>
          <p:spPr>
            <a:xfrm>
              <a:off x="4534582" y="5927165"/>
              <a:ext cx="76432" cy="66896"/>
            </a:xfrm>
            <a:custGeom>
              <a:avLst/>
              <a:gdLst/>
              <a:ahLst/>
              <a:cxnLst/>
              <a:rect l="l" t="t" r="r" b="b"/>
              <a:pathLst>
                <a:path w="120000" h="120000" extrusionOk="0">
                  <a:moveTo>
                    <a:pt x="30000" y="102857"/>
                  </a:moveTo>
                  <a:cubicBezTo>
                    <a:pt x="45000" y="85714"/>
                    <a:pt x="60000" y="85714"/>
                    <a:pt x="75000" y="68571"/>
                  </a:cubicBezTo>
                  <a:cubicBezTo>
                    <a:pt x="90000" y="68571"/>
                    <a:pt x="120000" y="68571"/>
                    <a:pt x="120000" y="68571"/>
                  </a:cubicBezTo>
                  <a:cubicBezTo>
                    <a:pt x="120000" y="68571"/>
                    <a:pt x="105000" y="0"/>
                    <a:pt x="75000" y="34285"/>
                  </a:cubicBezTo>
                  <a:cubicBezTo>
                    <a:pt x="75000" y="34285"/>
                    <a:pt x="15000" y="85714"/>
                    <a:pt x="30000" y="102857"/>
                  </a:cubicBezTo>
                  <a:cubicBezTo>
                    <a:pt x="30000" y="102857"/>
                    <a:pt x="30000" y="102857"/>
                    <a:pt x="30000" y="102857"/>
                  </a:cubicBezTo>
                  <a:cubicBezTo>
                    <a:pt x="60000" y="85714"/>
                    <a:pt x="0" y="119999"/>
                    <a:pt x="30000" y="10285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1" name="Google Shape;1011;p36"/>
            <p:cNvSpPr/>
            <p:nvPr/>
          </p:nvSpPr>
          <p:spPr>
            <a:xfrm>
              <a:off x="4002734" y="6182007"/>
              <a:ext cx="92356" cy="35042"/>
            </a:xfrm>
            <a:custGeom>
              <a:avLst/>
              <a:gdLst/>
              <a:ahLst/>
              <a:cxnLst/>
              <a:rect l="l" t="t" r="r" b="b"/>
              <a:pathLst>
                <a:path w="120000" h="120000" extrusionOk="0">
                  <a:moveTo>
                    <a:pt x="108000" y="60000"/>
                  </a:moveTo>
                  <a:cubicBezTo>
                    <a:pt x="120000" y="60000"/>
                    <a:pt x="96000" y="30000"/>
                    <a:pt x="108000" y="30000"/>
                  </a:cubicBezTo>
                  <a:cubicBezTo>
                    <a:pt x="96000" y="0"/>
                    <a:pt x="84000" y="0"/>
                    <a:pt x="72000" y="0"/>
                  </a:cubicBezTo>
                  <a:cubicBezTo>
                    <a:pt x="60000" y="30000"/>
                    <a:pt x="36000" y="30000"/>
                    <a:pt x="24000" y="60000"/>
                  </a:cubicBezTo>
                  <a:cubicBezTo>
                    <a:pt x="0" y="90000"/>
                    <a:pt x="24000" y="120000"/>
                    <a:pt x="36000" y="120000"/>
                  </a:cubicBezTo>
                  <a:cubicBezTo>
                    <a:pt x="60000" y="120000"/>
                    <a:pt x="84000" y="30000"/>
                    <a:pt x="108000" y="60000"/>
                  </a:cubicBezTo>
                  <a:cubicBezTo>
                    <a:pt x="120000" y="60000"/>
                    <a:pt x="84000" y="30000"/>
                    <a:pt x="108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2" name="Google Shape;1012;p36"/>
            <p:cNvSpPr/>
            <p:nvPr/>
          </p:nvSpPr>
          <p:spPr>
            <a:xfrm>
              <a:off x="3891269" y="6236163"/>
              <a:ext cx="54139" cy="47785"/>
            </a:xfrm>
            <a:custGeom>
              <a:avLst/>
              <a:gdLst/>
              <a:ahLst/>
              <a:cxnLst/>
              <a:rect l="l" t="t" r="r" b="b"/>
              <a:pathLst>
                <a:path w="120000" h="120000" extrusionOk="0">
                  <a:moveTo>
                    <a:pt x="120000" y="48000"/>
                  </a:moveTo>
                  <a:cubicBezTo>
                    <a:pt x="120000" y="0"/>
                    <a:pt x="80000" y="24000"/>
                    <a:pt x="60000" y="48000"/>
                  </a:cubicBezTo>
                  <a:cubicBezTo>
                    <a:pt x="60000" y="48000"/>
                    <a:pt x="60000" y="72000"/>
                    <a:pt x="60000" y="96000"/>
                  </a:cubicBezTo>
                  <a:cubicBezTo>
                    <a:pt x="40000" y="96000"/>
                    <a:pt x="0" y="120000"/>
                    <a:pt x="0" y="120000"/>
                  </a:cubicBezTo>
                  <a:cubicBezTo>
                    <a:pt x="0" y="120000"/>
                    <a:pt x="120000" y="120000"/>
                    <a:pt x="120000" y="4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3" name="Google Shape;1013;p36"/>
            <p:cNvSpPr/>
            <p:nvPr/>
          </p:nvSpPr>
          <p:spPr>
            <a:xfrm>
              <a:off x="7066431" y="5076623"/>
              <a:ext cx="194268" cy="121050"/>
            </a:xfrm>
            <a:custGeom>
              <a:avLst/>
              <a:gdLst/>
              <a:ahLst/>
              <a:cxnLst/>
              <a:rect l="l" t="t" r="r" b="b"/>
              <a:pathLst>
                <a:path w="120000" h="120000" extrusionOk="0">
                  <a:moveTo>
                    <a:pt x="108571" y="83076"/>
                  </a:moveTo>
                  <a:cubicBezTo>
                    <a:pt x="85714" y="92307"/>
                    <a:pt x="108571" y="73846"/>
                    <a:pt x="102857" y="64615"/>
                  </a:cubicBezTo>
                  <a:cubicBezTo>
                    <a:pt x="97142" y="64615"/>
                    <a:pt x="85714" y="36923"/>
                    <a:pt x="80000" y="36923"/>
                  </a:cubicBezTo>
                  <a:cubicBezTo>
                    <a:pt x="68571" y="36923"/>
                    <a:pt x="57142" y="9230"/>
                    <a:pt x="45714" y="9230"/>
                  </a:cubicBezTo>
                  <a:cubicBezTo>
                    <a:pt x="34285" y="0"/>
                    <a:pt x="34285" y="46153"/>
                    <a:pt x="28571" y="55384"/>
                  </a:cubicBezTo>
                  <a:cubicBezTo>
                    <a:pt x="22857" y="55384"/>
                    <a:pt x="0" y="55384"/>
                    <a:pt x="0" y="73846"/>
                  </a:cubicBezTo>
                  <a:cubicBezTo>
                    <a:pt x="5714" y="92307"/>
                    <a:pt x="34285" y="101538"/>
                    <a:pt x="40000" y="101538"/>
                  </a:cubicBezTo>
                  <a:cubicBezTo>
                    <a:pt x="51428" y="110769"/>
                    <a:pt x="74285" y="120000"/>
                    <a:pt x="85714" y="110769"/>
                  </a:cubicBezTo>
                  <a:cubicBezTo>
                    <a:pt x="85714" y="110769"/>
                    <a:pt x="114285" y="92307"/>
                    <a:pt x="114285" y="83076"/>
                  </a:cubicBezTo>
                  <a:cubicBezTo>
                    <a:pt x="114285" y="83076"/>
                    <a:pt x="108571" y="83076"/>
                    <a:pt x="108571" y="83076"/>
                  </a:cubicBezTo>
                  <a:cubicBezTo>
                    <a:pt x="102857" y="92307"/>
                    <a:pt x="120000" y="83076"/>
                    <a:pt x="108571" y="8307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4" name="Google Shape;1014;p36"/>
            <p:cNvSpPr/>
            <p:nvPr/>
          </p:nvSpPr>
          <p:spPr>
            <a:xfrm>
              <a:off x="6999554" y="5133964"/>
              <a:ext cx="47770" cy="35042"/>
            </a:xfrm>
            <a:custGeom>
              <a:avLst/>
              <a:gdLst/>
              <a:ahLst/>
              <a:cxnLst/>
              <a:rect l="l" t="t" r="r" b="b"/>
              <a:pathLst>
                <a:path w="120000" h="120000" extrusionOk="0">
                  <a:moveTo>
                    <a:pt x="48000" y="120000"/>
                  </a:moveTo>
                  <a:cubicBezTo>
                    <a:pt x="0" y="120000"/>
                    <a:pt x="96000" y="0"/>
                    <a:pt x="96000" y="30000"/>
                  </a:cubicBezTo>
                  <a:cubicBezTo>
                    <a:pt x="120000" y="30000"/>
                    <a:pt x="72000" y="120000"/>
                    <a:pt x="48000" y="120000"/>
                  </a:cubicBezTo>
                  <a:cubicBezTo>
                    <a:pt x="24000" y="120000"/>
                    <a:pt x="96000" y="120000"/>
                    <a:pt x="48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5" name="Google Shape;1015;p36"/>
            <p:cNvSpPr/>
            <p:nvPr/>
          </p:nvSpPr>
          <p:spPr>
            <a:xfrm>
              <a:off x="6942228" y="5169003"/>
              <a:ext cx="19109" cy="19114"/>
            </a:xfrm>
            <a:custGeom>
              <a:avLst/>
              <a:gdLst/>
              <a:ahLst/>
              <a:cxnLst/>
              <a:rect l="l" t="t" r="r" b="b"/>
              <a:pathLst>
                <a:path w="120000" h="120000" extrusionOk="0">
                  <a:moveTo>
                    <a:pt x="60000" y="120000"/>
                  </a:moveTo>
                  <a:cubicBezTo>
                    <a:pt x="0" y="120000"/>
                    <a:pt x="0" y="60000"/>
                    <a:pt x="60000" y="0"/>
                  </a:cubicBezTo>
                  <a:cubicBezTo>
                    <a:pt x="120000" y="0"/>
                    <a:pt x="120000" y="120000"/>
                    <a:pt x="6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6" name="Google Shape;1016;p36"/>
            <p:cNvSpPr/>
            <p:nvPr/>
          </p:nvSpPr>
          <p:spPr>
            <a:xfrm>
              <a:off x="6139678" y="4777183"/>
              <a:ext cx="859874" cy="420492"/>
            </a:xfrm>
            <a:custGeom>
              <a:avLst/>
              <a:gdLst/>
              <a:ahLst/>
              <a:cxnLst/>
              <a:rect l="l" t="t" r="r" b="b"/>
              <a:pathLst>
                <a:path w="120000" h="120000" extrusionOk="0">
                  <a:moveTo>
                    <a:pt x="108260" y="109333"/>
                  </a:moveTo>
                  <a:cubicBezTo>
                    <a:pt x="105652" y="109333"/>
                    <a:pt x="103043" y="109333"/>
                    <a:pt x="99130" y="109333"/>
                  </a:cubicBezTo>
                  <a:cubicBezTo>
                    <a:pt x="97826" y="109333"/>
                    <a:pt x="96521" y="109333"/>
                    <a:pt x="95217" y="109333"/>
                  </a:cubicBezTo>
                  <a:cubicBezTo>
                    <a:pt x="93913" y="109333"/>
                    <a:pt x="93913" y="106666"/>
                    <a:pt x="92608" y="104000"/>
                  </a:cubicBezTo>
                  <a:cubicBezTo>
                    <a:pt x="91304" y="104000"/>
                    <a:pt x="86086" y="106666"/>
                    <a:pt x="84782" y="101333"/>
                  </a:cubicBezTo>
                  <a:cubicBezTo>
                    <a:pt x="84782" y="93333"/>
                    <a:pt x="82173" y="98666"/>
                    <a:pt x="79565" y="101333"/>
                  </a:cubicBezTo>
                  <a:cubicBezTo>
                    <a:pt x="75652" y="106666"/>
                    <a:pt x="73043" y="104000"/>
                    <a:pt x="70434" y="106666"/>
                  </a:cubicBezTo>
                  <a:cubicBezTo>
                    <a:pt x="66521" y="109333"/>
                    <a:pt x="62608" y="112000"/>
                    <a:pt x="58695" y="114666"/>
                  </a:cubicBezTo>
                  <a:cubicBezTo>
                    <a:pt x="53478" y="114666"/>
                    <a:pt x="45652" y="120000"/>
                    <a:pt x="40434" y="114666"/>
                  </a:cubicBezTo>
                  <a:cubicBezTo>
                    <a:pt x="40434" y="114666"/>
                    <a:pt x="37826" y="112000"/>
                    <a:pt x="37826" y="109333"/>
                  </a:cubicBezTo>
                  <a:cubicBezTo>
                    <a:pt x="37826" y="106666"/>
                    <a:pt x="37826" y="101333"/>
                    <a:pt x="35217" y="101333"/>
                  </a:cubicBezTo>
                  <a:cubicBezTo>
                    <a:pt x="32608" y="101333"/>
                    <a:pt x="30000" y="101333"/>
                    <a:pt x="27391" y="101333"/>
                  </a:cubicBezTo>
                  <a:cubicBezTo>
                    <a:pt x="24782" y="101333"/>
                    <a:pt x="22173" y="101333"/>
                    <a:pt x="19565" y="96000"/>
                  </a:cubicBezTo>
                  <a:cubicBezTo>
                    <a:pt x="18260" y="96000"/>
                    <a:pt x="11739" y="85333"/>
                    <a:pt x="13043" y="82666"/>
                  </a:cubicBezTo>
                  <a:cubicBezTo>
                    <a:pt x="20869" y="74666"/>
                    <a:pt x="30000" y="77333"/>
                    <a:pt x="36521" y="77333"/>
                  </a:cubicBezTo>
                  <a:cubicBezTo>
                    <a:pt x="37826" y="77333"/>
                    <a:pt x="52173" y="77333"/>
                    <a:pt x="52173" y="77333"/>
                  </a:cubicBezTo>
                  <a:cubicBezTo>
                    <a:pt x="52173" y="72000"/>
                    <a:pt x="33913" y="66666"/>
                    <a:pt x="32608" y="66666"/>
                  </a:cubicBezTo>
                  <a:cubicBezTo>
                    <a:pt x="26086" y="66666"/>
                    <a:pt x="18260" y="74666"/>
                    <a:pt x="11739" y="69333"/>
                  </a:cubicBezTo>
                  <a:cubicBezTo>
                    <a:pt x="9130" y="66666"/>
                    <a:pt x="3913" y="61333"/>
                    <a:pt x="9130" y="56000"/>
                  </a:cubicBezTo>
                  <a:cubicBezTo>
                    <a:pt x="13043" y="53333"/>
                    <a:pt x="16956" y="50666"/>
                    <a:pt x="20869" y="50666"/>
                  </a:cubicBezTo>
                  <a:cubicBezTo>
                    <a:pt x="23478" y="48000"/>
                    <a:pt x="26086" y="48000"/>
                    <a:pt x="27391" y="48000"/>
                  </a:cubicBezTo>
                  <a:cubicBezTo>
                    <a:pt x="24782" y="50666"/>
                    <a:pt x="20869" y="48000"/>
                    <a:pt x="18260" y="48000"/>
                  </a:cubicBezTo>
                  <a:cubicBezTo>
                    <a:pt x="16956" y="48000"/>
                    <a:pt x="9130" y="50666"/>
                    <a:pt x="7826" y="48000"/>
                  </a:cubicBezTo>
                  <a:cubicBezTo>
                    <a:pt x="7826" y="48000"/>
                    <a:pt x="9130" y="45333"/>
                    <a:pt x="9130" y="45333"/>
                  </a:cubicBezTo>
                  <a:cubicBezTo>
                    <a:pt x="9130" y="42666"/>
                    <a:pt x="0" y="45333"/>
                    <a:pt x="1304" y="40000"/>
                  </a:cubicBezTo>
                  <a:cubicBezTo>
                    <a:pt x="2608" y="37333"/>
                    <a:pt x="3913" y="32000"/>
                    <a:pt x="5217" y="29333"/>
                  </a:cubicBezTo>
                  <a:cubicBezTo>
                    <a:pt x="10434" y="26666"/>
                    <a:pt x="5217" y="26666"/>
                    <a:pt x="5217" y="24000"/>
                  </a:cubicBezTo>
                  <a:cubicBezTo>
                    <a:pt x="5217" y="24000"/>
                    <a:pt x="9130" y="18666"/>
                    <a:pt x="10434" y="18666"/>
                  </a:cubicBezTo>
                  <a:cubicBezTo>
                    <a:pt x="13043" y="16000"/>
                    <a:pt x="14347" y="13333"/>
                    <a:pt x="16956" y="10666"/>
                  </a:cubicBezTo>
                  <a:cubicBezTo>
                    <a:pt x="22173" y="5333"/>
                    <a:pt x="26086" y="2666"/>
                    <a:pt x="31304" y="2666"/>
                  </a:cubicBezTo>
                  <a:cubicBezTo>
                    <a:pt x="37826" y="2666"/>
                    <a:pt x="31304" y="18666"/>
                    <a:pt x="31304" y="18666"/>
                  </a:cubicBezTo>
                  <a:cubicBezTo>
                    <a:pt x="33913" y="21333"/>
                    <a:pt x="36521" y="21333"/>
                    <a:pt x="37826" y="18666"/>
                  </a:cubicBezTo>
                  <a:cubicBezTo>
                    <a:pt x="39130" y="18666"/>
                    <a:pt x="39130" y="10666"/>
                    <a:pt x="40434" y="10666"/>
                  </a:cubicBezTo>
                  <a:cubicBezTo>
                    <a:pt x="43043" y="10666"/>
                    <a:pt x="48260" y="10666"/>
                    <a:pt x="50869" y="16000"/>
                  </a:cubicBezTo>
                  <a:cubicBezTo>
                    <a:pt x="54782" y="21333"/>
                    <a:pt x="45652" y="29333"/>
                    <a:pt x="52173" y="26666"/>
                  </a:cubicBezTo>
                  <a:cubicBezTo>
                    <a:pt x="53478" y="26666"/>
                    <a:pt x="54782" y="24000"/>
                    <a:pt x="56086" y="21333"/>
                  </a:cubicBezTo>
                  <a:cubicBezTo>
                    <a:pt x="57391" y="21333"/>
                    <a:pt x="57391" y="21333"/>
                    <a:pt x="58695" y="21333"/>
                  </a:cubicBezTo>
                  <a:cubicBezTo>
                    <a:pt x="60000" y="21333"/>
                    <a:pt x="60000" y="21333"/>
                    <a:pt x="61304" y="24000"/>
                  </a:cubicBezTo>
                  <a:cubicBezTo>
                    <a:pt x="62608" y="24000"/>
                    <a:pt x="62608" y="18666"/>
                    <a:pt x="62608" y="16000"/>
                  </a:cubicBezTo>
                  <a:cubicBezTo>
                    <a:pt x="61304" y="16000"/>
                    <a:pt x="57391" y="10666"/>
                    <a:pt x="56086" y="10666"/>
                  </a:cubicBezTo>
                  <a:cubicBezTo>
                    <a:pt x="58695" y="8000"/>
                    <a:pt x="63913" y="13333"/>
                    <a:pt x="65217" y="16000"/>
                  </a:cubicBezTo>
                  <a:cubicBezTo>
                    <a:pt x="69130" y="18666"/>
                    <a:pt x="69130" y="21333"/>
                    <a:pt x="70434" y="26666"/>
                  </a:cubicBezTo>
                  <a:cubicBezTo>
                    <a:pt x="70434" y="29333"/>
                    <a:pt x="70434" y="42666"/>
                    <a:pt x="73043" y="42666"/>
                  </a:cubicBezTo>
                  <a:cubicBezTo>
                    <a:pt x="74347" y="42666"/>
                    <a:pt x="79565" y="42666"/>
                    <a:pt x="78260" y="37333"/>
                  </a:cubicBezTo>
                  <a:cubicBezTo>
                    <a:pt x="76956" y="26666"/>
                    <a:pt x="74347" y="18666"/>
                    <a:pt x="73043" y="8000"/>
                  </a:cubicBezTo>
                  <a:cubicBezTo>
                    <a:pt x="71739" y="0"/>
                    <a:pt x="75652" y="2666"/>
                    <a:pt x="76956" y="2666"/>
                  </a:cubicBezTo>
                  <a:cubicBezTo>
                    <a:pt x="80869" y="5333"/>
                    <a:pt x="80869" y="0"/>
                    <a:pt x="83478" y="2666"/>
                  </a:cubicBezTo>
                  <a:cubicBezTo>
                    <a:pt x="86086" y="8000"/>
                    <a:pt x="90000" y="10666"/>
                    <a:pt x="90000" y="16000"/>
                  </a:cubicBezTo>
                  <a:cubicBezTo>
                    <a:pt x="91304" y="24000"/>
                    <a:pt x="92608" y="29333"/>
                    <a:pt x="95217" y="34666"/>
                  </a:cubicBezTo>
                  <a:cubicBezTo>
                    <a:pt x="96521" y="42666"/>
                    <a:pt x="97826" y="45333"/>
                    <a:pt x="96521" y="50666"/>
                  </a:cubicBezTo>
                  <a:cubicBezTo>
                    <a:pt x="95217" y="58666"/>
                    <a:pt x="99130" y="66666"/>
                    <a:pt x="101739" y="69333"/>
                  </a:cubicBezTo>
                  <a:cubicBezTo>
                    <a:pt x="103043" y="69333"/>
                    <a:pt x="105652" y="69333"/>
                    <a:pt x="106956" y="69333"/>
                  </a:cubicBezTo>
                  <a:cubicBezTo>
                    <a:pt x="108260" y="72000"/>
                    <a:pt x="109565" y="74666"/>
                    <a:pt x="110869" y="74666"/>
                  </a:cubicBezTo>
                  <a:cubicBezTo>
                    <a:pt x="114782" y="77333"/>
                    <a:pt x="120000" y="77333"/>
                    <a:pt x="120000" y="88000"/>
                  </a:cubicBezTo>
                  <a:cubicBezTo>
                    <a:pt x="120000" y="93333"/>
                    <a:pt x="108260" y="85333"/>
                    <a:pt x="108260" y="85333"/>
                  </a:cubicBezTo>
                  <a:cubicBezTo>
                    <a:pt x="108260" y="88000"/>
                    <a:pt x="108260" y="90666"/>
                    <a:pt x="108260" y="93333"/>
                  </a:cubicBezTo>
                  <a:cubicBezTo>
                    <a:pt x="108260" y="93333"/>
                    <a:pt x="104347" y="93333"/>
                    <a:pt x="104347" y="93333"/>
                  </a:cubicBezTo>
                  <a:cubicBezTo>
                    <a:pt x="105652" y="93333"/>
                    <a:pt x="105652" y="96000"/>
                    <a:pt x="105652" y="96000"/>
                  </a:cubicBezTo>
                  <a:cubicBezTo>
                    <a:pt x="105652" y="98666"/>
                    <a:pt x="105652" y="101333"/>
                    <a:pt x="105652" y="101333"/>
                  </a:cubicBezTo>
                  <a:cubicBezTo>
                    <a:pt x="105652" y="101333"/>
                    <a:pt x="110869" y="96000"/>
                    <a:pt x="110869" y="96000"/>
                  </a:cubicBezTo>
                  <a:cubicBezTo>
                    <a:pt x="113478" y="96000"/>
                    <a:pt x="112173" y="98666"/>
                    <a:pt x="112173" y="101333"/>
                  </a:cubicBezTo>
                  <a:cubicBezTo>
                    <a:pt x="112173" y="101333"/>
                    <a:pt x="114782" y="101333"/>
                    <a:pt x="116086" y="104000"/>
                  </a:cubicBezTo>
                  <a:cubicBezTo>
                    <a:pt x="116086" y="104000"/>
                    <a:pt x="108260" y="109333"/>
                    <a:pt x="108260" y="109333"/>
                  </a:cubicBezTo>
                  <a:cubicBezTo>
                    <a:pt x="105652" y="109333"/>
                    <a:pt x="112173" y="109333"/>
                    <a:pt x="108260" y="109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7" name="Google Shape;1017;p36"/>
            <p:cNvSpPr/>
            <p:nvPr/>
          </p:nvSpPr>
          <p:spPr>
            <a:xfrm>
              <a:off x="6709745" y="4738956"/>
              <a:ext cx="130574" cy="86010"/>
            </a:xfrm>
            <a:custGeom>
              <a:avLst/>
              <a:gdLst/>
              <a:ahLst/>
              <a:cxnLst/>
              <a:rect l="l" t="t" r="r" b="b"/>
              <a:pathLst>
                <a:path w="120000" h="120000" extrusionOk="0">
                  <a:moveTo>
                    <a:pt x="77142" y="106666"/>
                  </a:moveTo>
                  <a:cubicBezTo>
                    <a:pt x="59999" y="106666"/>
                    <a:pt x="51428" y="66666"/>
                    <a:pt x="42857" y="66666"/>
                  </a:cubicBezTo>
                  <a:cubicBezTo>
                    <a:pt x="34285" y="53333"/>
                    <a:pt x="0" y="40000"/>
                    <a:pt x="0" y="40000"/>
                  </a:cubicBezTo>
                  <a:cubicBezTo>
                    <a:pt x="8571" y="26666"/>
                    <a:pt x="25714" y="13333"/>
                    <a:pt x="34285" y="0"/>
                  </a:cubicBezTo>
                  <a:cubicBezTo>
                    <a:pt x="51428" y="0"/>
                    <a:pt x="68571" y="0"/>
                    <a:pt x="85714" y="13333"/>
                  </a:cubicBezTo>
                  <a:cubicBezTo>
                    <a:pt x="102857" y="26666"/>
                    <a:pt x="119999" y="26666"/>
                    <a:pt x="102857" y="53333"/>
                  </a:cubicBezTo>
                  <a:cubicBezTo>
                    <a:pt x="94285" y="66666"/>
                    <a:pt x="85714" y="120000"/>
                    <a:pt x="77142" y="106666"/>
                  </a:cubicBezTo>
                  <a:cubicBezTo>
                    <a:pt x="68571" y="106666"/>
                    <a:pt x="77142" y="106666"/>
                    <a:pt x="77142" y="10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8" name="Google Shape;1018;p36"/>
            <p:cNvSpPr/>
            <p:nvPr/>
          </p:nvSpPr>
          <p:spPr>
            <a:xfrm>
              <a:off x="6916751" y="4700729"/>
              <a:ext cx="296178" cy="273958"/>
            </a:xfrm>
            <a:custGeom>
              <a:avLst/>
              <a:gdLst/>
              <a:ahLst/>
              <a:cxnLst/>
              <a:rect l="l" t="t" r="r" b="b"/>
              <a:pathLst>
                <a:path w="120000" h="120000" extrusionOk="0">
                  <a:moveTo>
                    <a:pt x="67500" y="111724"/>
                  </a:moveTo>
                  <a:cubicBezTo>
                    <a:pt x="56250" y="103448"/>
                    <a:pt x="48750" y="86896"/>
                    <a:pt x="37500" y="78620"/>
                  </a:cubicBezTo>
                  <a:cubicBezTo>
                    <a:pt x="26250" y="74482"/>
                    <a:pt x="15000" y="66206"/>
                    <a:pt x="3750" y="62068"/>
                  </a:cubicBezTo>
                  <a:cubicBezTo>
                    <a:pt x="0" y="57931"/>
                    <a:pt x="0" y="57931"/>
                    <a:pt x="0" y="53793"/>
                  </a:cubicBezTo>
                  <a:cubicBezTo>
                    <a:pt x="0" y="41379"/>
                    <a:pt x="7500" y="45517"/>
                    <a:pt x="15000" y="49655"/>
                  </a:cubicBezTo>
                  <a:cubicBezTo>
                    <a:pt x="22500" y="53793"/>
                    <a:pt x="30000" y="62068"/>
                    <a:pt x="41250" y="57931"/>
                  </a:cubicBezTo>
                  <a:cubicBezTo>
                    <a:pt x="45000" y="57931"/>
                    <a:pt x="41250" y="49655"/>
                    <a:pt x="41250" y="49655"/>
                  </a:cubicBezTo>
                  <a:cubicBezTo>
                    <a:pt x="41250" y="45517"/>
                    <a:pt x="48750" y="49655"/>
                    <a:pt x="48750" y="45517"/>
                  </a:cubicBezTo>
                  <a:cubicBezTo>
                    <a:pt x="52500" y="41379"/>
                    <a:pt x="26250" y="33103"/>
                    <a:pt x="26250" y="33103"/>
                  </a:cubicBezTo>
                  <a:cubicBezTo>
                    <a:pt x="18750" y="28965"/>
                    <a:pt x="22500" y="24827"/>
                    <a:pt x="26250" y="24827"/>
                  </a:cubicBezTo>
                  <a:cubicBezTo>
                    <a:pt x="33750" y="20689"/>
                    <a:pt x="33750" y="24827"/>
                    <a:pt x="37500" y="28965"/>
                  </a:cubicBezTo>
                  <a:cubicBezTo>
                    <a:pt x="37500" y="28965"/>
                    <a:pt x="41250" y="20689"/>
                    <a:pt x="41250" y="20689"/>
                  </a:cubicBezTo>
                  <a:cubicBezTo>
                    <a:pt x="45000" y="20689"/>
                    <a:pt x="30000" y="16551"/>
                    <a:pt x="30000" y="16551"/>
                  </a:cubicBezTo>
                  <a:cubicBezTo>
                    <a:pt x="30000" y="16551"/>
                    <a:pt x="37500" y="12413"/>
                    <a:pt x="37500" y="12413"/>
                  </a:cubicBezTo>
                  <a:cubicBezTo>
                    <a:pt x="41250" y="12413"/>
                    <a:pt x="48750" y="16551"/>
                    <a:pt x="52500" y="16551"/>
                  </a:cubicBezTo>
                  <a:cubicBezTo>
                    <a:pt x="52500" y="16551"/>
                    <a:pt x="48750" y="12413"/>
                    <a:pt x="48750" y="12413"/>
                  </a:cubicBezTo>
                  <a:cubicBezTo>
                    <a:pt x="52500" y="8275"/>
                    <a:pt x="67500" y="20689"/>
                    <a:pt x="71250" y="20689"/>
                  </a:cubicBezTo>
                  <a:cubicBezTo>
                    <a:pt x="75000" y="16551"/>
                    <a:pt x="67500" y="16551"/>
                    <a:pt x="67500" y="12413"/>
                  </a:cubicBezTo>
                  <a:cubicBezTo>
                    <a:pt x="67500" y="12413"/>
                    <a:pt x="71250" y="12413"/>
                    <a:pt x="71250" y="12413"/>
                  </a:cubicBezTo>
                  <a:cubicBezTo>
                    <a:pt x="71250" y="12413"/>
                    <a:pt x="63750" y="12413"/>
                    <a:pt x="63750" y="8275"/>
                  </a:cubicBezTo>
                  <a:cubicBezTo>
                    <a:pt x="63750" y="8275"/>
                    <a:pt x="90000" y="0"/>
                    <a:pt x="93750" y="4137"/>
                  </a:cubicBezTo>
                  <a:cubicBezTo>
                    <a:pt x="97500" y="4137"/>
                    <a:pt x="86250" y="8275"/>
                    <a:pt x="86250" y="12413"/>
                  </a:cubicBezTo>
                  <a:cubicBezTo>
                    <a:pt x="90000" y="16551"/>
                    <a:pt x="101250" y="12413"/>
                    <a:pt x="105000" y="16551"/>
                  </a:cubicBezTo>
                  <a:cubicBezTo>
                    <a:pt x="105000" y="20689"/>
                    <a:pt x="90000" y="28965"/>
                    <a:pt x="101250" y="28965"/>
                  </a:cubicBezTo>
                  <a:cubicBezTo>
                    <a:pt x="105000" y="28965"/>
                    <a:pt x="101250" y="33103"/>
                    <a:pt x="97500" y="33103"/>
                  </a:cubicBezTo>
                  <a:cubicBezTo>
                    <a:pt x="93750" y="33103"/>
                    <a:pt x="90000" y="33103"/>
                    <a:pt x="86250" y="41379"/>
                  </a:cubicBezTo>
                  <a:cubicBezTo>
                    <a:pt x="86250" y="41379"/>
                    <a:pt x="78750" y="53793"/>
                    <a:pt x="78750" y="53793"/>
                  </a:cubicBezTo>
                  <a:cubicBezTo>
                    <a:pt x="82500" y="53793"/>
                    <a:pt x="86250" y="45517"/>
                    <a:pt x="90000" y="45517"/>
                  </a:cubicBezTo>
                  <a:cubicBezTo>
                    <a:pt x="93750" y="45517"/>
                    <a:pt x="93750" y="49655"/>
                    <a:pt x="97500" y="53793"/>
                  </a:cubicBezTo>
                  <a:cubicBezTo>
                    <a:pt x="101250" y="53793"/>
                    <a:pt x="112500" y="70344"/>
                    <a:pt x="108750" y="53793"/>
                  </a:cubicBezTo>
                  <a:cubicBezTo>
                    <a:pt x="108750" y="49655"/>
                    <a:pt x="101250" y="45517"/>
                    <a:pt x="105000" y="41379"/>
                  </a:cubicBezTo>
                  <a:cubicBezTo>
                    <a:pt x="108750" y="41379"/>
                    <a:pt x="112500" y="41379"/>
                    <a:pt x="112500" y="45517"/>
                  </a:cubicBezTo>
                  <a:cubicBezTo>
                    <a:pt x="112500" y="49655"/>
                    <a:pt x="108750" y="53793"/>
                    <a:pt x="112500" y="57931"/>
                  </a:cubicBezTo>
                  <a:cubicBezTo>
                    <a:pt x="116250" y="62068"/>
                    <a:pt x="120000" y="66206"/>
                    <a:pt x="116250" y="70344"/>
                  </a:cubicBezTo>
                  <a:cubicBezTo>
                    <a:pt x="108750" y="78620"/>
                    <a:pt x="120000" y="91034"/>
                    <a:pt x="105000" y="95172"/>
                  </a:cubicBezTo>
                  <a:cubicBezTo>
                    <a:pt x="105000" y="95172"/>
                    <a:pt x="78750" y="103448"/>
                    <a:pt x="82500" y="95172"/>
                  </a:cubicBezTo>
                  <a:cubicBezTo>
                    <a:pt x="82500" y="91034"/>
                    <a:pt x="78750" y="91034"/>
                    <a:pt x="78750" y="95172"/>
                  </a:cubicBezTo>
                  <a:cubicBezTo>
                    <a:pt x="82500" y="99310"/>
                    <a:pt x="82500" y="103448"/>
                    <a:pt x="86250" y="107586"/>
                  </a:cubicBezTo>
                  <a:cubicBezTo>
                    <a:pt x="86250" y="115862"/>
                    <a:pt x="71250" y="111724"/>
                    <a:pt x="67500" y="111724"/>
                  </a:cubicBezTo>
                  <a:cubicBezTo>
                    <a:pt x="63750" y="107586"/>
                    <a:pt x="82500" y="120000"/>
                    <a:pt x="67500" y="11172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19" name="Google Shape;1019;p36"/>
            <p:cNvSpPr/>
            <p:nvPr/>
          </p:nvSpPr>
          <p:spPr>
            <a:xfrm>
              <a:off x="7232037" y="4700729"/>
              <a:ext cx="261145" cy="207060"/>
            </a:xfrm>
            <a:custGeom>
              <a:avLst/>
              <a:gdLst/>
              <a:ahLst/>
              <a:cxnLst/>
              <a:rect l="l" t="t" r="r" b="b"/>
              <a:pathLst>
                <a:path w="120000" h="120000" extrusionOk="0">
                  <a:moveTo>
                    <a:pt x="29999" y="120000"/>
                  </a:moveTo>
                  <a:cubicBezTo>
                    <a:pt x="21428" y="114545"/>
                    <a:pt x="12857" y="114545"/>
                    <a:pt x="12857" y="103636"/>
                  </a:cubicBezTo>
                  <a:cubicBezTo>
                    <a:pt x="12857" y="87272"/>
                    <a:pt x="0" y="76363"/>
                    <a:pt x="4285" y="60000"/>
                  </a:cubicBezTo>
                  <a:cubicBezTo>
                    <a:pt x="4285" y="49090"/>
                    <a:pt x="0" y="32727"/>
                    <a:pt x="4285" y="21818"/>
                  </a:cubicBezTo>
                  <a:cubicBezTo>
                    <a:pt x="8571" y="21818"/>
                    <a:pt x="25714" y="27272"/>
                    <a:pt x="25714" y="21818"/>
                  </a:cubicBezTo>
                  <a:cubicBezTo>
                    <a:pt x="25714" y="16363"/>
                    <a:pt x="0" y="16363"/>
                    <a:pt x="21428" y="5454"/>
                  </a:cubicBezTo>
                  <a:cubicBezTo>
                    <a:pt x="38571" y="0"/>
                    <a:pt x="51428" y="5454"/>
                    <a:pt x="68571" y="10909"/>
                  </a:cubicBezTo>
                  <a:cubicBezTo>
                    <a:pt x="81428" y="10909"/>
                    <a:pt x="94285" y="10909"/>
                    <a:pt x="107142" y="16363"/>
                  </a:cubicBezTo>
                  <a:cubicBezTo>
                    <a:pt x="119999" y="21818"/>
                    <a:pt x="107142" y="32727"/>
                    <a:pt x="98571" y="43636"/>
                  </a:cubicBezTo>
                  <a:cubicBezTo>
                    <a:pt x="94285" y="54545"/>
                    <a:pt x="89999" y="65454"/>
                    <a:pt x="81428" y="70909"/>
                  </a:cubicBezTo>
                  <a:cubicBezTo>
                    <a:pt x="77142" y="81818"/>
                    <a:pt x="59999" y="70909"/>
                    <a:pt x="51428" y="70909"/>
                  </a:cubicBezTo>
                  <a:cubicBezTo>
                    <a:pt x="51428" y="70909"/>
                    <a:pt x="38571" y="70909"/>
                    <a:pt x="42857" y="76363"/>
                  </a:cubicBezTo>
                  <a:cubicBezTo>
                    <a:pt x="42857" y="81818"/>
                    <a:pt x="51428" y="81818"/>
                    <a:pt x="47142" y="92727"/>
                  </a:cubicBezTo>
                  <a:cubicBezTo>
                    <a:pt x="42857" y="92727"/>
                    <a:pt x="34285" y="120000"/>
                    <a:pt x="29999" y="120000"/>
                  </a:cubicBezTo>
                  <a:cubicBezTo>
                    <a:pt x="21428" y="114545"/>
                    <a:pt x="34285" y="120000"/>
                    <a:pt x="29999"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0" name="Google Shape;1020;p36"/>
            <p:cNvSpPr/>
            <p:nvPr/>
          </p:nvSpPr>
          <p:spPr>
            <a:xfrm>
              <a:off x="5833947" y="4675245"/>
              <a:ext cx="503186" cy="308998"/>
            </a:xfrm>
            <a:custGeom>
              <a:avLst/>
              <a:gdLst/>
              <a:ahLst/>
              <a:cxnLst/>
              <a:rect l="l" t="t" r="r" b="b"/>
              <a:pathLst>
                <a:path w="120000" h="120000" extrusionOk="0">
                  <a:moveTo>
                    <a:pt x="115555" y="36363"/>
                  </a:moveTo>
                  <a:cubicBezTo>
                    <a:pt x="111111" y="29090"/>
                    <a:pt x="106666" y="21818"/>
                    <a:pt x="100000" y="14545"/>
                  </a:cubicBezTo>
                  <a:cubicBezTo>
                    <a:pt x="97777" y="14545"/>
                    <a:pt x="93333" y="10909"/>
                    <a:pt x="91111" y="10909"/>
                  </a:cubicBezTo>
                  <a:cubicBezTo>
                    <a:pt x="84444" y="7272"/>
                    <a:pt x="82222" y="10909"/>
                    <a:pt x="77777" y="14545"/>
                  </a:cubicBezTo>
                  <a:cubicBezTo>
                    <a:pt x="75555" y="14545"/>
                    <a:pt x="73333" y="10909"/>
                    <a:pt x="71111" y="10909"/>
                  </a:cubicBezTo>
                  <a:cubicBezTo>
                    <a:pt x="68888" y="7272"/>
                    <a:pt x="64444" y="7272"/>
                    <a:pt x="60000" y="3636"/>
                  </a:cubicBezTo>
                  <a:cubicBezTo>
                    <a:pt x="55555" y="3636"/>
                    <a:pt x="48888" y="0"/>
                    <a:pt x="44444" y="0"/>
                  </a:cubicBezTo>
                  <a:cubicBezTo>
                    <a:pt x="37777" y="0"/>
                    <a:pt x="31111" y="3636"/>
                    <a:pt x="24444" y="3636"/>
                  </a:cubicBezTo>
                  <a:cubicBezTo>
                    <a:pt x="20000" y="7272"/>
                    <a:pt x="13333" y="3636"/>
                    <a:pt x="17777" y="10909"/>
                  </a:cubicBezTo>
                  <a:cubicBezTo>
                    <a:pt x="22222" y="25454"/>
                    <a:pt x="22222" y="29090"/>
                    <a:pt x="15555" y="40000"/>
                  </a:cubicBezTo>
                  <a:cubicBezTo>
                    <a:pt x="11111" y="47272"/>
                    <a:pt x="15555" y="50909"/>
                    <a:pt x="15555" y="54545"/>
                  </a:cubicBezTo>
                  <a:cubicBezTo>
                    <a:pt x="13333" y="58181"/>
                    <a:pt x="8888" y="58181"/>
                    <a:pt x="8888" y="65454"/>
                  </a:cubicBezTo>
                  <a:cubicBezTo>
                    <a:pt x="6666" y="72727"/>
                    <a:pt x="2222" y="80000"/>
                    <a:pt x="0" y="87272"/>
                  </a:cubicBezTo>
                  <a:cubicBezTo>
                    <a:pt x="0" y="90909"/>
                    <a:pt x="13333" y="94545"/>
                    <a:pt x="15555" y="94545"/>
                  </a:cubicBezTo>
                  <a:cubicBezTo>
                    <a:pt x="22222" y="101818"/>
                    <a:pt x="26666" y="116363"/>
                    <a:pt x="33333" y="116363"/>
                  </a:cubicBezTo>
                  <a:cubicBezTo>
                    <a:pt x="35555" y="120000"/>
                    <a:pt x="40000" y="112727"/>
                    <a:pt x="42222" y="109090"/>
                  </a:cubicBezTo>
                  <a:cubicBezTo>
                    <a:pt x="46666" y="105454"/>
                    <a:pt x="51111" y="109090"/>
                    <a:pt x="55555" y="105454"/>
                  </a:cubicBezTo>
                  <a:cubicBezTo>
                    <a:pt x="60000" y="105454"/>
                    <a:pt x="60000" y="101818"/>
                    <a:pt x="62222" y="94545"/>
                  </a:cubicBezTo>
                  <a:cubicBezTo>
                    <a:pt x="62222" y="87272"/>
                    <a:pt x="62222" y="83636"/>
                    <a:pt x="68888" y="76363"/>
                  </a:cubicBezTo>
                  <a:cubicBezTo>
                    <a:pt x="73333" y="72727"/>
                    <a:pt x="75555" y="65454"/>
                    <a:pt x="82222" y="61818"/>
                  </a:cubicBezTo>
                  <a:cubicBezTo>
                    <a:pt x="88888" y="54545"/>
                    <a:pt x="95555" y="50909"/>
                    <a:pt x="102222" y="47272"/>
                  </a:cubicBezTo>
                  <a:cubicBezTo>
                    <a:pt x="102222" y="47272"/>
                    <a:pt x="117777" y="36363"/>
                    <a:pt x="115555" y="36363"/>
                  </a:cubicBezTo>
                  <a:cubicBezTo>
                    <a:pt x="113333" y="32727"/>
                    <a:pt x="120000" y="40000"/>
                    <a:pt x="115555" y="3636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1" name="Google Shape;1021;p36"/>
            <p:cNvSpPr/>
            <p:nvPr/>
          </p:nvSpPr>
          <p:spPr>
            <a:xfrm>
              <a:off x="6811655" y="4589235"/>
              <a:ext cx="66879" cy="38227"/>
            </a:xfrm>
            <a:custGeom>
              <a:avLst/>
              <a:gdLst/>
              <a:ahLst/>
              <a:cxnLst/>
              <a:rect l="l" t="t" r="r" b="b"/>
              <a:pathLst>
                <a:path w="120000" h="120000" extrusionOk="0">
                  <a:moveTo>
                    <a:pt x="68571" y="120000"/>
                  </a:moveTo>
                  <a:cubicBezTo>
                    <a:pt x="51428" y="120000"/>
                    <a:pt x="17142" y="120000"/>
                    <a:pt x="17142" y="90000"/>
                  </a:cubicBezTo>
                  <a:cubicBezTo>
                    <a:pt x="0" y="60000"/>
                    <a:pt x="51428" y="0"/>
                    <a:pt x="51428" y="0"/>
                  </a:cubicBezTo>
                  <a:cubicBezTo>
                    <a:pt x="102857" y="0"/>
                    <a:pt x="119999" y="120000"/>
                    <a:pt x="68571" y="120000"/>
                  </a:cubicBezTo>
                  <a:cubicBezTo>
                    <a:pt x="17142" y="90000"/>
                    <a:pt x="102857" y="120000"/>
                    <a:pt x="68571"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2" name="Google Shape;1022;p36"/>
            <p:cNvSpPr/>
            <p:nvPr/>
          </p:nvSpPr>
          <p:spPr>
            <a:xfrm>
              <a:off x="6235221" y="4420403"/>
              <a:ext cx="560509" cy="264400"/>
            </a:xfrm>
            <a:custGeom>
              <a:avLst/>
              <a:gdLst/>
              <a:ahLst/>
              <a:cxnLst/>
              <a:rect l="l" t="t" r="r" b="b"/>
              <a:pathLst>
                <a:path w="120000" h="120000" extrusionOk="0">
                  <a:moveTo>
                    <a:pt x="100000" y="94285"/>
                  </a:moveTo>
                  <a:cubicBezTo>
                    <a:pt x="98000" y="94285"/>
                    <a:pt x="98000" y="89999"/>
                    <a:pt x="96000" y="89999"/>
                  </a:cubicBezTo>
                  <a:cubicBezTo>
                    <a:pt x="96000" y="89999"/>
                    <a:pt x="92000" y="94285"/>
                    <a:pt x="92000" y="98571"/>
                  </a:cubicBezTo>
                  <a:cubicBezTo>
                    <a:pt x="90000" y="98571"/>
                    <a:pt x="88000" y="98571"/>
                    <a:pt x="86000" y="94285"/>
                  </a:cubicBezTo>
                  <a:cubicBezTo>
                    <a:pt x="84000" y="94285"/>
                    <a:pt x="82000" y="94285"/>
                    <a:pt x="80000" y="98571"/>
                  </a:cubicBezTo>
                  <a:cubicBezTo>
                    <a:pt x="70000" y="107142"/>
                    <a:pt x="60000" y="111428"/>
                    <a:pt x="48000" y="115714"/>
                  </a:cubicBezTo>
                  <a:cubicBezTo>
                    <a:pt x="46000" y="115714"/>
                    <a:pt x="40000" y="119999"/>
                    <a:pt x="38000" y="119999"/>
                  </a:cubicBezTo>
                  <a:cubicBezTo>
                    <a:pt x="34000" y="115714"/>
                    <a:pt x="26000" y="111428"/>
                    <a:pt x="34000" y="102857"/>
                  </a:cubicBezTo>
                  <a:cubicBezTo>
                    <a:pt x="38000" y="102857"/>
                    <a:pt x="44000" y="94285"/>
                    <a:pt x="48000" y="94285"/>
                  </a:cubicBezTo>
                  <a:cubicBezTo>
                    <a:pt x="52000" y="94285"/>
                    <a:pt x="56000" y="94285"/>
                    <a:pt x="58000" y="94285"/>
                  </a:cubicBezTo>
                  <a:cubicBezTo>
                    <a:pt x="58000" y="94285"/>
                    <a:pt x="64000" y="85714"/>
                    <a:pt x="62000" y="85714"/>
                  </a:cubicBezTo>
                  <a:cubicBezTo>
                    <a:pt x="60000" y="81428"/>
                    <a:pt x="50000" y="85714"/>
                    <a:pt x="48000" y="85714"/>
                  </a:cubicBezTo>
                  <a:cubicBezTo>
                    <a:pt x="44000" y="89999"/>
                    <a:pt x="42000" y="89999"/>
                    <a:pt x="38000" y="89999"/>
                  </a:cubicBezTo>
                  <a:cubicBezTo>
                    <a:pt x="34000" y="89999"/>
                    <a:pt x="38000" y="85714"/>
                    <a:pt x="38000" y="81428"/>
                  </a:cubicBezTo>
                  <a:cubicBezTo>
                    <a:pt x="38000" y="68571"/>
                    <a:pt x="26000" y="89999"/>
                    <a:pt x="24000" y="89999"/>
                  </a:cubicBezTo>
                  <a:cubicBezTo>
                    <a:pt x="24000" y="89999"/>
                    <a:pt x="22000" y="94285"/>
                    <a:pt x="22000" y="94285"/>
                  </a:cubicBezTo>
                  <a:cubicBezTo>
                    <a:pt x="18000" y="85714"/>
                    <a:pt x="18000" y="94285"/>
                    <a:pt x="18000" y="98571"/>
                  </a:cubicBezTo>
                  <a:cubicBezTo>
                    <a:pt x="18000" y="98571"/>
                    <a:pt x="12000" y="89999"/>
                    <a:pt x="10000" y="89999"/>
                  </a:cubicBezTo>
                  <a:cubicBezTo>
                    <a:pt x="8000" y="89999"/>
                    <a:pt x="0" y="94285"/>
                    <a:pt x="0" y="85714"/>
                  </a:cubicBezTo>
                  <a:cubicBezTo>
                    <a:pt x="0" y="77142"/>
                    <a:pt x="4000" y="81428"/>
                    <a:pt x="8000" y="77142"/>
                  </a:cubicBezTo>
                  <a:cubicBezTo>
                    <a:pt x="12000" y="77142"/>
                    <a:pt x="16000" y="77142"/>
                    <a:pt x="18000" y="72857"/>
                  </a:cubicBezTo>
                  <a:cubicBezTo>
                    <a:pt x="18000" y="72857"/>
                    <a:pt x="24000" y="68571"/>
                    <a:pt x="22000" y="68571"/>
                  </a:cubicBezTo>
                  <a:cubicBezTo>
                    <a:pt x="18000" y="64285"/>
                    <a:pt x="12000" y="68571"/>
                    <a:pt x="10000" y="68571"/>
                  </a:cubicBezTo>
                  <a:cubicBezTo>
                    <a:pt x="4000" y="68571"/>
                    <a:pt x="0" y="59999"/>
                    <a:pt x="8000" y="59999"/>
                  </a:cubicBezTo>
                  <a:cubicBezTo>
                    <a:pt x="12000" y="59999"/>
                    <a:pt x="20000" y="55714"/>
                    <a:pt x="24000" y="55714"/>
                  </a:cubicBezTo>
                  <a:cubicBezTo>
                    <a:pt x="22000" y="55714"/>
                    <a:pt x="8000" y="59999"/>
                    <a:pt x="8000" y="51428"/>
                  </a:cubicBezTo>
                  <a:cubicBezTo>
                    <a:pt x="6000" y="42857"/>
                    <a:pt x="24000" y="47142"/>
                    <a:pt x="26000" y="42857"/>
                  </a:cubicBezTo>
                  <a:cubicBezTo>
                    <a:pt x="26000" y="42857"/>
                    <a:pt x="18000" y="38571"/>
                    <a:pt x="18000" y="34285"/>
                  </a:cubicBezTo>
                  <a:cubicBezTo>
                    <a:pt x="16000" y="29999"/>
                    <a:pt x="28000" y="25714"/>
                    <a:pt x="28000" y="25714"/>
                  </a:cubicBezTo>
                  <a:cubicBezTo>
                    <a:pt x="34000" y="25714"/>
                    <a:pt x="30000" y="42857"/>
                    <a:pt x="34000" y="42857"/>
                  </a:cubicBezTo>
                  <a:cubicBezTo>
                    <a:pt x="40000" y="42857"/>
                    <a:pt x="44000" y="42857"/>
                    <a:pt x="50000" y="47142"/>
                  </a:cubicBezTo>
                  <a:cubicBezTo>
                    <a:pt x="52000" y="51428"/>
                    <a:pt x="56000" y="55714"/>
                    <a:pt x="58000" y="59999"/>
                  </a:cubicBezTo>
                  <a:cubicBezTo>
                    <a:pt x="62000" y="68571"/>
                    <a:pt x="60000" y="72857"/>
                    <a:pt x="64000" y="72857"/>
                  </a:cubicBezTo>
                  <a:cubicBezTo>
                    <a:pt x="70000" y="72857"/>
                    <a:pt x="74000" y="72857"/>
                    <a:pt x="78000" y="68571"/>
                  </a:cubicBezTo>
                  <a:cubicBezTo>
                    <a:pt x="86000" y="64285"/>
                    <a:pt x="74000" y="59999"/>
                    <a:pt x="74000" y="55714"/>
                  </a:cubicBezTo>
                  <a:cubicBezTo>
                    <a:pt x="74000" y="55714"/>
                    <a:pt x="90000" y="51428"/>
                    <a:pt x="76000" y="38571"/>
                  </a:cubicBezTo>
                  <a:cubicBezTo>
                    <a:pt x="74000" y="38571"/>
                    <a:pt x="70000" y="38571"/>
                    <a:pt x="72000" y="34285"/>
                  </a:cubicBezTo>
                  <a:cubicBezTo>
                    <a:pt x="74000" y="29999"/>
                    <a:pt x="76000" y="25714"/>
                    <a:pt x="76000" y="21428"/>
                  </a:cubicBezTo>
                  <a:cubicBezTo>
                    <a:pt x="78000" y="17142"/>
                    <a:pt x="86000" y="0"/>
                    <a:pt x="86000" y="12857"/>
                  </a:cubicBezTo>
                  <a:cubicBezTo>
                    <a:pt x="86000" y="17142"/>
                    <a:pt x="88000" y="21428"/>
                    <a:pt x="88000" y="29999"/>
                  </a:cubicBezTo>
                  <a:cubicBezTo>
                    <a:pt x="90000" y="29999"/>
                    <a:pt x="90000" y="34285"/>
                    <a:pt x="90000" y="38571"/>
                  </a:cubicBezTo>
                  <a:cubicBezTo>
                    <a:pt x="92000" y="42857"/>
                    <a:pt x="88000" y="38571"/>
                    <a:pt x="88000" y="42857"/>
                  </a:cubicBezTo>
                  <a:cubicBezTo>
                    <a:pt x="88000" y="51428"/>
                    <a:pt x="94000" y="42857"/>
                    <a:pt x="94000" y="47142"/>
                  </a:cubicBezTo>
                  <a:cubicBezTo>
                    <a:pt x="94000" y="55714"/>
                    <a:pt x="100000" y="59999"/>
                    <a:pt x="102000" y="59999"/>
                  </a:cubicBezTo>
                  <a:cubicBezTo>
                    <a:pt x="106000" y="59999"/>
                    <a:pt x="106000" y="64285"/>
                    <a:pt x="106000" y="55714"/>
                  </a:cubicBezTo>
                  <a:cubicBezTo>
                    <a:pt x="106000" y="47142"/>
                    <a:pt x="110000" y="47142"/>
                    <a:pt x="114000" y="51428"/>
                  </a:cubicBezTo>
                  <a:cubicBezTo>
                    <a:pt x="116000" y="51428"/>
                    <a:pt x="120000" y="59999"/>
                    <a:pt x="118000" y="64285"/>
                  </a:cubicBezTo>
                  <a:cubicBezTo>
                    <a:pt x="118000" y="68571"/>
                    <a:pt x="116000" y="81428"/>
                    <a:pt x="116000" y="85714"/>
                  </a:cubicBezTo>
                  <a:cubicBezTo>
                    <a:pt x="114000" y="89999"/>
                    <a:pt x="102000" y="94285"/>
                    <a:pt x="100000" y="94285"/>
                  </a:cubicBezTo>
                  <a:cubicBezTo>
                    <a:pt x="96000" y="89999"/>
                    <a:pt x="102000" y="94285"/>
                    <a:pt x="100000" y="9428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3" name="Google Shape;1023;p36"/>
            <p:cNvSpPr/>
            <p:nvPr/>
          </p:nvSpPr>
          <p:spPr>
            <a:xfrm>
              <a:off x="6139678" y="4525526"/>
              <a:ext cx="95541" cy="63711"/>
            </a:xfrm>
            <a:custGeom>
              <a:avLst/>
              <a:gdLst/>
              <a:ahLst/>
              <a:cxnLst/>
              <a:rect l="l" t="t" r="r" b="b"/>
              <a:pathLst>
                <a:path w="120000" h="120000" extrusionOk="0">
                  <a:moveTo>
                    <a:pt x="108000" y="17142"/>
                  </a:moveTo>
                  <a:cubicBezTo>
                    <a:pt x="96000" y="17142"/>
                    <a:pt x="0" y="85714"/>
                    <a:pt x="0" y="85714"/>
                  </a:cubicBezTo>
                  <a:cubicBezTo>
                    <a:pt x="24000" y="102857"/>
                    <a:pt x="60000" y="119999"/>
                    <a:pt x="72000" y="85714"/>
                  </a:cubicBezTo>
                  <a:cubicBezTo>
                    <a:pt x="84000" y="68571"/>
                    <a:pt x="108000" y="0"/>
                    <a:pt x="108000" y="17142"/>
                  </a:cubicBezTo>
                  <a:cubicBezTo>
                    <a:pt x="84000" y="17142"/>
                    <a:pt x="120000" y="0"/>
                    <a:pt x="108000" y="1714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4" name="Google Shape;1024;p36"/>
            <p:cNvSpPr/>
            <p:nvPr/>
          </p:nvSpPr>
          <p:spPr>
            <a:xfrm>
              <a:off x="5974074" y="4385363"/>
              <a:ext cx="343950" cy="159279"/>
            </a:xfrm>
            <a:custGeom>
              <a:avLst/>
              <a:gdLst/>
              <a:ahLst/>
              <a:cxnLst/>
              <a:rect l="l" t="t" r="r" b="b"/>
              <a:pathLst>
                <a:path w="120000" h="120000" extrusionOk="0">
                  <a:moveTo>
                    <a:pt x="97297" y="84705"/>
                  </a:moveTo>
                  <a:cubicBezTo>
                    <a:pt x="94054" y="91764"/>
                    <a:pt x="87567" y="91764"/>
                    <a:pt x="87567" y="91764"/>
                  </a:cubicBezTo>
                  <a:cubicBezTo>
                    <a:pt x="77837" y="91764"/>
                    <a:pt x="81081" y="77647"/>
                    <a:pt x="84324" y="70588"/>
                  </a:cubicBezTo>
                  <a:cubicBezTo>
                    <a:pt x="87567" y="56470"/>
                    <a:pt x="77837" y="49411"/>
                    <a:pt x="74594" y="56470"/>
                  </a:cubicBezTo>
                  <a:cubicBezTo>
                    <a:pt x="74594" y="63529"/>
                    <a:pt x="74594" y="70588"/>
                    <a:pt x="71351" y="70588"/>
                  </a:cubicBezTo>
                  <a:cubicBezTo>
                    <a:pt x="71351" y="70588"/>
                    <a:pt x="68108" y="70588"/>
                    <a:pt x="68108" y="63529"/>
                  </a:cubicBezTo>
                  <a:cubicBezTo>
                    <a:pt x="64864" y="70588"/>
                    <a:pt x="68108" y="84705"/>
                    <a:pt x="64864" y="91764"/>
                  </a:cubicBezTo>
                  <a:cubicBezTo>
                    <a:pt x="61621" y="105882"/>
                    <a:pt x="58378" y="91764"/>
                    <a:pt x="55135" y="98823"/>
                  </a:cubicBezTo>
                  <a:cubicBezTo>
                    <a:pt x="51891" y="98823"/>
                    <a:pt x="55135" y="112941"/>
                    <a:pt x="51891" y="112941"/>
                  </a:cubicBezTo>
                  <a:cubicBezTo>
                    <a:pt x="51891" y="120000"/>
                    <a:pt x="42162" y="120000"/>
                    <a:pt x="38918" y="120000"/>
                  </a:cubicBezTo>
                  <a:cubicBezTo>
                    <a:pt x="35675" y="112941"/>
                    <a:pt x="35675" y="98823"/>
                    <a:pt x="32432" y="105882"/>
                  </a:cubicBezTo>
                  <a:cubicBezTo>
                    <a:pt x="25945" y="112941"/>
                    <a:pt x="22702" y="112941"/>
                    <a:pt x="16216" y="112941"/>
                  </a:cubicBezTo>
                  <a:cubicBezTo>
                    <a:pt x="12972" y="112941"/>
                    <a:pt x="6486" y="120000"/>
                    <a:pt x="3243" y="120000"/>
                  </a:cubicBezTo>
                  <a:cubicBezTo>
                    <a:pt x="0" y="120000"/>
                    <a:pt x="9729" y="98823"/>
                    <a:pt x="6486" y="91764"/>
                  </a:cubicBezTo>
                  <a:cubicBezTo>
                    <a:pt x="6486" y="91764"/>
                    <a:pt x="3243" y="98823"/>
                    <a:pt x="0" y="98823"/>
                  </a:cubicBezTo>
                  <a:cubicBezTo>
                    <a:pt x="0" y="91764"/>
                    <a:pt x="16216" y="84705"/>
                    <a:pt x="19459" y="84705"/>
                  </a:cubicBezTo>
                  <a:cubicBezTo>
                    <a:pt x="25945" y="84705"/>
                    <a:pt x="25945" y="77647"/>
                    <a:pt x="29189" y="70588"/>
                  </a:cubicBezTo>
                  <a:cubicBezTo>
                    <a:pt x="35675" y="56470"/>
                    <a:pt x="38918" y="56470"/>
                    <a:pt x="42162" y="49411"/>
                  </a:cubicBezTo>
                  <a:cubicBezTo>
                    <a:pt x="48648" y="35294"/>
                    <a:pt x="51891" y="21176"/>
                    <a:pt x="58378" y="21176"/>
                  </a:cubicBezTo>
                  <a:cubicBezTo>
                    <a:pt x="64864" y="14117"/>
                    <a:pt x="71351" y="14117"/>
                    <a:pt x="77837" y="21176"/>
                  </a:cubicBezTo>
                  <a:cubicBezTo>
                    <a:pt x="84324" y="21176"/>
                    <a:pt x="94054" y="28235"/>
                    <a:pt x="97297" y="21176"/>
                  </a:cubicBezTo>
                  <a:cubicBezTo>
                    <a:pt x="100540" y="14117"/>
                    <a:pt x="97297" y="0"/>
                    <a:pt x="103783" y="0"/>
                  </a:cubicBezTo>
                  <a:cubicBezTo>
                    <a:pt x="103783" y="0"/>
                    <a:pt x="116756" y="7058"/>
                    <a:pt x="116756" y="14117"/>
                  </a:cubicBezTo>
                  <a:cubicBezTo>
                    <a:pt x="120000" y="14117"/>
                    <a:pt x="110270" y="21176"/>
                    <a:pt x="110270" y="28235"/>
                  </a:cubicBezTo>
                  <a:cubicBezTo>
                    <a:pt x="110270" y="35294"/>
                    <a:pt x="120000" y="42352"/>
                    <a:pt x="110270" y="49411"/>
                  </a:cubicBezTo>
                  <a:cubicBezTo>
                    <a:pt x="107027" y="56470"/>
                    <a:pt x="116756" y="63529"/>
                    <a:pt x="113513" y="63529"/>
                  </a:cubicBezTo>
                  <a:cubicBezTo>
                    <a:pt x="107027" y="70588"/>
                    <a:pt x="103783" y="70588"/>
                    <a:pt x="100540" y="70588"/>
                  </a:cubicBezTo>
                  <a:cubicBezTo>
                    <a:pt x="100540" y="77647"/>
                    <a:pt x="100540" y="77647"/>
                    <a:pt x="97297" y="84705"/>
                  </a:cubicBezTo>
                  <a:cubicBezTo>
                    <a:pt x="94054" y="91764"/>
                    <a:pt x="100540" y="77647"/>
                    <a:pt x="97297" y="8470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5" name="Google Shape;1025;p36"/>
            <p:cNvSpPr/>
            <p:nvPr/>
          </p:nvSpPr>
          <p:spPr>
            <a:xfrm>
              <a:off x="6346686" y="4449069"/>
              <a:ext cx="73248" cy="19114"/>
            </a:xfrm>
            <a:custGeom>
              <a:avLst/>
              <a:gdLst/>
              <a:ahLst/>
              <a:cxnLst/>
              <a:rect l="l" t="t" r="r" b="b"/>
              <a:pathLst>
                <a:path w="120000" h="120000" extrusionOk="0">
                  <a:moveTo>
                    <a:pt x="90000" y="120000"/>
                  </a:moveTo>
                  <a:cubicBezTo>
                    <a:pt x="60000" y="120000"/>
                    <a:pt x="0" y="60000"/>
                    <a:pt x="45000" y="0"/>
                  </a:cubicBezTo>
                  <a:cubicBezTo>
                    <a:pt x="75000" y="0"/>
                    <a:pt x="120000" y="120000"/>
                    <a:pt x="9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6" name="Google Shape;1026;p36"/>
            <p:cNvSpPr/>
            <p:nvPr/>
          </p:nvSpPr>
          <p:spPr>
            <a:xfrm>
              <a:off x="6410381" y="4318467"/>
              <a:ext cx="197453" cy="92380"/>
            </a:xfrm>
            <a:custGeom>
              <a:avLst/>
              <a:gdLst/>
              <a:ahLst/>
              <a:cxnLst/>
              <a:rect l="l" t="t" r="r" b="b"/>
              <a:pathLst>
                <a:path w="120000" h="120000" extrusionOk="0">
                  <a:moveTo>
                    <a:pt x="40000" y="108000"/>
                  </a:moveTo>
                  <a:cubicBezTo>
                    <a:pt x="34285" y="108000"/>
                    <a:pt x="0" y="72000"/>
                    <a:pt x="11428" y="48000"/>
                  </a:cubicBezTo>
                  <a:cubicBezTo>
                    <a:pt x="22857" y="24000"/>
                    <a:pt x="40000" y="24000"/>
                    <a:pt x="51428" y="24000"/>
                  </a:cubicBezTo>
                  <a:cubicBezTo>
                    <a:pt x="68571" y="12000"/>
                    <a:pt x="85714" y="0"/>
                    <a:pt x="97142" y="0"/>
                  </a:cubicBezTo>
                  <a:cubicBezTo>
                    <a:pt x="102857" y="0"/>
                    <a:pt x="120000" y="12000"/>
                    <a:pt x="108571" y="24000"/>
                  </a:cubicBezTo>
                  <a:cubicBezTo>
                    <a:pt x="102857" y="36000"/>
                    <a:pt x="85714" y="24000"/>
                    <a:pt x="80000" y="48000"/>
                  </a:cubicBezTo>
                  <a:cubicBezTo>
                    <a:pt x="80000" y="48000"/>
                    <a:pt x="108571" y="72000"/>
                    <a:pt x="85714" y="84000"/>
                  </a:cubicBezTo>
                  <a:cubicBezTo>
                    <a:pt x="74285" y="96000"/>
                    <a:pt x="57142" y="120000"/>
                    <a:pt x="40000" y="108000"/>
                  </a:cubicBezTo>
                  <a:cubicBezTo>
                    <a:pt x="28571" y="108000"/>
                    <a:pt x="51428" y="120000"/>
                    <a:pt x="40000" y="10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7" name="Google Shape;1027;p36"/>
            <p:cNvSpPr/>
            <p:nvPr/>
          </p:nvSpPr>
          <p:spPr>
            <a:xfrm>
              <a:off x="6327577" y="4337578"/>
              <a:ext cx="73248" cy="38227"/>
            </a:xfrm>
            <a:custGeom>
              <a:avLst/>
              <a:gdLst/>
              <a:ahLst/>
              <a:cxnLst/>
              <a:rect l="l" t="t" r="r" b="b"/>
              <a:pathLst>
                <a:path w="120000" h="120000" extrusionOk="0">
                  <a:moveTo>
                    <a:pt x="90000" y="120000"/>
                  </a:moveTo>
                  <a:cubicBezTo>
                    <a:pt x="60000" y="120000"/>
                    <a:pt x="0" y="0"/>
                    <a:pt x="45000" y="0"/>
                  </a:cubicBezTo>
                  <a:cubicBezTo>
                    <a:pt x="90000" y="0"/>
                    <a:pt x="120000" y="90000"/>
                    <a:pt x="9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8" name="Google Shape;1028;p36"/>
            <p:cNvSpPr/>
            <p:nvPr/>
          </p:nvSpPr>
          <p:spPr>
            <a:xfrm>
              <a:off x="6429489" y="4251568"/>
              <a:ext cx="197453" cy="66896"/>
            </a:xfrm>
            <a:custGeom>
              <a:avLst/>
              <a:gdLst/>
              <a:ahLst/>
              <a:cxnLst/>
              <a:rect l="l" t="t" r="r" b="b"/>
              <a:pathLst>
                <a:path w="120000" h="120000" extrusionOk="0">
                  <a:moveTo>
                    <a:pt x="5714" y="85714"/>
                  </a:moveTo>
                  <a:cubicBezTo>
                    <a:pt x="0" y="85714"/>
                    <a:pt x="17142" y="68571"/>
                    <a:pt x="22857" y="68571"/>
                  </a:cubicBezTo>
                  <a:cubicBezTo>
                    <a:pt x="34285" y="51428"/>
                    <a:pt x="40000" y="34285"/>
                    <a:pt x="51428" y="17142"/>
                  </a:cubicBezTo>
                  <a:cubicBezTo>
                    <a:pt x="68571" y="0"/>
                    <a:pt x="85714" y="17142"/>
                    <a:pt x="102857" y="51428"/>
                  </a:cubicBezTo>
                  <a:cubicBezTo>
                    <a:pt x="120000" y="102857"/>
                    <a:pt x="68571" y="102857"/>
                    <a:pt x="62857" y="102857"/>
                  </a:cubicBezTo>
                  <a:cubicBezTo>
                    <a:pt x="51428" y="102857"/>
                    <a:pt x="45714" y="119999"/>
                    <a:pt x="34285" y="102857"/>
                  </a:cubicBezTo>
                  <a:cubicBezTo>
                    <a:pt x="22857" y="85714"/>
                    <a:pt x="11428" y="102857"/>
                    <a:pt x="5714" y="85714"/>
                  </a:cubicBezTo>
                  <a:cubicBezTo>
                    <a:pt x="0" y="68571"/>
                    <a:pt x="11428" y="102857"/>
                    <a:pt x="5714" y="8571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29" name="Google Shape;1029;p36"/>
            <p:cNvSpPr/>
            <p:nvPr/>
          </p:nvSpPr>
          <p:spPr>
            <a:xfrm>
              <a:off x="6907195" y="4449069"/>
              <a:ext cx="261145" cy="178393"/>
            </a:xfrm>
            <a:custGeom>
              <a:avLst/>
              <a:gdLst/>
              <a:ahLst/>
              <a:cxnLst/>
              <a:rect l="l" t="t" r="r" b="b"/>
              <a:pathLst>
                <a:path w="120000" h="120000" extrusionOk="0">
                  <a:moveTo>
                    <a:pt x="94285" y="120000"/>
                  </a:moveTo>
                  <a:cubicBezTo>
                    <a:pt x="85714" y="120000"/>
                    <a:pt x="72857" y="120000"/>
                    <a:pt x="64285" y="120000"/>
                  </a:cubicBezTo>
                  <a:cubicBezTo>
                    <a:pt x="51428" y="120000"/>
                    <a:pt x="64285" y="113684"/>
                    <a:pt x="64285" y="107368"/>
                  </a:cubicBezTo>
                  <a:cubicBezTo>
                    <a:pt x="68571" y="101052"/>
                    <a:pt x="47142" y="101052"/>
                    <a:pt x="51428" y="94736"/>
                  </a:cubicBezTo>
                  <a:cubicBezTo>
                    <a:pt x="55714" y="88421"/>
                    <a:pt x="64285" y="82105"/>
                    <a:pt x="72857" y="82105"/>
                  </a:cubicBezTo>
                  <a:cubicBezTo>
                    <a:pt x="77142" y="75789"/>
                    <a:pt x="72857" y="75789"/>
                    <a:pt x="68571" y="75789"/>
                  </a:cubicBezTo>
                  <a:cubicBezTo>
                    <a:pt x="59999" y="69473"/>
                    <a:pt x="51428" y="75789"/>
                    <a:pt x="38571" y="82105"/>
                  </a:cubicBezTo>
                  <a:cubicBezTo>
                    <a:pt x="29999" y="82105"/>
                    <a:pt x="21428" y="82105"/>
                    <a:pt x="8571" y="82105"/>
                  </a:cubicBezTo>
                  <a:cubicBezTo>
                    <a:pt x="8571" y="88421"/>
                    <a:pt x="0" y="88421"/>
                    <a:pt x="4285" y="75789"/>
                  </a:cubicBezTo>
                  <a:cubicBezTo>
                    <a:pt x="12857" y="63157"/>
                    <a:pt x="21428" y="69473"/>
                    <a:pt x="29999" y="63157"/>
                  </a:cubicBezTo>
                  <a:cubicBezTo>
                    <a:pt x="47142" y="56842"/>
                    <a:pt x="17142" y="56842"/>
                    <a:pt x="17142" y="50526"/>
                  </a:cubicBezTo>
                  <a:cubicBezTo>
                    <a:pt x="12857" y="50526"/>
                    <a:pt x="29999" y="37894"/>
                    <a:pt x="29999" y="37894"/>
                  </a:cubicBezTo>
                  <a:cubicBezTo>
                    <a:pt x="29999" y="37894"/>
                    <a:pt x="17142" y="37894"/>
                    <a:pt x="12857" y="37894"/>
                  </a:cubicBezTo>
                  <a:cubicBezTo>
                    <a:pt x="12857" y="31578"/>
                    <a:pt x="25714" y="25263"/>
                    <a:pt x="29999" y="25263"/>
                  </a:cubicBezTo>
                  <a:cubicBezTo>
                    <a:pt x="38571" y="25263"/>
                    <a:pt x="47142" y="44210"/>
                    <a:pt x="55714" y="50526"/>
                  </a:cubicBezTo>
                  <a:cubicBezTo>
                    <a:pt x="59999" y="50526"/>
                    <a:pt x="64285" y="63157"/>
                    <a:pt x="68571" y="56842"/>
                  </a:cubicBezTo>
                  <a:cubicBezTo>
                    <a:pt x="81428" y="44210"/>
                    <a:pt x="55714" y="44210"/>
                    <a:pt x="55714" y="44210"/>
                  </a:cubicBezTo>
                  <a:cubicBezTo>
                    <a:pt x="59999" y="44210"/>
                    <a:pt x="77142" y="37894"/>
                    <a:pt x="59999" y="31578"/>
                  </a:cubicBezTo>
                  <a:cubicBezTo>
                    <a:pt x="55714" y="31578"/>
                    <a:pt x="51428" y="31578"/>
                    <a:pt x="47142" y="25263"/>
                  </a:cubicBezTo>
                  <a:cubicBezTo>
                    <a:pt x="38571" y="18947"/>
                    <a:pt x="47142" y="18947"/>
                    <a:pt x="47142" y="12631"/>
                  </a:cubicBezTo>
                  <a:cubicBezTo>
                    <a:pt x="42857" y="12631"/>
                    <a:pt x="29999" y="18947"/>
                    <a:pt x="29999" y="18947"/>
                  </a:cubicBezTo>
                  <a:cubicBezTo>
                    <a:pt x="25714" y="12631"/>
                    <a:pt x="55714" y="6315"/>
                    <a:pt x="55714" y="6315"/>
                  </a:cubicBezTo>
                  <a:cubicBezTo>
                    <a:pt x="55714" y="6315"/>
                    <a:pt x="51428" y="12631"/>
                    <a:pt x="51428" y="12631"/>
                  </a:cubicBezTo>
                  <a:cubicBezTo>
                    <a:pt x="47142" y="18947"/>
                    <a:pt x="59999" y="18947"/>
                    <a:pt x="64285" y="18947"/>
                  </a:cubicBezTo>
                  <a:cubicBezTo>
                    <a:pt x="77142" y="25263"/>
                    <a:pt x="81428" y="25263"/>
                    <a:pt x="89999" y="12631"/>
                  </a:cubicBezTo>
                  <a:cubicBezTo>
                    <a:pt x="102857" y="0"/>
                    <a:pt x="115714" y="37894"/>
                    <a:pt x="111428" y="50526"/>
                  </a:cubicBezTo>
                  <a:cubicBezTo>
                    <a:pt x="111428" y="63157"/>
                    <a:pt x="111428" y="69473"/>
                    <a:pt x="115714" y="75789"/>
                  </a:cubicBezTo>
                  <a:cubicBezTo>
                    <a:pt x="119999" y="88421"/>
                    <a:pt x="119999" y="94736"/>
                    <a:pt x="111428" y="88421"/>
                  </a:cubicBezTo>
                  <a:cubicBezTo>
                    <a:pt x="102857" y="75789"/>
                    <a:pt x="107142" y="101052"/>
                    <a:pt x="111428" y="107368"/>
                  </a:cubicBezTo>
                  <a:cubicBezTo>
                    <a:pt x="115714" y="113684"/>
                    <a:pt x="98571" y="120000"/>
                    <a:pt x="94285"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0" name="Google Shape;1030;p36"/>
            <p:cNvSpPr/>
            <p:nvPr/>
          </p:nvSpPr>
          <p:spPr>
            <a:xfrm>
              <a:off x="6878534" y="4535082"/>
              <a:ext cx="82803" cy="25484"/>
            </a:xfrm>
            <a:custGeom>
              <a:avLst/>
              <a:gdLst/>
              <a:ahLst/>
              <a:cxnLst/>
              <a:rect l="l" t="t" r="r" b="b"/>
              <a:pathLst>
                <a:path w="120000" h="120000" extrusionOk="0">
                  <a:moveTo>
                    <a:pt x="13333" y="120000"/>
                  </a:moveTo>
                  <a:cubicBezTo>
                    <a:pt x="53333" y="80000"/>
                    <a:pt x="120000" y="0"/>
                    <a:pt x="93333" y="0"/>
                  </a:cubicBezTo>
                  <a:cubicBezTo>
                    <a:pt x="53333" y="0"/>
                    <a:pt x="0" y="120000"/>
                    <a:pt x="13333"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1" name="Google Shape;1031;p36"/>
            <p:cNvSpPr/>
            <p:nvPr/>
          </p:nvSpPr>
          <p:spPr>
            <a:xfrm>
              <a:off x="6859425" y="4525526"/>
              <a:ext cx="76432" cy="19114"/>
            </a:xfrm>
            <a:custGeom>
              <a:avLst/>
              <a:gdLst/>
              <a:ahLst/>
              <a:cxnLst/>
              <a:rect l="l" t="t" r="r" b="b"/>
              <a:pathLst>
                <a:path w="120000" h="120000" extrusionOk="0">
                  <a:moveTo>
                    <a:pt x="15000" y="120000"/>
                  </a:moveTo>
                  <a:cubicBezTo>
                    <a:pt x="0" y="120000"/>
                    <a:pt x="60000" y="0"/>
                    <a:pt x="90000" y="0"/>
                  </a:cubicBezTo>
                  <a:cubicBezTo>
                    <a:pt x="120000" y="0"/>
                    <a:pt x="60000" y="120000"/>
                    <a:pt x="15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2" name="Google Shape;1032;p36"/>
            <p:cNvSpPr/>
            <p:nvPr/>
          </p:nvSpPr>
          <p:spPr>
            <a:xfrm>
              <a:off x="6821208" y="4496854"/>
              <a:ext cx="95541" cy="47785"/>
            </a:xfrm>
            <a:custGeom>
              <a:avLst/>
              <a:gdLst/>
              <a:ahLst/>
              <a:cxnLst/>
              <a:rect l="l" t="t" r="r" b="b"/>
              <a:pathLst>
                <a:path w="120000" h="120000" extrusionOk="0">
                  <a:moveTo>
                    <a:pt x="24000" y="72000"/>
                  </a:moveTo>
                  <a:cubicBezTo>
                    <a:pt x="0" y="48000"/>
                    <a:pt x="120000" y="0"/>
                    <a:pt x="120000" y="24000"/>
                  </a:cubicBezTo>
                  <a:cubicBezTo>
                    <a:pt x="120000" y="48000"/>
                    <a:pt x="72000" y="120000"/>
                    <a:pt x="2400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3" name="Google Shape;1033;p36"/>
            <p:cNvSpPr/>
            <p:nvPr/>
          </p:nvSpPr>
          <p:spPr>
            <a:xfrm>
              <a:off x="6830763" y="4458630"/>
              <a:ext cx="66879" cy="47785"/>
            </a:xfrm>
            <a:custGeom>
              <a:avLst/>
              <a:gdLst/>
              <a:ahLst/>
              <a:cxnLst/>
              <a:rect l="l" t="t" r="r" b="b"/>
              <a:pathLst>
                <a:path w="120000" h="120000" extrusionOk="0">
                  <a:moveTo>
                    <a:pt x="17142" y="120000"/>
                  </a:moveTo>
                  <a:cubicBezTo>
                    <a:pt x="0" y="96000"/>
                    <a:pt x="0" y="48000"/>
                    <a:pt x="0" y="24000"/>
                  </a:cubicBezTo>
                  <a:cubicBezTo>
                    <a:pt x="17142" y="0"/>
                    <a:pt x="51428" y="24000"/>
                    <a:pt x="68571" y="48000"/>
                  </a:cubicBezTo>
                  <a:cubicBezTo>
                    <a:pt x="68571" y="48000"/>
                    <a:pt x="119999" y="72000"/>
                    <a:pt x="119999" y="96000"/>
                  </a:cubicBezTo>
                  <a:cubicBezTo>
                    <a:pt x="119999" y="96000"/>
                    <a:pt x="34285" y="120000"/>
                    <a:pt x="17142" y="120000"/>
                  </a:cubicBezTo>
                  <a:cubicBezTo>
                    <a:pt x="0" y="96000"/>
                    <a:pt x="68571" y="120000"/>
                    <a:pt x="17142"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4" name="Google Shape;1034;p36"/>
            <p:cNvSpPr/>
            <p:nvPr/>
          </p:nvSpPr>
          <p:spPr>
            <a:xfrm>
              <a:off x="6738407" y="4347133"/>
              <a:ext cx="111465" cy="82827"/>
            </a:xfrm>
            <a:custGeom>
              <a:avLst/>
              <a:gdLst/>
              <a:ahLst/>
              <a:cxnLst/>
              <a:rect l="l" t="t" r="r" b="b"/>
              <a:pathLst>
                <a:path w="120000" h="120000" extrusionOk="0">
                  <a:moveTo>
                    <a:pt x="80000" y="106666"/>
                  </a:moveTo>
                  <a:cubicBezTo>
                    <a:pt x="60000" y="120000"/>
                    <a:pt x="0" y="0"/>
                    <a:pt x="30000" y="13333"/>
                  </a:cubicBezTo>
                  <a:cubicBezTo>
                    <a:pt x="60000" y="40000"/>
                    <a:pt x="120000" y="106666"/>
                    <a:pt x="80000" y="10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5" name="Google Shape;1035;p36"/>
            <p:cNvSpPr/>
            <p:nvPr/>
          </p:nvSpPr>
          <p:spPr>
            <a:xfrm>
              <a:off x="6916751" y="4337578"/>
              <a:ext cx="82803" cy="28669"/>
            </a:xfrm>
            <a:custGeom>
              <a:avLst/>
              <a:gdLst/>
              <a:ahLst/>
              <a:cxnLst/>
              <a:rect l="l" t="t" r="r" b="b"/>
              <a:pathLst>
                <a:path w="120000" h="120000" extrusionOk="0">
                  <a:moveTo>
                    <a:pt x="26666" y="40000"/>
                  </a:moveTo>
                  <a:cubicBezTo>
                    <a:pt x="66666" y="0"/>
                    <a:pt x="120000" y="80000"/>
                    <a:pt x="106666" y="80000"/>
                  </a:cubicBezTo>
                  <a:cubicBezTo>
                    <a:pt x="40000" y="120000"/>
                    <a:pt x="0" y="80000"/>
                    <a:pt x="26666"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6" name="Google Shape;1036;p36"/>
            <p:cNvSpPr/>
            <p:nvPr/>
          </p:nvSpPr>
          <p:spPr>
            <a:xfrm>
              <a:off x="6757513" y="4187857"/>
              <a:ext cx="334395" cy="178393"/>
            </a:xfrm>
            <a:custGeom>
              <a:avLst/>
              <a:gdLst/>
              <a:ahLst/>
              <a:cxnLst/>
              <a:rect l="l" t="t" r="r" b="b"/>
              <a:pathLst>
                <a:path w="120000" h="120000" extrusionOk="0">
                  <a:moveTo>
                    <a:pt x="93333" y="107368"/>
                  </a:moveTo>
                  <a:cubicBezTo>
                    <a:pt x="90000" y="107368"/>
                    <a:pt x="90000" y="101052"/>
                    <a:pt x="90000" y="94736"/>
                  </a:cubicBezTo>
                  <a:cubicBezTo>
                    <a:pt x="86666" y="88421"/>
                    <a:pt x="76666" y="82105"/>
                    <a:pt x="73333" y="82105"/>
                  </a:cubicBezTo>
                  <a:cubicBezTo>
                    <a:pt x="70000" y="82105"/>
                    <a:pt x="46666" y="94736"/>
                    <a:pt x="46666" y="88421"/>
                  </a:cubicBezTo>
                  <a:cubicBezTo>
                    <a:pt x="46666" y="88421"/>
                    <a:pt x="60000" y="75789"/>
                    <a:pt x="60000" y="75789"/>
                  </a:cubicBezTo>
                  <a:cubicBezTo>
                    <a:pt x="50000" y="69473"/>
                    <a:pt x="36666" y="88421"/>
                    <a:pt x="26666" y="75789"/>
                  </a:cubicBezTo>
                  <a:cubicBezTo>
                    <a:pt x="6666" y="56842"/>
                    <a:pt x="43333" y="63157"/>
                    <a:pt x="43333" y="63157"/>
                  </a:cubicBezTo>
                  <a:cubicBezTo>
                    <a:pt x="43333" y="63157"/>
                    <a:pt x="40000" y="56842"/>
                    <a:pt x="40000" y="56842"/>
                  </a:cubicBezTo>
                  <a:cubicBezTo>
                    <a:pt x="40000" y="56842"/>
                    <a:pt x="43333" y="50526"/>
                    <a:pt x="43333" y="50526"/>
                  </a:cubicBezTo>
                  <a:cubicBezTo>
                    <a:pt x="46666" y="44210"/>
                    <a:pt x="36666" y="50526"/>
                    <a:pt x="36666" y="50526"/>
                  </a:cubicBezTo>
                  <a:cubicBezTo>
                    <a:pt x="33333" y="44210"/>
                    <a:pt x="40000" y="37894"/>
                    <a:pt x="33333" y="37894"/>
                  </a:cubicBezTo>
                  <a:cubicBezTo>
                    <a:pt x="30000" y="37894"/>
                    <a:pt x="23333" y="44210"/>
                    <a:pt x="20000" y="37894"/>
                  </a:cubicBezTo>
                  <a:cubicBezTo>
                    <a:pt x="20000" y="31578"/>
                    <a:pt x="13333" y="37894"/>
                    <a:pt x="10000" y="31578"/>
                  </a:cubicBezTo>
                  <a:cubicBezTo>
                    <a:pt x="0" y="0"/>
                    <a:pt x="23333" y="12631"/>
                    <a:pt x="30000" y="12631"/>
                  </a:cubicBezTo>
                  <a:cubicBezTo>
                    <a:pt x="36666" y="6315"/>
                    <a:pt x="46666" y="0"/>
                    <a:pt x="53333" y="6315"/>
                  </a:cubicBezTo>
                  <a:cubicBezTo>
                    <a:pt x="63333" y="12631"/>
                    <a:pt x="46666" y="44210"/>
                    <a:pt x="60000" y="31578"/>
                  </a:cubicBezTo>
                  <a:cubicBezTo>
                    <a:pt x="63333" y="31578"/>
                    <a:pt x="70000" y="18947"/>
                    <a:pt x="73333" y="25263"/>
                  </a:cubicBezTo>
                  <a:cubicBezTo>
                    <a:pt x="76666" y="31578"/>
                    <a:pt x="80000" y="44210"/>
                    <a:pt x="83333" y="44210"/>
                  </a:cubicBezTo>
                  <a:cubicBezTo>
                    <a:pt x="86666" y="44210"/>
                    <a:pt x="96666" y="37894"/>
                    <a:pt x="100000" y="44210"/>
                  </a:cubicBezTo>
                  <a:cubicBezTo>
                    <a:pt x="106666" y="50526"/>
                    <a:pt x="106666" y="69473"/>
                    <a:pt x="110000" y="75789"/>
                  </a:cubicBezTo>
                  <a:cubicBezTo>
                    <a:pt x="113333" y="88421"/>
                    <a:pt x="120000" y="94736"/>
                    <a:pt x="113333" y="101052"/>
                  </a:cubicBezTo>
                  <a:cubicBezTo>
                    <a:pt x="110000" y="113684"/>
                    <a:pt x="100000" y="113684"/>
                    <a:pt x="93333" y="107368"/>
                  </a:cubicBezTo>
                  <a:cubicBezTo>
                    <a:pt x="90000" y="101052"/>
                    <a:pt x="103333" y="120000"/>
                    <a:pt x="93333" y="10736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7" name="Google Shape;1037;p36"/>
            <p:cNvSpPr/>
            <p:nvPr/>
          </p:nvSpPr>
          <p:spPr>
            <a:xfrm>
              <a:off x="7018660" y="4101847"/>
              <a:ext cx="101909" cy="47785"/>
            </a:xfrm>
            <a:custGeom>
              <a:avLst/>
              <a:gdLst/>
              <a:ahLst/>
              <a:cxnLst/>
              <a:rect l="l" t="t" r="r" b="b"/>
              <a:pathLst>
                <a:path w="120000" h="120000" extrusionOk="0">
                  <a:moveTo>
                    <a:pt x="87272" y="120000"/>
                  </a:moveTo>
                  <a:cubicBezTo>
                    <a:pt x="65454" y="120000"/>
                    <a:pt x="65454" y="96000"/>
                    <a:pt x="43636" y="96000"/>
                  </a:cubicBezTo>
                  <a:cubicBezTo>
                    <a:pt x="43636" y="96000"/>
                    <a:pt x="0" y="96000"/>
                    <a:pt x="21818" y="72000"/>
                  </a:cubicBezTo>
                  <a:cubicBezTo>
                    <a:pt x="32727" y="24000"/>
                    <a:pt x="65454" y="0"/>
                    <a:pt x="76363" y="48000"/>
                  </a:cubicBezTo>
                  <a:cubicBezTo>
                    <a:pt x="98181" y="72000"/>
                    <a:pt x="120000" y="120000"/>
                    <a:pt x="87272"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8" name="Google Shape;1038;p36"/>
            <p:cNvSpPr/>
            <p:nvPr/>
          </p:nvSpPr>
          <p:spPr>
            <a:xfrm>
              <a:off x="7101463" y="4251568"/>
              <a:ext cx="187897" cy="105124"/>
            </a:xfrm>
            <a:custGeom>
              <a:avLst/>
              <a:gdLst/>
              <a:ahLst/>
              <a:cxnLst/>
              <a:rect l="l" t="t" r="r" b="b"/>
              <a:pathLst>
                <a:path w="120000" h="120000" extrusionOk="0">
                  <a:moveTo>
                    <a:pt x="48000" y="76363"/>
                  </a:moveTo>
                  <a:cubicBezTo>
                    <a:pt x="36000" y="76363"/>
                    <a:pt x="24000" y="65454"/>
                    <a:pt x="18000" y="54545"/>
                  </a:cubicBezTo>
                  <a:cubicBezTo>
                    <a:pt x="0" y="43636"/>
                    <a:pt x="24000" y="32727"/>
                    <a:pt x="24000" y="32727"/>
                  </a:cubicBezTo>
                  <a:cubicBezTo>
                    <a:pt x="24000" y="21818"/>
                    <a:pt x="12000" y="10909"/>
                    <a:pt x="6000" y="10909"/>
                  </a:cubicBezTo>
                  <a:cubicBezTo>
                    <a:pt x="6000" y="0"/>
                    <a:pt x="36000" y="10909"/>
                    <a:pt x="36000" y="10909"/>
                  </a:cubicBezTo>
                  <a:cubicBezTo>
                    <a:pt x="48000" y="10909"/>
                    <a:pt x="60000" y="21818"/>
                    <a:pt x="72000" y="32727"/>
                  </a:cubicBezTo>
                  <a:cubicBezTo>
                    <a:pt x="84000" y="32727"/>
                    <a:pt x="90000" y="32727"/>
                    <a:pt x="96000" y="32727"/>
                  </a:cubicBezTo>
                  <a:cubicBezTo>
                    <a:pt x="102000" y="32727"/>
                    <a:pt x="120000" y="43636"/>
                    <a:pt x="114000" y="43636"/>
                  </a:cubicBezTo>
                  <a:cubicBezTo>
                    <a:pt x="102000" y="65454"/>
                    <a:pt x="96000" y="54545"/>
                    <a:pt x="108000" y="87272"/>
                  </a:cubicBezTo>
                  <a:cubicBezTo>
                    <a:pt x="114000" y="98181"/>
                    <a:pt x="96000" y="98181"/>
                    <a:pt x="90000" y="109090"/>
                  </a:cubicBezTo>
                  <a:cubicBezTo>
                    <a:pt x="78000" y="109090"/>
                    <a:pt x="66000" y="120000"/>
                    <a:pt x="54000" y="120000"/>
                  </a:cubicBezTo>
                  <a:cubicBezTo>
                    <a:pt x="48000" y="109090"/>
                    <a:pt x="24000" y="98181"/>
                    <a:pt x="24000" y="87272"/>
                  </a:cubicBezTo>
                  <a:cubicBezTo>
                    <a:pt x="24000" y="87272"/>
                    <a:pt x="60000" y="76363"/>
                    <a:pt x="48000" y="76363"/>
                  </a:cubicBezTo>
                  <a:cubicBezTo>
                    <a:pt x="30000" y="65454"/>
                    <a:pt x="60000" y="76363"/>
                    <a:pt x="48000" y="7636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39" name="Google Shape;1039;p36"/>
            <p:cNvSpPr/>
            <p:nvPr/>
          </p:nvSpPr>
          <p:spPr>
            <a:xfrm>
              <a:off x="7206560" y="4347133"/>
              <a:ext cx="165604" cy="47785"/>
            </a:xfrm>
            <a:custGeom>
              <a:avLst/>
              <a:gdLst/>
              <a:ahLst/>
              <a:cxnLst/>
              <a:rect l="l" t="t" r="r" b="b"/>
              <a:pathLst>
                <a:path w="120000" h="120000" extrusionOk="0">
                  <a:moveTo>
                    <a:pt x="93333" y="120000"/>
                  </a:moveTo>
                  <a:cubicBezTo>
                    <a:pt x="93333" y="96000"/>
                    <a:pt x="120000" y="48000"/>
                    <a:pt x="106666" y="48000"/>
                  </a:cubicBezTo>
                  <a:cubicBezTo>
                    <a:pt x="100000" y="24000"/>
                    <a:pt x="93333" y="24000"/>
                    <a:pt x="86666" y="24000"/>
                  </a:cubicBezTo>
                  <a:cubicBezTo>
                    <a:pt x="66666" y="24000"/>
                    <a:pt x="40000" y="0"/>
                    <a:pt x="20000" y="24000"/>
                  </a:cubicBezTo>
                  <a:cubicBezTo>
                    <a:pt x="0" y="24000"/>
                    <a:pt x="6666" y="96000"/>
                    <a:pt x="26666" y="96000"/>
                  </a:cubicBezTo>
                  <a:cubicBezTo>
                    <a:pt x="46666" y="96000"/>
                    <a:pt x="73333" y="120000"/>
                    <a:pt x="93333" y="120000"/>
                  </a:cubicBezTo>
                  <a:cubicBezTo>
                    <a:pt x="106666" y="96000"/>
                    <a:pt x="80000" y="120000"/>
                    <a:pt x="93333"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0" name="Google Shape;1040;p36"/>
            <p:cNvSpPr/>
            <p:nvPr/>
          </p:nvSpPr>
          <p:spPr>
            <a:xfrm>
              <a:off x="7197007" y="4560566"/>
              <a:ext cx="156051" cy="105124"/>
            </a:xfrm>
            <a:custGeom>
              <a:avLst/>
              <a:gdLst/>
              <a:ahLst/>
              <a:cxnLst/>
              <a:rect l="l" t="t" r="r" b="b"/>
              <a:pathLst>
                <a:path w="120000" h="120000" extrusionOk="0">
                  <a:moveTo>
                    <a:pt x="49411" y="10909"/>
                  </a:moveTo>
                  <a:cubicBezTo>
                    <a:pt x="35294" y="0"/>
                    <a:pt x="14117" y="43636"/>
                    <a:pt x="7058" y="65454"/>
                  </a:cubicBezTo>
                  <a:cubicBezTo>
                    <a:pt x="0" y="87272"/>
                    <a:pt x="56470" y="109090"/>
                    <a:pt x="70588" y="109090"/>
                  </a:cubicBezTo>
                  <a:cubicBezTo>
                    <a:pt x="77647" y="120000"/>
                    <a:pt x="98823" y="120000"/>
                    <a:pt x="105882" y="109090"/>
                  </a:cubicBezTo>
                  <a:cubicBezTo>
                    <a:pt x="112941" y="109090"/>
                    <a:pt x="105882" y="98181"/>
                    <a:pt x="105882" y="87272"/>
                  </a:cubicBezTo>
                  <a:cubicBezTo>
                    <a:pt x="105882" y="76363"/>
                    <a:pt x="105882" y="65454"/>
                    <a:pt x="112941" y="65454"/>
                  </a:cubicBezTo>
                  <a:cubicBezTo>
                    <a:pt x="120000" y="43636"/>
                    <a:pt x="63529" y="10909"/>
                    <a:pt x="49411" y="10909"/>
                  </a:cubicBezTo>
                  <a:cubicBezTo>
                    <a:pt x="35294" y="0"/>
                    <a:pt x="56470" y="10909"/>
                    <a:pt x="49411" y="1090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1" name="Google Shape;1041;p36"/>
            <p:cNvSpPr/>
            <p:nvPr/>
          </p:nvSpPr>
          <p:spPr>
            <a:xfrm>
              <a:off x="7270254" y="4535082"/>
              <a:ext cx="38217" cy="25484"/>
            </a:xfrm>
            <a:custGeom>
              <a:avLst/>
              <a:gdLst/>
              <a:ahLst/>
              <a:cxnLst/>
              <a:rect l="l" t="t" r="r" b="b"/>
              <a:pathLst>
                <a:path w="120000" h="120000" extrusionOk="0">
                  <a:moveTo>
                    <a:pt x="90000" y="80000"/>
                  </a:moveTo>
                  <a:cubicBezTo>
                    <a:pt x="30000" y="120000"/>
                    <a:pt x="0" y="40000"/>
                    <a:pt x="30000" y="40000"/>
                  </a:cubicBezTo>
                  <a:cubicBezTo>
                    <a:pt x="60000" y="0"/>
                    <a:pt x="120000" y="80000"/>
                    <a:pt x="90000"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2" name="Google Shape;1042;p36"/>
            <p:cNvSpPr/>
            <p:nvPr/>
          </p:nvSpPr>
          <p:spPr>
            <a:xfrm>
              <a:off x="7439043" y="4366247"/>
              <a:ext cx="82803" cy="54153"/>
            </a:xfrm>
            <a:custGeom>
              <a:avLst/>
              <a:gdLst/>
              <a:ahLst/>
              <a:cxnLst/>
              <a:rect l="l" t="t" r="r" b="b"/>
              <a:pathLst>
                <a:path w="120000" h="120000" extrusionOk="0">
                  <a:moveTo>
                    <a:pt x="13333" y="100000"/>
                  </a:moveTo>
                  <a:cubicBezTo>
                    <a:pt x="13333" y="100000"/>
                    <a:pt x="26666" y="40000"/>
                    <a:pt x="13333" y="20000"/>
                  </a:cubicBezTo>
                  <a:cubicBezTo>
                    <a:pt x="13333" y="0"/>
                    <a:pt x="53333" y="20000"/>
                    <a:pt x="66666" y="20000"/>
                  </a:cubicBezTo>
                  <a:cubicBezTo>
                    <a:pt x="80000" y="20000"/>
                    <a:pt x="120000" y="40000"/>
                    <a:pt x="120000" y="60000"/>
                  </a:cubicBezTo>
                  <a:cubicBezTo>
                    <a:pt x="106666" y="80000"/>
                    <a:pt x="80000" y="100000"/>
                    <a:pt x="66666" y="100000"/>
                  </a:cubicBezTo>
                  <a:cubicBezTo>
                    <a:pt x="40000" y="120000"/>
                    <a:pt x="40000" y="120000"/>
                    <a:pt x="13333" y="100000"/>
                  </a:cubicBezTo>
                  <a:cubicBezTo>
                    <a:pt x="0" y="80000"/>
                    <a:pt x="26666" y="120000"/>
                    <a:pt x="13333" y="10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3" name="Google Shape;1043;p36"/>
            <p:cNvSpPr/>
            <p:nvPr/>
          </p:nvSpPr>
          <p:spPr>
            <a:xfrm>
              <a:off x="7483629" y="4449069"/>
              <a:ext cx="28662" cy="38227"/>
            </a:xfrm>
            <a:custGeom>
              <a:avLst/>
              <a:gdLst/>
              <a:ahLst/>
              <a:cxnLst/>
              <a:rect l="l" t="t" r="r" b="b"/>
              <a:pathLst>
                <a:path w="120000" h="120000" extrusionOk="0">
                  <a:moveTo>
                    <a:pt x="80000" y="30000"/>
                  </a:moveTo>
                  <a:cubicBezTo>
                    <a:pt x="0" y="0"/>
                    <a:pt x="0" y="90000"/>
                    <a:pt x="40000" y="90000"/>
                  </a:cubicBezTo>
                  <a:cubicBezTo>
                    <a:pt x="80000" y="120000"/>
                    <a:pt x="120000" y="60000"/>
                    <a:pt x="80000" y="3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4" name="Google Shape;1044;p36"/>
            <p:cNvSpPr/>
            <p:nvPr/>
          </p:nvSpPr>
          <p:spPr>
            <a:xfrm>
              <a:off x="7177896" y="4420403"/>
              <a:ext cx="831212" cy="254845"/>
            </a:xfrm>
            <a:custGeom>
              <a:avLst/>
              <a:gdLst/>
              <a:ahLst/>
              <a:cxnLst/>
              <a:rect l="l" t="t" r="r" b="b"/>
              <a:pathLst>
                <a:path w="120000" h="120000" extrusionOk="0">
                  <a:moveTo>
                    <a:pt x="22921" y="31111"/>
                  </a:moveTo>
                  <a:cubicBezTo>
                    <a:pt x="24269" y="31111"/>
                    <a:pt x="26966" y="22222"/>
                    <a:pt x="25617" y="17777"/>
                  </a:cubicBezTo>
                  <a:cubicBezTo>
                    <a:pt x="24269" y="13333"/>
                    <a:pt x="21573" y="8888"/>
                    <a:pt x="20224" y="8888"/>
                  </a:cubicBezTo>
                  <a:cubicBezTo>
                    <a:pt x="18876" y="8888"/>
                    <a:pt x="17528" y="8888"/>
                    <a:pt x="16179" y="8888"/>
                  </a:cubicBezTo>
                  <a:cubicBezTo>
                    <a:pt x="12134" y="4444"/>
                    <a:pt x="9438" y="0"/>
                    <a:pt x="5393" y="4444"/>
                  </a:cubicBezTo>
                  <a:cubicBezTo>
                    <a:pt x="0" y="8888"/>
                    <a:pt x="4044" y="8888"/>
                    <a:pt x="5393" y="13333"/>
                  </a:cubicBezTo>
                  <a:cubicBezTo>
                    <a:pt x="5393" y="13333"/>
                    <a:pt x="0" y="13333"/>
                    <a:pt x="0" y="17777"/>
                  </a:cubicBezTo>
                  <a:cubicBezTo>
                    <a:pt x="0" y="22222"/>
                    <a:pt x="5393" y="22222"/>
                    <a:pt x="6741" y="22222"/>
                  </a:cubicBezTo>
                  <a:cubicBezTo>
                    <a:pt x="6741" y="26666"/>
                    <a:pt x="9438" y="26666"/>
                    <a:pt x="9438" y="26666"/>
                  </a:cubicBezTo>
                  <a:cubicBezTo>
                    <a:pt x="9438" y="31111"/>
                    <a:pt x="8089" y="31111"/>
                    <a:pt x="8089" y="31111"/>
                  </a:cubicBezTo>
                  <a:cubicBezTo>
                    <a:pt x="16179" y="48888"/>
                    <a:pt x="28314" y="22222"/>
                    <a:pt x="32359" y="57777"/>
                  </a:cubicBezTo>
                  <a:cubicBezTo>
                    <a:pt x="32359" y="62222"/>
                    <a:pt x="35056" y="66666"/>
                    <a:pt x="33707" y="71111"/>
                  </a:cubicBezTo>
                  <a:cubicBezTo>
                    <a:pt x="32359" y="80000"/>
                    <a:pt x="31011" y="84444"/>
                    <a:pt x="32359" y="93333"/>
                  </a:cubicBezTo>
                  <a:cubicBezTo>
                    <a:pt x="32359" y="93333"/>
                    <a:pt x="35056" y="111111"/>
                    <a:pt x="36404" y="111111"/>
                  </a:cubicBezTo>
                  <a:cubicBezTo>
                    <a:pt x="37752" y="115555"/>
                    <a:pt x="40449" y="102222"/>
                    <a:pt x="40449" y="106666"/>
                  </a:cubicBezTo>
                  <a:cubicBezTo>
                    <a:pt x="41797" y="106666"/>
                    <a:pt x="43146" y="115555"/>
                    <a:pt x="44494" y="115555"/>
                  </a:cubicBezTo>
                  <a:cubicBezTo>
                    <a:pt x="47191" y="120000"/>
                    <a:pt x="49887" y="115555"/>
                    <a:pt x="51235" y="115555"/>
                  </a:cubicBezTo>
                  <a:cubicBezTo>
                    <a:pt x="52584" y="111111"/>
                    <a:pt x="55280" y="102222"/>
                    <a:pt x="56629" y="102222"/>
                  </a:cubicBezTo>
                  <a:cubicBezTo>
                    <a:pt x="56629" y="102222"/>
                    <a:pt x="59325" y="115555"/>
                    <a:pt x="60674" y="115555"/>
                  </a:cubicBezTo>
                  <a:cubicBezTo>
                    <a:pt x="63370" y="120000"/>
                    <a:pt x="67415" y="120000"/>
                    <a:pt x="70112" y="120000"/>
                  </a:cubicBezTo>
                  <a:cubicBezTo>
                    <a:pt x="75505" y="120000"/>
                    <a:pt x="79550" y="120000"/>
                    <a:pt x="83595" y="120000"/>
                  </a:cubicBezTo>
                  <a:cubicBezTo>
                    <a:pt x="84943" y="120000"/>
                    <a:pt x="86292" y="120000"/>
                    <a:pt x="87640" y="120000"/>
                  </a:cubicBezTo>
                  <a:cubicBezTo>
                    <a:pt x="90337" y="115555"/>
                    <a:pt x="88988" y="106666"/>
                    <a:pt x="90337" y="106666"/>
                  </a:cubicBezTo>
                  <a:cubicBezTo>
                    <a:pt x="91685" y="102222"/>
                    <a:pt x="93033" y="106666"/>
                    <a:pt x="94382" y="111111"/>
                  </a:cubicBezTo>
                  <a:cubicBezTo>
                    <a:pt x="95730" y="115555"/>
                    <a:pt x="99775" y="120000"/>
                    <a:pt x="102471" y="120000"/>
                  </a:cubicBezTo>
                  <a:cubicBezTo>
                    <a:pt x="105168" y="120000"/>
                    <a:pt x="107865" y="120000"/>
                    <a:pt x="110561" y="115555"/>
                  </a:cubicBezTo>
                  <a:cubicBezTo>
                    <a:pt x="113258" y="115555"/>
                    <a:pt x="111910" y="106666"/>
                    <a:pt x="114606" y="106666"/>
                  </a:cubicBezTo>
                  <a:cubicBezTo>
                    <a:pt x="115955" y="106666"/>
                    <a:pt x="117303" y="93333"/>
                    <a:pt x="114606" y="97777"/>
                  </a:cubicBezTo>
                  <a:cubicBezTo>
                    <a:pt x="114606" y="97777"/>
                    <a:pt x="111910" y="97777"/>
                    <a:pt x="110561" y="97777"/>
                  </a:cubicBezTo>
                  <a:cubicBezTo>
                    <a:pt x="110561" y="97777"/>
                    <a:pt x="120000" y="80000"/>
                    <a:pt x="114606" y="75555"/>
                  </a:cubicBezTo>
                  <a:cubicBezTo>
                    <a:pt x="113258" y="75555"/>
                    <a:pt x="110561" y="71111"/>
                    <a:pt x="107865" y="71111"/>
                  </a:cubicBezTo>
                  <a:cubicBezTo>
                    <a:pt x="105168" y="71111"/>
                    <a:pt x="107865" y="62222"/>
                    <a:pt x="105168" y="62222"/>
                  </a:cubicBezTo>
                  <a:cubicBezTo>
                    <a:pt x="101123" y="62222"/>
                    <a:pt x="98426" y="62222"/>
                    <a:pt x="94382" y="62222"/>
                  </a:cubicBezTo>
                  <a:cubicBezTo>
                    <a:pt x="91685" y="62222"/>
                    <a:pt x="90337" y="57777"/>
                    <a:pt x="87640" y="62222"/>
                  </a:cubicBezTo>
                  <a:cubicBezTo>
                    <a:pt x="86292" y="62222"/>
                    <a:pt x="74157" y="71111"/>
                    <a:pt x="74157" y="75555"/>
                  </a:cubicBezTo>
                  <a:cubicBezTo>
                    <a:pt x="74157" y="75555"/>
                    <a:pt x="75505" y="75555"/>
                    <a:pt x="75505" y="80000"/>
                  </a:cubicBezTo>
                  <a:cubicBezTo>
                    <a:pt x="75505" y="80000"/>
                    <a:pt x="71460" y="80000"/>
                    <a:pt x="70112" y="80000"/>
                  </a:cubicBezTo>
                  <a:cubicBezTo>
                    <a:pt x="68764" y="80000"/>
                    <a:pt x="67415" y="75555"/>
                    <a:pt x="66067" y="71111"/>
                  </a:cubicBezTo>
                  <a:cubicBezTo>
                    <a:pt x="64719" y="71111"/>
                    <a:pt x="63370" y="75555"/>
                    <a:pt x="62022" y="75555"/>
                  </a:cubicBezTo>
                  <a:cubicBezTo>
                    <a:pt x="60674" y="75555"/>
                    <a:pt x="57977" y="71111"/>
                    <a:pt x="56629" y="71111"/>
                  </a:cubicBezTo>
                  <a:cubicBezTo>
                    <a:pt x="55280" y="71111"/>
                    <a:pt x="56629" y="80000"/>
                    <a:pt x="55280" y="80000"/>
                  </a:cubicBezTo>
                  <a:cubicBezTo>
                    <a:pt x="53932" y="80000"/>
                    <a:pt x="52584" y="71111"/>
                    <a:pt x="51235" y="71111"/>
                  </a:cubicBezTo>
                  <a:cubicBezTo>
                    <a:pt x="47191" y="71111"/>
                    <a:pt x="52584" y="66666"/>
                    <a:pt x="52584" y="62222"/>
                  </a:cubicBezTo>
                  <a:cubicBezTo>
                    <a:pt x="52584" y="57777"/>
                    <a:pt x="47191" y="53333"/>
                    <a:pt x="45842" y="53333"/>
                  </a:cubicBezTo>
                  <a:cubicBezTo>
                    <a:pt x="45842" y="53333"/>
                    <a:pt x="40449" y="57777"/>
                    <a:pt x="40449" y="57777"/>
                  </a:cubicBezTo>
                  <a:cubicBezTo>
                    <a:pt x="40449" y="53333"/>
                    <a:pt x="43146" y="53333"/>
                    <a:pt x="43146" y="53333"/>
                  </a:cubicBezTo>
                  <a:cubicBezTo>
                    <a:pt x="43146" y="48888"/>
                    <a:pt x="36404" y="44444"/>
                    <a:pt x="37752" y="40000"/>
                  </a:cubicBezTo>
                  <a:cubicBezTo>
                    <a:pt x="37752" y="40000"/>
                    <a:pt x="51235" y="44444"/>
                    <a:pt x="51235" y="44444"/>
                  </a:cubicBezTo>
                  <a:cubicBezTo>
                    <a:pt x="51235" y="40000"/>
                    <a:pt x="45842" y="35555"/>
                    <a:pt x="44494" y="31111"/>
                  </a:cubicBezTo>
                  <a:cubicBezTo>
                    <a:pt x="43146" y="31111"/>
                    <a:pt x="40449" y="31111"/>
                    <a:pt x="37752" y="31111"/>
                  </a:cubicBezTo>
                  <a:cubicBezTo>
                    <a:pt x="39101" y="31111"/>
                    <a:pt x="41797" y="31111"/>
                    <a:pt x="43146" y="26666"/>
                  </a:cubicBezTo>
                  <a:cubicBezTo>
                    <a:pt x="43146" y="22222"/>
                    <a:pt x="36404" y="22222"/>
                    <a:pt x="36404" y="22222"/>
                  </a:cubicBezTo>
                  <a:cubicBezTo>
                    <a:pt x="31011" y="22222"/>
                    <a:pt x="28314" y="26666"/>
                    <a:pt x="22921" y="31111"/>
                  </a:cubicBezTo>
                  <a:cubicBezTo>
                    <a:pt x="22921" y="31111"/>
                    <a:pt x="24269" y="31111"/>
                    <a:pt x="22921" y="3111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5" name="Google Shape;1045;p36"/>
            <p:cNvSpPr/>
            <p:nvPr/>
          </p:nvSpPr>
          <p:spPr>
            <a:xfrm>
              <a:off x="7197007" y="3980797"/>
              <a:ext cx="550956" cy="347225"/>
            </a:xfrm>
            <a:custGeom>
              <a:avLst/>
              <a:gdLst/>
              <a:ahLst/>
              <a:cxnLst/>
              <a:rect l="l" t="t" r="r" b="b"/>
              <a:pathLst>
                <a:path w="120000" h="120000" extrusionOk="0">
                  <a:moveTo>
                    <a:pt x="117966" y="77837"/>
                  </a:moveTo>
                  <a:cubicBezTo>
                    <a:pt x="117966" y="71351"/>
                    <a:pt x="113898" y="71351"/>
                    <a:pt x="111864" y="68108"/>
                  </a:cubicBezTo>
                  <a:cubicBezTo>
                    <a:pt x="109830" y="64864"/>
                    <a:pt x="107796" y="71351"/>
                    <a:pt x="105762" y="68108"/>
                  </a:cubicBezTo>
                  <a:cubicBezTo>
                    <a:pt x="101694" y="61621"/>
                    <a:pt x="97627" y="68108"/>
                    <a:pt x="93559" y="64864"/>
                  </a:cubicBezTo>
                  <a:cubicBezTo>
                    <a:pt x="93559" y="64864"/>
                    <a:pt x="97627" y="61621"/>
                    <a:pt x="97627" y="58378"/>
                  </a:cubicBezTo>
                  <a:cubicBezTo>
                    <a:pt x="97627" y="58378"/>
                    <a:pt x="93559" y="58378"/>
                    <a:pt x="93559" y="58378"/>
                  </a:cubicBezTo>
                  <a:cubicBezTo>
                    <a:pt x="93559" y="55135"/>
                    <a:pt x="95593" y="55135"/>
                    <a:pt x="95593" y="51891"/>
                  </a:cubicBezTo>
                  <a:cubicBezTo>
                    <a:pt x="95593" y="48648"/>
                    <a:pt x="89491" y="51891"/>
                    <a:pt x="89491" y="48648"/>
                  </a:cubicBezTo>
                  <a:cubicBezTo>
                    <a:pt x="87457" y="48648"/>
                    <a:pt x="91525" y="45405"/>
                    <a:pt x="91525" y="45405"/>
                  </a:cubicBezTo>
                  <a:cubicBezTo>
                    <a:pt x="93559" y="42162"/>
                    <a:pt x="89491" y="38918"/>
                    <a:pt x="89491" y="35675"/>
                  </a:cubicBezTo>
                  <a:cubicBezTo>
                    <a:pt x="87457" y="32432"/>
                    <a:pt x="77288" y="35675"/>
                    <a:pt x="77288" y="35675"/>
                  </a:cubicBezTo>
                  <a:cubicBezTo>
                    <a:pt x="77288" y="38918"/>
                    <a:pt x="87457" y="45405"/>
                    <a:pt x="87457" y="48648"/>
                  </a:cubicBezTo>
                  <a:cubicBezTo>
                    <a:pt x="85423" y="51891"/>
                    <a:pt x="79322" y="45405"/>
                    <a:pt x="77288" y="42162"/>
                  </a:cubicBezTo>
                  <a:cubicBezTo>
                    <a:pt x="73220" y="38918"/>
                    <a:pt x="79322" y="32432"/>
                    <a:pt x="71186" y="32432"/>
                  </a:cubicBezTo>
                  <a:cubicBezTo>
                    <a:pt x="67118" y="32432"/>
                    <a:pt x="61016" y="32432"/>
                    <a:pt x="58983" y="25945"/>
                  </a:cubicBezTo>
                  <a:cubicBezTo>
                    <a:pt x="56949" y="19459"/>
                    <a:pt x="52881" y="9729"/>
                    <a:pt x="48813" y="6486"/>
                  </a:cubicBezTo>
                  <a:cubicBezTo>
                    <a:pt x="42711" y="3243"/>
                    <a:pt x="36610" y="0"/>
                    <a:pt x="32542" y="0"/>
                  </a:cubicBezTo>
                  <a:cubicBezTo>
                    <a:pt x="30508" y="0"/>
                    <a:pt x="20338" y="0"/>
                    <a:pt x="24406" y="3243"/>
                  </a:cubicBezTo>
                  <a:cubicBezTo>
                    <a:pt x="26440" y="3243"/>
                    <a:pt x="34576" y="6486"/>
                    <a:pt x="34576" y="6486"/>
                  </a:cubicBezTo>
                  <a:cubicBezTo>
                    <a:pt x="34576" y="12972"/>
                    <a:pt x="26440" y="9729"/>
                    <a:pt x="24406" y="9729"/>
                  </a:cubicBezTo>
                  <a:cubicBezTo>
                    <a:pt x="24406" y="9729"/>
                    <a:pt x="26440" y="12972"/>
                    <a:pt x="26440" y="12972"/>
                  </a:cubicBezTo>
                  <a:cubicBezTo>
                    <a:pt x="26440" y="16216"/>
                    <a:pt x="14237" y="6486"/>
                    <a:pt x="12203" y="16216"/>
                  </a:cubicBezTo>
                  <a:cubicBezTo>
                    <a:pt x="12203" y="16216"/>
                    <a:pt x="22372" y="22702"/>
                    <a:pt x="24406" y="22702"/>
                  </a:cubicBezTo>
                  <a:cubicBezTo>
                    <a:pt x="20338" y="19459"/>
                    <a:pt x="22372" y="29189"/>
                    <a:pt x="22372" y="29189"/>
                  </a:cubicBezTo>
                  <a:cubicBezTo>
                    <a:pt x="22372" y="32432"/>
                    <a:pt x="8135" y="22702"/>
                    <a:pt x="6101" y="25945"/>
                  </a:cubicBezTo>
                  <a:cubicBezTo>
                    <a:pt x="6101" y="22702"/>
                    <a:pt x="12203" y="25945"/>
                    <a:pt x="12203" y="29189"/>
                  </a:cubicBezTo>
                  <a:cubicBezTo>
                    <a:pt x="12203" y="25945"/>
                    <a:pt x="8135" y="29189"/>
                    <a:pt x="8135" y="29189"/>
                  </a:cubicBezTo>
                  <a:cubicBezTo>
                    <a:pt x="6101" y="32432"/>
                    <a:pt x="10169" y="35675"/>
                    <a:pt x="10169" y="35675"/>
                  </a:cubicBezTo>
                  <a:cubicBezTo>
                    <a:pt x="12203" y="38918"/>
                    <a:pt x="4067" y="38918"/>
                    <a:pt x="2033" y="38918"/>
                  </a:cubicBezTo>
                  <a:cubicBezTo>
                    <a:pt x="4067" y="38918"/>
                    <a:pt x="8135" y="42162"/>
                    <a:pt x="12203" y="45405"/>
                  </a:cubicBezTo>
                  <a:cubicBezTo>
                    <a:pt x="16271" y="45405"/>
                    <a:pt x="20338" y="42162"/>
                    <a:pt x="24406" y="42162"/>
                  </a:cubicBezTo>
                  <a:cubicBezTo>
                    <a:pt x="24406" y="42162"/>
                    <a:pt x="20338" y="45405"/>
                    <a:pt x="20338" y="45405"/>
                  </a:cubicBezTo>
                  <a:cubicBezTo>
                    <a:pt x="20338" y="48648"/>
                    <a:pt x="22372" y="48648"/>
                    <a:pt x="22372" y="48648"/>
                  </a:cubicBezTo>
                  <a:cubicBezTo>
                    <a:pt x="22372" y="51891"/>
                    <a:pt x="0" y="48648"/>
                    <a:pt x="0" y="48648"/>
                  </a:cubicBezTo>
                  <a:cubicBezTo>
                    <a:pt x="0" y="48648"/>
                    <a:pt x="4067" y="58378"/>
                    <a:pt x="4067" y="58378"/>
                  </a:cubicBezTo>
                  <a:cubicBezTo>
                    <a:pt x="6101" y="61621"/>
                    <a:pt x="14237" y="68108"/>
                    <a:pt x="14237" y="64864"/>
                  </a:cubicBezTo>
                  <a:cubicBezTo>
                    <a:pt x="14237" y="68108"/>
                    <a:pt x="10169" y="64864"/>
                    <a:pt x="12203" y="71351"/>
                  </a:cubicBezTo>
                  <a:cubicBezTo>
                    <a:pt x="12203" y="71351"/>
                    <a:pt x="14237" y="74594"/>
                    <a:pt x="16271" y="74594"/>
                  </a:cubicBezTo>
                  <a:cubicBezTo>
                    <a:pt x="18305" y="77837"/>
                    <a:pt x="20338" y="74594"/>
                    <a:pt x="22372" y="74594"/>
                  </a:cubicBezTo>
                  <a:cubicBezTo>
                    <a:pt x="24406" y="71351"/>
                    <a:pt x="26440" y="77837"/>
                    <a:pt x="28474" y="74594"/>
                  </a:cubicBezTo>
                  <a:cubicBezTo>
                    <a:pt x="34576" y="71351"/>
                    <a:pt x="38644" y="68108"/>
                    <a:pt x="42711" y="71351"/>
                  </a:cubicBezTo>
                  <a:cubicBezTo>
                    <a:pt x="46779" y="74594"/>
                    <a:pt x="48813" y="74594"/>
                    <a:pt x="52881" y="74594"/>
                  </a:cubicBezTo>
                  <a:cubicBezTo>
                    <a:pt x="50847" y="74594"/>
                    <a:pt x="46779" y="74594"/>
                    <a:pt x="42711" y="74594"/>
                  </a:cubicBezTo>
                  <a:cubicBezTo>
                    <a:pt x="46779" y="74594"/>
                    <a:pt x="54915" y="74594"/>
                    <a:pt x="56949" y="77837"/>
                  </a:cubicBezTo>
                  <a:cubicBezTo>
                    <a:pt x="56949" y="77837"/>
                    <a:pt x="46779" y="81081"/>
                    <a:pt x="46779" y="81081"/>
                  </a:cubicBezTo>
                  <a:cubicBezTo>
                    <a:pt x="42711" y="81081"/>
                    <a:pt x="36610" y="81081"/>
                    <a:pt x="32542" y="81081"/>
                  </a:cubicBezTo>
                  <a:cubicBezTo>
                    <a:pt x="32542" y="84324"/>
                    <a:pt x="24406" y="87567"/>
                    <a:pt x="26440" y="87567"/>
                  </a:cubicBezTo>
                  <a:cubicBezTo>
                    <a:pt x="28474" y="90810"/>
                    <a:pt x="30508" y="90810"/>
                    <a:pt x="32542" y="97297"/>
                  </a:cubicBezTo>
                  <a:cubicBezTo>
                    <a:pt x="32542" y="103783"/>
                    <a:pt x="44745" y="97297"/>
                    <a:pt x="46779" y="103783"/>
                  </a:cubicBezTo>
                  <a:cubicBezTo>
                    <a:pt x="46779" y="103783"/>
                    <a:pt x="38644" y="103783"/>
                    <a:pt x="38644" y="107027"/>
                  </a:cubicBezTo>
                  <a:cubicBezTo>
                    <a:pt x="40677" y="110270"/>
                    <a:pt x="50847" y="116756"/>
                    <a:pt x="52881" y="116756"/>
                  </a:cubicBezTo>
                  <a:cubicBezTo>
                    <a:pt x="52881" y="116756"/>
                    <a:pt x="65084" y="116756"/>
                    <a:pt x="65084" y="113513"/>
                  </a:cubicBezTo>
                  <a:cubicBezTo>
                    <a:pt x="65084" y="113513"/>
                    <a:pt x="63050" y="113513"/>
                    <a:pt x="63050" y="113513"/>
                  </a:cubicBezTo>
                  <a:cubicBezTo>
                    <a:pt x="63050" y="107027"/>
                    <a:pt x="71186" y="116756"/>
                    <a:pt x="69152" y="116756"/>
                  </a:cubicBezTo>
                  <a:cubicBezTo>
                    <a:pt x="71186" y="116756"/>
                    <a:pt x="67118" y="107027"/>
                    <a:pt x="67118" y="103783"/>
                  </a:cubicBezTo>
                  <a:cubicBezTo>
                    <a:pt x="71186" y="100540"/>
                    <a:pt x="75254" y="120000"/>
                    <a:pt x="81355" y="113513"/>
                  </a:cubicBezTo>
                  <a:cubicBezTo>
                    <a:pt x="83389" y="110270"/>
                    <a:pt x="79322" y="103783"/>
                    <a:pt x="81355" y="103783"/>
                  </a:cubicBezTo>
                  <a:cubicBezTo>
                    <a:pt x="83389" y="103783"/>
                    <a:pt x="83389" y="110270"/>
                    <a:pt x="83389" y="113513"/>
                  </a:cubicBezTo>
                  <a:cubicBezTo>
                    <a:pt x="85423" y="113513"/>
                    <a:pt x="87457" y="100540"/>
                    <a:pt x="85423" y="100540"/>
                  </a:cubicBezTo>
                  <a:cubicBezTo>
                    <a:pt x="85423" y="97297"/>
                    <a:pt x="85423" y="94054"/>
                    <a:pt x="83389" y="94054"/>
                  </a:cubicBezTo>
                  <a:cubicBezTo>
                    <a:pt x="83389" y="90810"/>
                    <a:pt x="85423" y="84324"/>
                    <a:pt x="87457" y="87567"/>
                  </a:cubicBezTo>
                  <a:cubicBezTo>
                    <a:pt x="89491" y="90810"/>
                    <a:pt x="87457" y="103783"/>
                    <a:pt x="93559" y="97297"/>
                  </a:cubicBezTo>
                  <a:cubicBezTo>
                    <a:pt x="95593" y="94054"/>
                    <a:pt x="101694" y="81081"/>
                    <a:pt x="105762" y="87567"/>
                  </a:cubicBezTo>
                  <a:cubicBezTo>
                    <a:pt x="107796" y="87567"/>
                    <a:pt x="103728" y="90810"/>
                    <a:pt x="103728" y="90810"/>
                  </a:cubicBezTo>
                  <a:cubicBezTo>
                    <a:pt x="103728" y="90810"/>
                    <a:pt x="113898" y="87567"/>
                    <a:pt x="113898" y="87567"/>
                  </a:cubicBezTo>
                  <a:cubicBezTo>
                    <a:pt x="113898" y="87567"/>
                    <a:pt x="109830" y="87567"/>
                    <a:pt x="109830" y="84324"/>
                  </a:cubicBezTo>
                  <a:cubicBezTo>
                    <a:pt x="109830" y="81081"/>
                    <a:pt x="120000" y="81081"/>
                    <a:pt x="117966" y="77837"/>
                  </a:cubicBezTo>
                  <a:cubicBezTo>
                    <a:pt x="117966" y="71351"/>
                    <a:pt x="117966" y="81081"/>
                    <a:pt x="117966" y="7783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6" name="Google Shape;1046;p36"/>
            <p:cNvSpPr/>
            <p:nvPr/>
          </p:nvSpPr>
          <p:spPr>
            <a:xfrm>
              <a:off x="7419934" y="3767367"/>
              <a:ext cx="1455416" cy="758159"/>
            </a:xfrm>
            <a:custGeom>
              <a:avLst/>
              <a:gdLst/>
              <a:ahLst/>
              <a:cxnLst/>
              <a:rect l="l" t="t" r="r" b="b"/>
              <a:pathLst>
                <a:path w="120000" h="120000" extrusionOk="0">
                  <a:moveTo>
                    <a:pt x="20000" y="103703"/>
                  </a:moveTo>
                  <a:cubicBezTo>
                    <a:pt x="16923" y="103703"/>
                    <a:pt x="13076" y="103703"/>
                    <a:pt x="10000" y="105185"/>
                  </a:cubicBezTo>
                  <a:cubicBezTo>
                    <a:pt x="8461" y="106666"/>
                    <a:pt x="8461" y="111111"/>
                    <a:pt x="9230" y="112592"/>
                  </a:cubicBezTo>
                  <a:cubicBezTo>
                    <a:pt x="10000" y="114074"/>
                    <a:pt x="11538" y="115555"/>
                    <a:pt x="11538" y="114074"/>
                  </a:cubicBezTo>
                  <a:cubicBezTo>
                    <a:pt x="13076" y="114074"/>
                    <a:pt x="12307" y="112592"/>
                    <a:pt x="13076" y="111111"/>
                  </a:cubicBezTo>
                  <a:cubicBezTo>
                    <a:pt x="13076" y="111111"/>
                    <a:pt x="13076" y="115555"/>
                    <a:pt x="13076" y="115555"/>
                  </a:cubicBezTo>
                  <a:cubicBezTo>
                    <a:pt x="14615" y="115555"/>
                    <a:pt x="16923" y="115555"/>
                    <a:pt x="18461" y="115555"/>
                  </a:cubicBezTo>
                  <a:cubicBezTo>
                    <a:pt x="20000" y="115555"/>
                    <a:pt x="20000" y="112592"/>
                    <a:pt x="20769" y="112592"/>
                  </a:cubicBezTo>
                  <a:cubicBezTo>
                    <a:pt x="22307" y="112592"/>
                    <a:pt x="20769" y="115555"/>
                    <a:pt x="20769" y="115555"/>
                  </a:cubicBezTo>
                  <a:cubicBezTo>
                    <a:pt x="20769" y="115555"/>
                    <a:pt x="28461" y="117037"/>
                    <a:pt x="28461" y="115555"/>
                  </a:cubicBezTo>
                  <a:cubicBezTo>
                    <a:pt x="28461" y="115555"/>
                    <a:pt x="26923" y="114074"/>
                    <a:pt x="26153" y="112592"/>
                  </a:cubicBezTo>
                  <a:cubicBezTo>
                    <a:pt x="26153" y="112592"/>
                    <a:pt x="29230" y="114074"/>
                    <a:pt x="28461" y="115555"/>
                  </a:cubicBezTo>
                  <a:cubicBezTo>
                    <a:pt x="29230" y="114074"/>
                    <a:pt x="28461" y="112592"/>
                    <a:pt x="29230" y="112592"/>
                  </a:cubicBezTo>
                  <a:cubicBezTo>
                    <a:pt x="29230" y="112592"/>
                    <a:pt x="30769" y="114074"/>
                    <a:pt x="31538" y="114074"/>
                  </a:cubicBezTo>
                  <a:cubicBezTo>
                    <a:pt x="33076" y="117037"/>
                    <a:pt x="31538" y="112592"/>
                    <a:pt x="32307" y="111111"/>
                  </a:cubicBezTo>
                  <a:cubicBezTo>
                    <a:pt x="32307" y="111111"/>
                    <a:pt x="36923" y="115555"/>
                    <a:pt x="36923" y="114074"/>
                  </a:cubicBezTo>
                  <a:cubicBezTo>
                    <a:pt x="36923" y="112592"/>
                    <a:pt x="35384" y="112592"/>
                    <a:pt x="35384" y="111111"/>
                  </a:cubicBezTo>
                  <a:cubicBezTo>
                    <a:pt x="35384" y="111111"/>
                    <a:pt x="40769" y="112592"/>
                    <a:pt x="40769" y="112592"/>
                  </a:cubicBezTo>
                  <a:cubicBezTo>
                    <a:pt x="43846" y="112592"/>
                    <a:pt x="40000" y="117037"/>
                    <a:pt x="40000" y="118518"/>
                  </a:cubicBezTo>
                  <a:cubicBezTo>
                    <a:pt x="40000" y="120000"/>
                    <a:pt x="49230" y="112592"/>
                    <a:pt x="50000" y="112592"/>
                  </a:cubicBezTo>
                  <a:cubicBezTo>
                    <a:pt x="51538" y="112592"/>
                    <a:pt x="55384" y="108148"/>
                    <a:pt x="52307" y="106666"/>
                  </a:cubicBezTo>
                  <a:cubicBezTo>
                    <a:pt x="50769" y="105185"/>
                    <a:pt x="48461" y="108148"/>
                    <a:pt x="46923" y="106666"/>
                  </a:cubicBezTo>
                  <a:cubicBezTo>
                    <a:pt x="46923" y="106666"/>
                    <a:pt x="48461" y="103703"/>
                    <a:pt x="48461" y="103703"/>
                  </a:cubicBezTo>
                  <a:cubicBezTo>
                    <a:pt x="48461" y="102222"/>
                    <a:pt x="46153" y="103703"/>
                    <a:pt x="45384" y="103703"/>
                  </a:cubicBezTo>
                  <a:cubicBezTo>
                    <a:pt x="43846" y="103703"/>
                    <a:pt x="43076" y="100740"/>
                    <a:pt x="41538" y="100740"/>
                  </a:cubicBezTo>
                  <a:cubicBezTo>
                    <a:pt x="40769" y="102222"/>
                    <a:pt x="38461" y="103703"/>
                    <a:pt x="36923" y="102222"/>
                  </a:cubicBezTo>
                  <a:cubicBezTo>
                    <a:pt x="37692" y="102222"/>
                    <a:pt x="38461" y="102222"/>
                    <a:pt x="39230" y="102222"/>
                  </a:cubicBezTo>
                  <a:cubicBezTo>
                    <a:pt x="40000" y="100740"/>
                    <a:pt x="38461" y="97777"/>
                    <a:pt x="38461" y="96296"/>
                  </a:cubicBezTo>
                  <a:cubicBezTo>
                    <a:pt x="38461" y="99259"/>
                    <a:pt x="45384" y="100740"/>
                    <a:pt x="46153" y="100740"/>
                  </a:cubicBezTo>
                  <a:cubicBezTo>
                    <a:pt x="46923" y="100740"/>
                    <a:pt x="48461" y="100740"/>
                    <a:pt x="50000" y="100740"/>
                  </a:cubicBezTo>
                  <a:cubicBezTo>
                    <a:pt x="51538" y="100740"/>
                    <a:pt x="53076" y="96296"/>
                    <a:pt x="52307" y="94814"/>
                  </a:cubicBezTo>
                  <a:cubicBezTo>
                    <a:pt x="50000" y="90370"/>
                    <a:pt x="54615" y="90370"/>
                    <a:pt x="56153" y="90370"/>
                  </a:cubicBezTo>
                  <a:cubicBezTo>
                    <a:pt x="56923" y="90370"/>
                    <a:pt x="60769" y="90370"/>
                    <a:pt x="61538" y="88888"/>
                  </a:cubicBezTo>
                  <a:cubicBezTo>
                    <a:pt x="61538" y="88888"/>
                    <a:pt x="57692" y="85925"/>
                    <a:pt x="57692" y="85925"/>
                  </a:cubicBezTo>
                  <a:cubicBezTo>
                    <a:pt x="59230" y="84444"/>
                    <a:pt x="62307" y="87407"/>
                    <a:pt x="63076" y="84444"/>
                  </a:cubicBezTo>
                  <a:cubicBezTo>
                    <a:pt x="63846" y="82962"/>
                    <a:pt x="59230" y="81481"/>
                    <a:pt x="58461" y="81481"/>
                  </a:cubicBezTo>
                  <a:cubicBezTo>
                    <a:pt x="59230" y="81481"/>
                    <a:pt x="64615" y="80000"/>
                    <a:pt x="65384" y="78518"/>
                  </a:cubicBezTo>
                  <a:cubicBezTo>
                    <a:pt x="66923" y="77037"/>
                    <a:pt x="59230" y="74074"/>
                    <a:pt x="59230" y="75555"/>
                  </a:cubicBezTo>
                  <a:cubicBezTo>
                    <a:pt x="59230" y="74074"/>
                    <a:pt x="60769" y="74074"/>
                    <a:pt x="60769" y="74074"/>
                  </a:cubicBezTo>
                  <a:cubicBezTo>
                    <a:pt x="60769" y="72592"/>
                    <a:pt x="55384" y="74074"/>
                    <a:pt x="54615" y="74074"/>
                  </a:cubicBezTo>
                  <a:cubicBezTo>
                    <a:pt x="53076" y="74074"/>
                    <a:pt x="52307" y="75555"/>
                    <a:pt x="50769" y="77037"/>
                  </a:cubicBezTo>
                  <a:cubicBezTo>
                    <a:pt x="51538" y="77037"/>
                    <a:pt x="53846" y="72592"/>
                    <a:pt x="52307" y="72592"/>
                  </a:cubicBezTo>
                  <a:cubicBezTo>
                    <a:pt x="52307" y="72592"/>
                    <a:pt x="49230" y="72592"/>
                    <a:pt x="49230" y="71111"/>
                  </a:cubicBezTo>
                  <a:cubicBezTo>
                    <a:pt x="49230" y="71111"/>
                    <a:pt x="54615" y="71111"/>
                    <a:pt x="55384" y="71111"/>
                  </a:cubicBezTo>
                  <a:cubicBezTo>
                    <a:pt x="54615" y="71111"/>
                    <a:pt x="52307" y="69629"/>
                    <a:pt x="52307" y="69629"/>
                  </a:cubicBezTo>
                  <a:cubicBezTo>
                    <a:pt x="53076" y="68148"/>
                    <a:pt x="55384" y="71111"/>
                    <a:pt x="56923" y="69629"/>
                  </a:cubicBezTo>
                  <a:cubicBezTo>
                    <a:pt x="56153" y="69629"/>
                    <a:pt x="53076" y="68148"/>
                    <a:pt x="53076" y="68148"/>
                  </a:cubicBezTo>
                  <a:cubicBezTo>
                    <a:pt x="53076" y="66666"/>
                    <a:pt x="59230" y="68148"/>
                    <a:pt x="60000" y="66666"/>
                  </a:cubicBezTo>
                  <a:cubicBezTo>
                    <a:pt x="60000" y="66666"/>
                    <a:pt x="57692" y="65185"/>
                    <a:pt x="57692" y="65185"/>
                  </a:cubicBezTo>
                  <a:cubicBezTo>
                    <a:pt x="56923" y="65185"/>
                    <a:pt x="59230" y="65185"/>
                    <a:pt x="59230" y="65185"/>
                  </a:cubicBezTo>
                  <a:cubicBezTo>
                    <a:pt x="60769" y="66666"/>
                    <a:pt x="61538" y="68148"/>
                    <a:pt x="63076" y="68148"/>
                  </a:cubicBezTo>
                  <a:cubicBezTo>
                    <a:pt x="64615" y="68148"/>
                    <a:pt x="66923" y="66666"/>
                    <a:pt x="69230" y="65185"/>
                  </a:cubicBezTo>
                  <a:cubicBezTo>
                    <a:pt x="75384" y="63703"/>
                    <a:pt x="65384" y="62222"/>
                    <a:pt x="64615" y="59259"/>
                  </a:cubicBezTo>
                  <a:cubicBezTo>
                    <a:pt x="64615" y="57777"/>
                    <a:pt x="71538" y="59259"/>
                    <a:pt x="72307" y="60740"/>
                  </a:cubicBezTo>
                  <a:cubicBezTo>
                    <a:pt x="73846" y="62222"/>
                    <a:pt x="74615" y="62222"/>
                    <a:pt x="76923" y="60740"/>
                  </a:cubicBezTo>
                  <a:cubicBezTo>
                    <a:pt x="77692" y="60740"/>
                    <a:pt x="81538" y="57777"/>
                    <a:pt x="80769" y="54814"/>
                  </a:cubicBezTo>
                  <a:cubicBezTo>
                    <a:pt x="80769" y="53333"/>
                    <a:pt x="72307" y="60740"/>
                    <a:pt x="74615" y="53333"/>
                  </a:cubicBezTo>
                  <a:cubicBezTo>
                    <a:pt x="73846" y="54814"/>
                    <a:pt x="77692" y="54814"/>
                    <a:pt x="77692" y="54814"/>
                  </a:cubicBezTo>
                  <a:cubicBezTo>
                    <a:pt x="80000" y="54814"/>
                    <a:pt x="81538" y="53333"/>
                    <a:pt x="83076" y="53333"/>
                  </a:cubicBezTo>
                  <a:cubicBezTo>
                    <a:pt x="83076" y="51851"/>
                    <a:pt x="80769" y="47407"/>
                    <a:pt x="80769" y="47407"/>
                  </a:cubicBezTo>
                  <a:cubicBezTo>
                    <a:pt x="81538" y="47407"/>
                    <a:pt x="82307" y="48888"/>
                    <a:pt x="82307" y="50370"/>
                  </a:cubicBezTo>
                  <a:cubicBezTo>
                    <a:pt x="83076" y="51851"/>
                    <a:pt x="84615" y="50370"/>
                    <a:pt x="85384" y="50370"/>
                  </a:cubicBezTo>
                  <a:cubicBezTo>
                    <a:pt x="87692" y="47407"/>
                    <a:pt x="89230" y="44444"/>
                    <a:pt x="91538" y="42962"/>
                  </a:cubicBezTo>
                  <a:cubicBezTo>
                    <a:pt x="93076" y="41481"/>
                    <a:pt x="104615" y="32592"/>
                    <a:pt x="104615" y="31111"/>
                  </a:cubicBezTo>
                  <a:cubicBezTo>
                    <a:pt x="104615" y="29629"/>
                    <a:pt x="94615" y="34074"/>
                    <a:pt x="93846" y="34074"/>
                  </a:cubicBezTo>
                  <a:cubicBezTo>
                    <a:pt x="91538" y="35555"/>
                    <a:pt x="89230" y="35555"/>
                    <a:pt x="86153" y="37037"/>
                  </a:cubicBezTo>
                  <a:cubicBezTo>
                    <a:pt x="86153" y="37037"/>
                    <a:pt x="83076" y="37037"/>
                    <a:pt x="83076" y="37037"/>
                  </a:cubicBezTo>
                  <a:cubicBezTo>
                    <a:pt x="83076" y="35555"/>
                    <a:pt x="87692" y="35555"/>
                    <a:pt x="88461" y="34074"/>
                  </a:cubicBezTo>
                  <a:cubicBezTo>
                    <a:pt x="89230" y="34074"/>
                    <a:pt x="94615" y="32592"/>
                    <a:pt x="94615" y="31111"/>
                  </a:cubicBezTo>
                  <a:cubicBezTo>
                    <a:pt x="94615" y="32592"/>
                    <a:pt x="86923" y="29629"/>
                    <a:pt x="87692" y="28148"/>
                  </a:cubicBezTo>
                  <a:cubicBezTo>
                    <a:pt x="87692" y="28148"/>
                    <a:pt x="96923" y="29629"/>
                    <a:pt x="97692" y="28148"/>
                  </a:cubicBezTo>
                  <a:cubicBezTo>
                    <a:pt x="99230" y="28148"/>
                    <a:pt x="101538" y="26666"/>
                    <a:pt x="103076" y="26666"/>
                  </a:cubicBezTo>
                  <a:cubicBezTo>
                    <a:pt x="103846" y="26666"/>
                    <a:pt x="105384" y="26666"/>
                    <a:pt x="106153" y="26666"/>
                  </a:cubicBezTo>
                  <a:cubicBezTo>
                    <a:pt x="109230" y="25185"/>
                    <a:pt x="112307" y="23703"/>
                    <a:pt x="114615" y="22222"/>
                  </a:cubicBezTo>
                  <a:cubicBezTo>
                    <a:pt x="114615" y="22222"/>
                    <a:pt x="120000" y="16296"/>
                    <a:pt x="117692" y="14814"/>
                  </a:cubicBezTo>
                  <a:cubicBezTo>
                    <a:pt x="116153" y="14814"/>
                    <a:pt x="113846" y="14814"/>
                    <a:pt x="112307" y="14814"/>
                  </a:cubicBezTo>
                  <a:cubicBezTo>
                    <a:pt x="111538" y="13333"/>
                    <a:pt x="110000" y="14814"/>
                    <a:pt x="110000" y="13333"/>
                  </a:cubicBezTo>
                  <a:cubicBezTo>
                    <a:pt x="110000" y="10370"/>
                    <a:pt x="108461" y="10370"/>
                    <a:pt x="108461" y="7407"/>
                  </a:cubicBezTo>
                  <a:cubicBezTo>
                    <a:pt x="108461" y="7407"/>
                    <a:pt x="105384" y="8888"/>
                    <a:pt x="104615" y="8888"/>
                  </a:cubicBezTo>
                  <a:cubicBezTo>
                    <a:pt x="103846" y="7407"/>
                    <a:pt x="103076" y="4444"/>
                    <a:pt x="102307" y="7407"/>
                  </a:cubicBezTo>
                  <a:cubicBezTo>
                    <a:pt x="102307" y="7407"/>
                    <a:pt x="97692" y="8888"/>
                    <a:pt x="96923" y="8888"/>
                  </a:cubicBezTo>
                  <a:cubicBezTo>
                    <a:pt x="95384" y="10370"/>
                    <a:pt x="93846" y="10370"/>
                    <a:pt x="92307" y="10370"/>
                  </a:cubicBezTo>
                  <a:cubicBezTo>
                    <a:pt x="92307" y="10370"/>
                    <a:pt x="89230" y="10370"/>
                    <a:pt x="89230" y="10370"/>
                  </a:cubicBezTo>
                  <a:cubicBezTo>
                    <a:pt x="89230" y="8888"/>
                    <a:pt x="92307" y="8888"/>
                    <a:pt x="93076" y="7407"/>
                  </a:cubicBezTo>
                  <a:cubicBezTo>
                    <a:pt x="94615" y="7407"/>
                    <a:pt x="96153" y="5925"/>
                    <a:pt x="96923" y="4444"/>
                  </a:cubicBezTo>
                  <a:cubicBezTo>
                    <a:pt x="95384" y="8888"/>
                    <a:pt x="79230" y="0"/>
                    <a:pt x="78461" y="2962"/>
                  </a:cubicBezTo>
                  <a:cubicBezTo>
                    <a:pt x="78461" y="4444"/>
                    <a:pt x="80000" y="4444"/>
                    <a:pt x="80769" y="5925"/>
                  </a:cubicBezTo>
                  <a:cubicBezTo>
                    <a:pt x="80769" y="7407"/>
                    <a:pt x="76923" y="2962"/>
                    <a:pt x="76923" y="2962"/>
                  </a:cubicBezTo>
                  <a:cubicBezTo>
                    <a:pt x="75384" y="1481"/>
                    <a:pt x="73076" y="2962"/>
                    <a:pt x="72307" y="2962"/>
                  </a:cubicBezTo>
                  <a:cubicBezTo>
                    <a:pt x="71538" y="2962"/>
                    <a:pt x="69230" y="2962"/>
                    <a:pt x="70000" y="4444"/>
                  </a:cubicBezTo>
                  <a:cubicBezTo>
                    <a:pt x="70769" y="5925"/>
                    <a:pt x="72307" y="10370"/>
                    <a:pt x="73076" y="8888"/>
                  </a:cubicBezTo>
                  <a:cubicBezTo>
                    <a:pt x="73076" y="10370"/>
                    <a:pt x="70000" y="8888"/>
                    <a:pt x="70000" y="7407"/>
                  </a:cubicBezTo>
                  <a:cubicBezTo>
                    <a:pt x="67692" y="7407"/>
                    <a:pt x="66923" y="2962"/>
                    <a:pt x="65384" y="2962"/>
                  </a:cubicBezTo>
                  <a:cubicBezTo>
                    <a:pt x="62307" y="2962"/>
                    <a:pt x="60000" y="2962"/>
                    <a:pt x="57692" y="2962"/>
                  </a:cubicBezTo>
                  <a:cubicBezTo>
                    <a:pt x="53846" y="4444"/>
                    <a:pt x="56153" y="5925"/>
                    <a:pt x="58461" y="7407"/>
                  </a:cubicBezTo>
                  <a:cubicBezTo>
                    <a:pt x="59230" y="8888"/>
                    <a:pt x="60769" y="10370"/>
                    <a:pt x="61538" y="11851"/>
                  </a:cubicBezTo>
                  <a:cubicBezTo>
                    <a:pt x="61538" y="11851"/>
                    <a:pt x="59230" y="14814"/>
                    <a:pt x="59230" y="14814"/>
                  </a:cubicBezTo>
                  <a:cubicBezTo>
                    <a:pt x="58461" y="14814"/>
                    <a:pt x="60000" y="13333"/>
                    <a:pt x="60000" y="13333"/>
                  </a:cubicBezTo>
                  <a:cubicBezTo>
                    <a:pt x="60000" y="11851"/>
                    <a:pt x="54615" y="5925"/>
                    <a:pt x="53846" y="5925"/>
                  </a:cubicBezTo>
                  <a:cubicBezTo>
                    <a:pt x="50769" y="5925"/>
                    <a:pt x="47692" y="4444"/>
                    <a:pt x="44615" y="5925"/>
                  </a:cubicBezTo>
                  <a:cubicBezTo>
                    <a:pt x="44615" y="5925"/>
                    <a:pt x="46153" y="8888"/>
                    <a:pt x="46923" y="8888"/>
                  </a:cubicBezTo>
                  <a:cubicBezTo>
                    <a:pt x="47692" y="8888"/>
                    <a:pt x="49230" y="10370"/>
                    <a:pt x="50769" y="8888"/>
                  </a:cubicBezTo>
                  <a:cubicBezTo>
                    <a:pt x="49230" y="10370"/>
                    <a:pt x="46923" y="11851"/>
                    <a:pt x="45384" y="10370"/>
                  </a:cubicBezTo>
                  <a:cubicBezTo>
                    <a:pt x="44615" y="10370"/>
                    <a:pt x="39230" y="5925"/>
                    <a:pt x="40000" y="7407"/>
                  </a:cubicBezTo>
                  <a:cubicBezTo>
                    <a:pt x="40000" y="5925"/>
                    <a:pt x="43846" y="14814"/>
                    <a:pt x="40769" y="13333"/>
                  </a:cubicBezTo>
                  <a:cubicBezTo>
                    <a:pt x="40000" y="11851"/>
                    <a:pt x="37692" y="10370"/>
                    <a:pt x="36153" y="11851"/>
                  </a:cubicBezTo>
                  <a:cubicBezTo>
                    <a:pt x="36923" y="11851"/>
                    <a:pt x="39230" y="13333"/>
                    <a:pt x="39230" y="13333"/>
                  </a:cubicBezTo>
                  <a:cubicBezTo>
                    <a:pt x="38461" y="14814"/>
                    <a:pt x="35384" y="11851"/>
                    <a:pt x="35384" y="14814"/>
                  </a:cubicBezTo>
                  <a:cubicBezTo>
                    <a:pt x="35384" y="16296"/>
                    <a:pt x="38461" y="17777"/>
                    <a:pt x="39230" y="19259"/>
                  </a:cubicBezTo>
                  <a:cubicBezTo>
                    <a:pt x="41538" y="19259"/>
                    <a:pt x="46923" y="20740"/>
                    <a:pt x="46923" y="25185"/>
                  </a:cubicBezTo>
                  <a:cubicBezTo>
                    <a:pt x="46923" y="23703"/>
                    <a:pt x="41538" y="22222"/>
                    <a:pt x="40000" y="20740"/>
                  </a:cubicBezTo>
                  <a:cubicBezTo>
                    <a:pt x="38461" y="20740"/>
                    <a:pt x="36153" y="16296"/>
                    <a:pt x="34615" y="17777"/>
                  </a:cubicBezTo>
                  <a:cubicBezTo>
                    <a:pt x="34615" y="17777"/>
                    <a:pt x="36923" y="20740"/>
                    <a:pt x="36923" y="20740"/>
                  </a:cubicBezTo>
                  <a:cubicBezTo>
                    <a:pt x="36923" y="20740"/>
                    <a:pt x="34615" y="22222"/>
                    <a:pt x="34615" y="20740"/>
                  </a:cubicBezTo>
                  <a:cubicBezTo>
                    <a:pt x="33076" y="19259"/>
                    <a:pt x="32307" y="17777"/>
                    <a:pt x="30769" y="16296"/>
                  </a:cubicBezTo>
                  <a:cubicBezTo>
                    <a:pt x="30000" y="14814"/>
                    <a:pt x="23846" y="14814"/>
                    <a:pt x="23846" y="14814"/>
                  </a:cubicBezTo>
                  <a:cubicBezTo>
                    <a:pt x="23846" y="16296"/>
                    <a:pt x="26153" y="16296"/>
                    <a:pt x="23846" y="17777"/>
                  </a:cubicBezTo>
                  <a:cubicBezTo>
                    <a:pt x="23076" y="17777"/>
                    <a:pt x="19230" y="20740"/>
                    <a:pt x="19230" y="20740"/>
                  </a:cubicBezTo>
                  <a:cubicBezTo>
                    <a:pt x="20000" y="20740"/>
                    <a:pt x="22307" y="19259"/>
                    <a:pt x="22307" y="19259"/>
                  </a:cubicBezTo>
                  <a:cubicBezTo>
                    <a:pt x="23076" y="20740"/>
                    <a:pt x="26153" y="23703"/>
                    <a:pt x="26153" y="23703"/>
                  </a:cubicBezTo>
                  <a:cubicBezTo>
                    <a:pt x="26153" y="23703"/>
                    <a:pt x="23846" y="22222"/>
                    <a:pt x="23846" y="23703"/>
                  </a:cubicBezTo>
                  <a:cubicBezTo>
                    <a:pt x="23846" y="23703"/>
                    <a:pt x="24615" y="28148"/>
                    <a:pt x="23076" y="25185"/>
                  </a:cubicBezTo>
                  <a:cubicBezTo>
                    <a:pt x="22307" y="23703"/>
                    <a:pt x="21538" y="20740"/>
                    <a:pt x="20000" y="22222"/>
                  </a:cubicBezTo>
                  <a:cubicBezTo>
                    <a:pt x="19230" y="22222"/>
                    <a:pt x="18461" y="25185"/>
                    <a:pt x="17692" y="23703"/>
                  </a:cubicBezTo>
                  <a:cubicBezTo>
                    <a:pt x="16923" y="22222"/>
                    <a:pt x="16153" y="20740"/>
                    <a:pt x="14615" y="20740"/>
                  </a:cubicBezTo>
                  <a:cubicBezTo>
                    <a:pt x="13846" y="20740"/>
                    <a:pt x="11538" y="22222"/>
                    <a:pt x="10769" y="23703"/>
                  </a:cubicBezTo>
                  <a:cubicBezTo>
                    <a:pt x="9230" y="25185"/>
                    <a:pt x="10000" y="26666"/>
                    <a:pt x="7692" y="25185"/>
                  </a:cubicBezTo>
                  <a:cubicBezTo>
                    <a:pt x="6153" y="23703"/>
                    <a:pt x="5384" y="25185"/>
                    <a:pt x="3846" y="25185"/>
                  </a:cubicBezTo>
                  <a:cubicBezTo>
                    <a:pt x="3076" y="26666"/>
                    <a:pt x="0" y="26666"/>
                    <a:pt x="0" y="28148"/>
                  </a:cubicBezTo>
                  <a:cubicBezTo>
                    <a:pt x="0" y="31111"/>
                    <a:pt x="6923" y="28148"/>
                    <a:pt x="6923" y="29629"/>
                  </a:cubicBezTo>
                  <a:cubicBezTo>
                    <a:pt x="6923" y="31111"/>
                    <a:pt x="4615" y="31111"/>
                    <a:pt x="3846" y="32592"/>
                  </a:cubicBezTo>
                  <a:cubicBezTo>
                    <a:pt x="3846" y="31111"/>
                    <a:pt x="7692" y="31111"/>
                    <a:pt x="8461" y="31111"/>
                  </a:cubicBezTo>
                  <a:cubicBezTo>
                    <a:pt x="9230" y="31111"/>
                    <a:pt x="13076" y="31111"/>
                    <a:pt x="13076" y="31111"/>
                  </a:cubicBezTo>
                  <a:cubicBezTo>
                    <a:pt x="13076" y="31111"/>
                    <a:pt x="11538" y="32592"/>
                    <a:pt x="10769" y="32592"/>
                  </a:cubicBezTo>
                  <a:cubicBezTo>
                    <a:pt x="9230" y="32592"/>
                    <a:pt x="8461" y="32592"/>
                    <a:pt x="6923" y="35555"/>
                  </a:cubicBezTo>
                  <a:cubicBezTo>
                    <a:pt x="3846" y="38518"/>
                    <a:pt x="9230" y="38518"/>
                    <a:pt x="10000" y="38518"/>
                  </a:cubicBezTo>
                  <a:cubicBezTo>
                    <a:pt x="13076" y="40000"/>
                    <a:pt x="15384" y="40000"/>
                    <a:pt x="18461" y="38518"/>
                  </a:cubicBezTo>
                  <a:cubicBezTo>
                    <a:pt x="20000" y="37037"/>
                    <a:pt x="23846" y="32592"/>
                    <a:pt x="26153" y="35555"/>
                  </a:cubicBezTo>
                  <a:cubicBezTo>
                    <a:pt x="26153" y="35555"/>
                    <a:pt x="22307" y="38518"/>
                    <a:pt x="22307" y="38518"/>
                  </a:cubicBezTo>
                  <a:cubicBezTo>
                    <a:pt x="20769" y="38518"/>
                    <a:pt x="19230" y="38518"/>
                    <a:pt x="17692" y="40000"/>
                  </a:cubicBezTo>
                  <a:cubicBezTo>
                    <a:pt x="16923" y="40000"/>
                    <a:pt x="15384" y="40000"/>
                    <a:pt x="13846" y="40000"/>
                  </a:cubicBezTo>
                  <a:cubicBezTo>
                    <a:pt x="12307" y="41481"/>
                    <a:pt x="10769" y="40000"/>
                    <a:pt x="9230" y="41481"/>
                  </a:cubicBezTo>
                  <a:cubicBezTo>
                    <a:pt x="10000" y="41481"/>
                    <a:pt x="12307" y="42962"/>
                    <a:pt x="12307" y="42962"/>
                  </a:cubicBezTo>
                  <a:cubicBezTo>
                    <a:pt x="13076" y="44444"/>
                    <a:pt x="13846" y="45925"/>
                    <a:pt x="15384" y="45925"/>
                  </a:cubicBezTo>
                  <a:cubicBezTo>
                    <a:pt x="18461" y="45925"/>
                    <a:pt x="20000" y="41481"/>
                    <a:pt x="23076" y="40000"/>
                  </a:cubicBezTo>
                  <a:cubicBezTo>
                    <a:pt x="23846" y="40000"/>
                    <a:pt x="33846" y="38518"/>
                    <a:pt x="33846" y="37037"/>
                  </a:cubicBezTo>
                  <a:cubicBezTo>
                    <a:pt x="33846" y="38518"/>
                    <a:pt x="29230" y="38518"/>
                    <a:pt x="28461" y="38518"/>
                  </a:cubicBezTo>
                  <a:cubicBezTo>
                    <a:pt x="26153" y="40000"/>
                    <a:pt x="22307" y="41481"/>
                    <a:pt x="20000" y="44444"/>
                  </a:cubicBezTo>
                  <a:cubicBezTo>
                    <a:pt x="17692" y="48888"/>
                    <a:pt x="24615" y="47407"/>
                    <a:pt x="25384" y="47407"/>
                  </a:cubicBezTo>
                  <a:cubicBezTo>
                    <a:pt x="26923" y="47407"/>
                    <a:pt x="28461" y="48888"/>
                    <a:pt x="30000" y="45925"/>
                  </a:cubicBezTo>
                  <a:cubicBezTo>
                    <a:pt x="30769" y="45925"/>
                    <a:pt x="30769" y="44444"/>
                    <a:pt x="30769" y="42962"/>
                  </a:cubicBezTo>
                  <a:cubicBezTo>
                    <a:pt x="31538" y="42962"/>
                    <a:pt x="32307" y="42962"/>
                    <a:pt x="32307" y="44444"/>
                  </a:cubicBezTo>
                  <a:cubicBezTo>
                    <a:pt x="32307" y="44444"/>
                    <a:pt x="32307" y="44444"/>
                    <a:pt x="31538" y="44444"/>
                  </a:cubicBezTo>
                  <a:cubicBezTo>
                    <a:pt x="33076" y="44444"/>
                    <a:pt x="36923" y="41481"/>
                    <a:pt x="38461" y="42962"/>
                  </a:cubicBezTo>
                  <a:cubicBezTo>
                    <a:pt x="37692" y="41481"/>
                    <a:pt x="33846" y="47407"/>
                    <a:pt x="33076" y="47407"/>
                  </a:cubicBezTo>
                  <a:cubicBezTo>
                    <a:pt x="33846" y="48888"/>
                    <a:pt x="38461" y="45925"/>
                    <a:pt x="40000" y="45925"/>
                  </a:cubicBezTo>
                  <a:cubicBezTo>
                    <a:pt x="42307" y="45925"/>
                    <a:pt x="44615" y="44444"/>
                    <a:pt x="46923" y="41481"/>
                  </a:cubicBezTo>
                  <a:cubicBezTo>
                    <a:pt x="47692" y="40000"/>
                    <a:pt x="47692" y="37037"/>
                    <a:pt x="47692" y="37037"/>
                  </a:cubicBezTo>
                  <a:cubicBezTo>
                    <a:pt x="49230" y="37037"/>
                    <a:pt x="49230" y="37037"/>
                    <a:pt x="50000" y="35555"/>
                  </a:cubicBezTo>
                  <a:cubicBezTo>
                    <a:pt x="50769" y="35555"/>
                    <a:pt x="56153" y="29629"/>
                    <a:pt x="56153" y="31111"/>
                  </a:cubicBezTo>
                  <a:cubicBezTo>
                    <a:pt x="56153" y="31111"/>
                    <a:pt x="53076" y="35555"/>
                    <a:pt x="53076" y="35555"/>
                  </a:cubicBezTo>
                  <a:cubicBezTo>
                    <a:pt x="52307" y="37037"/>
                    <a:pt x="49230" y="40000"/>
                    <a:pt x="49230" y="41481"/>
                  </a:cubicBezTo>
                  <a:cubicBezTo>
                    <a:pt x="49230" y="42962"/>
                    <a:pt x="57692" y="41481"/>
                    <a:pt x="57692" y="42962"/>
                  </a:cubicBezTo>
                  <a:cubicBezTo>
                    <a:pt x="57692" y="41481"/>
                    <a:pt x="46153" y="47407"/>
                    <a:pt x="46153" y="45925"/>
                  </a:cubicBezTo>
                  <a:cubicBezTo>
                    <a:pt x="46153" y="45925"/>
                    <a:pt x="53076" y="47407"/>
                    <a:pt x="52307" y="47407"/>
                  </a:cubicBezTo>
                  <a:cubicBezTo>
                    <a:pt x="52307" y="48888"/>
                    <a:pt x="49230" y="48888"/>
                    <a:pt x="48461" y="48888"/>
                  </a:cubicBezTo>
                  <a:cubicBezTo>
                    <a:pt x="46923" y="48888"/>
                    <a:pt x="44615" y="48888"/>
                    <a:pt x="43076" y="50370"/>
                  </a:cubicBezTo>
                  <a:cubicBezTo>
                    <a:pt x="40000" y="50370"/>
                    <a:pt x="36923" y="50370"/>
                    <a:pt x="33846" y="51851"/>
                  </a:cubicBezTo>
                  <a:cubicBezTo>
                    <a:pt x="33076" y="51851"/>
                    <a:pt x="33076" y="53333"/>
                    <a:pt x="34615" y="53333"/>
                  </a:cubicBezTo>
                  <a:cubicBezTo>
                    <a:pt x="35384" y="54814"/>
                    <a:pt x="37692" y="56296"/>
                    <a:pt x="38461" y="57777"/>
                  </a:cubicBezTo>
                  <a:cubicBezTo>
                    <a:pt x="40000" y="60740"/>
                    <a:pt x="38461" y="63703"/>
                    <a:pt x="40769" y="63703"/>
                  </a:cubicBezTo>
                  <a:cubicBezTo>
                    <a:pt x="41538" y="62222"/>
                    <a:pt x="43846" y="63703"/>
                    <a:pt x="44615" y="62222"/>
                  </a:cubicBezTo>
                  <a:cubicBezTo>
                    <a:pt x="37692" y="69629"/>
                    <a:pt x="33846" y="53333"/>
                    <a:pt x="28461" y="53333"/>
                  </a:cubicBezTo>
                  <a:cubicBezTo>
                    <a:pt x="26923" y="53333"/>
                    <a:pt x="20000" y="50370"/>
                    <a:pt x="20000" y="53333"/>
                  </a:cubicBezTo>
                  <a:cubicBezTo>
                    <a:pt x="20000" y="53333"/>
                    <a:pt x="19230" y="56296"/>
                    <a:pt x="19230" y="56296"/>
                  </a:cubicBezTo>
                  <a:cubicBezTo>
                    <a:pt x="20000" y="56296"/>
                    <a:pt x="24615" y="56296"/>
                    <a:pt x="24615" y="57777"/>
                  </a:cubicBezTo>
                  <a:cubicBezTo>
                    <a:pt x="24615" y="57777"/>
                    <a:pt x="20000" y="57777"/>
                    <a:pt x="20000" y="60740"/>
                  </a:cubicBezTo>
                  <a:cubicBezTo>
                    <a:pt x="20000" y="62222"/>
                    <a:pt x="24615" y="62222"/>
                    <a:pt x="26153" y="63703"/>
                  </a:cubicBezTo>
                  <a:cubicBezTo>
                    <a:pt x="26923" y="65185"/>
                    <a:pt x="27692" y="66666"/>
                    <a:pt x="28461" y="68148"/>
                  </a:cubicBezTo>
                  <a:cubicBezTo>
                    <a:pt x="29230" y="71111"/>
                    <a:pt x="30769" y="72592"/>
                    <a:pt x="32307" y="74074"/>
                  </a:cubicBezTo>
                  <a:cubicBezTo>
                    <a:pt x="33846" y="75555"/>
                    <a:pt x="34615" y="75555"/>
                    <a:pt x="36153" y="74074"/>
                  </a:cubicBezTo>
                  <a:cubicBezTo>
                    <a:pt x="36923" y="74074"/>
                    <a:pt x="38461" y="72592"/>
                    <a:pt x="39230" y="74074"/>
                  </a:cubicBezTo>
                  <a:cubicBezTo>
                    <a:pt x="39230" y="74074"/>
                    <a:pt x="38461" y="77037"/>
                    <a:pt x="38461" y="77037"/>
                  </a:cubicBezTo>
                  <a:cubicBezTo>
                    <a:pt x="36923" y="77037"/>
                    <a:pt x="34615" y="75555"/>
                    <a:pt x="33846" y="77037"/>
                  </a:cubicBezTo>
                  <a:cubicBezTo>
                    <a:pt x="33846" y="75555"/>
                    <a:pt x="36923" y="80000"/>
                    <a:pt x="36923" y="80000"/>
                  </a:cubicBezTo>
                  <a:cubicBezTo>
                    <a:pt x="36923" y="81481"/>
                    <a:pt x="33076" y="78518"/>
                    <a:pt x="33076" y="78518"/>
                  </a:cubicBezTo>
                  <a:cubicBezTo>
                    <a:pt x="30769" y="75555"/>
                    <a:pt x="29230" y="75555"/>
                    <a:pt x="26923" y="75555"/>
                  </a:cubicBezTo>
                  <a:cubicBezTo>
                    <a:pt x="25384" y="75555"/>
                    <a:pt x="24615" y="75555"/>
                    <a:pt x="23076" y="77037"/>
                  </a:cubicBezTo>
                  <a:cubicBezTo>
                    <a:pt x="21538" y="78518"/>
                    <a:pt x="20769" y="77037"/>
                    <a:pt x="20000" y="78518"/>
                  </a:cubicBezTo>
                  <a:cubicBezTo>
                    <a:pt x="19230" y="80000"/>
                    <a:pt x="19230" y="81481"/>
                    <a:pt x="17692" y="81481"/>
                  </a:cubicBezTo>
                  <a:cubicBezTo>
                    <a:pt x="16923" y="82962"/>
                    <a:pt x="16153" y="87407"/>
                    <a:pt x="17692" y="87407"/>
                  </a:cubicBezTo>
                  <a:cubicBezTo>
                    <a:pt x="19230" y="87407"/>
                    <a:pt x="20769" y="85925"/>
                    <a:pt x="20769" y="87407"/>
                  </a:cubicBezTo>
                  <a:cubicBezTo>
                    <a:pt x="21538" y="90370"/>
                    <a:pt x="24615" y="88888"/>
                    <a:pt x="24615" y="87407"/>
                  </a:cubicBezTo>
                  <a:cubicBezTo>
                    <a:pt x="25384" y="87407"/>
                    <a:pt x="26923" y="82962"/>
                    <a:pt x="26923" y="81481"/>
                  </a:cubicBezTo>
                  <a:cubicBezTo>
                    <a:pt x="26923" y="82962"/>
                    <a:pt x="26923" y="82962"/>
                    <a:pt x="26923" y="84444"/>
                  </a:cubicBezTo>
                  <a:cubicBezTo>
                    <a:pt x="26923" y="84444"/>
                    <a:pt x="27692" y="84444"/>
                    <a:pt x="27692" y="84444"/>
                  </a:cubicBezTo>
                  <a:cubicBezTo>
                    <a:pt x="27692" y="84444"/>
                    <a:pt x="26923" y="85925"/>
                    <a:pt x="26923" y="87407"/>
                  </a:cubicBezTo>
                  <a:cubicBezTo>
                    <a:pt x="26923" y="87407"/>
                    <a:pt x="26923" y="87407"/>
                    <a:pt x="27692" y="87407"/>
                  </a:cubicBezTo>
                  <a:cubicBezTo>
                    <a:pt x="27692" y="87407"/>
                    <a:pt x="25384" y="88888"/>
                    <a:pt x="26153" y="88888"/>
                  </a:cubicBezTo>
                  <a:cubicBezTo>
                    <a:pt x="26153" y="88888"/>
                    <a:pt x="26153" y="88888"/>
                    <a:pt x="26153" y="88888"/>
                  </a:cubicBezTo>
                  <a:cubicBezTo>
                    <a:pt x="26153" y="90370"/>
                    <a:pt x="23846" y="88888"/>
                    <a:pt x="23076" y="90370"/>
                  </a:cubicBezTo>
                  <a:cubicBezTo>
                    <a:pt x="23846" y="90370"/>
                    <a:pt x="26923" y="90370"/>
                    <a:pt x="27692" y="91851"/>
                  </a:cubicBezTo>
                  <a:cubicBezTo>
                    <a:pt x="27692" y="91851"/>
                    <a:pt x="23846" y="96296"/>
                    <a:pt x="24615" y="96296"/>
                  </a:cubicBezTo>
                  <a:cubicBezTo>
                    <a:pt x="24615" y="97777"/>
                    <a:pt x="28461" y="96296"/>
                    <a:pt x="28461" y="96296"/>
                  </a:cubicBezTo>
                  <a:cubicBezTo>
                    <a:pt x="28461" y="96296"/>
                    <a:pt x="27692" y="96296"/>
                    <a:pt x="27692" y="96296"/>
                  </a:cubicBezTo>
                  <a:cubicBezTo>
                    <a:pt x="27692" y="97777"/>
                    <a:pt x="31538" y="96296"/>
                    <a:pt x="32307" y="94814"/>
                  </a:cubicBezTo>
                  <a:cubicBezTo>
                    <a:pt x="32307" y="94814"/>
                    <a:pt x="35384" y="87407"/>
                    <a:pt x="36153" y="88888"/>
                  </a:cubicBezTo>
                  <a:cubicBezTo>
                    <a:pt x="36923" y="90370"/>
                    <a:pt x="30769" y="99259"/>
                    <a:pt x="29230" y="100740"/>
                  </a:cubicBezTo>
                  <a:cubicBezTo>
                    <a:pt x="26923" y="100740"/>
                    <a:pt x="25384" y="100740"/>
                    <a:pt x="23076" y="97777"/>
                  </a:cubicBezTo>
                  <a:cubicBezTo>
                    <a:pt x="21538" y="96296"/>
                    <a:pt x="21538" y="93333"/>
                    <a:pt x="20000" y="93333"/>
                  </a:cubicBezTo>
                  <a:cubicBezTo>
                    <a:pt x="18461" y="91851"/>
                    <a:pt x="16923" y="91851"/>
                    <a:pt x="15384" y="91851"/>
                  </a:cubicBezTo>
                  <a:cubicBezTo>
                    <a:pt x="13076" y="91851"/>
                    <a:pt x="13076" y="93333"/>
                    <a:pt x="14615" y="96296"/>
                  </a:cubicBezTo>
                  <a:cubicBezTo>
                    <a:pt x="15384" y="97777"/>
                    <a:pt x="15384" y="99259"/>
                    <a:pt x="16923" y="99259"/>
                  </a:cubicBezTo>
                  <a:cubicBezTo>
                    <a:pt x="19230" y="99259"/>
                    <a:pt x="16923" y="99259"/>
                    <a:pt x="16923" y="100740"/>
                  </a:cubicBezTo>
                  <a:cubicBezTo>
                    <a:pt x="16923" y="100740"/>
                    <a:pt x="20000" y="103703"/>
                    <a:pt x="20000" y="10370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7" name="Google Shape;1047;p36"/>
            <p:cNvSpPr/>
            <p:nvPr/>
          </p:nvSpPr>
          <p:spPr>
            <a:xfrm>
              <a:off x="8101466" y="4187857"/>
              <a:ext cx="130574" cy="47785"/>
            </a:xfrm>
            <a:custGeom>
              <a:avLst/>
              <a:gdLst/>
              <a:ahLst/>
              <a:cxnLst/>
              <a:rect l="l" t="t" r="r" b="b"/>
              <a:pathLst>
                <a:path w="120000" h="120000" extrusionOk="0">
                  <a:moveTo>
                    <a:pt x="111428" y="96000"/>
                  </a:moveTo>
                  <a:cubicBezTo>
                    <a:pt x="102857" y="72000"/>
                    <a:pt x="111428" y="72000"/>
                    <a:pt x="94285" y="48000"/>
                  </a:cubicBezTo>
                  <a:cubicBezTo>
                    <a:pt x="85714" y="48000"/>
                    <a:pt x="77142" y="48000"/>
                    <a:pt x="68571" y="48000"/>
                  </a:cubicBezTo>
                  <a:cubicBezTo>
                    <a:pt x="59999" y="48000"/>
                    <a:pt x="17142" y="0"/>
                    <a:pt x="8571" y="24000"/>
                  </a:cubicBezTo>
                  <a:cubicBezTo>
                    <a:pt x="8571" y="24000"/>
                    <a:pt x="25714" y="48000"/>
                    <a:pt x="17142" y="48000"/>
                  </a:cubicBezTo>
                  <a:cubicBezTo>
                    <a:pt x="17142" y="72000"/>
                    <a:pt x="0" y="96000"/>
                    <a:pt x="0" y="72000"/>
                  </a:cubicBezTo>
                  <a:cubicBezTo>
                    <a:pt x="0" y="96000"/>
                    <a:pt x="17142" y="72000"/>
                    <a:pt x="25714" y="72000"/>
                  </a:cubicBezTo>
                  <a:cubicBezTo>
                    <a:pt x="34285" y="72000"/>
                    <a:pt x="51428" y="96000"/>
                    <a:pt x="68571" y="96000"/>
                  </a:cubicBezTo>
                  <a:cubicBezTo>
                    <a:pt x="77142" y="96000"/>
                    <a:pt x="111428" y="96000"/>
                    <a:pt x="111428" y="96000"/>
                  </a:cubicBezTo>
                  <a:cubicBezTo>
                    <a:pt x="102857" y="72000"/>
                    <a:pt x="119999" y="120000"/>
                    <a:pt x="111428"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8" name="Google Shape;1048;p36"/>
            <p:cNvSpPr/>
            <p:nvPr/>
          </p:nvSpPr>
          <p:spPr>
            <a:xfrm>
              <a:off x="7738407" y="4226081"/>
              <a:ext cx="54142" cy="19114"/>
            </a:xfrm>
            <a:custGeom>
              <a:avLst/>
              <a:gdLst/>
              <a:ahLst/>
              <a:cxnLst/>
              <a:rect l="l" t="t" r="r" b="b"/>
              <a:pathLst>
                <a:path w="120000" h="120000" extrusionOk="0">
                  <a:moveTo>
                    <a:pt x="100000" y="60000"/>
                  </a:moveTo>
                  <a:cubicBezTo>
                    <a:pt x="80000" y="120000"/>
                    <a:pt x="0" y="0"/>
                    <a:pt x="40000" y="0"/>
                  </a:cubicBezTo>
                  <a:cubicBezTo>
                    <a:pt x="60000" y="0"/>
                    <a:pt x="120000" y="60000"/>
                    <a:pt x="10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9" name="Google Shape;1049;p36"/>
            <p:cNvSpPr/>
            <p:nvPr/>
          </p:nvSpPr>
          <p:spPr>
            <a:xfrm>
              <a:off x="7980446" y="4515968"/>
              <a:ext cx="54142" cy="28672"/>
            </a:xfrm>
            <a:custGeom>
              <a:avLst/>
              <a:gdLst/>
              <a:ahLst/>
              <a:cxnLst/>
              <a:rect l="l" t="t" r="r" b="b"/>
              <a:pathLst>
                <a:path w="120000" h="120000" extrusionOk="0">
                  <a:moveTo>
                    <a:pt x="80000" y="40000"/>
                  </a:moveTo>
                  <a:cubicBezTo>
                    <a:pt x="60000" y="0"/>
                    <a:pt x="0" y="80000"/>
                    <a:pt x="20000" y="80000"/>
                  </a:cubicBezTo>
                  <a:cubicBezTo>
                    <a:pt x="40000" y="120000"/>
                    <a:pt x="120000" y="40000"/>
                    <a:pt x="80000"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0" name="Google Shape;1050;p36"/>
            <p:cNvSpPr/>
            <p:nvPr/>
          </p:nvSpPr>
          <p:spPr>
            <a:xfrm>
              <a:off x="4805282" y="5815671"/>
              <a:ext cx="47770" cy="38227"/>
            </a:xfrm>
            <a:custGeom>
              <a:avLst/>
              <a:gdLst/>
              <a:ahLst/>
              <a:cxnLst/>
              <a:rect l="l" t="t" r="r" b="b"/>
              <a:pathLst>
                <a:path w="120000" h="120000" extrusionOk="0">
                  <a:moveTo>
                    <a:pt x="96000" y="30000"/>
                  </a:moveTo>
                  <a:cubicBezTo>
                    <a:pt x="72000" y="0"/>
                    <a:pt x="0" y="120000"/>
                    <a:pt x="24000" y="120000"/>
                  </a:cubicBezTo>
                  <a:cubicBezTo>
                    <a:pt x="24000" y="120000"/>
                    <a:pt x="120000" y="30000"/>
                    <a:pt x="96000" y="3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1" name="Google Shape;1051;p36"/>
            <p:cNvSpPr/>
            <p:nvPr/>
          </p:nvSpPr>
          <p:spPr>
            <a:xfrm>
              <a:off x="4872164" y="5806113"/>
              <a:ext cx="9556" cy="9558"/>
            </a:xfrm>
            <a:custGeom>
              <a:avLst/>
              <a:gdLst/>
              <a:ahLst/>
              <a:cxnLst/>
              <a:rect l="l" t="t" r="r" b="b"/>
              <a:pathLst>
                <a:path w="120000" h="120000" extrusionOk="0">
                  <a:moveTo>
                    <a:pt x="0" y="0"/>
                  </a:moveTo>
                  <a:cubicBezTo>
                    <a:pt x="0" y="120000"/>
                    <a:pt x="120000" y="120000"/>
                    <a:pt x="120000" y="120000"/>
                  </a:cubicBezTo>
                  <a:cubicBezTo>
                    <a:pt x="120000" y="0"/>
                    <a:pt x="0" y="0"/>
                    <a:pt x="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2" name="Google Shape;1052;p36"/>
            <p:cNvSpPr/>
            <p:nvPr/>
          </p:nvSpPr>
          <p:spPr>
            <a:xfrm>
              <a:off x="3919931" y="5815671"/>
              <a:ext cx="63695" cy="57338"/>
            </a:xfrm>
            <a:custGeom>
              <a:avLst/>
              <a:gdLst/>
              <a:ahLst/>
              <a:cxnLst/>
              <a:rect l="l" t="t" r="r" b="b"/>
              <a:pathLst>
                <a:path w="120000" h="120000" extrusionOk="0">
                  <a:moveTo>
                    <a:pt x="85714" y="40000"/>
                  </a:moveTo>
                  <a:cubicBezTo>
                    <a:pt x="119999" y="0"/>
                    <a:pt x="34285" y="0"/>
                    <a:pt x="17142" y="40000"/>
                  </a:cubicBezTo>
                  <a:cubicBezTo>
                    <a:pt x="0" y="60000"/>
                    <a:pt x="68571" y="100000"/>
                    <a:pt x="85714" y="40000"/>
                  </a:cubicBezTo>
                  <a:cubicBezTo>
                    <a:pt x="102857" y="20000"/>
                    <a:pt x="51428" y="120000"/>
                    <a:pt x="85714"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3" name="Google Shape;1053;p36"/>
            <p:cNvSpPr/>
            <p:nvPr/>
          </p:nvSpPr>
          <p:spPr>
            <a:xfrm>
              <a:off x="17661981" y="9138193"/>
              <a:ext cx="19109" cy="9558"/>
            </a:xfrm>
            <a:custGeom>
              <a:avLst/>
              <a:gdLst/>
              <a:ahLst/>
              <a:cxnLst/>
              <a:rect l="l" t="t" r="r" b="b"/>
              <a:pathLst>
                <a:path w="120000" h="120000" extrusionOk="0">
                  <a:moveTo>
                    <a:pt x="120000" y="0"/>
                  </a:moveTo>
                  <a:cubicBezTo>
                    <a:pt x="120000" y="120000"/>
                    <a:pt x="0" y="0"/>
                    <a:pt x="0" y="0"/>
                  </a:cubicBezTo>
                  <a:cubicBezTo>
                    <a:pt x="60000" y="0"/>
                    <a:pt x="120000" y="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4" name="Google Shape;1054;p36"/>
            <p:cNvSpPr/>
            <p:nvPr/>
          </p:nvSpPr>
          <p:spPr>
            <a:xfrm>
              <a:off x="17540963" y="9119079"/>
              <a:ext cx="19109" cy="19114"/>
            </a:xfrm>
            <a:custGeom>
              <a:avLst/>
              <a:gdLst/>
              <a:ahLst/>
              <a:cxnLst/>
              <a:rect l="l" t="t" r="r" b="b"/>
              <a:pathLst>
                <a:path w="120000" h="120000" extrusionOk="0">
                  <a:moveTo>
                    <a:pt x="120000" y="0"/>
                  </a:moveTo>
                  <a:cubicBezTo>
                    <a:pt x="120000" y="60000"/>
                    <a:pt x="0" y="120000"/>
                    <a:pt x="0" y="60000"/>
                  </a:cubicBezTo>
                  <a:cubicBezTo>
                    <a:pt x="0" y="0"/>
                    <a:pt x="120000" y="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5" name="Google Shape;1055;p36"/>
            <p:cNvSpPr/>
            <p:nvPr/>
          </p:nvSpPr>
          <p:spPr>
            <a:xfrm>
              <a:off x="17961345" y="10785121"/>
              <a:ext cx="63695" cy="47785"/>
            </a:xfrm>
            <a:custGeom>
              <a:avLst/>
              <a:gdLst/>
              <a:ahLst/>
              <a:cxnLst/>
              <a:rect l="l" t="t" r="r" b="b"/>
              <a:pathLst>
                <a:path w="120000" h="120000" extrusionOk="0">
                  <a:moveTo>
                    <a:pt x="102857" y="48000"/>
                  </a:moveTo>
                  <a:cubicBezTo>
                    <a:pt x="119999" y="0"/>
                    <a:pt x="0" y="24000"/>
                    <a:pt x="17142" y="48000"/>
                  </a:cubicBezTo>
                  <a:cubicBezTo>
                    <a:pt x="17142" y="72000"/>
                    <a:pt x="85714" y="120000"/>
                    <a:pt x="102857" y="4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6" name="Google Shape;1056;p36"/>
            <p:cNvSpPr/>
            <p:nvPr/>
          </p:nvSpPr>
          <p:spPr>
            <a:xfrm>
              <a:off x="12451788" y="5197675"/>
              <a:ext cx="3187" cy="3188"/>
            </a:xfrm>
            <a:prstGeom prst="rect">
              <a:avLst/>
            </a:pr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7" name="Google Shape;1057;p36"/>
            <p:cNvSpPr/>
            <p:nvPr/>
          </p:nvSpPr>
          <p:spPr>
            <a:xfrm>
              <a:off x="9257516" y="10504795"/>
              <a:ext cx="95541" cy="82827"/>
            </a:xfrm>
            <a:custGeom>
              <a:avLst/>
              <a:gdLst/>
              <a:ahLst/>
              <a:cxnLst/>
              <a:rect l="l" t="t" r="r" b="b"/>
              <a:pathLst>
                <a:path w="120000" h="120000" extrusionOk="0">
                  <a:moveTo>
                    <a:pt x="48000" y="53333"/>
                  </a:moveTo>
                  <a:cubicBezTo>
                    <a:pt x="48000" y="66666"/>
                    <a:pt x="12000" y="93333"/>
                    <a:pt x="0" y="106666"/>
                  </a:cubicBezTo>
                  <a:cubicBezTo>
                    <a:pt x="0" y="120000"/>
                    <a:pt x="24000" y="106666"/>
                    <a:pt x="24000" y="106666"/>
                  </a:cubicBezTo>
                  <a:cubicBezTo>
                    <a:pt x="36000" y="93333"/>
                    <a:pt x="48000" y="80000"/>
                    <a:pt x="60000" y="66666"/>
                  </a:cubicBezTo>
                  <a:cubicBezTo>
                    <a:pt x="72000" y="53333"/>
                    <a:pt x="120000" y="0"/>
                    <a:pt x="96000" y="0"/>
                  </a:cubicBezTo>
                  <a:cubicBezTo>
                    <a:pt x="84000" y="0"/>
                    <a:pt x="48000" y="40000"/>
                    <a:pt x="48000" y="53333"/>
                  </a:cubicBezTo>
                  <a:cubicBezTo>
                    <a:pt x="48000" y="66666"/>
                    <a:pt x="48000" y="40000"/>
                    <a:pt x="48000" y="53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8" name="Google Shape;1058;p36"/>
            <p:cNvSpPr/>
            <p:nvPr/>
          </p:nvSpPr>
          <p:spPr>
            <a:xfrm>
              <a:off x="7821211" y="6733109"/>
              <a:ext cx="66879" cy="28672"/>
            </a:xfrm>
            <a:custGeom>
              <a:avLst/>
              <a:gdLst/>
              <a:ahLst/>
              <a:cxnLst/>
              <a:rect l="l" t="t" r="r" b="b"/>
              <a:pathLst>
                <a:path w="120000" h="120000" extrusionOk="0">
                  <a:moveTo>
                    <a:pt x="119999" y="40000"/>
                  </a:moveTo>
                  <a:cubicBezTo>
                    <a:pt x="119999" y="0"/>
                    <a:pt x="0" y="0"/>
                    <a:pt x="17142" y="0"/>
                  </a:cubicBezTo>
                  <a:cubicBezTo>
                    <a:pt x="34285" y="0"/>
                    <a:pt x="102857" y="120000"/>
                    <a:pt x="119999"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59" name="Google Shape;1059;p36"/>
            <p:cNvSpPr/>
            <p:nvPr/>
          </p:nvSpPr>
          <p:spPr>
            <a:xfrm>
              <a:off x="8483629" y="11766268"/>
              <a:ext cx="168791" cy="149721"/>
            </a:xfrm>
            <a:custGeom>
              <a:avLst/>
              <a:gdLst/>
              <a:ahLst/>
              <a:cxnLst/>
              <a:rect l="l" t="t" r="r" b="b"/>
              <a:pathLst>
                <a:path w="120000" h="120000" extrusionOk="0">
                  <a:moveTo>
                    <a:pt x="113333" y="105000"/>
                  </a:moveTo>
                  <a:cubicBezTo>
                    <a:pt x="86666" y="105000"/>
                    <a:pt x="73333" y="82500"/>
                    <a:pt x="53333" y="67500"/>
                  </a:cubicBezTo>
                  <a:cubicBezTo>
                    <a:pt x="46666" y="52500"/>
                    <a:pt x="33333" y="45000"/>
                    <a:pt x="26666" y="37500"/>
                  </a:cubicBezTo>
                  <a:cubicBezTo>
                    <a:pt x="20000" y="37500"/>
                    <a:pt x="6666" y="30000"/>
                    <a:pt x="6666" y="22500"/>
                  </a:cubicBezTo>
                  <a:cubicBezTo>
                    <a:pt x="6666" y="22500"/>
                    <a:pt x="13333" y="22500"/>
                    <a:pt x="13333" y="15000"/>
                  </a:cubicBezTo>
                  <a:cubicBezTo>
                    <a:pt x="20000" y="15000"/>
                    <a:pt x="6666" y="0"/>
                    <a:pt x="0" y="0"/>
                  </a:cubicBezTo>
                  <a:cubicBezTo>
                    <a:pt x="0" y="37500"/>
                    <a:pt x="0" y="75000"/>
                    <a:pt x="0" y="105000"/>
                  </a:cubicBezTo>
                  <a:cubicBezTo>
                    <a:pt x="0" y="112500"/>
                    <a:pt x="40000" y="112500"/>
                    <a:pt x="46666" y="112500"/>
                  </a:cubicBezTo>
                  <a:cubicBezTo>
                    <a:pt x="53333" y="112500"/>
                    <a:pt x="60000" y="112500"/>
                    <a:pt x="66666" y="120000"/>
                  </a:cubicBezTo>
                  <a:cubicBezTo>
                    <a:pt x="80000" y="120000"/>
                    <a:pt x="80000" y="120000"/>
                    <a:pt x="86666" y="112500"/>
                  </a:cubicBezTo>
                  <a:cubicBezTo>
                    <a:pt x="93333" y="112500"/>
                    <a:pt x="120000" y="112500"/>
                    <a:pt x="120000" y="105000"/>
                  </a:cubicBezTo>
                  <a:cubicBezTo>
                    <a:pt x="120000" y="105000"/>
                    <a:pt x="120000" y="97500"/>
                    <a:pt x="113333" y="10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0" name="Google Shape;1060;p36"/>
            <p:cNvSpPr/>
            <p:nvPr/>
          </p:nvSpPr>
          <p:spPr>
            <a:xfrm>
              <a:off x="8305288" y="11747159"/>
              <a:ext cx="280256" cy="216615"/>
            </a:xfrm>
            <a:custGeom>
              <a:avLst/>
              <a:gdLst/>
              <a:ahLst/>
              <a:cxnLst/>
              <a:rect l="l" t="t" r="r" b="b"/>
              <a:pathLst>
                <a:path w="120000" h="120000" extrusionOk="0">
                  <a:moveTo>
                    <a:pt x="76000" y="88695"/>
                  </a:moveTo>
                  <a:cubicBezTo>
                    <a:pt x="76000" y="67826"/>
                    <a:pt x="76000" y="52173"/>
                    <a:pt x="76000" y="36521"/>
                  </a:cubicBezTo>
                  <a:cubicBezTo>
                    <a:pt x="76000" y="31304"/>
                    <a:pt x="76000" y="20869"/>
                    <a:pt x="76000" y="15652"/>
                  </a:cubicBezTo>
                  <a:cubicBezTo>
                    <a:pt x="76000" y="10434"/>
                    <a:pt x="64000" y="0"/>
                    <a:pt x="60000" y="5217"/>
                  </a:cubicBezTo>
                  <a:cubicBezTo>
                    <a:pt x="56000" y="10434"/>
                    <a:pt x="48000" y="5217"/>
                    <a:pt x="48000" y="15652"/>
                  </a:cubicBezTo>
                  <a:cubicBezTo>
                    <a:pt x="44000" y="26086"/>
                    <a:pt x="36000" y="36521"/>
                    <a:pt x="52000" y="31304"/>
                  </a:cubicBezTo>
                  <a:cubicBezTo>
                    <a:pt x="52000" y="31304"/>
                    <a:pt x="60000" y="31304"/>
                    <a:pt x="60000" y="31304"/>
                  </a:cubicBezTo>
                  <a:cubicBezTo>
                    <a:pt x="64000" y="31304"/>
                    <a:pt x="56000" y="41739"/>
                    <a:pt x="56000" y="41739"/>
                  </a:cubicBezTo>
                  <a:cubicBezTo>
                    <a:pt x="52000" y="41739"/>
                    <a:pt x="44000" y="52173"/>
                    <a:pt x="52000" y="57391"/>
                  </a:cubicBezTo>
                  <a:cubicBezTo>
                    <a:pt x="52000" y="62608"/>
                    <a:pt x="64000" y="62608"/>
                    <a:pt x="64000" y="67826"/>
                  </a:cubicBezTo>
                  <a:cubicBezTo>
                    <a:pt x="64000" y="67826"/>
                    <a:pt x="48000" y="67826"/>
                    <a:pt x="48000" y="67826"/>
                  </a:cubicBezTo>
                  <a:cubicBezTo>
                    <a:pt x="44000" y="67826"/>
                    <a:pt x="36000" y="62608"/>
                    <a:pt x="36000" y="62608"/>
                  </a:cubicBezTo>
                  <a:cubicBezTo>
                    <a:pt x="36000" y="62608"/>
                    <a:pt x="40000" y="67826"/>
                    <a:pt x="40000" y="62608"/>
                  </a:cubicBezTo>
                  <a:cubicBezTo>
                    <a:pt x="40000" y="57391"/>
                    <a:pt x="44000" y="52173"/>
                    <a:pt x="40000" y="46956"/>
                  </a:cubicBezTo>
                  <a:cubicBezTo>
                    <a:pt x="40000" y="46956"/>
                    <a:pt x="32000" y="57391"/>
                    <a:pt x="32000" y="57391"/>
                  </a:cubicBezTo>
                  <a:cubicBezTo>
                    <a:pt x="28000" y="62608"/>
                    <a:pt x="24000" y="57391"/>
                    <a:pt x="20000" y="57391"/>
                  </a:cubicBezTo>
                  <a:cubicBezTo>
                    <a:pt x="16000" y="57391"/>
                    <a:pt x="0" y="52173"/>
                    <a:pt x="0" y="62608"/>
                  </a:cubicBezTo>
                  <a:cubicBezTo>
                    <a:pt x="0" y="67826"/>
                    <a:pt x="8000" y="62608"/>
                    <a:pt x="8000" y="62608"/>
                  </a:cubicBezTo>
                  <a:cubicBezTo>
                    <a:pt x="12000" y="57391"/>
                    <a:pt x="8000" y="62608"/>
                    <a:pt x="12000" y="62608"/>
                  </a:cubicBezTo>
                  <a:cubicBezTo>
                    <a:pt x="16000" y="67826"/>
                    <a:pt x="16000" y="57391"/>
                    <a:pt x="20000" y="62608"/>
                  </a:cubicBezTo>
                  <a:cubicBezTo>
                    <a:pt x="20000" y="62608"/>
                    <a:pt x="24000" y="67826"/>
                    <a:pt x="24000" y="67826"/>
                  </a:cubicBezTo>
                  <a:cubicBezTo>
                    <a:pt x="24000" y="67826"/>
                    <a:pt x="8000" y="73043"/>
                    <a:pt x="16000" y="78260"/>
                  </a:cubicBezTo>
                  <a:cubicBezTo>
                    <a:pt x="20000" y="83478"/>
                    <a:pt x="24000" y="73043"/>
                    <a:pt x="24000" y="78260"/>
                  </a:cubicBezTo>
                  <a:cubicBezTo>
                    <a:pt x="28000" y="78260"/>
                    <a:pt x="32000" y="83478"/>
                    <a:pt x="32000" y="83478"/>
                  </a:cubicBezTo>
                  <a:cubicBezTo>
                    <a:pt x="32000" y="83478"/>
                    <a:pt x="32000" y="83478"/>
                    <a:pt x="28000" y="83478"/>
                  </a:cubicBezTo>
                  <a:cubicBezTo>
                    <a:pt x="28000" y="88695"/>
                    <a:pt x="36000" y="88695"/>
                    <a:pt x="40000" y="88695"/>
                  </a:cubicBezTo>
                  <a:cubicBezTo>
                    <a:pt x="44000" y="88695"/>
                    <a:pt x="44000" y="78260"/>
                    <a:pt x="48000" y="88695"/>
                  </a:cubicBezTo>
                  <a:cubicBezTo>
                    <a:pt x="48000" y="88695"/>
                    <a:pt x="64000" y="114782"/>
                    <a:pt x="68000" y="109565"/>
                  </a:cubicBezTo>
                  <a:cubicBezTo>
                    <a:pt x="68000" y="109565"/>
                    <a:pt x="64000" y="104347"/>
                    <a:pt x="64000" y="104347"/>
                  </a:cubicBezTo>
                  <a:cubicBezTo>
                    <a:pt x="64000" y="99130"/>
                    <a:pt x="88000" y="120000"/>
                    <a:pt x="92000" y="120000"/>
                  </a:cubicBezTo>
                  <a:cubicBezTo>
                    <a:pt x="92000" y="114782"/>
                    <a:pt x="76000" y="99130"/>
                    <a:pt x="76000" y="93913"/>
                  </a:cubicBezTo>
                  <a:cubicBezTo>
                    <a:pt x="80000" y="93913"/>
                    <a:pt x="96000" y="99130"/>
                    <a:pt x="96000" y="99130"/>
                  </a:cubicBezTo>
                  <a:cubicBezTo>
                    <a:pt x="104000" y="99130"/>
                    <a:pt x="112000" y="99130"/>
                    <a:pt x="120000" y="93913"/>
                  </a:cubicBezTo>
                  <a:cubicBezTo>
                    <a:pt x="108000" y="83478"/>
                    <a:pt x="92000" y="88695"/>
                    <a:pt x="76000" y="8869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1" name="Google Shape;1061;p36"/>
            <p:cNvSpPr/>
            <p:nvPr/>
          </p:nvSpPr>
          <p:spPr>
            <a:xfrm>
              <a:off x="8260699" y="8501084"/>
              <a:ext cx="710194" cy="516057"/>
            </a:xfrm>
            <a:custGeom>
              <a:avLst/>
              <a:gdLst/>
              <a:ahLst/>
              <a:cxnLst/>
              <a:rect l="l" t="t" r="r" b="b"/>
              <a:pathLst>
                <a:path w="120000" h="120000" extrusionOk="0">
                  <a:moveTo>
                    <a:pt x="99473" y="61090"/>
                  </a:moveTo>
                  <a:cubicBezTo>
                    <a:pt x="99473" y="56727"/>
                    <a:pt x="99473" y="54545"/>
                    <a:pt x="104210" y="52363"/>
                  </a:cubicBezTo>
                  <a:cubicBezTo>
                    <a:pt x="104210" y="50181"/>
                    <a:pt x="107368" y="50181"/>
                    <a:pt x="105789" y="48000"/>
                  </a:cubicBezTo>
                  <a:cubicBezTo>
                    <a:pt x="104210" y="45818"/>
                    <a:pt x="102631" y="41454"/>
                    <a:pt x="105789" y="39272"/>
                  </a:cubicBezTo>
                  <a:cubicBezTo>
                    <a:pt x="120000" y="30545"/>
                    <a:pt x="96315" y="32727"/>
                    <a:pt x="96315" y="32727"/>
                  </a:cubicBezTo>
                  <a:cubicBezTo>
                    <a:pt x="96315" y="30545"/>
                    <a:pt x="97894" y="30545"/>
                    <a:pt x="99473" y="30545"/>
                  </a:cubicBezTo>
                  <a:cubicBezTo>
                    <a:pt x="101052" y="30545"/>
                    <a:pt x="101052" y="26181"/>
                    <a:pt x="101052" y="24000"/>
                  </a:cubicBezTo>
                  <a:cubicBezTo>
                    <a:pt x="101052" y="21818"/>
                    <a:pt x="94736" y="17454"/>
                    <a:pt x="94736" y="19636"/>
                  </a:cubicBezTo>
                  <a:cubicBezTo>
                    <a:pt x="94736" y="21818"/>
                    <a:pt x="93157" y="17454"/>
                    <a:pt x="93157" y="17454"/>
                  </a:cubicBezTo>
                  <a:cubicBezTo>
                    <a:pt x="91578" y="17454"/>
                    <a:pt x="91578" y="21818"/>
                    <a:pt x="90000" y="19636"/>
                  </a:cubicBezTo>
                  <a:cubicBezTo>
                    <a:pt x="90000" y="19636"/>
                    <a:pt x="90000" y="17454"/>
                    <a:pt x="90000" y="15272"/>
                  </a:cubicBezTo>
                  <a:cubicBezTo>
                    <a:pt x="88421" y="13090"/>
                    <a:pt x="86842" y="17454"/>
                    <a:pt x="85263" y="17454"/>
                  </a:cubicBezTo>
                  <a:cubicBezTo>
                    <a:pt x="85263" y="17454"/>
                    <a:pt x="85263" y="13090"/>
                    <a:pt x="85263" y="13090"/>
                  </a:cubicBezTo>
                  <a:cubicBezTo>
                    <a:pt x="85263" y="8727"/>
                    <a:pt x="90000" y="10909"/>
                    <a:pt x="91578" y="10909"/>
                  </a:cubicBezTo>
                  <a:cubicBezTo>
                    <a:pt x="93157" y="8727"/>
                    <a:pt x="86842" y="8727"/>
                    <a:pt x="86842" y="8727"/>
                  </a:cubicBezTo>
                  <a:cubicBezTo>
                    <a:pt x="83684" y="8727"/>
                    <a:pt x="80526" y="6545"/>
                    <a:pt x="77368" y="8727"/>
                  </a:cubicBezTo>
                  <a:cubicBezTo>
                    <a:pt x="74210" y="10909"/>
                    <a:pt x="72631" y="17454"/>
                    <a:pt x="69473" y="15272"/>
                  </a:cubicBezTo>
                  <a:cubicBezTo>
                    <a:pt x="64736" y="15272"/>
                    <a:pt x="63157" y="15272"/>
                    <a:pt x="60000" y="10909"/>
                  </a:cubicBezTo>
                  <a:cubicBezTo>
                    <a:pt x="56842" y="6545"/>
                    <a:pt x="50526" y="10909"/>
                    <a:pt x="45789" y="10909"/>
                  </a:cubicBezTo>
                  <a:cubicBezTo>
                    <a:pt x="42631" y="10909"/>
                    <a:pt x="42631" y="8727"/>
                    <a:pt x="41052" y="4363"/>
                  </a:cubicBezTo>
                  <a:cubicBezTo>
                    <a:pt x="39473" y="0"/>
                    <a:pt x="36315" y="0"/>
                    <a:pt x="31578" y="0"/>
                  </a:cubicBezTo>
                  <a:cubicBezTo>
                    <a:pt x="30000" y="0"/>
                    <a:pt x="17368" y="2181"/>
                    <a:pt x="17368" y="8727"/>
                  </a:cubicBezTo>
                  <a:cubicBezTo>
                    <a:pt x="17368" y="15272"/>
                    <a:pt x="23684" y="17454"/>
                    <a:pt x="20526" y="26181"/>
                  </a:cubicBezTo>
                  <a:cubicBezTo>
                    <a:pt x="17368" y="30545"/>
                    <a:pt x="11052" y="21818"/>
                    <a:pt x="12631" y="17454"/>
                  </a:cubicBezTo>
                  <a:cubicBezTo>
                    <a:pt x="12631" y="15272"/>
                    <a:pt x="15789" y="13090"/>
                    <a:pt x="15789" y="10909"/>
                  </a:cubicBezTo>
                  <a:cubicBezTo>
                    <a:pt x="17368" y="6545"/>
                    <a:pt x="12631" y="4363"/>
                    <a:pt x="12631" y="2181"/>
                  </a:cubicBezTo>
                  <a:cubicBezTo>
                    <a:pt x="7894" y="6545"/>
                    <a:pt x="6315" y="8727"/>
                    <a:pt x="6315" y="15272"/>
                  </a:cubicBezTo>
                  <a:cubicBezTo>
                    <a:pt x="4736" y="17454"/>
                    <a:pt x="0" y="26181"/>
                    <a:pt x="4736" y="26181"/>
                  </a:cubicBezTo>
                  <a:cubicBezTo>
                    <a:pt x="4736" y="26181"/>
                    <a:pt x="6315" y="26181"/>
                    <a:pt x="7894" y="28363"/>
                  </a:cubicBezTo>
                  <a:cubicBezTo>
                    <a:pt x="7894" y="30545"/>
                    <a:pt x="9473" y="32727"/>
                    <a:pt x="11052" y="34909"/>
                  </a:cubicBezTo>
                  <a:cubicBezTo>
                    <a:pt x="14210" y="39272"/>
                    <a:pt x="7894" y="48000"/>
                    <a:pt x="15789" y="50181"/>
                  </a:cubicBezTo>
                  <a:cubicBezTo>
                    <a:pt x="15789" y="50181"/>
                    <a:pt x="18947" y="50181"/>
                    <a:pt x="20526" y="50181"/>
                  </a:cubicBezTo>
                  <a:cubicBezTo>
                    <a:pt x="22105" y="50181"/>
                    <a:pt x="22105" y="48000"/>
                    <a:pt x="23684" y="48000"/>
                  </a:cubicBezTo>
                  <a:cubicBezTo>
                    <a:pt x="28421" y="48000"/>
                    <a:pt x="30000" y="54545"/>
                    <a:pt x="33157" y="58909"/>
                  </a:cubicBezTo>
                  <a:cubicBezTo>
                    <a:pt x="33157" y="58909"/>
                    <a:pt x="34736" y="61090"/>
                    <a:pt x="36315" y="58909"/>
                  </a:cubicBezTo>
                  <a:cubicBezTo>
                    <a:pt x="36315" y="56727"/>
                    <a:pt x="37894" y="58909"/>
                    <a:pt x="41052" y="58909"/>
                  </a:cubicBezTo>
                  <a:cubicBezTo>
                    <a:pt x="44210" y="61090"/>
                    <a:pt x="52105" y="54545"/>
                    <a:pt x="48947" y="63272"/>
                  </a:cubicBezTo>
                  <a:cubicBezTo>
                    <a:pt x="45789" y="69818"/>
                    <a:pt x="45789" y="76363"/>
                    <a:pt x="48947" y="82909"/>
                  </a:cubicBezTo>
                  <a:cubicBezTo>
                    <a:pt x="48947" y="85090"/>
                    <a:pt x="50526" y="87272"/>
                    <a:pt x="50526" y="89454"/>
                  </a:cubicBezTo>
                  <a:cubicBezTo>
                    <a:pt x="50526" y="91636"/>
                    <a:pt x="45789" y="93818"/>
                    <a:pt x="47368" y="96000"/>
                  </a:cubicBezTo>
                  <a:cubicBezTo>
                    <a:pt x="52105" y="102545"/>
                    <a:pt x="53684" y="120000"/>
                    <a:pt x="63157" y="115636"/>
                  </a:cubicBezTo>
                  <a:cubicBezTo>
                    <a:pt x="64736" y="115636"/>
                    <a:pt x="64736" y="117818"/>
                    <a:pt x="66315" y="117818"/>
                  </a:cubicBezTo>
                  <a:cubicBezTo>
                    <a:pt x="67894" y="117818"/>
                    <a:pt x="69473" y="115636"/>
                    <a:pt x="71052" y="113454"/>
                  </a:cubicBezTo>
                  <a:cubicBezTo>
                    <a:pt x="74210" y="111272"/>
                    <a:pt x="75789" y="106909"/>
                    <a:pt x="80526" y="102545"/>
                  </a:cubicBezTo>
                  <a:cubicBezTo>
                    <a:pt x="83684" y="100363"/>
                    <a:pt x="77368" y="100363"/>
                    <a:pt x="77368" y="96000"/>
                  </a:cubicBezTo>
                  <a:cubicBezTo>
                    <a:pt x="77368" y="93818"/>
                    <a:pt x="75789" y="91636"/>
                    <a:pt x="75789" y="89454"/>
                  </a:cubicBezTo>
                  <a:cubicBezTo>
                    <a:pt x="75789" y="87272"/>
                    <a:pt x="71052" y="85090"/>
                    <a:pt x="71052" y="82909"/>
                  </a:cubicBezTo>
                  <a:cubicBezTo>
                    <a:pt x="71052" y="80727"/>
                    <a:pt x="80526" y="82909"/>
                    <a:pt x="82105" y="82909"/>
                  </a:cubicBezTo>
                  <a:cubicBezTo>
                    <a:pt x="85263" y="82909"/>
                    <a:pt x="83684" y="85090"/>
                    <a:pt x="85263" y="87272"/>
                  </a:cubicBezTo>
                  <a:cubicBezTo>
                    <a:pt x="86842" y="87272"/>
                    <a:pt x="86842" y="82909"/>
                    <a:pt x="88421" y="82909"/>
                  </a:cubicBezTo>
                  <a:cubicBezTo>
                    <a:pt x="90000" y="80727"/>
                    <a:pt x="94736" y="80727"/>
                    <a:pt x="97894" y="78545"/>
                  </a:cubicBezTo>
                  <a:cubicBezTo>
                    <a:pt x="99473" y="76363"/>
                    <a:pt x="102631" y="74181"/>
                    <a:pt x="105789" y="72000"/>
                  </a:cubicBezTo>
                  <a:cubicBezTo>
                    <a:pt x="104210" y="67636"/>
                    <a:pt x="99473" y="65454"/>
                    <a:pt x="99473" y="6109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2" name="Google Shape;1062;p36"/>
            <p:cNvSpPr/>
            <p:nvPr/>
          </p:nvSpPr>
          <p:spPr>
            <a:xfrm>
              <a:off x="8830764" y="8641249"/>
              <a:ext cx="242036" cy="356781"/>
            </a:xfrm>
            <a:custGeom>
              <a:avLst/>
              <a:gdLst/>
              <a:ahLst/>
              <a:cxnLst/>
              <a:rect l="l" t="t" r="r" b="b"/>
              <a:pathLst>
                <a:path w="120000" h="120000" extrusionOk="0">
                  <a:moveTo>
                    <a:pt x="101538" y="91578"/>
                  </a:moveTo>
                  <a:cubicBezTo>
                    <a:pt x="101538" y="88421"/>
                    <a:pt x="78461" y="69473"/>
                    <a:pt x="83076" y="66315"/>
                  </a:cubicBezTo>
                  <a:cubicBezTo>
                    <a:pt x="87692" y="63157"/>
                    <a:pt x="83076" y="60000"/>
                    <a:pt x="92307" y="56842"/>
                  </a:cubicBezTo>
                  <a:cubicBezTo>
                    <a:pt x="106153" y="56842"/>
                    <a:pt x="101538" y="50526"/>
                    <a:pt x="101538" y="47368"/>
                  </a:cubicBezTo>
                  <a:cubicBezTo>
                    <a:pt x="101538" y="44210"/>
                    <a:pt x="101538" y="41052"/>
                    <a:pt x="101538" y="41052"/>
                  </a:cubicBezTo>
                  <a:cubicBezTo>
                    <a:pt x="101538" y="37894"/>
                    <a:pt x="96923" y="37894"/>
                    <a:pt x="92307" y="34736"/>
                  </a:cubicBezTo>
                  <a:cubicBezTo>
                    <a:pt x="87692" y="28421"/>
                    <a:pt x="73846" y="28421"/>
                    <a:pt x="73846" y="22105"/>
                  </a:cubicBezTo>
                  <a:cubicBezTo>
                    <a:pt x="69230" y="12631"/>
                    <a:pt x="50769" y="3157"/>
                    <a:pt x="41538" y="0"/>
                  </a:cubicBezTo>
                  <a:cubicBezTo>
                    <a:pt x="41538" y="9473"/>
                    <a:pt x="18461" y="9473"/>
                    <a:pt x="23076" y="15789"/>
                  </a:cubicBezTo>
                  <a:cubicBezTo>
                    <a:pt x="23076" y="18947"/>
                    <a:pt x="32307" y="22105"/>
                    <a:pt x="27692" y="25263"/>
                  </a:cubicBezTo>
                  <a:cubicBezTo>
                    <a:pt x="23076" y="25263"/>
                    <a:pt x="13846" y="28421"/>
                    <a:pt x="13846" y="31578"/>
                  </a:cubicBezTo>
                  <a:cubicBezTo>
                    <a:pt x="0" y="34736"/>
                    <a:pt x="9230" y="44210"/>
                    <a:pt x="18461" y="50526"/>
                  </a:cubicBezTo>
                  <a:cubicBezTo>
                    <a:pt x="23076" y="53684"/>
                    <a:pt x="23076" y="56842"/>
                    <a:pt x="32307" y="56842"/>
                  </a:cubicBezTo>
                  <a:cubicBezTo>
                    <a:pt x="36923" y="56842"/>
                    <a:pt x="32307" y="60000"/>
                    <a:pt x="36923" y="63157"/>
                  </a:cubicBezTo>
                  <a:cubicBezTo>
                    <a:pt x="46153" y="72631"/>
                    <a:pt x="41538" y="75789"/>
                    <a:pt x="36923" y="85263"/>
                  </a:cubicBezTo>
                  <a:cubicBezTo>
                    <a:pt x="36923" y="94736"/>
                    <a:pt x="46153" y="104210"/>
                    <a:pt x="50769" y="110526"/>
                  </a:cubicBezTo>
                  <a:cubicBezTo>
                    <a:pt x="64615" y="120000"/>
                    <a:pt x="69230" y="110526"/>
                    <a:pt x="78461" y="110526"/>
                  </a:cubicBezTo>
                  <a:cubicBezTo>
                    <a:pt x="87692" y="110526"/>
                    <a:pt x="92307" y="107368"/>
                    <a:pt x="96923" y="107368"/>
                  </a:cubicBezTo>
                  <a:cubicBezTo>
                    <a:pt x="106153" y="104210"/>
                    <a:pt x="110769" y="104210"/>
                    <a:pt x="120000" y="107368"/>
                  </a:cubicBezTo>
                  <a:cubicBezTo>
                    <a:pt x="115384" y="101052"/>
                    <a:pt x="110769" y="94736"/>
                    <a:pt x="101538" y="91578"/>
                  </a:cubicBezTo>
                  <a:cubicBezTo>
                    <a:pt x="96923" y="85263"/>
                    <a:pt x="106153" y="91578"/>
                    <a:pt x="101538" y="9157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3" name="Google Shape;1063;p36"/>
            <p:cNvSpPr/>
            <p:nvPr/>
          </p:nvSpPr>
          <p:spPr>
            <a:xfrm>
              <a:off x="8986815" y="8752743"/>
              <a:ext cx="207006" cy="216615"/>
            </a:xfrm>
            <a:custGeom>
              <a:avLst/>
              <a:gdLst/>
              <a:ahLst/>
              <a:cxnLst/>
              <a:rect l="l" t="t" r="r" b="b"/>
              <a:pathLst>
                <a:path w="120000" h="120000" extrusionOk="0">
                  <a:moveTo>
                    <a:pt x="103636" y="36521"/>
                  </a:moveTo>
                  <a:cubicBezTo>
                    <a:pt x="103636" y="26086"/>
                    <a:pt x="114545" y="15652"/>
                    <a:pt x="120000" y="10434"/>
                  </a:cubicBezTo>
                  <a:cubicBezTo>
                    <a:pt x="103636" y="5217"/>
                    <a:pt x="76363" y="0"/>
                    <a:pt x="65454" y="10434"/>
                  </a:cubicBezTo>
                  <a:cubicBezTo>
                    <a:pt x="54545" y="15652"/>
                    <a:pt x="49090" y="5217"/>
                    <a:pt x="49090" y="0"/>
                  </a:cubicBezTo>
                  <a:cubicBezTo>
                    <a:pt x="43636" y="0"/>
                    <a:pt x="38181" y="10434"/>
                    <a:pt x="27272" y="5217"/>
                  </a:cubicBezTo>
                  <a:cubicBezTo>
                    <a:pt x="27272" y="10434"/>
                    <a:pt x="38181" y="31304"/>
                    <a:pt x="21818" y="31304"/>
                  </a:cubicBezTo>
                  <a:cubicBezTo>
                    <a:pt x="10909" y="36521"/>
                    <a:pt x="0" y="41739"/>
                    <a:pt x="5454" y="52173"/>
                  </a:cubicBezTo>
                  <a:cubicBezTo>
                    <a:pt x="10909" y="62608"/>
                    <a:pt x="16363" y="67826"/>
                    <a:pt x="21818" y="78260"/>
                  </a:cubicBezTo>
                  <a:cubicBezTo>
                    <a:pt x="27272" y="88695"/>
                    <a:pt x="38181" y="99130"/>
                    <a:pt x="49090" y="114782"/>
                  </a:cubicBezTo>
                  <a:cubicBezTo>
                    <a:pt x="65454" y="120000"/>
                    <a:pt x="54545" y="99130"/>
                    <a:pt x="65454" y="99130"/>
                  </a:cubicBezTo>
                  <a:cubicBezTo>
                    <a:pt x="76363" y="99130"/>
                    <a:pt x="81818" y="99130"/>
                    <a:pt x="87272" y="93913"/>
                  </a:cubicBezTo>
                  <a:cubicBezTo>
                    <a:pt x="92727" y="93913"/>
                    <a:pt x="92727" y="104347"/>
                    <a:pt x="103636" y="99130"/>
                  </a:cubicBezTo>
                  <a:cubicBezTo>
                    <a:pt x="109090" y="88695"/>
                    <a:pt x="114545" y="83478"/>
                    <a:pt x="109090" y="73043"/>
                  </a:cubicBezTo>
                  <a:cubicBezTo>
                    <a:pt x="109090" y="62608"/>
                    <a:pt x="103636" y="46956"/>
                    <a:pt x="103636" y="3652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4" name="Google Shape;1064;p36"/>
            <p:cNvSpPr/>
            <p:nvPr/>
          </p:nvSpPr>
          <p:spPr>
            <a:xfrm>
              <a:off x="9155606" y="8771859"/>
              <a:ext cx="149682" cy="168837"/>
            </a:xfrm>
            <a:custGeom>
              <a:avLst/>
              <a:gdLst/>
              <a:ahLst/>
              <a:cxnLst/>
              <a:rect l="l" t="t" r="r" b="b"/>
              <a:pathLst>
                <a:path w="120000" h="120000" extrusionOk="0">
                  <a:moveTo>
                    <a:pt x="90000" y="33333"/>
                  </a:moveTo>
                  <a:cubicBezTo>
                    <a:pt x="75000" y="20000"/>
                    <a:pt x="60000" y="6666"/>
                    <a:pt x="37500" y="6666"/>
                  </a:cubicBezTo>
                  <a:cubicBezTo>
                    <a:pt x="22500" y="0"/>
                    <a:pt x="0" y="26666"/>
                    <a:pt x="7500" y="40000"/>
                  </a:cubicBezTo>
                  <a:cubicBezTo>
                    <a:pt x="7500" y="53333"/>
                    <a:pt x="15000" y="66666"/>
                    <a:pt x="15000" y="80000"/>
                  </a:cubicBezTo>
                  <a:cubicBezTo>
                    <a:pt x="22500" y="93333"/>
                    <a:pt x="7500" y="106666"/>
                    <a:pt x="0" y="113333"/>
                  </a:cubicBezTo>
                  <a:cubicBezTo>
                    <a:pt x="7500" y="120000"/>
                    <a:pt x="22500" y="113333"/>
                    <a:pt x="30000" y="113333"/>
                  </a:cubicBezTo>
                  <a:cubicBezTo>
                    <a:pt x="45000" y="113333"/>
                    <a:pt x="52500" y="120000"/>
                    <a:pt x="67500" y="113333"/>
                  </a:cubicBezTo>
                  <a:cubicBezTo>
                    <a:pt x="90000" y="106666"/>
                    <a:pt x="97500" y="66666"/>
                    <a:pt x="120000" y="53333"/>
                  </a:cubicBezTo>
                  <a:cubicBezTo>
                    <a:pt x="105000" y="46666"/>
                    <a:pt x="97500" y="40000"/>
                    <a:pt x="90000" y="33333"/>
                  </a:cubicBezTo>
                  <a:cubicBezTo>
                    <a:pt x="75000" y="26666"/>
                    <a:pt x="97500" y="40000"/>
                    <a:pt x="90000" y="33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5" name="Google Shape;1065;p36"/>
            <p:cNvSpPr/>
            <p:nvPr/>
          </p:nvSpPr>
          <p:spPr>
            <a:xfrm>
              <a:off x="7821211" y="8453303"/>
              <a:ext cx="754780" cy="786831"/>
            </a:xfrm>
            <a:custGeom>
              <a:avLst/>
              <a:gdLst/>
              <a:ahLst/>
              <a:cxnLst/>
              <a:rect l="l" t="t" r="r" b="b"/>
              <a:pathLst>
                <a:path w="120000" h="120000" extrusionOk="0">
                  <a:moveTo>
                    <a:pt x="114074" y="68571"/>
                  </a:moveTo>
                  <a:cubicBezTo>
                    <a:pt x="120000" y="64285"/>
                    <a:pt x="112592" y="60000"/>
                    <a:pt x="112592" y="55714"/>
                  </a:cubicBezTo>
                  <a:cubicBezTo>
                    <a:pt x="112592" y="52857"/>
                    <a:pt x="115555" y="50000"/>
                    <a:pt x="115555" y="47142"/>
                  </a:cubicBezTo>
                  <a:cubicBezTo>
                    <a:pt x="117037" y="42857"/>
                    <a:pt x="111111" y="45714"/>
                    <a:pt x="109629" y="45714"/>
                  </a:cubicBezTo>
                  <a:cubicBezTo>
                    <a:pt x="108148" y="45714"/>
                    <a:pt x="106666" y="45714"/>
                    <a:pt x="105185" y="45714"/>
                  </a:cubicBezTo>
                  <a:cubicBezTo>
                    <a:pt x="103703" y="45714"/>
                    <a:pt x="103703" y="47142"/>
                    <a:pt x="102222" y="47142"/>
                  </a:cubicBezTo>
                  <a:cubicBezTo>
                    <a:pt x="100740" y="47142"/>
                    <a:pt x="99259" y="42857"/>
                    <a:pt x="97777" y="42857"/>
                  </a:cubicBezTo>
                  <a:cubicBezTo>
                    <a:pt x="94814" y="37142"/>
                    <a:pt x="91851" y="40000"/>
                    <a:pt x="85925" y="40000"/>
                  </a:cubicBezTo>
                  <a:cubicBezTo>
                    <a:pt x="82962" y="40000"/>
                    <a:pt x="81481" y="40000"/>
                    <a:pt x="80000" y="37142"/>
                  </a:cubicBezTo>
                  <a:cubicBezTo>
                    <a:pt x="78518" y="34285"/>
                    <a:pt x="82962" y="31428"/>
                    <a:pt x="78518" y="28571"/>
                  </a:cubicBezTo>
                  <a:cubicBezTo>
                    <a:pt x="77037" y="27142"/>
                    <a:pt x="77037" y="24285"/>
                    <a:pt x="74074" y="24285"/>
                  </a:cubicBezTo>
                  <a:cubicBezTo>
                    <a:pt x="71111" y="24285"/>
                    <a:pt x="72592" y="24285"/>
                    <a:pt x="74074" y="21428"/>
                  </a:cubicBezTo>
                  <a:cubicBezTo>
                    <a:pt x="75555" y="18571"/>
                    <a:pt x="74074" y="15714"/>
                    <a:pt x="75555" y="12857"/>
                  </a:cubicBezTo>
                  <a:cubicBezTo>
                    <a:pt x="77037" y="10000"/>
                    <a:pt x="80000" y="8571"/>
                    <a:pt x="82962" y="7142"/>
                  </a:cubicBezTo>
                  <a:cubicBezTo>
                    <a:pt x="84444" y="5714"/>
                    <a:pt x="87407" y="5714"/>
                    <a:pt x="88888" y="2857"/>
                  </a:cubicBezTo>
                  <a:cubicBezTo>
                    <a:pt x="88888" y="0"/>
                    <a:pt x="82962" y="0"/>
                    <a:pt x="82962" y="1428"/>
                  </a:cubicBezTo>
                  <a:cubicBezTo>
                    <a:pt x="80000" y="4285"/>
                    <a:pt x="75555" y="8571"/>
                    <a:pt x="71111" y="8571"/>
                  </a:cubicBezTo>
                  <a:cubicBezTo>
                    <a:pt x="66666" y="8571"/>
                    <a:pt x="66666" y="8571"/>
                    <a:pt x="65185" y="11428"/>
                  </a:cubicBezTo>
                  <a:cubicBezTo>
                    <a:pt x="63703" y="14285"/>
                    <a:pt x="63703" y="10000"/>
                    <a:pt x="60740" y="10000"/>
                  </a:cubicBezTo>
                  <a:cubicBezTo>
                    <a:pt x="54814" y="11428"/>
                    <a:pt x="57777" y="20000"/>
                    <a:pt x="53333" y="22857"/>
                  </a:cubicBezTo>
                  <a:cubicBezTo>
                    <a:pt x="51851" y="24285"/>
                    <a:pt x="48888" y="25714"/>
                    <a:pt x="47407" y="28571"/>
                  </a:cubicBezTo>
                  <a:cubicBezTo>
                    <a:pt x="47407" y="28571"/>
                    <a:pt x="47407" y="32857"/>
                    <a:pt x="45925" y="32857"/>
                  </a:cubicBezTo>
                  <a:cubicBezTo>
                    <a:pt x="44444" y="30000"/>
                    <a:pt x="42962" y="28571"/>
                    <a:pt x="41481" y="27142"/>
                  </a:cubicBezTo>
                  <a:cubicBezTo>
                    <a:pt x="40000" y="24285"/>
                    <a:pt x="38518" y="24285"/>
                    <a:pt x="37037" y="24285"/>
                  </a:cubicBezTo>
                  <a:cubicBezTo>
                    <a:pt x="31111" y="22857"/>
                    <a:pt x="28148" y="18571"/>
                    <a:pt x="22222" y="22857"/>
                  </a:cubicBezTo>
                  <a:cubicBezTo>
                    <a:pt x="19259" y="24285"/>
                    <a:pt x="13333" y="28571"/>
                    <a:pt x="10370" y="25714"/>
                  </a:cubicBezTo>
                  <a:cubicBezTo>
                    <a:pt x="8888" y="24285"/>
                    <a:pt x="7407" y="24285"/>
                    <a:pt x="5925" y="22857"/>
                  </a:cubicBezTo>
                  <a:cubicBezTo>
                    <a:pt x="2962" y="22857"/>
                    <a:pt x="4444" y="20000"/>
                    <a:pt x="1481" y="22857"/>
                  </a:cubicBezTo>
                  <a:cubicBezTo>
                    <a:pt x="0" y="24285"/>
                    <a:pt x="1481" y="24285"/>
                    <a:pt x="2962" y="25714"/>
                  </a:cubicBezTo>
                  <a:cubicBezTo>
                    <a:pt x="2962" y="27142"/>
                    <a:pt x="1481" y="28571"/>
                    <a:pt x="1481" y="30000"/>
                  </a:cubicBezTo>
                  <a:cubicBezTo>
                    <a:pt x="4444" y="30000"/>
                    <a:pt x="7407" y="31428"/>
                    <a:pt x="8888" y="31428"/>
                  </a:cubicBezTo>
                  <a:cubicBezTo>
                    <a:pt x="10370" y="32857"/>
                    <a:pt x="11851" y="32857"/>
                    <a:pt x="11851" y="34285"/>
                  </a:cubicBezTo>
                  <a:cubicBezTo>
                    <a:pt x="13333" y="35714"/>
                    <a:pt x="13333" y="34285"/>
                    <a:pt x="14814" y="34285"/>
                  </a:cubicBezTo>
                  <a:cubicBezTo>
                    <a:pt x="14814" y="32857"/>
                    <a:pt x="14814" y="37142"/>
                    <a:pt x="16296" y="37142"/>
                  </a:cubicBezTo>
                  <a:cubicBezTo>
                    <a:pt x="17777" y="38571"/>
                    <a:pt x="19259" y="37142"/>
                    <a:pt x="22222" y="35714"/>
                  </a:cubicBezTo>
                  <a:cubicBezTo>
                    <a:pt x="23703" y="35714"/>
                    <a:pt x="19259" y="32857"/>
                    <a:pt x="19259" y="32857"/>
                  </a:cubicBezTo>
                  <a:cubicBezTo>
                    <a:pt x="19259" y="31428"/>
                    <a:pt x="23703" y="28571"/>
                    <a:pt x="23703" y="27142"/>
                  </a:cubicBezTo>
                  <a:cubicBezTo>
                    <a:pt x="25185" y="25714"/>
                    <a:pt x="28148" y="24285"/>
                    <a:pt x="29629" y="25714"/>
                  </a:cubicBezTo>
                  <a:cubicBezTo>
                    <a:pt x="31111" y="25714"/>
                    <a:pt x="34074" y="27142"/>
                    <a:pt x="34074" y="27142"/>
                  </a:cubicBezTo>
                  <a:cubicBezTo>
                    <a:pt x="34074" y="28571"/>
                    <a:pt x="34074" y="28571"/>
                    <a:pt x="35555" y="28571"/>
                  </a:cubicBezTo>
                  <a:cubicBezTo>
                    <a:pt x="35555" y="30000"/>
                    <a:pt x="34074" y="31428"/>
                    <a:pt x="34074" y="31428"/>
                  </a:cubicBezTo>
                  <a:cubicBezTo>
                    <a:pt x="34074" y="32857"/>
                    <a:pt x="37037" y="35714"/>
                    <a:pt x="37037" y="37142"/>
                  </a:cubicBezTo>
                  <a:cubicBezTo>
                    <a:pt x="40000" y="41428"/>
                    <a:pt x="42962" y="41428"/>
                    <a:pt x="42962" y="47142"/>
                  </a:cubicBezTo>
                  <a:cubicBezTo>
                    <a:pt x="42962" y="51428"/>
                    <a:pt x="42962" y="55714"/>
                    <a:pt x="41481" y="60000"/>
                  </a:cubicBezTo>
                  <a:cubicBezTo>
                    <a:pt x="41481" y="61428"/>
                    <a:pt x="44444" y="61428"/>
                    <a:pt x="44444" y="62857"/>
                  </a:cubicBezTo>
                  <a:cubicBezTo>
                    <a:pt x="42962" y="64285"/>
                    <a:pt x="41481" y="65714"/>
                    <a:pt x="41481" y="67142"/>
                  </a:cubicBezTo>
                  <a:cubicBezTo>
                    <a:pt x="40000" y="68571"/>
                    <a:pt x="40000" y="71428"/>
                    <a:pt x="38518" y="71428"/>
                  </a:cubicBezTo>
                  <a:cubicBezTo>
                    <a:pt x="35555" y="72857"/>
                    <a:pt x="32592" y="71428"/>
                    <a:pt x="32592" y="75714"/>
                  </a:cubicBezTo>
                  <a:cubicBezTo>
                    <a:pt x="32592" y="78571"/>
                    <a:pt x="28148" y="78571"/>
                    <a:pt x="32592" y="80000"/>
                  </a:cubicBezTo>
                  <a:cubicBezTo>
                    <a:pt x="34074" y="81428"/>
                    <a:pt x="35555" y="81428"/>
                    <a:pt x="38518" y="82857"/>
                  </a:cubicBezTo>
                  <a:cubicBezTo>
                    <a:pt x="40000" y="84285"/>
                    <a:pt x="41481" y="85714"/>
                    <a:pt x="42962" y="87142"/>
                  </a:cubicBezTo>
                  <a:cubicBezTo>
                    <a:pt x="45925" y="88571"/>
                    <a:pt x="47407" y="87142"/>
                    <a:pt x="50370" y="87142"/>
                  </a:cubicBezTo>
                  <a:cubicBezTo>
                    <a:pt x="51851" y="87142"/>
                    <a:pt x="53333" y="88571"/>
                    <a:pt x="56296" y="90000"/>
                  </a:cubicBezTo>
                  <a:cubicBezTo>
                    <a:pt x="57777" y="90000"/>
                    <a:pt x="59259" y="90000"/>
                    <a:pt x="60740" y="91428"/>
                  </a:cubicBezTo>
                  <a:cubicBezTo>
                    <a:pt x="65185" y="94285"/>
                    <a:pt x="68148" y="97142"/>
                    <a:pt x="71111" y="101428"/>
                  </a:cubicBezTo>
                  <a:cubicBezTo>
                    <a:pt x="72592" y="105714"/>
                    <a:pt x="74074" y="107142"/>
                    <a:pt x="80000" y="108571"/>
                  </a:cubicBezTo>
                  <a:cubicBezTo>
                    <a:pt x="81481" y="108571"/>
                    <a:pt x="82962" y="107142"/>
                    <a:pt x="84444" y="105714"/>
                  </a:cubicBezTo>
                  <a:cubicBezTo>
                    <a:pt x="85925" y="105714"/>
                    <a:pt x="87407" y="108571"/>
                    <a:pt x="88888" y="107142"/>
                  </a:cubicBezTo>
                  <a:cubicBezTo>
                    <a:pt x="91851" y="105714"/>
                    <a:pt x="94814" y="107142"/>
                    <a:pt x="96296" y="108571"/>
                  </a:cubicBezTo>
                  <a:cubicBezTo>
                    <a:pt x="96296" y="110000"/>
                    <a:pt x="94814" y="112857"/>
                    <a:pt x="94814" y="114285"/>
                  </a:cubicBezTo>
                  <a:cubicBezTo>
                    <a:pt x="93333" y="115714"/>
                    <a:pt x="91851" y="115714"/>
                    <a:pt x="94814" y="117142"/>
                  </a:cubicBezTo>
                  <a:cubicBezTo>
                    <a:pt x="94814" y="117142"/>
                    <a:pt x="97777" y="120000"/>
                    <a:pt x="96296" y="120000"/>
                  </a:cubicBezTo>
                  <a:cubicBezTo>
                    <a:pt x="99259" y="120000"/>
                    <a:pt x="100740" y="104285"/>
                    <a:pt x="102222" y="101428"/>
                  </a:cubicBezTo>
                  <a:cubicBezTo>
                    <a:pt x="102222" y="95714"/>
                    <a:pt x="97777" y="94285"/>
                    <a:pt x="96296" y="90000"/>
                  </a:cubicBezTo>
                  <a:cubicBezTo>
                    <a:pt x="96296" y="87142"/>
                    <a:pt x="96296" y="85714"/>
                    <a:pt x="97777" y="85714"/>
                  </a:cubicBezTo>
                  <a:cubicBezTo>
                    <a:pt x="99259" y="85714"/>
                    <a:pt x="103703" y="84285"/>
                    <a:pt x="103703" y="82857"/>
                  </a:cubicBezTo>
                  <a:cubicBezTo>
                    <a:pt x="102222" y="82857"/>
                    <a:pt x="99259" y="82857"/>
                    <a:pt x="99259" y="81428"/>
                  </a:cubicBezTo>
                  <a:cubicBezTo>
                    <a:pt x="97777" y="81428"/>
                    <a:pt x="97777" y="78571"/>
                    <a:pt x="97777" y="78571"/>
                  </a:cubicBezTo>
                  <a:cubicBezTo>
                    <a:pt x="100740" y="78571"/>
                    <a:pt x="103703" y="78571"/>
                    <a:pt x="106666" y="78571"/>
                  </a:cubicBezTo>
                  <a:cubicBezTo>
                    <a:pt x="108148" y="78571"/>
                    <a:pt x="117037" y="74285"/>
                    <a:pt x="117037" y="75714"/>
                  </a:cubicBezTo>
                  <a:cubicBezTo>
                    <a:pt x="117037" y="72857"/>
                    <a:pt x="112592" y="68571"/>
                    <a:pt x="114074" y="68571"/>
                  </a:cubicBezTo>
                  <a:cubicBezTo>
                    <a:pt x="115555" y="67142"/>
                    <a:pt x="112592" y="68571"/>
                    <a:pt x="114074" y="6857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6" name="Google Shape;1066;p36"/>
            <p:cNvSpPr/>
            <p:nvPr/>
          </p:nvSpPr>
          <p:spPr>
            <a:xfrm>
              <a:off x="7923120" y="8978916"/>
              <a:ext cx="261145" cy="309000"/>
            </a:xfrm>
            <a:custGeom>
              <a:avLst/>
              <a:gdLst/>
              <a:ahLst/>
              <a:cxnLst/>
              <a:rect l="l" t="t" r="r" b="b"/>
              <a:pathLst>
                <a:path w="120000" h="120000" extrusionOk="0">
                  <a:moveTo>
                    <a:pt x="85714" y="21818"/>
                  </a:moveTo>
                  <a:cubicBezTo>
                    <a:pt x="77142" y="21818"/>
                    <a:pt x="72857" y="14545"/>
                    <a:pt x="64285" y="10909"/>
                  </a:cubicBezTo>
                  <a:cubicBezTo>
                    <a:pt x="59999" y="7272"/>
                    <a:pt x="51428" y="0"/>
                    <a:pt x="42857" y="0"/>
                  </a:cubicBezTo>
                  <a:cubicBezTo>
                    <a:pt x="42857" y="10909"/>
                    <a:pt x="17142" y="3636"/>
                    <a:pt x="17142" y="14545"/>
                  </a:cubicBezTo>
                  <a:cubicBezTo>
                    <a:pt x="17142" y="21818"/>
                    <a:pt x="17142" y="21818"/>
                    <a:pt x="12857" y="25454"/>
                  </a:cubicBezTo>
                  <a:cubicBezTo>
                    <a:pt x="4285" y="29090"/>
                    <a:pt x="8571" y="32727"/>
                    <a:pt x="8571" y="36363"/>
                  </a:cubicBezTo>
                  <a:cubicBezTo>
                    <a:pt x="8571" y="40000"/>
                    <a:pt x="4285" y="43636"/>
                    <a:pt x="0" y="47272"/>
                  </a:cubicBezTo>
                  <a:cubicBezTo>
                    <a:pt x="0" y="47272"/>
                    <a:pt x="0" y="50909"/>
                    <a:pt x="0" y="54545"/>
                  </a:cubicBezTo>
                  <a:cubicBezTo>
                    <a:pt x="4285" y="58181"/>
                    <a:pt x="0" y="61818"/>
                    <a:pt x="0" y="65454"/>
                  </a:cubicBezTo>
                  <a:cubicBezTo>
                    <a:pt x="0" y="65454"/>
                    <a:pt x="4285" y="76363"/>
                    <a:pt x="8571" y="72727"/>
                  </a:cubicBezTo>
                  <a:cubicBezTo>
                    <a:pt x="17142" y="72727"/>
                    <a:pt x="17142" y="65454"/>
                    <a:pt x="21428" y="65454"/>
                  </a:cubicBezTo>
                  <a:cubicBezTo>
                    <a:pt x="17142" y="65454"/>
                    <a:pt x="25714" y="72727"/>
                    <a:pt x="21428" y="72727"/>
                  </a:cubicBezTo>
                  <a:cubicBezTo>
                    <a:pt x="21428" y="80000"/>
                    <a:pt x="21428" y="83636"/>
                    <a:pt x="12857" y="87272"/>
                  </a:cubicBezTo>
                  <a:cubicBezTo>
                    <a:pt x="12857" y="87272"/>
                    <a:pt x="17142" y="94545"/>
                    <a:pt x="12857" y="94545"/>
                  </a:cubicBezTo>
                  <a:cubicBezTo>
                    <a:pt x="12857" y="98181"/>
                    <a:pt x="8571" y="98181"/>
                    <a:pt x="12857" y="101818"/>
                  </a:cubicBezTo>
                  <a:cubicBezTo>
                    <a:pt x="21428" y="105454"/>
                    <a:pt x="25714" y="105454"/>
                    <a:pt x="34285" y="116363"/>
                  </a:cubicBezTo>
                  <a:cubicBezTo>
                    <a:pt x="38571" y="120000"/>
                    <a:pt x="42857" y="105454"/>
                    <a:pt x="47142" y="105454"/>
                  </a:cubicBezTo>
                  <a:cubicBezTo>
                    <a:pt x="51428" y="94545"/>
                    <a:pt x="55714" y="83636"/>
                    <a:pt x="68571" y="80000"/>
                  </a:cubicBezTo>
                  <a:cubicBezTo>
                    <a:pt x="77142" y="76363"/>
                    <a:pt x="85714" y="76363"/>
                    <a:pt x="94285" y="69090"/>
                  </a:cubicBezTo>
                  <a:cubicBezTo>
                    <a:pt x="102857" y="65454"/>
                    <a:pt x="111428" y="58181"/>
                    <a:pt x="115714" y="47272"/>
                  </a:cubicBezTo>
                  <a:cubicBezTo>
                    <a:pt x="115714" y="40000"/>
                    <a:pt x="119999" y="36363"/>
                    <a:pt x="115714" y="29090"/>
                  </a:cubicBezTo>
                  <a:cubicBezTo>
                    <a:pt x="111428" y="25454"/>
                    <a:pt x="107142" y="21818"/>
                    <a:pt x="102857" y="18181"/>
                  </a:cubicBezTo>
                  <a:cubicBezTo>
                    <a:pt x="98571" y="18181"/>
                    <a:pt x="89999" y="21818"/>
                    <a:pt x="85714" y="2181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7" name="Google Shape;1067;p36"/>
            <p:cNvSpPr/>
            <p:nvPr/>
          </p:nvSpPr>
          <p:spPr>
            <a:xfrm>
              <a:off x="7894458" y="9036257"/>
              <a:ext cx="598727" cy="888769"/>
            </a:xfrm>
            <a:custGeom>
              <a:avLst/>
              <a:gdLst/>
              <a:ahLst/>
              <a:cxnLst/>
              <a:rect l="l" t="t" r="r" b="b"/>
              <a:pathLst>
                <a:path w="120000" h="120000" extrusionOk="0">
                  <a:moveTo>
                    <a:pt x="106875" y="26526"/>
                  </a:moveTo>
                  <a:cubicBezTo>
                    <a:pt x="99375" y="24000"/>
                    <a:pt x="110625" y="18947"/>
                    <a:pt x="105000" y="17684"/>
                  </a:cubicBezTo>
                  <a:cubicBezTo>
                    <a:pt x="101250" y="15157"/>
                    <a:pt x="97500" y="16421"/>
                    <a:pt x="93750" y="16421"/>
                  </a:cubicBezTo>
                  <a:cubicBezTo>
                    <a:pt x="90000" y="15157"/>
                    <a:pt x="90000" y="17684"/>
                    <a:pt x="86250" y="17684"/>
                  </a:cubicBezTo>
                  <a:cubicBezTo>
                    <a:pt x="82500" y="16421"/>
                    <a:pt x="78750" y="16421"/>
                    <a:pt x="76875" y="13894"/>
                  </a:cubicBezTo>
                  <a:cubicBezTo>
                    <a:pt x="75000" y="12631"/>
                    <a:pt x="73125" y="8842"/>
                    <a:pt x="71250" y="7578"/>
                  </a:cubicBezTo>
                  <a:cubicBezTo>
                    <a:pt x="67500" y="6315"/>
                    <a:pt x="65625" y="3789"/>
                    <a:pt x="61875" y="2526"/>
                  </a:cubicBezTo>
                  <a:cubicBezTo>
                    <a:pt x="60000" y="0"/>
                    <a:pt x="56250" y="1263"/>
                    <a:pt x="52500" y="0"/>
                  </a:cubicBezTo>
                  <a:cubicBezTo>
                    <a:pt x="56250" y="2526"/>
                    <a:pt x="58125" y="3789"/>
                    <a:pt x="58125" y="6315"/>
                  </a:cubicBezTo>
                  <a:cubicBezTo>
                    <a:pt x="56250" y="8842"/>
                    <a:pt x="56250" y="11368"/>
                    <a:pt x="52500" y="12631"/>
                  </a:cubicBezTo>
                  <a:cubicBezTo>
                    <a:pt x="48750" y="15157"/>
                    <a:pt x="46875" y="17684"/>
                    <a:pt x="43125" y="17684"/>
                  </a:cubicBezTo>
                  <a:cubicBezTo>
                    <a:pt x="39375" y="18947"/>
                    <a:pt x="35625" y="18947"/>
                    <a:pt x="31875" y="21473"/>
                  </a:cubicBezTo>
                  <a:cubicBezTo>
                    <a:pt x="30000" y="22736"/>
                    <a:pt x="22500" y="34105"/>
                    <a:pt x="20625" y="32842"/>
                  </a:cubicBezTo>
                  <a:cubicBezTo>
                    <a:pt x="16875" y="29052"/>
                    <a:pt x="15000" y="29052"/>
                    <a:pt x="11250" y="27789"/>
                  </a:cubicBezTo>
                  <a:cubicBezTo>
                    <a:pt x="9375" y="27789"/>
                    <a:pt x="9375" y="27789"/>
                    <a:pt x="11250" y="26526"/>
                  </a:cubicBezTo>
                  <a:cubicBezTo>
                    <a:pt x="13125" y="25263"/>
                    <a:pt x="13125" y="24000"/>
                    <a:pt x="11250" y="22736"/>
                  </a:cubicBezTo>
                  <a:cubicBezTo>
                    <a:pt x="7500" y="24000"/>
                    <a:pt x="0" y="29052"/>
                    <a:pt x="3750" y="32842"/>
                  </a:cubicBezTo>
                  <a:cubicBezTo>
                    <a:pt x="3750" y="32842"/>
                    <a:pt x="7500" y="36631"/>
                    <a:pt x="5625" y="37894"/>
                  </a:cubicBezTo>
                  <a:cubicBezTo>
                    <a:pt x="3750" y="37894"/>
                    <a:pt x="1875" y="39157"/>
                    <a:pt x="5625" y="40421"/>
                  </a:cubicBezTo>
                  <a:cubicBezTo>
                    <a:pt x="15000" y="44210"/>
                    <a:pt x="22500" y="51789"/>
                    <a:pt x="26250" y="59368"/>
                  </a:cubicBezTo>
                  <a:cubicBezTo>
                    <a:pt x="31875" y="65684"/>
                    <a:pt x="35625" y="73263"/>
                    <a:pt x="43125" y="79578"/>
                  </a:cubicBezTo>
                  <a:cubicBezTo>
                    <a:pt x="45000" y="82105"/>
                    <a:pt x="48750" y="84631"/>
                    <a:pt x="48750" y="88421"/>
                  </a:cubicBezTo>
                  <a:cubicBezTo>
                    <a:pt x="48750" y="89684"/>
                    <a:pt x="46875" y="88421"/>
                    <a:pt x="46875" y="89684"/>
                  </a:cubicBezTo>
                  <a:cubicBezTo>
                    <a:pt x="48750" y="90947"/>
                    <a:pt x="50625" y="92210"/>
                    <a:pt x="52500" y="93473"/>
                  </a:cubicBezTo>
                  <a:cubicBezTo>
                    <a:pt x="54375" y="96000"/>
                    <a:pt x="56250" y="98526"/>
                    <a:pt x="60000" y="99789"/>
                  </a:cubicBezTo>
                  <a:cubicBezTo>
                    <a:pt x="65625" y="101052"/>
                    <a:pt x="71250" y="103578"/>
                    <a:pt x="76875" y="104842"/>
                  </a:cubicBezTo>
                  <a:cubicBezTo>
                    <a:pt x="80625" y="106105"/>
                    <a:pt x="84375" y="108631"/>
                    <a:pt x="90000" y="109894"/>
                  </a:cubicBezTo>
                  <a:cubicBezTo>
                    <a:pt x="93750" y="112421"/>
                    <a:pt x="97500" y="114947"/>
                    <a:pt x="101250" y="117473"/>
                  </a:cubicBezTo>
                  <a:cubicBezTo>
                    <a:pt x="108750" y="120000"/>
                    <a:pt x="106875" y="114947"/>
                    <a:pt x="110625" y="113684"/>
                  </a:cubicBezTo>
                  <a:cubicBezTo>
                    <a:pt x="112500" y="112421"/>
                    <a:pt x="112500" y="109894"/>
                    <a:pt x="114375" y="108631"/>
                  </a:cubicBezTo>
                  <a:cubicBezTo>
                    <a:pt x="114375" y="107368"/>
                    <a:pt x="120000" y="104842"/>
                    <a:pt x="118125" y="103578"/>
                  </a:cubicBezTo>
                  <a:cubicBezTo>
                    <a:pt x="114375" y="102315"/>
                    <a:pt x="112500" y="102315"/>
                    <a:pt x="114375" y="98526"/>
                  </a:cubicBezTo>
                  <a:cubicBezTo>
                    <a:pt x="114375" y="97263"/>
                    <a:pt x="114375" y="96000"/>
                    <a:pt x="114375" y="96000"/>
                  </a:cubicBezTo>
                  <a:cubicBezTo>
                    <a:pt x="116250" y="94736"/>
                    <a:pt x="118125" y="93473"/>
                    <a:pt x="118125" y="93473"/>
                  </a:cubicBezTo>
                  <a:cubicBezTo>
                    <a:pt x="120000" y="89684"/>
                    <a:pt x="116250" y="83368"/>
                    <a:pt x="120000" y="80842"/>
                  </a:cubicBezTo>
                  <a:cubicBezTo>
                    <a:pt x="120000" y="79578"/>
                    <a:pt x="118125" y="77052"/>
                    <a:pt x="116250" y="74526"/>
                  </a:cubicBezTo>
                  <a:cubicBezTo>
                    <a:pt x="114375" y="70736"/>
                    <a:pt x="112500" y="70736"/>
                    <a:pt x="106875" y="72000"/>
                  </a:cubicBezTo>
                  <a:cubicBezTo>
                    <a:pt x="99375" y="72000"/>
                    <a:pt x="103125" y="63157"/>
                    <a:pt x="103125" y="60631"/>
                  </a:cubicBezTo>
                  <a:cubicBezTo>
                    <a:pt x="99375" y="61894"/>
                    <a:pt x="97500" y="64421"/>
                    <a:pt x="93750" y="64421"/>
                  </a:cubicBezTo>
                  <a:cubicBezTo>
                    <a:pt x="91875" y="64421"/>
                    <a:pt x="88125" y="64421"/>
                    <a:pt x="86250" y="64421"/>
                  </a:cubicBezTo>
                  <a:cubicBezTo>
                    <a:pt x="84375" y="63157"/>
                    <a:pt x="84375" y="60631"/>
                    <a:pt x="82500" y="60631"/>
                  </a:cubicBezTo>
                  <a:cubicBezTo>
                    <a:pt x="76875" y="60631"/>
                    <a:pt x="76875" y="55578"/>
                    <a:pt x="75000" y="53052"/>
                  </a:cubicBezTo>
                  <a:cubicBezTo>
                    <a:pt x="71250" y="50526"/>
                    <a:pt x="69375" y="46736"/>
                    <a:pt x="73125" y="44210"/>
                  </a:cubicBezTo>
                  <a:cubicBezTo>
                    <a:pt x="75000" y="42947"/>
                    <a:pt x="78750" y="42947"/>
                    <a:pt x="78750" y="41684"/>
                  </a:cubicBezTo>
                  <a:cubicBezTo>
                    <a:pt x="78750" y="40421"/>
                    <a:pt x="78750" y="39157"/>
                    <a:pt x="78750" y="37894"/>
                  </a:cubicBezTo>
                  <a:cubicBezTo>
                    <a:pt x="78750" y="34105"/>
                    <a:pt x="78750" y="32842"/>
                    <a:pt x="84375" y="31578"/>
                  </a:cubicBezTo>
                  <a:cubicBezTo>
                    <a:pt x="88125" y="30315"/>
                    <a:pt x="90000" y="30315"/>
                    <a:pt x="93750" y="30315"/>
                  </a:cubicBezTo>
                  <a:cubicBezTo>
                    <a:pt x="95625" y="30315"/>
                    <a:pt x="97500" y="29052"/>
                    <a:pt x="99375" y="27789"/>
                  </a:cubicBezTo>
                  <a:cubicBezTo>
                    <a:pt x="101250" y="27789"/>
                    <a:pt x="110625" y="29052"/>
                    <a:pt x="106875" y="2652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8" name="Google Shape;1068;p36"/>
            <p:cNvSpPr/>
            <p:nvPr/>
          </p:nvSpPr>
          <p:spPr>
            <a:xfrm>
              <a:off x="8158790" y="9867685"/>
              <a:ext cx="407643" cy="1984597"/>
            </a:xfrm>
            <a:custGeom>
              <a:avLst/>
              <a:gdLst/>
              <a:ahLst/>
              <a:cxnLst/>
              <a:rect l="l" t="t" r="r" b="b"/>
              <a:pathLst>
                <a:path w="120000" h="120000" extrusionOk="0">
                  <a:moveTo>
                    <a:pt x="109090" y="15849"/>
                  </a:moveTo>
                  <a:cubicBezTo>
                    <a:pt x="103636" y="15283"/>
                    <a:pt x="109090" y="12452"/>
                    <a:pt x="103636" y="11320"/>
                  </a:cubicBezTo>
                  <a:cubicBezTo>
                    <a:pt x="100909" y="10754"/>
                    <a:pt x="95454" y="9056"/>
                    <a:pt x="98181" y="7924"/>
                  </a:cubicBezTo>
                  <a:cubicBezTo>
                    <a:pt x="103636" y="7358"/>
                    <a:pt x="95454" y="7358"/>
                    <a:pt x="98181" y="6792"/>
                  </a:cubicBezTo>
                  <a:cubicBezTo>
                    <a:pt x="100909" y="6226"/>
                    <a:pt x="98181" y="5660"/>
                    <a:pt x="95454" y="5094"/>
                  </a:cubicBezTo>
                  <a:cubicBezTo>
                    <a:pt x="92727" y="4528"/>
                    <a:pt x="92727" y="3962"/>
                    <a:pt x="92727" y="2830"/>
                  </a:cubicBezTo>
                  <a:cubicBezTo>
                    <a:pt x="92727" y="1698"/>
                    <a:pt x="90000" y="1132"/>
                    <a:pt x="87272" y="0"/>
                  </a:cubicBezTo>
                  <a:cubicBezTo>
                    <a:pt x="84545" y="566"/>
                    <a:pt x="81818" y="1132"/>
                    <a:pt x="81818" y="1698"/>
                  </a:cubicBezTo>
                  <a:cubicBezTo>
                    <a:pt x="79090" y="2830"/>
                    <a:pt x="73636" y="2264"/>
                    <a:pt x="76363" y="3396"/>
                  </a:cubicBezTo>
                  <a:cubicBezTo>
                    <a:pt x="76363" y="5094"/>
                    <a:pt x="76363" y="6792"/>
                    <a:pt x="76363" y="8490"/>
                  </a:cubicBezTo>
                  <a:cubicBezTo>
                    <a:pt x="76363" y="10754"/>
                    <a:pt x="79090" y="13584"/>
                    <a:pt x="76363" y="15849"/>
                  </a:cubicBezTo>
                  <a:cubicBezTo>
                    <a:pt x="73636" y="16415"/>
                    <a:pt x="70909" y="16981"/>
                    <a:pt x="70909" y="17547"/>
                  </a:cubicBezTo>
                  <a:cubicBezTo>
                    <a:pt x="70909" y="18679"/>
                    <a:pt x="73636" y="19811"/>
                    <a:pt x="73636" y="20943"/>
                  </a:cubicBezTo>
                  <a:cubicBezTo>
                    <a:pt x="73636" y="24339"/>
                    <a:pt x="68181" y="28301"/>
                    <a:pt x="62727" y="31698"/>
                  </a:cubicBezTo>
                  <a:cubicBezTo>
                    <a:pt x="60000" y="33396"/>
                    <a:pt x="60000" y="34528"/>
                    <a:pt x="62727" y="36226"/>
                  </a:cubicBezTo>
                  <a:cubicBezTo>
                    <a:pt x="62727" y="37358"/>
                    <a:pt x="62727" y="37924"/>
                    <a:pt x="57272" y="38490"/>
                  </a:cubicBezTo>
                  <a:cubicBezTo>
                    <a:pt x="54545" y="39056"/>
                    <a:pt x="57272" y="39622"/>
                    <a:pt x="57272" y="40188"/>
                  </a:cubicBezTo>
                  <a:cubicBezTo>
                    <a:pt x="57272" y="41886"/>
                    <a:pt x="57272" y="43584"/>
                    <a:pt x="57272" y="45283"/>
                  </a:cubicBezTo>
                  <a:cubicBezTo>
                    <a:pt x="57272" y="45849"/>
                    <a:pt x="57272" y="46981"/>
                    <a:pt x="57272" y="47547"/>
                  </a:cubicBezTo>
                  <a:cubicBezTo>
                    <a:pt x="54545" y="48113"/>
                    <a:pt x="57272" y="49245"/>
                    <a:pt x="54545" y="49811"/>
                  </a:cubicBezTo>
                  <a:cubicBezTo>
                    <a:pt x="49090" y="52641"/>
                    <a:pt x="43636" y="55471"/>
                    <a:pt x="38181" y="58301"/>
                  </a:cubicBezTo>
                  <a:cubicBezTo>
                    <a:pt x="35454" y="60000"/>
                    <a:pt x="27272" y="60566"/>
                    <a:pt x="30000" y="62264"/>
                  </a:cubicBezTo>
                  <a:cubicBezTo>
                    <a:pt x="32727" y="63962"/>
                    <a:pt x="38181" y="66792"/>
                    <a:pt x="32727" y="69056"/>
                  </a:cubicBezTo>
                  <a:cubicBezTo>
                    <a:pt x="27272" y="70188"/>
                    <a:pt x="21818" y="73018"/>
                    <a:pt x="27272" y="74716"/>
                  </a:cubicBezTo>
                  <a:cubicBezTo>
                    <a:pt x="30000" y="75849"/>
                    <a:pt x="32727" y="75849"/>
                    <a:pt x="35454" y="75283"/>
                  </a:cubicBezTo>
                  <a:cubicBezTo>
                    <a:pt x="38181" y="74716"/>
                    <a:pt x="49090" y="74716"/>
                    <a:pt x="46363" y="75283"/>
                  </a:cubicBezTo>
                  <a:cubicBezTo>
                    <a:pt x="46363" y="75283"/>
                    <a:pt x="43636" y="75283"/>
                    <a:pt x="40909" y="75849"/>
                  </a:cubicBezTo>
                  <a:cubicBezTo>
                    <a:pt x="40909" y="76415"/>
                    <a:pt x="40909" y="76415"/>
                    <a:pt x="43636" y="76981"/>
                  </a:cubicBezTo>
                  <a:cubicBezTo>
                    <a:pt x="43636" y="76981"/>
                    <a:pt x="40909" y="77547"/>
                    <a:pt x="40909" y="77547"/>
                  </a:cubicBezTo>
                  <a:cubicBezTo>
                    <a:pt x="38181" y="78679"/>
                    <a:pt x="35454" y="80943"/>
                    <a:pt x="38181" y="82075"/>
                  </a:cubicBezTo>
                  <a:cubicBezTo>
                    <a:pt x="38181" y="82641"/>
                    <a:pt x="38181" y="82641"/>
                    <a:pt x="35454" y="83773"/>
                  </a:cubicBezTo>
                  <a:cubicBezTo>
                    <a:pt x="32727" y="84339"/>
                    <a:pt x="38181" y="84339"/>
                    <a:pt x="40909" y="84905"/>
                  </a:cubicBezTo>
                  <a:cubicBezTo>
                    <a:pt x="40909" y="84905"/>
                    <a:pt x="40909" y="84905"/>
                    <a:pt x="38181" y="85471"/>
                  </a:cubicBezTo>
                  <a:cubicBezTo>
                    <a:pt x="35454" y="85471"/>
                    <a:pt x="30000" y="86037"/>
                    <a:pt x="35454" y="86037"/>
                  </a:cubicBezTo>
                  <a:cubicBezTo>
                    <a:pt x="32727" y="86603"/>
                    <a:pt x="35454" y="88301"/>
                    <a:pt x="38181" y="88301"/>
                  </a:cubicBezTo>
                  <a:cubicBezTo>
                    <a:pt x="35454" y="88301"/>
                    <a:pt x="27272" y="87735"/>
                    <a:pt x="30000" y="89433"/>
                  </a:cubicBezTo>
                  <a:cubicBezTo>
                    <a:pt x="30000" y="89433"/>
                    <a:pt x="32727" y="92264"/>
                    <a:pt x="27272" y="91698"/>
                  </a:cubicBezTo>
                  <a:cubicBezTo>
                    <a:pt x="27272" y="91698"/>
                    <a:pt x="21818" y="90566"/>
                    <a:pt x="21818" y="90000"/>
                  </a:cubicBezTo>
                  <a:cubicBezTo>
                    <a:pt x="16363" y="89433"/>
                    <a:pt x="19090" y="88867"/>
                    <a:pt x="13636" y="89433"/>
                  </a:cubicBezTo>
                  <a:cubicBezTo>
                    <a:pt x="13636" y="89433"/>
                    <a:pt x="10909" y="90000"/>
                    <a:pt x="10909" y="90000"/>
                  </a:cubicBezTo>
                  <a:cubicBezTo>
                    <a:pt x="10909" y="90566"/>
                    <a:pt x="13636" y="90566"/>
                    <a:pt x="10909" y="91132"/>
                  </a:cubicBezTo>
                  <a:cubicBezTo>
                    <a:pt x="10909" y="91698"/>
                    <a:pt x="0" y="91698"/>
                    <a:pt x="0" y="92830"/>
                  </a:cubicBezTo>
                  <a:cubicBezTo>
                    <a:pt x="0" y="92830"/>
                    <a:pt x="2727" y="93396"/>
                    <a:pt x="5454" y="93396"/>
                  </a:cubicBezTo>
                  <a:cubicBezTo>
                    <a:pt x="5454" y="93396"/>
                    <a:pt x="2727" y="92830"/>
                    <a:pt x="5454" y="92264"/>
                  </a:cubicBezTo>
                  <a:cubicBezTo>
                    <a:pt x="5454" y="92264"/>
                    <a:pt x="13636" y="93396"/>
                    <a:pt x="19090" y="92830"/>
                  </a:cubicBezTo>
                  <a:cubicBezTo>
                    <a:pt x="30000" y="92264"/>
                    <a:pt x="13636" y="96226"/>
                    <a:pt x="19090" y="96792"/>
                  </a:cubicBezTo>
                  <a:cubicBezTo>
                    <a:pt x="21818" y="96792"/>
                    <a:pt x="27272" y="96226"/>
                    <a:pt x="30000" y="96792"/>
                  </a:cubicBezTo>
                  <a:cubicBezTo>
                    <a:pt x="32727" y="96792"/>
                    <a:pt x="32727" y="98490"/>
                    <a:pt x="30000" y="97924"/>
                  </a:cubicBezTo>
                  <a:cubicBezTo>
                    <a:pt x="30000" y="97924"/>
                    <a:pt x="21818" y="96792"/>
                    <a:pt x="21818" y="97358"/>
                  </a:cubicBezTo>
                  <a:cubicBezTo>
                    <a:pt x="19090" y="97924"/>
                    <a:pt x="16363" y="97924"/>
                    <a:pt x="19090" y="98490"/>
                  </a:cubicBezTo>
                  <a:cubicBezTo>
                    <a:pt x="19090" y="98490"/>
                    <a:pt x="24545" y="99622"/>
                    <a:pt x="21818" y="99622"/>
                  </a:cubicBezTo>
                  <a:cubicBezTo>
                    <a:pt x="19090" y="99622"/>
                    <a:pt x="19090" y="101320"/>
                    <a:pt x="19090" y="101320"/>
                  </a:cubicBezTo>
                  <a:cubicBezTo>
                    <a:pt x="16363" y="103018"/>
                    <a:pt x="24545" y="100754"/>
                    <a:pt x="24545" y="100754"/>
                  </a:cubicBezTo>
                  <a:cubicBezTo>
                    <a:pt x="24545" y="100754"/>
                    <a:pt x="21818" y="103584"/>
                    <a:pt x="24545" y="103018"/>
                  </a:cubicBezTo>
                  <a:cubicBezTo>
                    <a:pt x="24545" y="103018"/>
                    <a:pt x="21818" y="103018"/>
                    <a:pt x="21818" y="103584"/>
                  </a:cubicBezTo>
                  <a:cubicBezTo>
                    <a:pt x="19090" y="104150"/>
                    <a:pt x="21818" y="104150"/>
                    <a:pt x="24545" y="104716"/>
                  </a:cubicBezTo>
                  <a:cubicBezTo>
                    <a:pt x="24545" y="104716"/>
                    <a:pt x="19090" y="105283"/>
                    <a:pt x="19090" y="105283"/>
                  </a:cubicBezTo>
                  <a:cubicBezTo>
                    <a:pt x="16363" y="105283"/>
                    <a:pt x="19090" y="105283"/>
                    <a:pt x="19090" y="105849"/>
                  </a:cubicBezTo>
                  <a:cubicBezTo>
                    <a:pt x="16363" y="106981"/>
                    <a:pt x="27272" y="106981"/>
                    <a:pt x="27272" y="106415"/>
                  </a:cubicBezTo>
                  <a:cubicBezTo>
                    <a:pt x="27272" y="106981"/>
                    <a:pt x="24545" y="106981"/>
                    <a:pt x="27272" y="107547"/>
                  </a:cubicBezTo>
                  <a:cubicBezTo>
                    <a:pt x="27272" y="107547"/>
                    <a:pt x="27272" y="107547"/>
                    <a:pt x="27272" y="107547"/>
                  </a:cubicBezTo>
                  <a:cubicBezTo>
                    <a:pt x="27272" y="108113"/>
                    <a:pt x="21818" y="108679"/>
                    <a:pt x="21818" y="109245"/>
                  </a:cubicBezTo>
                  <a:cubicBezTo>
                    <a:pt x="19090" y="110377"/>
                    <a:pt x="27272" y="108679"/>
                    <a:pt x="30000" y="108679"/>
                  </a:cubicBezTo>
                  <a:cubicBezTo>
                    <a:pt x="27272" y="109245"/>
                    <a:pt x="30000" y="109811"/>
                    <a:pt x="30000" y="109811"/>
                  </a:cubicBezTo>
                  <a:cubicBezTo>
                    <a:pt x="30000" y="110377"/>
                    <a:pt x="21818" y="110943"/>
                    <a:pt x="21818" y="110943"/>
                  </a:cubicBezTo>
                  <a:cubicBezTo>
                    <a:pt x="27272" y="111509"/>
                    <a:pt x="27272" y="110943"/>
                    <a:pt x="30000" y="112075"/>
                  </a:cubicBezTo>
                  <a:cubicBezTo>
                    <a:pt x="32727" y="113207"/>
                    <a:pt x="38181" y="110377"/>
                    <a:pt x="35454" y="110377"/>
                  </a:cubicBezTo>
                  <a:cubicBezTo>
                    <a:pt x="38181" y="110377"/>
                    <a:pt x="38181" y="110943"/>
                    <a:pt x="40909" y="111509"/>
                  </a:cubicBezTo>
                  <a:cubicBezTo>
                    <a:pt x="40909" y="111509"/>
                    <a:pt x="40909" y="110377"/>
                    <a:pt x="40909" y="110377"/>
                  </a:cubicBezTo>
                  <a:cubicBezTo>
                    <a:pt x="40909" y="110377"/>
                    <a:pt x="40909" y="111509"/>
                    <a:pt x="40909" y="111509"/>
                  </a:cubicBezTo>
                  <a:cubicBezTo>
                    <a:pt x="43636" y="110943"/>
                    <a:pt x="43636" y="110377"/>
                    <a:pt x="43636" y="110943"/>
                  </a:cubicBezTo>
                  <a:cubicBezTo>
                    <a:pt x="46363" y="110943"/>
                    <a:pt x="43636" y="112075"/>
                    <a:pt x="43636" y="112075"/>
                  </a:cubicBezTo>
                  <a:cubicBezTo>
                    <a:pt x="40909" y="112641"/>
                    <a:pt x="46363" y="112641"/>
                    <a:pt x="43636" y="113207"/>
                  </a:cubicBezTo>
                  <a:cubicBezTo>
                    <a:pt x="40909" y="114339"/>
                    <a:pt x="46363" y="113773"/>
                    <a:pt x="49090" y="114339"/>
                  </a:cubicBezTo>
                  <a:cubicBezTo>
                    <a:pt x="57272" y="114339"/>
                    <a:pt x="65454" y="115471"/>
                    <a:pt x="57272" y="116603"/>
                  </a:cubicBezTo>
                  <a:cubicBezTo>
                    <a:pt x="54545" y="117169"/>
                    <a:pt x="46363" y="116603"/>
                    <a:pt x="43636" y="117169"/>
                  </a:cubicBezTo>
                  <a:cubicBezTo>
                    <a:pt x="40909" y="118301"/>
                    <a:pt x="49090" y="117735"/>
                    <a:pt x="51818" y="118301"/>
                  </a:cubicBezTo>
                  <a:cubicBezTo>
                    <a:pt x="49090" y="118301"/>
                    <a:pt x="49090" y="118301"/>
                    <a:pt x="49090" y="118301"/>
                  </a:cubicBezTo>
                  <a:cubicBezTo>
                    <a:pt x="49090" y="118301"/>
                    <a:pt x="60000" y="120000"/>
                    <a:pt x="65454" y="118867"/>
                  </a:cubicBezTo>
                  <a:cubicBezTo>
                    <a:pt x="68181" y="117735"/>
                    <a:pt x="62727" y="116603"/>
                    <a:pt x="68181" y="115471"/>
                  </a:cubicBezTo>
                  <a:cubicBezTo>
                    <a:pt x="70909" y="114339"/>
                    <a:pt x="79090" y="114339"/>
                    <a:pt x="81818" y="114339"/>
                  </a:cubicBezTo>
                  <a:cubicBezTo>
                    <a:pt x="95454" y="112641"/>
                    <a:pt x="76363" y="112641"/>
                    <a:pt x="70909" y="112641"/>
                  </a:cubicBezTo>
                  <a:cubicBezTo>
                    <a:pt x="65454" y="112641"/>
                    <a:pt x="57272" y="112641"/>
                    <a:pt x="51818" y="112075"/>
                  </a:cubicBezTo>
                  <a:cubicBezTo>
                    <a:pt x="46363" y="110943"/>
                    <a:pt x="46363" y="110943"/>
                    <a:pt x="46363" y="108679"/>
                  </a:cubicBezTo>
                  <a:cubicBezTo>
                    <a:pt x="46363" y="106415"/>
                    <a:pt x="43636" y="108113"/>
                    <a:pt x="35454" y="106981"/>
                  </a:cubicBezTo>
                  <a:cubicBezTo>
                    <a:pt x="32727" y="106981"/>
                    <a:pt x="32727" y="105283"/>
                    <a:pt x="32727" y="104716"/>
                  </a:cubicBezTo>
                  <a:cubicBezTo>
                    <a:pt x="30000" y="103584"/>
                    <a:pt x="30000" y="101886"/>
                    <a:pt x="35454" y="101320"/>
                  </a:cubicBezTo>
                  <a:cubicBezTo>
                    <a:pt x="38181" y="100754"/>
                    <a:pt x="38181" y="100754"/>
                    <a:pt x="40909" y="100188"/>
                  </a:cubicBezTo>
                  <a:cubicBezTo>
                    <a:pt x="40909" y="99622"/>
                    <a:pt x="43636" y="99056"/>
                    <a:pt x="46363" y="99056"/>
                  </a:cubicBezTo>
                  <a:cubicBezTo>
                    <a:pt x="49090" y="98490"/>
                    <a:pt x="43636" y="96792"/>
                    <a:pt x="46363" y="95660"/>
                  </a:cubicBezTo>
                  <a:cubicBezTo>
                    <a:pt x="46363" y="95094"/>
                    <a:pt x="51818" y="94528"/>
                    <a:pt x="54545" y="93396"/>
                  </a:cubicBezTo>
                  <a:cubicBezTo>
                    <a:pt x="54545" y="92264"/>
                    <a:pt x="54545" y="90566"/>
                    <a:pt x="57272" y="89433"/>
                  </a:cubicBezTo>
                  <a:cubicBezTo>
                    <a:pt x="57272" y="88301"/>
                    <a:pt x="62727" y="88301"/>
                    <a:pt x="57272" y="87169"/>
                  </a:cubicBezTo>
                  <a:cubicBezTo>
                    <a:pt x="54545" y="86603"/>
                    <a:pt x="46363" y="86603"/>
                    <a:pt x="57272" y="86037"/>
                  </a:cubicBezTo>
                  <a:cubicBezTo>
                    <a:pt x="70909" y="85471"/>
                    <a:pt x="54545" y="85471"/>
                    <a:pt x="51818" y="84339"/>
                  </a:cubicBezTo>
                  <a:cubicBezTo>
                    <a:pt x="51818" y="82641"/>
                    <a:pt x="51818" y="80377"/>
                    <a:pt x="51818" y="79245"/>
                  </a:cubicBezTo>
                  <a:cubicBezTo>
                    <a:pt x="51818" y="76981"/>
                    <a:pt x="51818" y="74150"/>
                    <a:pt x="51818" y="71886"/>
                  </a:cubicBezTo>
                  <a:cubicBezTo>
                    <a:pt x="54545" y="70188"/>
                    <a:pt x="57272" y="67358"/>
                    <a:pt x="62727" y="66226"/>
                  </a:cubicBezTo>
                  <a:cubicBezTo>
                    <a:pt x="70909" y="64528"/>
                    <a:pt x="62727" y="61698"/>
                    <a:pt x="62727" y="60000"/>
                  </a:cubicBezTo>
                  <a:cubicBezTo>
                    <a:pt x="62727" y="58867"/>
                    <a:pt x="65454" y="58301"/>
                    <a:pt x="70909" y="57735"/>
                  </a:cubicBezTo>
                  <a:cubicBezTo>
                    <a:pt x="76363" y="56603"/>
                    <a:pt x="73636" y="56037"/>
                    <a:pt x="73636" y="54339"/>
                  </a:cubicBezTo>
                  <a:cubicBezTo>
                    <a:pt x="73636" y="52075"/>
                    <a:pt x="81818" y="50377"/>
                    <a:pt x="79090" y="48113"/>
                  </a:cubicBezTo>
                  <a:cubicBezTo>
                    <a:pt x="79090" y="46415"/>
                    <a:pt x="76363" y="44716"/>
                    <a:pt x="73636" y="43018"/>
                  </a:cubicBezTo>
                  <a:cubicBezTo>
                    <a:pt x="73636" y="42452"/>
                    <a:pt x="70909" y="41886"/>
                    <a:pt x="73636" y="41320"/>
                  </a:cubicBezTo>
                  <a:cubicBezTo>
                    <a:pt x="76363" y="40754"/>
                    <a:pt x="79090" y="38490"/>
                    <a:pt x="79090" y="37924"/>
                  </a:cubicBezTo>
                  <a:cubicBezTo>
                    <a:pt x="79090" y="37358"/>
                    <a:pt x="76363" y="36226"/>
                    <a:pt x="81818" y="35094"/>
                  </a:cubicBezTo>
                  <a:cubicBezTo>
                    <a:pt x="84545" y="34528"/>
                    <a:pt x="81818" y="33396"/>
                    <a:pt x="84545" y="32830"/>
                  </a:cubicBezTo>
                  <a:cubicBezTo>
                    <a:pt x="84545" y="31698"/>
                    <a:pt x="90000" y="31132"/>
                    <a:pt x="92727" y="30566"/>
                  </a:cubicBezTo>
                  <a:cubicBezTo>
                    <a:pt x="92727" y="30000"/>
                    <a:pt x="100909" y="28301"/>
                    <a:pt x="100909" y="27735"/>
                  </a:cubicBezTo>
                  <a:cubicBezTo>
                    <a:pt x="100909" y="27169"/>
                    <a:pt x="98181" y="26037"/>
                    <a:pt x="98181" y="24905"/>
                  </a:cubicBezTo>
                  <a:cubicBezTo>
                    <a:pt x="98181" y="23773"/>
                    <a:pt x="98181" y="23207"/>
                    <a:pt x="98181" y="22075"/>
                  </a:cubicBezTo>
                  <a:cubicBezTo>
                    <a:pt x="98181" y="20377"/>
                    <a:pt x="100909" y="20377"/>
                    <a:pt x="109090" y="19811"/>
                  </a:cubicBezTo>
                  <a:cubicBezTo>
                    <a:pt x="120000" y="19245"/>
                    <a:pt x="120000" y="18113"/>
                    <a:pt x="120000" y="15849"/>
                  </a:cubicBezTo>
                  <a:cubicBezTo>
                    <a:pt x="117272" y="16415"/>
                    <a:pt x="111818" y="16415"/>
                    <a:pt x="109090" y="15849"/>
                  </a:cubicBezTo>
                  <a:cubicBezTo>
                    <a:pt x="109090" y="15849"/>
                    <a:pt x="109090" y="16415"/>
                    <a:pt x="109090" y="1584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69" name="Google Shape;1069;p36"/>
            <p:cNvSpPr/>
            <p:nvPr/>
          </p:nvSpPr>
          <p:spPr>
            <a:xfrm>
              <a:off x="8435859" y="9485418"/>
              <a:ext cx="598727" cy="653038"/>
            </a:xfrm>
            <a:custGeom>
              <a:avLst/>
              <a:gdLst/>
              <a:ahLst/>
              <a:cxnLst/>
              <a:rect l="l" t="t" r="r" b="b"/>
              <a:pathLst>
                <a:path w="120000" h="120000" extrusionOk="0">
                  <a:moveTo>
                    <a:pt x="114375" y="72000"/>
                  </a:moveTo>
                  <a:cubicBezTo>
                    <a:pt x="106875" y="68571"/>
                    <a:pt x="108750" y="66857"/>
                    <a:pt x="108750" y="60000"/>
                  </a:cubicBezTo>
                  <a:cubicBezTo>
                    <a:pt x="103125" y="60000"/>
                    <a:pt x="97500" y="60000"/>
                    <a:pt x="93750" y="60000"/>
                  </a:cubicBezTo>
                  <a:cubicBezTo>
                    <a:pt x="90000" y="60000"/>
                    <a:pt x="91875" y="58285"/>
                    <a:pt x="91875" y="56571"/>
                  </a:cubicBezTo>
                  <a:cubicBezTo>
                    <a:pt x="91875" y="54857"/>
                    <a:pt x="90000" y="51428"/>
                    <a:pt x="88125" y="51428"/>
                  </a:cubicBezTo>
                  <a:cubicBezTo>
                    <a:pt x="88125" y="49714"/>
                    <a:pt x="90000" y="49714"/>
                    <a:pt x="90000" y="48000"/>
                  </a:cubicBezTo>
                  <a:cubicBezTo>
                    <a:pt x="91875" y="46285"/>
                    <a:pt x="90000" y="44571"/>
                    <a:pt x="88125" y="44571"/>
                  </a:cubicBezTo>
                  <a:cubicBezTo>
                    <a:pt x="88125" y="42857"/>
                    <a:pt x="90000" y="41142"/>
                    <a:pt x="88125" y="39428"/>
                  </a:cubicBezTo>
                  <a:cubicBezTo>
                    <a:pt x="84375" y="36000"/>
                    <a:pt x="80625" y="36000"/>
                    <a:pt x="76875" y="36000"/>
                  </a:cubicBezTo>
                  <a:cubicBezTo>
                    <a:pt x="75000" y="36000"/>
                    <a:pt x="71250" y="32571"/>
                    <a:pt x="69375" y="30857"/>
                  </a:cubicBezTo>
                  <a:cubicBezTo>
                    <a:pt x="65625" y="30857"/>
                    <a:pt x="63750" y="27428"/>
                    <a:pt x="61875" y="27428"/>
                  </a:cubicBezTo>
                  <a:cubicBezTo>
                    <a:pt x="58125" y="27428"/>
                    <a:pt x="56250" y="27428"/>
                    <a:pt x="54375" y="27428"/>
                  </a:cubicBezTo>
                  <a:cubicBezTo>
                    <a:pt x="50625" y="27428"/>
                    <a:pt x="43125" y="18857"/>
                    <a:pt x="43125" y="15428"/>
                  </a:cubicBezTo>
                  <a:cubicBezTo>
                    <a:pt x="43125" y="13714"/>
                    <a:pt x="43125" y="12000"/>
                    <a:pt x="43125" y="10285"/>
                  </a:cubicBezTo>
                  <a:cubicBezTo>
                    <a:pt x="43125" y="8571"/>
                    <a:pt x="43125" y="8571"/>
                    <a:pt x="43125" y="6857"/>
                  </a:cubicBezTo>
                  <a:cubicBezTo>
                    <a:pt x="43125" y="0"/>
                    <a:pt x="39375" y="3428"/>
                    <a:pt x="33750" y="5142"/>
                  </a:cubicBezTo>
                  <a:cubicBezTo>
                    <a:pt x="28125" y="5142"/>
                    <a:pt x="24375" y="10285"/>
                    <a:pt x="18750" y="10285"/>
                  </a:cubicBezTo>
                  <a:cubicBezTo>
                    <a:pt x="15000" y="10285"/>
                    <a:pt x="15000" y="13714"/>
                    <a:pt x="13125" y="15428"/>
                  </a:cubicBezTo>
                  <a:cubicBezTo>
                    <a:pt x="11250" y="15428"/>
                    <a:pt x="5625" y="13714"/>
                    <a:pt x="3750" y="13714"/>
                  </a:cubicBezTo>
                  <a:cubicBezTo>
                    <a:pt x="7500" y="15428"/>
                    <a:pt x="9375" y="24000"/>
                    <a:pt x="11250" y="27428"/>
                  </a:cubicBezTo>
                  <a:cubicBezTo>
                    <a:pt x="7500" y="29142"/>
                    <a:pt x="9375" y="36000"/>
                    <a:pt x="9375" y="39428"/>
                  </a:cubicBezTo>
                  <a:cubicBezTo>
                    <a:pt x="9375" y="42857"/>
                    <a:pt x="9375" y="44571"/>
                    <a:pt x="7500" y="46285"/>
                  </a:cubicBezTo>
                  <a:cubicBezTo>
                    <a:pt x="5625" y="48000"/>
                    <a:pt x="5625" y="51428"/>
                    <a:pt x="5625" y="53142"/>
                  </a:cubicBezTo>
                  <a:cubicBezTo>
                    <a:pt x="3750" y="56571"/>
                    <a:pt x="9375" y="56571"/>
                    <a:pt x="9375" y="60000"/>
                  </a:cubicBezTo>
                  <a:cubicBezTo>
                    <a:pt x="9375" y="61714"/>
                    <a:pt x="5625" y="63428"/>
                    <a:pt x="5625" y="65142"/>
                  </a:cubicBezTo>
                  <a:cubicBezTo>
                    <a:pt x="0" y="70285"/>
                    <a:pt x="7500" y="72000"/>
                    <a:pt x="7500" y="78857"/>
                  </a:cubicBezTo>
                  <a:cubicBezTo>
                    <a:pt x="7500" y="80571"/>
                    <a:pt x="7500" y="82285"/>
                    <a:pt x="7500" y="84000"/>
                  </a:cubicBezTo>
                  <a:cubicBezTo>
                    <a:pt x="9375" y="85714"/>
                    <a:pt x="11250" y="87428"/>
                    <a:pt x="13125" y="89142"/>
                  </a:cubicBezTo>
                  <a:cubicBezTo>
                    <a:pt x="13125" y="90857"/>
                    <a:pt x="9375" y="90857"/>
                    <a:pt x="13125" y="92571"/>
                  </a:cubicBezTo>
                  <a:cubicBezTo>
                    <a:pt x="13125" y="92571"/>
                    <a:pt x="11250" y="96000"/>
                    <a:pt x="11250" y="96000"/>
                  </a:cubicBezTo>
                  <a:cubicBezTo>
                    <a:pt x="11250" y="101142"/>
                    <a:pt x="16875" y="104571"/>
                    <a:pt x="16875" y="108000"/>
                  </a:cubicBezTo>
                  <a:cubicBezTo>
                    <a:pt x="18750" y="113142"/>
                    <a:pt x="15000" y="118285"/>
                    <a:pt x="24375" y="118285"/>
                  </a:cubicBezTo>
                  <a:cubicBezTo>
                    <a:pt x="26250" y="120000"/>
                    <a:pt x="26250" y="116571"/>
                    <a:pt x="26250" y="114857"/>
                  </a:cubicBezTo>
                  <a:cubicBezTo>
                    <a:pt x="26250" y="113142"/>
                    <a:pt x="30000" y="111428"/>
                    <a:pt x="31875" y="111428"/>
                  </a:cubicBezTo>
                  <a:cubicBezTo>
                    <a:pt x="33750" y="109714"/>
                    <a:pt x="35625" y="108000"/>
                    <a:pt x="37500" y="111428"/>
                  </a:cubicBezTo>
                  <a:cubicBezTo>
                    <a:pt x="41250" y="113142"/>
                    <a:pt x="45000" y="111428"/>
                    <a:pt x="46875" y="111428"/>
                  </a:cubicBezTo>
                  <a:cubicBezTo>
                    <a:pt x="50625" y="111428"/>
                    <a:pt x="50625" y="116571"/>
                    <a:pt x="52500" y="116571"/>
                  </a:cubicBezTo>
                  <a:cubicBezTo>
                    <a:pt x="54375" y="116571"/>
                    <a:pt x="56250" y="113142"/>
                    <a:pt x="58125" y="111428"/>
                  </a:cubicBezTo>
                  <a:cubicBezTo>
                    <a:pt x="60000" y="108000"/>
                    <a:pt x="67500" y="113142"/>
                    <a:pt x="69375" y="109714"/>
                  </a:cubicBezTo>
                  <a:cubicBezTo>
                    <a:pt x="73125" y="101142"/>
                    <a:pt x="71250" y="92571"/>
                    <a:pt x="82500" y="89142"/>
                  </a:cubicBezTo>
                  <a:cubicBezTo>
                    <a:pt x="86250" y="87428"/>
                    <a:pt x="91875" y="87428"/>
                    <a:pt x="97500" y="87428"/>
                  </a:cubicBezTo>
                  <a:cubicBezTo>
                    <a:pt x="103125" y="87428"/>
                    <a:pt x="106875" y="89142"/>
                    <a:pt x="110625" y="92571"/>
                  </a:cubicBezTo>
                  <a:cubicBezTo>
                    <a:pt x="112500" y="87428"/>
                    <a:pt x="120000" y="73714"/>
                    <a:pt x="114375" y="72000"/>
                  </a:cubicBezTo>
                  <a:cubicBezTo>
                    <a:pt x="112500" y="70285"/>
                    <a:pt x="116250" y="72000"/>
                    <a:pt x="114375"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0" name="Google Shape;1070;p36"/>
            <p:cNvSpPr/>
            <p:nvPr/>
          </p:nvSpPr>
          <p:spPr>
            <a:xfrm>
              <a:off x="8773441" y="9950508"/>
              <a:ext cx="420383" cy="414121"/>
            </a:xfrm>
            <a:custGeom>
              <a:avLst/>
              <a:gdLst/>
              <a:ahLst/>
              <a:cxnLst/>
              <a:rect l="l" t="t" r="r" b="b"/>
              <a:pathLst>
                <a:path w="120000" h="120000" extrusionOk="0">
                  <a:moveTo>
                    <a:pt x="106666" y="65454"/>
                  </a:moveTo>
                  <a:cubicBezTo>
                    <a:pt x="104000" y="68181"/>
                    <a:pt x="98666" y="70909"/>
                    <a:pt x="96000" y="65454"/>
                  </a:cubicBezTo>
                  <a:cubicBezTo>
                    <a:pt x="93333" y="62727"/>
                    <a:pt x="98666" y="60000"/>
                    <a:pt x="96000" y="54545"/>
                  </a:cubicBezTo>
                  <a:cubicBezTo>
                    <a:pt x="93333" y="51818"/>
                    <a:pt x="93333" y="49090"/>
                    <a:pt x="90666" y="46363"/>
                  </a:cubicBezTo>
                  <a:cubicBezTo>
                    <a:pt x="82666" y="40909"/>
                    <a:pt x="82666" y="46363"/>
                    <a:pt x="77333" y="43636"/>
                  </a:cubicBezTo>
                  <a:cubicBezTo>
                    <a:pt x="74666" y="43636"/>
                    <a:pt x="72000" y="43636"/>
                    <a:pt x="66666" y="40909"/>
                  </a:cubicBezTo>
                  <a:cubicBezTo>
                    <a:pt x="61333" y="40909"/>
                    <a:pt x="64000" y="35454"/>
                    <a:pt x="66666" y="32727"/>
                  </a:cubicBezTo>
                  <a:cubicBezTo>
                    <a:pt x="66666" y="27272"/>
                    <a:pt x="64000" y="21818"/>
                    <a:pt x="64000" y="19090"/>
                  </a:cubicBezTo>
                  <a:cubicBezTo>
                    <a:pt x="61333" y="10909"/>
                    <a:pt x="64000" y="10909"/>
                    <a:pt x="56000" y="8181"/>
                  </a:cubicBezTo>
                  <a:cubicBezTo>
                    <a:pt x="50666" y="2727"/>
                    <a:pt x="48000" y="0"/>
                    <a:pt x="37333" y="2727"/>
                  </a:cubicBezTo>
                  <a:cubicBezTo>
                    <a:pt x="29333" y="2727"/>
                    <a:pt x="18666" y="5454"/>
                    <a:pt x="13333" y="8181"/>
                  </a:cubicBezTo>
                  <a:cubicBezTo>
                    <a:pt x="5333" y="16363"/>
                    <a:pt x="8000" y="21818"/>
                    <a:pt x="5333" y="30000"/>
                  </a:cubicBezTo>
                  <a:cubicBezTo>
                    <a:pt x="5333" y="32727"/>
                    <a:pt x="2666" y="35454"/>
                    <a:pt x="2666" y="38181"/>
                  </a:cubicBezTo>
                  <a:cubicBezTo>
                    <a:pt x="0" y="40909"/>
                    <a:pt x="2666" y="40909"/>
                    <a:pt x="5333" y="46363"/>
                  </a:cubicBezTo>
                  <a:cubicBezTo>
                    <a:pt x="10666" y="54545"/>
                    <a:pt x="16000" y="57272"/>
                    <a:pt x="24000" y="65454"/>
                  </a:cubicBezTo>
                  <a:cubicBezTo>
                    <a:pt x="26666" y="68181"/>
                    <a:pt x="32000" y="68181"/>
                    <a:pt x="34666" y="68181"/>
                  </a:cubicBezTo>
                  <a:cubicBezTo>
                    <a:pt x="40000" y="68181"/>
                    <a:pt x="42666" y="70909"/>
                    <a:pt x="45333" y="73636"/>
                  </a:cubicBezTo>
                  <a:cubicBezTo>
                    <a:pt x="50666" y="76363"/>
                    <a:pt x="72000" y="84545"/>
                    <a:pt x="66666" y="95454"/>
                  </a:cubicBezTo>
                  <a:cubicBezTo>
                    <a:pt x="64000" y="98181"/>
                    <a:pt x="58666" y="100909"/>
                    <a:pt x="58666" y="106363"/>
                  </a:cubicBezTo>
                  <a:cubicBezTo>
                    <a:pt x="58666" y="111818"/>
                    <a:pt x="58666" y="111818"/>
                    <a:pt x="53333" y="114545"/>
                  </a:cubicBezTo>
                  <a:cubicBezTo>
                    <a:pt x="50666" y="120000"/>
                    <a:pt x="72000" y="117272"/>
                    <a:pt x="74666" y="120000"/>
                  </a:cubicBezTo>
                  <a:cubicBezTo>
                    <a:pt x="80000" y="120000"/>
                    <a:pt x="80000" y="120000"/>
                    <a:pt x="85333" y="117272"/>
                  </a:cubicBezTo>
                  <a:cubicBezTo>
                    <a:pt x="88000" y="111818"/>
                    <a:pt x="96000" y="117272"/>
                    <a:pt x="98666" y="114545"/>
                  </a:cubicBezTo>
                  <a:cubicBezTo>
                    <a:pt x="101333" y="111818"/>
                    <a:pt x="104000" y="109090"/>
                    <a:pt x="106666" y="106363"/>
                  </a:cubicBezTo>
                  <a:cubicBezTo>
                    <a:pt x="109333" y="100909"/>
                    <a:pt x="106666" y="95454"/>
                    <a:pt x="109333" y="92727"/>
                  </a:cubicBezTo>
                  <a:cubicBezTo>
                    <a:pt x="109333" y="87272"/>
                    <a:pt x="120000" y="65454"/>
                    <a:pt x="106666" y="65454"/>
                  </a:cubicBezTo>
                  <a:cubicBezTo>
                    <a:pt x="106666" y="68181"/>
                    <a:pt x="109333" y="65454"/>
                    <a:pt x="106666" y="6545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1" name="Google Shape;1071;p36"/>
            <p:cNvSpPr/>
            <p:nvPr/>
          </p:nvSpPr>
          <p:spPr>
            <a:xfrm>
              <a:off x="8241593" y="8800526"/>
              <a:ext cx="1856688" cy="1882659"/>
            </a:xfrm>
            <a:custGeom>
              <a:avLst/>
              <a:gdLst/>
              <a:ahLst/>
              <a:cxnLst/>
              <a:rect l="l" t="t" r="r" b="b"/>
              <a:pathLst>
                <a:path w="120000" h="120000" extrusionOk="0">
                  <a:moveTo>
                    <a:pt x="118190" y="34029"/>
                  </a:moveTo>
                  <a:cubicBezTo>
                    <a:pt x="117587" y="32835"/>
                    <a:pt x="117587" y="31641"/>
                    <a:pt x="116984" y="31044"/>
                  </a:cubicBezTo>
                  <a:cubicBezTo>
                    <a:pt x="115778" y="30447"/>
                    <a:pt x="113969" y="31044"/>
                    <a:pt x="113366" y="30447"/>
                  </a:cubicBezTo>
                  <a:cubicBezTo>
                    <a:pt x="110351" y="29850"/>
                    <a:pt x="108542" y="27462"/>
                    <a:pt x="106733" y="26268"/>
                  </a:cubicBezTo>
                  <a:cubicBezTo>
                    <a:pt x="105527" y="25671"/>
                    <a:pt x="104321" y="25074"/>
                    <a:pt x="103718" y="24477"/>
                  </a:cubicBezTo>
                  <a:cubicBezTo>
                    <a:pt x="101909" y="23880"/>
                    <a:pt x="101306" y="24477"/>
                    <a:pt x="99497" y="24477"/>
                  </a:cubicBezTo>
                  <a:cubicBezTo>
                    <a:pt x="97085" y="25074"/>
                    <a:pt x="94673" y="22089"/>
                    <a:pt x="92261" y="23283"/>
                  </a:cubicBezTo>
                  <a:cubicBezTo>
                    <a:pt x="90452" y="23880"/>
                    <a:pt x="88643" y="20895"/>
                    <a:pt x="87437" y="20298"/>
                  </a:cubicBezTo>
                  <a:cubicBezTo>
                    <a:pt x="85628" y="19104"/>
                    <a:pt x="83216" y="17910"/>
                    <a:pt x="81407" y="17910"/>
                  </a:cubicBezTo>
                  <a:cubicBezTo>
                    <a:pt x="80201" y="17313"/>
                    <a:pt x="78994" y="17313"/>
                    <a:pt x="78391" y="17910"/>
                  </a:cubicBezTo>
                  <a:cubicBezTo>
                    <a:pt x="77788" y="19701"/>
                    <a:pt x="75979" y="20298"/>
                    <a:pt x="75376" y="21492"/>
                  </a:cubicBezTo>
                  <a:cubicBezTo>
                    <a:pt x="74170" y="23283"/>
                    <a:pt x="74773" y="22686"/>
                    <a:pt x="73567" y="21492"/>
                  </a:cubicBezTo>
                  <a:cubicBezTo>
                    <a:pt x="73567" y="21492"/>
                    <a:pt x="72964" y="20895"/>
                    <a:pt x="72964" y="20895"/>
                  </a:cubicBezTo>
                  <a:cubicBezTo>
                    <a:pt x="71758" y="20298"/>
                    <a:pt x="72361" y="21492"/>
                    <a:pt x="71758" y="22089"/>
                  </a:cubicBezTo>
                  <a:cubicBezTo>
                    <a:pt x="71155" y="22686"/>
                    <a:pt x="69346" y="17313"/>
                    <a:pt x="69949" y="17313"/>
                  </a:cubicBezTo>
                  <a:cubicBezTo>
                    <a:pt x="69949" y="17313"/>
                    <a:pt x="68140" y="19701"/>
                    <a:pt x="67537" y="19701"/>
                  </a:cubicBezTo>
                  <a:cubicBezTo>
                    <a:pt x="67537" y="19701"/>
                    <a:pt x="69949" y="17910"/>
                    <a:pt x="69346" y="17313"/>
                  </a:cubicBezTo>
                  <a:cubicBezTo>
                    <a:pt x="68140" y="16716"/>
                    <a:pt x="68140" y="19701"/>
                    <a:pt x="66934" y="19701"/>
                  </a:cubicBezTo>
                  <a:cubicBezTo>
                    <a:pt x="66934" y="19701"/>
                    <a:pt x="69346" y="16119"/>
                    <a:pt x="69346" y="15522"/>
                  </a:cubicBezTo>
                  <a:cubicBezTo>
                    <a:pt x="69346" y="14925"/>
                    <a:pt x="70552" y="14925"/>
                    <a:pt x="70552" y="14328"/>
                  </a:cubicBezTo>
                  <a:cubicBezTo>
                    <a:pt x="71155" y="13731"/>
                    <a:pt x="71758" y="14925"/>
                    <a:pt x="72361" y="13731"/>
                  </a:cubicBezTo>
                  <a:cubicBezTo>
                    <a:pt x="72964" y="13134"/>
                    <a:pt x="72361" y="13134"/>
                    <a:pt x="72361" y="11940"/>
                  </a:cubicBezTo>
                  <a:cubicBezTo>
                    <a:pt x="72964" y="11343"/>
                    <a:pt x="72964" y="10149"/>
                    <a:pt x="71758" y="9552"/>
                  </a:cubicBezTo>
                  <a:cubicBezTo>
                    <a:pt x="69949" y="8955"/>
                    <a:pt x="69949" y="6567"/>
                    <a:pt x="69949" y="4776"/>
                  </a:cubicBezTo>
                  <a:cubicBezTo>
                    <a:pt x="69949" y="4179"/>
                    <a:pt x="69346" y="3582"/>
                    <a:pt x="68743" y="2985"/>
                  </a:cubicBezTo>
                  <a:cubicBezTo>
                    <a:pt x="68140" y="2388"/>
                    <a:pt x="67537" y="4179"/>
                    <a:pt x="66934" y="4776"/>
                  </a:cubicBezTo>
                  <a:cubicBezTo>
                    <a:pt x="66331" y="6567"/>
                    <a:pt x="65125" y="8955"/>
                    <a:pt x="63316" y="8955"/>
                  </a:cubicBezTo>
                  <a:cubicBezTo>
                    <a:pt x="62713" y="8955"/>
                    <a:pt x="62110" y="8358"/>
                    <a:pt x="60904" y="8358"/>
                  </a:cubicBezTo>
                  <a:cubicBezTo>
                    <a:pt x="60301" y="8358"/>
                    <a:pt x="59698" y="8955"/>
                    <a:pt x="59095" y="8358"/>
                  </a:cubicBezTo>
                  <a:cubicBezTo>
                    <a:pt x="57889" y="7761"/>
                    <a:pt x="57286" y="8358"/>
                    <a:pt x="56080" y="8358"/>
                  </a:cubicBezTo>
                  <a:cubicBezTo>
                    <a:pt x="54874" y="8358"/>
                    <a:pt x="55477" y="8358"/>
                    <a:pt x="54874" y="9552"/>
                  </a:cubicBezTo>
                  <a:cubicBezTo>
                    <a:pt x="54271" y="10149"/>
                    <a:pt x="51256" y="9552"/>
                    <a:pt x="50653" y="10149"/>
                  </a:cubicBezTo>
                  <a:cubicBezTo>
                    <a:pt x="49447" y="10149"/>
                    <a:pt x="47638" y="11343"/>
                    <a:pt x="46432" y="11343"/>
                  </a:cubicBezTo>
                  <a:cubicBezTo>
                    <a:pt x="44623" y="11343"/>
                    <a:pt x="43417" y="8955"/>
                    <a:pt x="43417" y="7761"/>
                  </a:cubicBezTo>
                  <a:cubicBezTo>
                    <a:pt x="42211" y="5970"/>
                    <a:pt x="44623" y="4776"/>
                    <a:pt x="44020" y="2985"/>
                  </a:cubicBezTo>
                  <a:cubicBezTo>
                    <a:pt x="43417" y="1791"/>
                    <a:pt x="42814" y="0"/>
                    <a:pt x="41608" y="597"/>
                  </a:cubicBezTo>
                  <a:cubicBezTo>
                    <a:pt x="41608" y="1194"/>
                    <a:pt x="37386" y="2985"/>
                    <a:pt x="36783" y="2985"/>
                  </a:cubicBezTo>
                  <a:cubicBezTo>
                    <a:pt x="36180" y="2985"/>
                    <a:pt x="34974" y="2985"/>
                    <a:pt x="34974" y="3582"/>
                  </a:cubicBezTo>
                  <a:cubicBezTo>
                    <a:pt x="34371" y="3582"/>
                    <a:pt x="34371" y="5373"/>
                    <a:pt x="33768" y="4179"/>
                  </a:cubicBezTo>
                  <a:cubicBezTo>
                    <a:pt x="33165" y="3582"/>
                    <a:pt x="28341" y="2985"/>
                    <a:pt x="28341" y="3582"/>
                  </a:cubicBezTo>
                  <a:cubicBezTo>
                    <a:pt x="28341" y="3582"/>
                    <a:pt x="29547" y="4179"/>
                    <a:pt x="29547" y="4179"/>
                  </a:cubicBezTo>
                  <a:cubicBezTo>
                    <a:pt x="30150" y="4776"/>
                    <a:pt x="30150" y="5373"/>
                    <a:pt x="30150" y="6567"/>
                  </a:cubicBezTo>
                  <a:cubicBezTo>
                    <a:pt x="30753" y="6567"/>
                    <a:pt x="30753" y="7761"/>
                    <a:pt x="31356" y="8358"/>
                  </a:cubicBezTo>
                  <a:cubicBezTo>
                    <a:pt x="31356" y="8358"/>
                    <a:pt x="32562" y="8358"/>
                    <a:pt x="32562" y="8358"/>
                  </a:cubicBezTo>
                  <a:cubicBezTo>
                    <a:pt x="32562" y="8955"/>
                    <a:pt x="31356" y="9552"/>
                    <a:pt x="30753" y="9552"/>
                  </a:cubicBezTo>
                  <a:cubicBezTo>
                    <a:pt x="30150" y="10149"/>
                    <a:pt x="30150" y="10746"/>
                    <a:pt x="29547" y="11343"/>
                  </a:cubicBezTo>
                  <a:cubicBezTo>
                    <a:pt x="29547" y="11343"/>
                    <a:pt x="26532" y="13731"/>
                    <a:pt x="25929" y="13134"/>
                  </a:cubicBezTo>
                  <a:cubicBezTo>
                    <a:pt x="25929" y="12537"/>
                    <a:pt x="25326" y="12537"/>
                    <a:pt x="24723" y="13134"/>
                  </a:cubicBezTo>
                  <a:cubicBezTo>
                    <a:pt x="24120" y="13731"/>
                    <a:pt x="22914" y="12537"/>
                    <a:pt x="22914" y="12537"/>
                  </a:cubicBezTo>
                  <a:cubicBezTo>
                    <a:pt x="21708" y="11940"/>
                    <a:pt x="21105" y="9552"/>
                    <a:pt x="20502" y="9552"/>
                  </a:cubicBezTo>
                  <a:cubicBezTo>
                    <a:pt x="19296" y="8955"/>
                    <a:pt x="17487" y="10746"/>
                    <a:pt x="16281" y="10746"/>
                  </a:cubicBezTo>
                  <a:cubicBezTo>
                    <a:pt x="15075" y="10746"/>
                    <a:pt x="13869" y="10746"/>
                    <a:pt x="12663" y="10746"/>
                  </a:cubicBezTo>
                  <a:cubicBezTo>
                    <a:pt x="12663" y="10746"/>
                    <a:pt x="12663" y="11940"/>
                    <a:pt x="13266" y="11940"/>
                  </a:cubicBezTo>
                  <a:cubicBezTo>
                    <a:pt x="13266" y="12537"/>
                    <a:pt x="14472" y="12537"/>
                    <a:pt x="15075" y="12537"/>
                  </a:cubicBezTo>
                  <a:cubicBezTo>
                    <a:pt x="15075" y="13134"/>
                    <a:pt x="12663" y="13731"/>
                    <a:pt x="12060" y="13731"/>
                  </a:cubicBezTo>
                  <a:cubicBezTo>
                    <a:pt x="11457" y="14328"/>
                    <a:pt x="12663" y="16119"/>
                    <a:pt x="13266" y="16716"/>
                  </a:cubicBezTo>
                  <a:cubicBezTo>
                    <a:pt x="14472" y="19104"/>
                    <a:pt x="14472" y="20895"/>
                    <a:pt x="13266" y="23283"/>
                  </a:cubicBezTo>
                  <a:cubicBezTo>
                    <a:pt x="13266" y="24477"/>
                    <a:pt x="13266" y="28059"/>
                    <a:pt x="12060" y="28059"/>
                  </a:cubicBezTo>
                  <a:cubicBezTo>
                    <a:pt x="11457" y="28656"/>
                    <a:pt x="10251" y="28059"/>
                    <a:pt x="9045" y="28656"/>
                  </a:cubicBezTo>
                  <a:cubicBezTo>
                    <a:pt x="8442" y="29253"/>
                    <a:pt x="6633" y="29253"/>
                    <a:pt x="6030" y="29253"/>
                  </a:cubicBezTo>
                  <a:cubicBezTo>
                    <a:pt x="3015" y="30447"/>
                    <a:pt x="3015" y="31641"/>
                    <a:pt x="3015" y="34029"/>
                  </a:cubicBezTo>
                  <a:cubicBezTo>
                    <a:pt x="3015" y="35223"/>
                    <a:pt x="1206" y="35223"/>
                    <a:pt x="1206" y="35820"/>
                  </a:cubicBezTo>
                  <a:cubicBezTo>
                    <a:pt x="1206" y="37611"/>
                    <a:pt x="0" y="38208"/>
                    <a:pt x="1206" y="39402"/>
                  </a:cubicBezTo>
                  <a:cubicBezTo>
                    <a:pt x="2412" y="40597"/>
                    <a:pt x="2412" y="41791"/>
                    <a:pt x="3015" y="42985"/>
                  </a:cubicBezTo>
                  <a:cubicBezTo>
                    <a:pt x="3015" y="43582"/>
                    <a:pt x="3618" y="43582"/>
                    <a:pt x="4221" y="43582"/>
                  </a:cubicBezTo>
                  <a:cubicBezTo>
                    <a:pt x="4824" y="43582"/>
                    <a:pt x="4824" y="44179"/>
                    <a:pt x="5427" y="44776"/>
                  </a:cubicBezTo>
                  <a:cubicBezTo>
                    <a:pt x="6633" y="46567"/>
                    <a:pt x="9648" y="44776"/>
                    <a:pt x="10854" y="43582"/>
                  </a:cubicBezTo>
                  <a:cubicBezTo>
                    <a:pt x="10854" y="45373"/>
                    <a:pt x="9648" y="48358"/>
                    <a:pt x="11457" y="48955"/>
                  </a:cubicBezTo>
                  <a:cubicBezTo>
                    <a:pt x="12060" y="48955"/>
                    <a:pt x="13869" y="48358"/>
                    <a:pt x="14472" y="48358"/>
                  </a:cubicBezTo>
                  <a:cubicBezTo>
                    <a:pt x="16281" y="48955"/>
                    <a:pt x="16884" y="48955"/>
                    <a:pt x="18090" y="47761"/>
                  </a:cubicBezTo>
                  <a:cubicBezTo>
                    <a:pt x="18090" y="47164"/>
                    <a:pt x="19296" y="47164"/>
                    <a:pt x="19899" y="47164"/>
                  </a:cubicBezTo>
                  <a:cubicBezTo>
                    <a:pt x="21105" y="45970"/>
                    <a:pt x="22311" y="45373"/>
                    <a:pt x="23517" y="45373"/>
                  </a:cubicBezTo>
                  <a:cubicBezTo>
                    <a:pt x="24723" y="44776"/>
                    <a:pt x="27738" y="43582"/>
                    <a:pt x="26532" y="45970"/>
                  </a:cubicBezTo>
                  <a:cubicBezTo>
                    <a:pt x="26532" y="47164"/>
                    <a:pt x="25929" y="48358"/>
                    <a:pt x="26532" y="49552"/>
                  </a:cubicBezTo>
                  <a:cubicBezTo>
                    <a:pt x="27135" y="50746"/>
                    <a:pt x="28341" y="51940"/>
                    <a:pt x="29547" y="52537"/>
                  </a:cubicBezTo>
                  <a:cubicBezTo>
                    <a:pt x="30753" y="53731"/>
                    <a:pt x="32562" y="53134"/>
                    <a:pt x="33768" y="53731"/>
                  </a:cubicBezTo>
                  <a:cubicBezTo>
                    <a:pt x="34371" y="54328"/>
                    <a:pt x="34974" y="54925"/>
                    <a:pt x="35577" y="54925"/>
                  </a:cubicBezTo>
                  <a:cubicBezTo>
                    <a:pt x="36180" y="54925"/>
                    <a:pt x="36783" y="55522"/>
                    <a:pt x="36783" y="56119"/>
                  </a:cubicBezTo>
                  <a:cubicBezTo>
                    <a:pt x="37989" y="56119"/>
                    <a:pt x="41005" y="55522"/>
                    <a:pt x="41005" y="57313"/>
                  </a:cubicBezTo>
                  <a:cubicBezTo>
                    <a:pt x="41608" y="58507"/>
                    <a:pt x="41005" y="58507"/>
                    <a:pt x="41608" y="59701"/>
                  </a:cubicBezTo>
                  <a:cubicBezTo>
                    <a:pt x="42211" y="60298"/>
                    <a:pt x="41608" y="60298"/>
                    <a:pt x="41005" y="60895"/>
                  </a:cubicBezTo>
                  <a:cubicBezTo>
                    <a:pt x="41005" y="60895"/>
                    <a:pt x="42211" y="63880"/>
                    <a:pt x="42211" y="64477"/>
                  </a:cubicBezTo>
                  <a:cubicBezTo>
                    <a:pt x="42211" y="65074"/>
                    <a:pt x="47035" y="64477"/>
                    <a:pt x="47638" y="64477"/>
                  </a:cubicBezTo>
                  <a:cubicBezTo>
                    <a:pt x="47638" y="65671"/>
                    <a:pt x="47035" y="67462"/>
                    <a:pt x="48241" y="68059"/>
                  </a:cubicBezTo>
                  <a:cubicBezTo>
                    <a:pt x="50050" y="69253"/>
                    <a:pt x="50050" y="70447"/>
                    <a:pt x="49447" y="72835"/>
                  </a:cubicBezTo>
                  <a:cubicBezTo>
                    <a:pt x="48844" y="74029"/>
                    <a:pt x="48241" y="75820"/>
                    <a:pt x="48844" y="77611"/>
                  </a:cubicBezTo>
                  <a:cubicBezTo>
                    <a:pt x="48844" y="78208"/>
                    <a:pt x="49447" y="79402"/>
                    <a:pt x="49447" y="80597"/>
                  </a:cubicBezTo>
                  <a:cubicBezTo>
                    <a:pt x="49447" y="81194"/>
                    <a:pt x="48241" y="82388"/>
                    <a:pt x="49447" y="82388"/>
                  </a:cubicBezTo>
                  <a:cubicBezTo>
                    <a:pt x="50050" y="82985"/>
                    <a:pt x="51859" y="83582"/>
                    <a:pt x="53065" y="82985"/>
                  </a:cubicBezTo>
                  <a:cubicBezTo>
                    <a:pt x="54271" y="81791"/>
                    <a:pt x="56683" y="85970"/>
                    <a:pt x="56080" y="86567"/>
                  </a:cubicBezTo>
                  <a:cubicBezTo>
                    <a:pt x="56080" y="87164"/>
                    <a:pt x="56080" y="87761"/>
                    <a:pt x="56683" y="88358"/>
                  </a:cubicBezTo>
                  <a:cubicBezTo>
                    <a:pt x="57286" y="88955"/>
                    <a:pt x="58492" y="87761"/>
                    <a:pt x="59095" y="88358"/>
                  </a:cubicBezTo>
                  <a:cubicBezTo>
                    <a:pt x="61507" y="89552"/>
                    <a:pt x="59095" y="91940"/>
                    <a:pt x="59095" y="93731"/>
                  </a:cubicBezTo>
                  <a:cubicBezTo>
                    <a:pt x="60301" y="91940"/>
                    <a:pt x="61507" y="95522"/>
                    <a:pt x="61507" y="95522"/>
                  </a:cubicBezTo>
                  <a:cubicBezTo>
                    <a:pt x="62110" y="97910"/>
                    <a:pt x="60904" y="98507"/>
                    <a:pt x="59095" y="99104"/>
                  </a:cubicBezTo>
                  <a:cubicBezTo>
                    <a:pt x="56683" y="100298"/>
                    <a:pt x="55477" y="101492"/>
                    <a:pt x="54271" y="103283"/>
                  </a:cubicBezTo>
                  <a:cubicBezTo>
                    <a:pt x="53668" y="104477"/>
                    <a:pt x="53065" y="105074"/>
                    <a:pt x="51859" y="105671"/>
                  </a:cubicBezTo>
                  <a:cubicBezTo>
                    <a:pt x="51256" y="106865"/>
                    <a:pt x="50050" y="107462"/>
                    <a:pt x="48844" y="108656"/>
                  </a:cubicBezTo>
                  <a:cubicBezTo>
                    <a:pt x="50050" y="108656"/>
                    <a:pt x="51256" y="108059"/>
                    <a:pt x="51859" y="108059"/>
                  </a:cubicBezTo>
                  <a:cubicBezTo>
                    <a:pt x="52462" y="108059"/>
                    <a:pt x="53065" y="109253"/>
                    <a:pt x="53668" y="109253"/>
                  </a:cubicBezTo>
                  <a:cubicBezTo>
                    <a:pt x="53668" y="109850"/>
                    <a:pt x="54271" y="110447"/>
                    <a:pt x="54874" y="111044"/>
                  </a:cubicBezTo>
                  <a:cubicBezTo>
                    <a:pt x="55477" y="111641"/>
                    <a:pt x="56080" y="111044"/>
                    <a:pt x="56683" y="111641"/>
                  </a:cubicBezTo>
                  <a:cubicBezTo>
                    <a:pt x="57889" y="112835"/>
                    <a:pt x="60301" y="113432"/>
                    <a:pt x="60904" y="115223"/>
                  </a:cubicBezTo>
                  <a:cubicBezTo>
                    <a:pt x="61507" y="116417"/>
                    <a:pt x="62110" y="118805"/>
                    <a:pt x="62713" y="120000"/>
                  </a:cubicBezTo>
                  <a:cubicBezTo>
                    <a:pt x="63316" y="119402"/>
                    <a:pt x="63919" y="118805"/>
                    <a:pt x="64522" y="117611"/>
                  </a:cubicBezTo>
                  <a:cubicBezTo>
                    <a:pt x="64522" y="117014"/>
                    <a:pt x="65125" y="115820"/>
                    <a:pt x="65728" y="115223"/>
                  </a:cubicBezTo>
                  <a:cubicBezTo>
                    <a:pt x="66331" y="113432"/>
                    <a:pt x="68140" y="112835"/>
                    <a:pt x="69949" y="111641"/>
                  </a:cubicBezTo>
                  <a:cubicBezTo>
                    <a:pt x="71155" y="110447"/>
                    <a:pt x="71155" y="109253"/>
                    <a:pt x="71758" y="107462"/>
                  </a:cubicBezTo>
                  <a:cubicBezTo>
                    <a:pt x="72964" y="105074"/>
                    <a:pt x="74773" y="104477"/>
                    <a:pt x="75979" y="102686"/>
                  </a:cubicBezTo>
                  <a:cubicBezTo>
                    <a:pt x="77788" y="100895"/>
                    <a:pt x="75979" y="98507"/>
                    <a:pt x="76582" y="96119"/>
                  </a:cubicBezTo>
                  <a:cubicBezTo>
                    <a:pt x="77185" y="95522"/>
                    <a:pt x="77185" y="94925"/>
                    <a:pt x="77185" y="93731"/>
                  </a:cubicBezTo>
                  <a:cubicBezTo>
                    <a:pt x="77185" y="93134"/>
                    <a:pt x="77185" y="93134"/>
                    <a:pt x="77788" y="93134"/>
                  </a:cubicBezTo>
                  <a:cubicBezTo>
                    <a:pt x="78994" y="92537"/>
                    <a:pt x="79597" y="91343"/>
                    <a:pt x="80201" y="90746"/>
                  </a:cubicBezTo>
                  <a:cubicBezTo>
                    <a:pt x="80804" y="90149"/>
                    <a:pt x="81407" y="89552"/>
                    <a:pt x="82613" y="88955"/>
                  </a:cubicBezTo>
                  <a:cubicBezTo>
                    <a:pt x="83216" y="88955"/>
                    <a:pt x="83819" y="88358"/>
                    <a:pt x="85025" y="87761"/>
                  </a:cubicBezTo>
                  <a:cubicBezTo>
                    <a:pt x="85628" y="87761"/>
                    <a:pt x="86231" y="88358"/>
                    <a:pt x="86834" y="88358"/>
                  </a:cubicBezTo>
                  <a:cubicBezTo>
                    <a:pt x="87437" y="88358"/>
                    <a:pt x="86834" y="87761"/>
                    <a:pt x="86834" y="87761"/>
                  </a:cubicBezTo>
                  <a:cubicBezTo>
                    <a:pt x="86231" y="87164"/>
                    <a:pt x="88643" y="86567"/>
                    <a:pt x="88643" y="86567"/>
                  </a:cubicBezTo>
                  <a:cubicBezTo>
                    <a:pt x="88643" y="86567"/>
                    <a:pt x="89849" y="84776"/>
                    <a:pt x="89849" y="85373"/>
                  </a:cubicBezTo>
                  <a:cubicBezTo>
                    <a:pt x="90452" y="85970"/>
                    <a:pt x="93467" y="84776"/>
                    <a:pt x="93467" y="84776"/>
                  </a:cubicBezTo>
                  <a:cubicBezTo>
                    <a:pt x="94070" y="84776"/>
                    <a:pt x="93467" y="85373"/>
                    <a:pt x="94070" y="85373"/>
                  </a:cubicBezTo>
                  <a:cubicBezTo>
                    <a:pt x="94673" y="85373"/>
                    <a:pt x="96482" y="85373"/>
                    <a:pt x="97085" y="84776"/>
                  </a:cubicBezTo>
                  <a:cubicBezTo>
                    <a:pt x="97688" y="84179"/>
                    <a:pt x="97688" y="83582"/>
                    <a:pt x="98291" y="82985"/>
                  </a:cubicBezTo>
                  <a:cubicBezTo>
                    <a:pt x="98894" y="82985"/>
                    <a:pt x="99497" y="82388"/>
                    <a:pt x="99497" y="81791"/>
                  </a:cubicBezTo>
                  <a:cubicBezTo>
                    <a:pt x="100100" y="81194"/>
                    <a:pt x="99497" y="80000"/>
                    <a:pt x="100100" y="79402"/>
                  </a:cubicBezTo>
                  <a:cubicBezTo>
                    <a:pt x="100703" y="78805"/>
                    <a:pt x="101306" y="78208"/>
                    <a:pt x="101909" y="77611"/>
                  </a:cubicBezTo>
                  <a:cubicBezTo>
                    <a:pt x="103115" y="75820"/>
                    <a:pt x="103718" y="75223"/>
                    <a:pt x="103718" y="73432"/>
                  </a:cubicBezTo>
                  <a:cubicBezTo>
                    <a:pt x="103718" y="72238"/>
                    <a:pt x="103718" y="71641"/>
                    <a:pt x="104321" y="70447"/>
                  </a:cubicBezTo>
                  <a:cubicBezTo>
                    <a:pt x="104321" y="69850"/>
                    <a:pt x="104924" y="69850"/>
                    <a:pt x="105527" y="69253"/>
                  </a:cubicBezTo>
                  <a:cubicBezTo>
                    <a:pt x="106130" y="68656"/>
                    <a:pt x="105527" y="67462"/>
                    <a:pt x="105527" y="66865"/>
                  </a:cubicBezTo>
                  <a:cubicBezTo>
                    <a:pt x="105527" y="65671"/>
                    <a:pt x="106130" y="65074"/>
                    <a:pt x="106130" y="63880"/>
                  </a:cubicBezTo>
                  <a:cubicBezTo>
                    <a:pt x="106733" y="62089"/>
                    <a:pt x="106130" y="60298"/>
                    <a:pt x="106130" y="58507"/>
                  </a:cubicBezTo>
                  <a:cubicBezTo>
                    <a:pt x="106130" y="57313"/>
                    <a:pt x="105527" y="56119"/>
                    <a:pt x="106130" y="55522"/>
                  </a:cubicBezTo>
                  <a:cubicBezTo>
                    <a:pt x="106733" y="54328"/>
                    <a:pt x="106130" y="54925"/>
                    <a:pt x="106130" y="53731"/>
                  </a:cubicBezTo>
                  <a:cubicBezTo>
                    <a:pt x="106130" y="53731"/>
                    <a:pt x="107336" y="54328"/>
                    <a:pt x="107336" y="54328"/>
                  </a:cubicBezTo>
                  <a:cubicBezTo>
                    <a:pt x="107336" y="54328"/>
                    <a:pt x="107336" y="53731"/>
                    <a:pt x="107336" y="53731"/>
                  </a:cubicBezTo>
                  <a:cubicBezTo>
                    <a:pt x="107336" y="53731"/>
                    <a:pt x="107939" y="53731"/>
                    <a:pt x="107939" y="53731"/>
                  </a:cubicBezTo>
                  <a:cubicBezTo>
                    <a:pt x="109145" y="53731"/>
                    <a:pt x="109748" y="51940"/>
                    <a:pt x="109748" y="51343"/>
                  </a:cubicBezTo>
                  <a:cubicBezTo>
                    <a:pt x="110351" y="50746"/>
                    <a:pt x="110954" y="49552"/>
                    <a:pt x="111557" y="48358"/>
                  </a:cubicBezTo>
                  <a:cubicBezTo>
                    <a:pt x="112763" y="47164"/>
                    <a:pt x="113969" y="47164"/>
                    <a:pt x="114572" y="45970"/>
                  </a:cubicBezTo>
                  <a:cubicBezTo>
                    <a:pt x="117587" y="42388"/>
                    <a:pt x="120000" y="38208"/>
                    <a:pt x="118190" y="34029"/>
                  </a:cubicBezTo>
                  <a:cubicBezTo>
                    <a:pt x="116984" y="31641"/>
                    <a:pt x="119396" y="35820"/>
                    <a:pt x="118190" y="34029"/>
                  </a:cubicBezTo>
                  <a:close/>
                  <a:moveTo>
                    <a:pt x="69346" y="111044"/>
                  </a:moveTo>
                  <a:cubicBezTo>
                    <a:pt x="68140" y="111641"/>
                    <a:pt x="67537" y="112835"/>
                    <a:pt x="66331" y="113432"/>
                  </a:cubicBezTo>
                  <a:cubicBezTo>
                    <a:pt x="64522" y="114029"/>
                    <a:pt x="67537" y="112238"/>
                    <a:pt x="67537" y="111641"/>
                  </a:cubicBezTo>
                  <a:cubicBezTo>
                    <a:pt x="68140" y="111044"/>
                    <a:pt x="68743" y="109850"/>
                    <a:pt x="69949" y="108656"/>
                  </a:cubicBezTo>
                  <a:cubicBezTo>
                    <a:pt x="71155" y="107462"/>
                    <a:pt x="70552" y="109850"/>
                    <a:pt x="69346" y="111044"/>
                  </a:cubicBezTo>
                  <a:cubicBezTo>
                    <a:pt x="69346" y="111044"/>
                    <a:pt x="69949" y="110447"/>
                    <a:pt x="69346" y="11104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2" name="Google Shape;1072;p36"/>
            <p:cNvSpPr/>
            <p:nvPr/>
          </p:nvSpPr>
          <p:spPr>
            <a:xfrm>
              <a:off x="8961338" y="10485681"/>
              <a:ext cx="251592" cy="261215"/>
            </a:xfrm>
            <a:custGeom>
              <a:avLst/>
              <a:gdLst/>
              <a:ahLst/>
              <a:cxnLst/>
              <a:rect l="l" t="t" r="r" b="b"/>
              <a:pathLst>
                <a:path w="120000" h="120000" extrusionOk="0">
                  <a:moveTo>
                    <a:pt x="93333" y="42857"/>
                  </a:moveTo>
                  <a:cubicBezTo>
                    <a:pt x="88888" y="34285"/>
                    <a:pt x="80000" y="34285"/>
                    <a:pt x="75555" y="29999"/>
                  </a:cubicBezTo>
                  <a:cubicBezTo>
                    <a:pt x="71111" y="25714"/>
                    <a:pt x="66666" y="29999"/>
                    <a:pt x="62222" y="25714"/>
                  </a:cubicBezTo>
                  <a:cubicBezTo>
                    <a:pt x="57777" y="21428"/>
                    <a:pt x="53333" y="17142"/>
                    <a:pt x="48888" y="12857"/>
                  </a:cubicBezTo>
                  <a:cubicBezTo>
                    <a:pt x="44444" y="0"/>
                    <a:pt x="40000" y="4285"/>
                    <a:pt x="26666" y="8571"/>
                  </a:cubicBezTo>
                  <a:cubicBezTo>
                    <a:pt x="22222" y="8571"/>
                    <a:pt x="22222" y="4285"/>
                    <a:pt x="17777" y="12857"/>
                  </a:cubicBezTo>
                  <a:cubicBezTo>
                    <a:pt x="13333" y="17142"/>
                    <a:pt x="13333" y="21428"/>
                    <a:pt x="13333" y="25714"/>
                  </a:cubicBezTo>
                  <a:cubicBezTo>
                    <a:pt x="13333" y="34285"/>
                    <a:pt x="13333" y="42857"/>
                    <a:pt x="13333" y="51428"/>
                  </a:cubicBezTo>
                  <a:cubicBezTo>
                    <a:pt x="13333" y="55714"/>
                    <a:pt x="13333" y="64285"/>
                    <a:pt x="8888" y="72857"/>
                  </a:cubicBezTo>
                  <a:cubicBezTo>
                    <a:pt x="0" y="81428"/>
                    <a:pt x="0" y="81428"/>
                    <a:pt x="4444" y="94285"/>
                  </a:cubicBezTo>
                  <a:cubicBezTo>
                    <a:pt x="8888" y="102857"/>
                    <a:pt x="8888" y="102857"/>
                    <a:pt x="17777" y="107142"/>
                  </a:cubicBezTo>
                  <a:cubicBezTo>
                    <a:pt x="26666" y="107142"/>
                    <a:pt x="35555" y="107142"/>
                    <a:pt x="40000" y="111428"/>
                  </a:cubicBezTo>
                  <a:cubicBezTo>
                    <a:pt x="44444" y="111428"/>
                    <a:pt x="53333" y="119999"/>
                    <a:pt x="57777" y="119999"/>
                  </a:cubicBezTo>
                  <a:cubicBezTo>
                    <a:pt x="66666" y="115714"/>
                    <a:pt x="75555" y="119999"/>
                    <a:pt x="84444" y="119999"/>
                  </a:cubicBezTo>
                  <a:cubicBezTo>
                    <a:pt x="88888" y="119999"/>
                    <a:pt x="102222" y="111428"/>
                    <a:pt x="106666" y="107142"/>
                  </a:cubicBezTo>
                  <a:cubicBezTo>
                    <a:pt x="115555" y="98571"/>
                    <a:pt x="120000" y="89999"/>
                    <a:pt x="115555" y="81428"/>
                  </a:cubicBezTo>
                  <a:cubicBezTo>
                    <a:pt x="111111" y="72857"/>
                    <a:pt x="111111" y="68571"/>
                    <a:pt x="106666" y="59999"/>
                  </a:cubicBezTo>
                  <a:cubicBezTo>
                    <a:pt x="106666" y="51428"/>
                    <a:pt x="102222" y="47142"/>
                    <a:pt x="93333" y="42857"/>
                  </a:cubicBezTo>
                  <a:cubicBezTo>
                    <a:pt x="88888" y="38571"/>
                    <a:pt x="97777" y="42857"/>
                    <a:pt x="93333" y="4285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3" name="Google Shape;1073;p36"/>
            <p:cNvSpPr/>
            <p:nvPr/>
          </p:nvSpPr>
          <p:spPr>
            <a:xfrm>
              <a:off x="8241593" y="10074745"/>
              <a:ext cx="961783" cy="1672412"/>
            </a:xfrm>
            <a:custGeom>
              <a:avLst/>
              <a:gdLst/>
              <a:ahLst/>
              <a:cxnLst/>
              <a:rect l="l" t="t" r="r" b="b"/>
              <a:pathLst>
                <a:path w="120000" h="120000" extrusionOk="0">
                  <a:moveTo>
                    <a:pt x="90873" y="41564"/>
                  </a:moveTo>
                  <a:cubicBezTo>
                    <a:pt x="94368" y="39553"/>
                    <a:pt x="92038" y="37541"/>
                    <a:pt x="93203" y="34860"/>
                  </a:cubicBezTo>
                  <a:cubicBezTo>
                    <a:pt x="93203" y="34189"/>
                    <a:pt x="93203" y="32849"/>
                    <a:pt x="93203" y="32178"/>
                  </a:cubicBezTo>
                  <a:cubicBezTo>
                    <a:pt x="94368" y="30167"/>
                    <a:pt x="96699" y="29497"/>
                    <a:pt x="99029" y="28156"/>
                  </a:cubicBezTo>
                  <a:cubicBezTo>
                    <a:pt x="103689" y="26145"/>
                    <a:pt x="106019" y="22793"/>
                    <a:pt x="110679" y="20782"/>
                  </a:cubicBezTo>
                  <a:cubicBezTo>
                    <a:pt x="113009" y="20111"/>
                    <a:pt x="116504" y="20111"/>
                    <a:pt x="118834" y="19441"/>
                  </a:cubicBezTo>
                  <a:cubicBezTo>
                    <a:pt x="120000" y="18100"/>
                    <a:pt x="118834" y="16089"/>
                    <a:pt x="117669" y="15418"/>
                  </a:cubicBezTo>
                  <a:cubicBezTo>
                    <a:pt x="116504" y="14078"/>
                    <a:pt x="117669" y="14078"/>
                    <a:pt x="115339" y="14078"/>
                  </a:cubicBezTo>
                  <a:cubicBezTo>
                    <a:pt x="113009" y="13407"/>
                    <a:pt x="114174" y="16089"/>
                    <a:pt x="113009" y="16759"/>
                  </a:cubicBezTo>
                  <a:cubicBezTo>
                    <a:pt x="111844" y="17430"/>
                    <a:pt x="110679" y="18770"/>
                    <a:pt x="109514" y="19441"/>
                  </a:cubicBezTo>
                  <a:cubicBezTo>
                    <a:pt x="108349" y="20111"/>
                    <a:pt x="104854" y="19441"/>
                    <a:pt x="102524" y="20111"/>
                  </a:cubicBezTo>
                  <a:cubicBezTo>
                    <a:pt x="101359" y="21452"/>
                    <a:pt x="97864" y="20111"/>
                    <a:pt x="95533" y="20111"/>
                  </a:cubicBezTo>
                  <a:cubicBezTo>
                    <a:pt x="94368" y="20111"/>
                    <a:pt x="92038" y="20782"/>
                    <a:pt x="90873" y="20111"/>
                  </a:cubicBezTo>
                  <a:cubicBezTo>
                    <a:pt x="88543" y="20111"/>
                    <a:pt x="92038" y="18770"/>
                    <a:pt x="92038" y="18770"/>
                  </a:cubicBezTo>
                  <a:cubicBezTo>
                    <a:pt x="93203" y="18100"/>
                    <a:pt x="92038" y="17430"/>
                    <a:pt x="92038" y="17430"/>
                  </a:cubicBezTo>
                  <a:cubicBezTo>
                    <a:pt x="92038" y="16089"/>
                    <a:pt x="93203" y="15418"/>
                    <a:pt x="94368" y="14748"/>
                  </a:cubicBezTo>
                  <a:cubicBezTo>
                    <a:pt x="99029" y="12067"/>
                    <a:pt x="89708" y="10726"/>
                    <a:pt x="86213" y="9385"/>
                  </a:cubicBezTo>
                  <a:cubicBezTo>
                    <a:pt x="82718" y="8044"/>
                    <a:pt x="78058" y="8044"/>
                    <a:pt x="74563" y="6033"/>
                  </a:cubicBezTo>
                  <a:cubicBezTo>
                    <a:pt x="73398" y="5363"/>
                    <a:pt x="71067" y="4692"/>
                    <a:pt x="69902" y="4022"/>
                  </a:cubicBezTo>
                  <a:cubicBezTo>
                    <a:pt x="68737" y="2681"/>
                    <a:pt x="67572" y="1340"/>
                    <a:pt x="66407" y="1340"/>
                  </a:cubicBezTo>
                  <a:cubicBezTo>
                    <a:pt x="65242" y="670"/>
                    <a:pt x="61747" y="670"/>
                    <a:pt x="60582" y="1340"/>
                  </a:cubicBezTo>
                  <a:cubicBezTo>
                    <a:pt x="59417" y="2011"/>
                    <a:pt x="58252" y="4022"/>
                    <a:pt x="55922" y="2681"/>
                  </a:cubicBezTo>
                  <a:cubicBezTo>
                    <a:pt x="54757" y="1340"/>
                    <a:pt x="52427" y="1340"/>
                    <a:pt x="50097" y="1340"/>
                  </a:cubicBezTo>
                  <a:cubicBezTo>
                    <a:pt x="47766" y="1340"/>
                    <a:pt x="47766" y="0"/>
                    <a:pt x="45436" y="670"/>
                  </a:cubicBezTo>
                  <a:cubicBezTo>
                    <a:pt x="44271" y="1340"/>
                    <a:pt x="40776" y="2011"/>
                    <a:pt x="40776" y="2681"/>
                  </a:cubicBezTo>
                  <a:cubicBezTo>
                    <a:pt x="39611" y="4022"/>
                    <a:pt x="40776" y="5363"/>
                    <a:pt x="40776" y="6033"/>
                  </a:cubicBezTo>
                  <a:cubicBezTo>
                    <a:pt x="39611" y="8715"/>
                    <a:pt x="36116" y="8715"/>
                    <a:pt x="32621" y="9385"/>
                  </a:cubicBezTo>
                  <a:cubicBezTo>
                    <a:pt x="30291" y="10055"/>
                    <a:pt x="31456" y="13407"/>
                    <a:pt x="31456" y="14748"/>
                  </a:cubicBezTo>
                  <a:cubicBezTo>
                    <a:pt x="31456" y="16089"/>
                    <a:pt x="32621" y="17430"/>
                    <a:pt x="32621" y="18100"/>
                  </a:cubicBezTo>
                  <a:cubicBezTo>
                    <a:pt x="32621" y="18770"/>
                    <a:pt x="29126" y="20782"/>
                    <a:pt x="29126" y="21452"/>
                  </a:cubicBezTo>
                  <a:cubicBezTo>
                    <a:pt x="27961" y="22122"/>
                    <a:pt x="24466" y="23463"/>
                    <a:pt x="24466" y="24134"/>
                  </a:cubicBezTo>
                  <a:cubicBezTo>
                    <a:pt x="24466" y="24804"/>
                    <a:pt x="24466" y="25474"/>
                    <a:pt x="24466" y="26145"/>
                  </a:cubicBezTo>
                  <a:cubicBezTo>
                    <a:pt x="24466" y="26815"/>
                    <a:pt x="23300" y="27486"/>
                    <a:pt x="23300" y="28156"/>
                  </a:cubicBezTo>
                  <a:cubicBezTo>
                    <a:pt x="23300" y="28826"/>
                    <a:pt x="24466" y="30837"/>
                    <a:pt x="22135" y="31508"/>
                  </a:cubicBezTo>
                  <a:cubicBezTo>
                    <a:pt x="22135" y="32178"/>
                    <a:pt x="22135" y="33519"/>
                    <a:pt x="22135" y="34189"/>
                  </a:cubicBezTo>
                  <a:cubicBezTo>
                    <a:pt x="20970" y="34189"/>
                    <a:pt x="19805" y="34189"/>
                    <a:pt x="19805" y="34860"/>
                  </a:cubicBezTo>
                  <a:cubicBezTo>
                    <a:pt x="19805" y="36201"/>
                    <a:pt x="22135" y="36871"/>
                    <a:pt x="22135" y="38212"/>
                  </a:cubicBezTo>
                  <a:cubicBezTo>
                    <a:pt x="22135" y="38882"/>
                    <a:pt x="22135" y="40223"/>
                    <a:pt x="23300" y="40893"/>
                  </a:cubicBezTo>
                  <a:cubicBezTo>
                    <a:pt x="25631" y="43575"/>
                    <a:pt x="20970" y="46256"/>
                    <a:pt x="20970" y="48938"/>
                  </a:cubicBezTo>
                  <a:cubicBezTo>
                    <a:pt x="19805" y="50279"/>
                    <a:pt x="22135" y="51620"/>
                    <a:pt x="20970" y="52960"/>
                  </a:cubicBezTo>
                  <a:cubicBezTo>
                    <a:pt x="19805" y="53631"/>
                    <a:pt x="17475" y="54301"/>
                    <a:pt x="16310" y="55642"/>
                  </a:cubicBezTo>
                  <a:cubicBezTo>
                    <a:pt x="15145" y="56983"/>
                    <a:pt x="19805" y="62346"/>
                    <a:pt x="17475" y="63016"/>
                  </a:cubicBezTo>
                  <a:cubicBezTo>
                    <a:pt x="12815" y="64357"/>
                    <a:pt x="13980" y="67709"/>
                    <a:pt x="12815" y="70391"/>
                  </a:cubicBezTo>
                  <a:cubicBezTo>
                    <a:pt x="10485" y="72402"/>
                    <a:pt x="11650" y="75754"/>
                    <a:pt x="11650" y="78435"/>
                  </a:cubicBezTo>
                  <a:cubicBezTo>
                    <a:pt x="11650" y="80446"/>
                    <a:pt x="11650" y="82458"/>
                    <a:pt x="11650" y="84469"/>
                  </a:cubicBezTo>
                  <a:cubicBezTo>
                    <a:pt x="11650" y="85139"/>
                    <a:pt x="17475" y="87150"/>
                    <a:pt x="15145" y="87150"/>
                  </a:cubicBezTo>
                  <a:cubicBezTo>
                    <a:pt x="15145" y="87150"/>
                    <a:pt x="10485" y="87821"/>
                    <a:pt x="12815" y="88491"/>
                  </a:cubicBezTo>
                  <a:cubicBezTo>
                    <a:pt x="15145" y="88491"/>
                    <a:pt x="15145" y="89162"/>
                    <a:pt x="13980" y="90502"/>
                  </a:cubicBezTo>
                  <a:cubicBezTo>
                    <a:pt x="12815" y="91843"/>
                    <a:pt x="12815" y="93184"/>
                    <a:pt x="12815" y="95195"/>
                  </a:cubicBezTo>
                  <a:cubicBezTo>
                    <a:pt x="12815" y="96536"/>
                    <a:pt x="10485" y="97206"/>
                    <a:pt x="9320" y="98547"/>
                  </a:cubicBezTo>
                  <a:cubicBezTo>
                    <a:pt x="8155" y="99217"/>
                    <a:pt x="9320" y="100558"/>
                    <a:pt x="9320" y="101899"/>
                  </a:cubicBezTo>
                  <a:cubicBezTo>
                    <a:pt x="9320" y="102569"/>
                    <a:pt x="6990" y="104581"/>
                    <a:pt x="5825" y="104581"/>
                  </a:cubicBezTo>
                  <a:cubicBezTo>
                    <a:pt x="0" y="105921"/>
                    <a:pt x="3495" y="109944"/>
                    <a:pt x="4660" y="111955"/>
                  </a:cubicBezTo>
                  <a:cubicBezTo>
                    <a:pt x="5825" y="113296"/>
                    <a:pt x="9320" y="111284"/>
                    <a:pt x="9320" y="113966"/>
                  </a:cubicBezTo>
                  <a:cubicBezTo>
                    <a:pt x="9320" y="114636"/>
                    <a:pt x="8155" y="116648"/>
                    <a:pt x="10485" y="117318"/>
                  </a:cubicBezTo>
                  <a:cubicBezTo>
                    <a:pt x="11650" y="117988"/>
                    <a:pt x="12815" y="117988"/>
                    <a:pt x="15145" y="117988"/>
                  </a:cubicBezTo>
                  <a:cubicBezTo>
                    <a:pt x="17475" y="118659"/>
                    <a:pt x="20970" y="118659"/>
                    <a:pt x="23300" y="118659"/>
                  </a:cubicBezTo>
                  <a:cubicBezTo>
                    <a:pt x="24466" y="118659"/>
                    <a:pt x="25631" y="118659"/>
                    <a:pt x="26796" y="119329"/>
                  </a:cubicBezTo>
                  <a:cubicBezTo>
                    <a:pt x="26796" y="118659"/>
                    <a:pt x="27961" y="118659"/>
                    <a:pt x="29126" y="118659"/>
                  </a:cubicBezTo>
                  <a:cubicBezTo>
                    <a:pt x="29126" y="119329"/>
                    <a:pt x="31456" y="120000"/>
                    <a:pt x="31456" y="120000"/>
                  </a:cubicBezTo>
                  <a:cubicBezTo>
                    <a:pt x="32621" y="120000"/>
                    <a:pt x="30291" y="117988"/>
                    <a:pt x="30291" y="117318"/>
                  </a:cubicBezTo>
                  <a:cubicBezTo>
                    <a:pt x="27961" y="115977"/>
                    <a:pt x="27961" y="114636"/>
                    <a:pt x="27961" y="113296"/>
                  </a:cubicBezTo>
                  <a:cubicBezTo>
                    <a:pt x="27961" y="111955"/>
                    <a:pt x="27961" y="111284"/>
                    <a:pt x="31456" y="109944"/>
                  </a:cubicBezTo>
                  <a:cubicBezTo>
                    <a:pt x="33786" y="109273"/>
                    <a:pt x="29126" y="109273"/>
                    <a:pt x="29126" y="109273"/>
                  </a:cubicBezTo>
                  <a:cubicBezTo>
                    <a:pt x="29126" y="109273"/>
                    <a:pt x="31456" y="108603"/>
                    <a:pt x="30291" y="108603"/>
                  </a:cubicBezTo>
                  <a:cubicBezTo>
                    <a:pt x="31456" y="108603"/>
                    <a:pt x="31456" y="109273"/>
                    <a:pt x="32621" y="109273"/>
                  </a:cubicBezTo>
                  <a:cubicBezTo>
                    <a:pt x="33786" y="109944"/>
                    <a:pt x="34951" y="109273"/>
                    <a:pt x="36116" y="109273"/>
                  </a:cubicBezTo>
                  <a:cubicBezTo>
                    <a:pt x="37281" y="107932"/>
                    <a:pt x="36116" y="106592"/>
                    <a:pt x="36116" y="105251"/>
                  </a:cubicBezTo>
                  <a:cubicBezTo>
                    <a:pt x="37281" y="103910"/>
                    <a:pt x="39611" y="103240"/>
                    <a:pt x="43106" y="102569"/>
                  </a:cubicBezTo>
                  <a:cubicBezTo>
                    <a:pt x="44271" y="101899"/>
                    <a:pt x="45436" y="101899"/>
                    <a:pt x="46601" y="101229"/>
                  </a:cubicBezTo>
                  <a:cubicBezTo>
                    <a:pt x="47766" y="100558"/>
                    <a:pt x="45436" y="99888"/>
                    <a:pt x="45436" y="99888"/>
                  </a:cubicBezTo>
                  <a:cubicBezTo>
                    <a:pt x="45436" y="99217"/>
                    <a:pt x="48932" y="98547"/>
                    <a:pt x="47766" y="97206"/>
                  </a:cubicBezTo>
                  <a:cubicBezTo>
                    <a:pt x="46601" y="95865"/>
                    <a:pt x="41941" y="97206"/>
                    <a:pt x="40776" y="95865"/>
                  </a:cubicBezTo>
                  <a:cubicBezTo>
                    <a:pt x="39611" y="95195"/>
                    <a:pt x="38446" y="95195"/>
                    <a:pt x="37281" y="93854"/>
                  </a:cubicBezTo>
                  <a:cubicBezTo>
                    <a:pt x="36116" y="92513"/>
                    <a:pt x="38446" y="90502"/>
                    <a:pt x="39611" y="89832"/>
                  </a:cubicBezTo>
                  <a:cubicBezTo>
                    <a:pt x="41941" y="89162"/>
                    <a:pt x="43106" y="87821"/>
                    <a:pt x="45436" y="87821"/>
                  </a:cubicBezTo>
                  <a:cubicBezTo>
                    <a:pt x="47766" y="87150"/>
                    <a:pt x="47766" y="88491"/>
                    <a:pt x="48932" y="86480"/>
                  </a:cubicBezTo>
                  <a:cubicBezTo>
                    <a:pt x="48932" y="85139"/>
                    <a:pt x="51262" y="84469"/>
                    <a:pt x="50097" y="83128"/>
                  </a:cubicBezTo>
                  <a:cubicBezTo>
                    <a:pt x="48932" y="81117"/>
                    <a:pt x="54757" y="81117"/>
                    <a:pt x="55922" y="79776"/>
                  </a:cubicBezTo>
                  <a:cubicBezTo>
                    <a:pt x="55922" y="79776"/>
                    <a:pt x="50097" y="77094"/>
                    <a:pt x="55922" y="77765"/>
                  </a:cubicBezTo>
                  <a:cubicBezTo>
                    <a:pt x="57087" y="78435"/>
                    <a:pt x="57087" y="79106"/>
                    <a:pt x="58252" y="79106"/>
                  </a:cubicBezTo>
                  <a:cubicBezTo>
                    <a:pt x="60582" y="79106"/>
                    <a:pt x="60582" y="77094"/>
                    <a:pt x="59417" y="76424"/>
                  </a:cubicBezTo>
                  <a:cubicBezTo>
                    <a:pt x="59417" y="75754"/>
                    <a:pt x="57087" y="77094"/>
                    <a:pt x="57087" y="77094"/>
                  </a:cubicBezTo>
                  <a:cubicBezTo>
                    <a:pt x="54757" y="77094"/>
                    <a:pt x="52427" y="76424"/>
                    <a:pt x="52427" y="75754"/>
                  </a:cubicBezTo>
                  <a:cubicBezTo>
                    <a:pt x="52427" y="75083"/>
                    <a:pt x="50097" y="70391"/>
                    <a:pt x="52427" y="70391"/>
                  </a:cubicBezTo>
                  <a:cubicBezTo>
                    <a:pt x="55922" y="71061"/>
                    <a:pt x="58252" y="72402"/>
                    <a:pt x="62912" y="72402"/>
                  </a:cubicBezTo>
                  <a:cubicBezTo>
                    <a:pt x="64077" y="72402"/>
                    <a:pt x="65242" y="71731"/>
                    <a:pt x="66407" y="71731"/>
                  </a:cubicBezTo>
                  <a:cubicBezTo>
                    <a:pt x="68737" y="70391"/>
                    <a:pt x="66407" y="69720"/>
                    <a:pt x="67572" y="68379"/>
                  </a:cubicBezTo>
                  <a:cubicBezTo>
                    <a:pt x="67572" y="67709"/>
                    <a:pt x="68737" y="67039"/>
                    <a:pt x="68737" y="67039"/>
                  </a:cubicBezTo>
                  <a:cubicBezTo>
                    <a:pt x="69902" y="65698"/>
                    <a:pt x="68737" y="65698"/>
                    <a:pt x="68737" y="65027"/>
                  </a:cubicBezTo>
                  <a:cubicBezTo>
                    <a:pt x="67572" y="64357"/>
                    <a:pt x="67572" y="63016"/>
                    <a:pt x="68737" y="63016"/>
                  </a:cubicBezTo>
                  <a:cubicBezTo>
                    <a:pt x="71067" y="63016"/>
                    <a:pt x="69902" y="64357"/>
                    <a:pt x="69902" y="64357"/>
                  </a:cubicBezTo>
                  <a:cubicBezTo>
                    <a:pt x="68737" y="63687"/>
                    <a:pt x="75728" y="63687"/>
                    <a:pt x="75728" y="63687"/>
                  </a:cubicBezTo>
                  <a:cubicBezTo>
                    <a:pt x="80388" y="63687"/>
                    <a:pt x="83883" y="62346"/>
                    <a:pt x="88543" y="62346"/>
                  </a:cubicBezTo>
                  <a:cubicBezTo>
                    <a:pt x="89708" y="61675"/>
                    <a:pt x="93203" y="61005"/>
                    <a:pt x="95533" y="60335"/>
                  </a:cubicBezTo>
                  <a:cubicBezTo>
                    <a:pt x="96699" y="59664"/>
                    <a:pt x="96699" y="58994"/>
                    <a:pt x="97864" y="58324"/>
                  </a:cubicBezTo>
                  <a:cubicBezTo>
                    <a:pt x="99029" y="57653"/>
                    <a:pt x="100194" y="56983"/>
                    <a:pt x="101359" y="55642"/>
                  </a:cubicBezTo>
                  <a:cubicBezTo>
                    <a:pt x="101359" y="53631"/>
                    <a:pt x="99029" y="53631"/>
                    <a:pt x="96699" y="52290"/>
                  </a:cubicBezTo>
                  <a:cubicBezTo>
                    <a:pt x="95533" y="50949"/>
                    <a:pt x="99029" y="50279"/>
                    <a:pt x="96699" y="48938"/>
                  </a:cubicBezTo>
                  <a:cubicBezTo>
                    <a:pt x="95533" y="48268"/>
                    <a:pt x="90873" y="47597"/>
                    <a:pt x="90873" y="46256"/>
                  </a:cubicBezTo>
                  <a:cubicBezTo>
                    <a:pt x="90873" y="46256"/>
                    <a:pt x="90873" y="45586"/>
                    <a:pt x="92038" y="45586"/>
                  </a:cubicBezTo>
                  <a:cubicBezTo>
                    <a:pt x="92038" y="44916"/>
                    <a:pt x="90873" y="44916"/>
                    <a:pt x="90873" y="44245"/>
                  </a:cubicBezTo>
                  <a:cubicBezTo>
                    <a:pt x="90873" y="43575"/>
                    <a:pt x="89708" y="42234"/>
                    <a:pt x="90873" y="41564"/>
                  </a:cubicBezTo>
                  <a:cubicBezTo>
                    <a:pt x="92038" y="40893"/>
                    <a:pt x="89708" y="42234"/>
                    <a:pt x="90873" y="4156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4" name="Google Shape;1074;p36"/>
            <p:cNvSpPr/>
            <p:nvPr/>
          </p:nvSpPr>
          <p:spPr>
            <a:xfrm>
              <a:off x="7617387" y="8313140"/>
              <a:ext cx="203824" cy="226173"/>
            </a:xfrm>
            <a:custGeom>
              <a:avLst/>
              <a:gdLst/>
              <a:ahLst/>
              <a:cxnLst/>
              <a:rect l="l" t="t" r="r" b="b"/>
              <a:pathLst>
                <a:path w="120000" h="120000" extrusionOk="0">
                  <a:moveTo>
                    <a:pt x="81818" y="115000"/>
                  </a:moveTo>
                  <a:cubicBezTo>
                    <a:pt x="87272" y="120000"/>
                    <a:pt x="92727" y="120000"/>
                    <a:pt x="103636" y="120000"/>
                  </a:cubicBezTo>
                  <a:cubicBezTo>
                    <a:pt x="92727" y="105000"/>
                    <a:pt x="103636" y="100000"/>
                    <a:pt x="103636" y="85000"/>
                  </a:cubicBezTo>
                  <a:cubicBezTo>
                    <a:pt x="103636" y="75000"/>
                    <a:pt x="109090" y="60000"/>
                    <a:pt x="109090" y="50000"/>
                  </a:cubicBezTo>
                  <a:cubicBezTo>
                    <a:pt x="109090" y="45000"/>
                    <a:pt x="114545" y="40000"/>
                    <a:pt x="114545" y="35000"/>
                  </a:cubicBezTo>
                  <a:cubicBezTo>
                    <a:pt x="120000" y="30000"/>
                    <a:pt x="114545" y="25000"/>
                    <a:pt x="120000" y="15000"/>
                  </a:cubicBezTo>
                  <a:cubicBezTo>
                    <a:pt x="120000" y="0"/>
                    <a:pt x="98181" y="20000"/>
                    <a:pt x="92727" y="20000"/>
                  </a:cubicBezTo>
                  <a:cubicBezTo>
                    <a:pt x="81818" y="20000"/>
                    <a:pt x="76363" y="15000"/>
                    <a:pt x="65454" y="25000"/>
                  </a:cubicBezTo>
                  <a:cubicBezTo>
                    <a:pt x="65454" y="25000"/>
                    <a:pt x="54545" y="45000"/>
                    <a:pt x="49090" y="40000"/>
                  </a:cubicBezTo>
                  <a:cubicBezTo>
                    <a:pt x="38181" y="40000"/>
                    <a:pt x="32727" y="40000"/>
                    <a:pt x="21818" y="45000"/>
                  </a:cubicBezTo>
                  <a:cubicBezTo>
                    <a:pt x="21818" y="50000"/>
                    <a:pt x="21818" y="60000"/>
                    <a:pt x="16363" y="60000"/>
                  </a:cubicBezTo>
                  <a:cubicBezTo>
                    <a:pt x="16363" y="65000"/>
                    <a:pt x="5454" y="65000"/>
                    <a:pt x="0" y="65000"/>
                  </a:cubicBezTo>
                  <a:cubicBezTo>
                    <a:pt x="10909" y="75000"/>
                    <a:pt x="21818" y="90000"/>
                    <a:pt x="32727" y="95000"/>
                  </a:cubicBezTo>
                  <a:cubicBezTo>
                    <a:pt x="38181" y="105000"/>
                    <a:pt x="49090" y="110000"/>
                    <a:pt x="60000" y="110000"/>
                  </a:cubicBezTo>
                  <a:cubicBezTo>
                    <a:pt x="65454" y="110000"/>
                    <a:pt x="76363" y="110000"/>
                    <a:pt x="81818" y="115000"/>
                  </a:cubicBezTo>
                  <a:cubicBezTo>
                    <a:pt x="87272" y="115000"/>
                    <a:pt x="81818" y="110000"/>
                    <a:pt x="81818" y="11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5" name="Google Shape;1075;p36"/>
            <p:cNvSpPr/>
            <p:nvPr/>
          </p:nvSpPr>
          <p:spPr>
            <a:xfrm>
              <a:off x="7681084" y="8520197"/>
              <a:ext cx="159235" cy="140163"/>
            </a:xfrm>
            <a:custGeom>
              <a:avLst/>
              <a:gdLst/>
              <a:ahLst/>
              <a:cxnLst/>
              <a:rect l="l" t="t" r="r" b="b"/>
              <a:pathLst>
                <a:path w="120000" h="120000" extrusionOk="0">
                  <a:moveTo>
                    <a:pt x="112941" y="80000"/>
                  </a:moveTo>
                  <a:cubicBezTo>
                    <a:pt x="112941" y="72000"/>
                    <a:pt x="112941" y="64000"/>
                    <a:pt x="120000" y="64000"/>
                  </a:cubicBezTo>
                  <a:cubicBezTo>
                    <a:pt x="112941" y="56000"/>
                    <a:pt x="112941" y="48000"/>
                    <a:pt x="105882" y="48000"/>
                  </a:cubicBezTo>
                  <a:cubicBezTo>
                    <a:pt x="98823" y="40000"/>
                    <a:pt x="91764" y="16000"/>
                    <a:pt x="84705" y="16000"/>
                  </a:cubicBezTo>
                  <a:cubicBezTo>
                    <a:pt x="70588" y="16000"/>
                    <a:pt x="63529" y="16000"/>
                    <a:pt x="56470" y="8000"/>
                  </a:cubicBezTo>
                  <a:cubicBezTo>
                    <a:pt x="49411" y="0"/>
                    <a:pt x="28235" y="0"/>
                    <a:pt x="21176" y="0"/>
                  </a:cubicBezTo>
                  <a:cubicBezTo>
                    <a:pt x="28235" y="8000"/>
                    <a:pt x="0" y="48000"/>
                    <a:pt x="21176" y="48000"/>
                  </a:cubicBezTo>
                  <a:cubicBezTo>
                    <a:pt x="28235" y="48000"/>
                    <a:pt x="28235" y="64000"/>
                    <a:pt x="42352" y="56000"/>
                  </a:cubicBezTo>
                  <a:cubicBezTo>
                    <a:pt x="49411" y="48000"/>
                    <a:pt x="28235" y="40000"/>
                    <a:pt x="28235" y="40000"/>
                  </a:cubicBezTo>
                  <a:cubicBezTo>
                    <a:pt x="35294" y="40000"/>
                    <a:pt x="49411" y="48000"/>
                    <a:pt x="49411" y="56000"/>
                  </a:cubicBezTo>
                  <a:cubicBezTo>
                    <a:pt x="56470" y="72000"/>
                    <a:pt x="70588" y="64000"/>
                    <a:pt x="77647" y="80000"/>
                  </a:cubicBezTo>
                  <a:cubicBezTo>
                    <a:pt x="84705" y="88000"/>
                    <a:pt x="84705" y="104000"/>
                    <a:pt x="98823" y="112000"/>
                  </a:cubicBezTo>
                  <a:cubicBezTo>
                    <a:pt x="120000" y="120000"/>
                    <a:pt x="120000" y="96000"/>
                    <a:pt x="112941" y="80000"/>
                  </a:cubicBezTo>
                  <a:cubicBezTo>
                    <a:pt x="112941" y="72000"/>
                    <a:pt x="112941" y="88000"/>
                    <a:pt x="112941"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6" name="Google Shape;1076;p36"/>
            <p:cNvSpPr/>
            <p:nvPr/>
          </p:nvSpPr>
          <p:spPr>
            <a:xfrm>
              <a:off x="7502737" y="8360921"/>
              <a:ext cx="105096" cy="82827"/>
            </a:xfrm>
            <a:custGeom>
              <a:avLst/>
              <a:gdLst/>
              <a:ahLst/>
              <a:cxnLst/>
              <a:rect l="l" t="t" r="r" b="b"/>
              <a:pathLst>
                <a:path w="120000" h="120000" extrusionOk="0">
                  <a:moveTo>
                    <a:pt x="43636" y="13333"/>
                  </a:moveTo>
                  <a:cubicBezTo>
                    <a:pt x="43636" y="0"/>
                    <a:pt x="43636" y="0"/>
                    <a:pt x="43636" y="0"/>
                  </a:cubicBezTo>
                  <a:cubicBezTo>
                    <a:pt x="32727" y="13333"/>
                    <a:pt x="10909" y="40000"/>
                    <a:pt x="0" y="53333"/>
                  </a:cubicBezTo>
                  <a:cubicBezTo>
                    <a:pt x="21818" y="66666"/>
                    <a:pt x="120000" y="120000"/>
                    <a:pt x="120000" y="66666"/>
                  </a:cubicBezTo>
                  <a:cubicBezTo>
                    <a:pt x="120000" y="26666"/>
                    <a:pt x="65454" y="40000"/>
                    <a:pt x="43636" y="13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7" name="Google Shape;1077;p36"/>
            <p:cNvSpPr/>
            <p:nvPr/>
          </p:nvSpPr>
          <p:spPr>
            <a:xfrm>
              <a:off x="7391272" y="8192091"/>
              <a:ext cx="187902" cy="216615"/>
            </a:xfrm>
            <a:custGeom>
              <a:avLst/>
              <a:gdLst/>
              <a:ahLst/>
              <a:cxnLst/>
              <a:rect l="l" t="t" r="r" b="b"/>
              <a:pathLst>
                <a:path w="120000" h="120000" extrusionOk="0">
                  <a:moveTo>
                    <a:pt x="96000" y="83478"/>
                  </a:moveTo>
                  <a:cubicBezTo>
                    <a:pt x="96000" y="73043"/>
                    <a:pt x="114000" y="67826"/>
                    <a:pt x="120000" y="62608"/>
                  </a:cubicBezTo>
                  <a:cubicBezTo>
                    <a:pt x="102000" y="57391"/>
                    <a:pt x="96000" y="57391"/>
                    <a:pt x="96000" y="41739"/>
                  </a:cubicBezTo>
                  <a:cubicBezTo>
                    <a:pt x="96000" y="36521"/>
                    <a:pt x="102000" y="10434"/>
                    <a:pt x="96000" y="5217"/>
                  </a:cubicBezTo>
                  <a:cubicBezTo>
                    <a:pt x="90000" y="0"/>
                    <a:pt x="60000" y="5217"/>
                    <a:pt x="48000" y="5217"/>
                  </a:cubicBezTo>
                  <a:cubicBezTo>
                    <a:pt x="36000" y="5217"/>
                    <a:pt x="36000" y="20869"/>
                    <a:pt x="42000" y="31304"/>
                  </a:cubicBezTo>
                  <a:cubicBezTo>
                    <a:pt x="48000" y="36521"/>
                    <a:pt x="72000" y="52173"/>
                    <a:pt x="48000" y="52173"/>
                  </a:cubicBezTo>
                  <a:cubicBezTo>
                    <a:pt x="42000" y="52173"/>
                    <a:pt x="30000" y="52173"/>
                    <a:pt x="24000" y="52173"/>
                  </a:cubicBezTo>
                  <a:cubicBezTo>
                    <a:pt x="12000" y="52173"/>
                    <a:pt x="12000" y="73043"/>
                    <a:pt x="12000" y="78260"/>
                  </a:cubicBezTo>
                  <a:cubicBezTo>
                    <a:pt x="0" y="109565"/>
                    <a:pt x="48000" y="104347"/>
                    <a:pt x="72000" y="109565"/>
                  </a:cubicBezTo>
                  <a:cubicBezTo>
                    <a:pt x="78000" y="120000"/>
                    <a:pt x="96000" y="88695"/>
                    <a:pt x="96000" y="8347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8" name="Google Shape;1078;p36"/>
            <p:cNvSpPr/>
            <p:nvPr/>
          </p:nvSpPr>
          <p:spPr>
            <a:xfrm>
              <a:off x="6254330" y="7453043"/>
              <a:ext cx="1398093" cy="898324"/>
            </a:xfrm>
            <a:custGeom>
              <a:avLst/>
              <a:gdLst/>
              <a:ahLst/>
              <a:cxnLst/>
              <a:rect l="l" t="t" r="r" b="b"/>
              <a:pathLst>
                <a:path w="120000" h="120000" extrusionOk="0">
                  <a:moveTo>
                    <a:pt x="100800" y="111250"/>
                  </a:moveTo>
                  <a:cubicBezTo>
                    <a:pt x="101600" y="111250"/>
                    <a:pt x="107200" y="112500"/>
                    <a:pt x="105600" y="110000"/>
                  </a:cubicBezTo>
                  <a:cubicBezTo>
                    <a:pt x="104800" y="107500"/>
                    <a:pt x="103200" y="106250"/>
                    <a:pt x="102400" y="103750"/>
                  </a:cubicBezTo>
                  <a:cubicBezTo>
                    <a:pt x="102400" y="103750"/>
                    <a:pt x="103200" y="100000"/>
                    <a:pt x="104000" y="100000"/>
                  </a:cubicBezTo>
                  <a:cubicBezTo>
                    <a:pt x="104800" y="98750"/>
                    <a:pt x="108800" y="100000"/>
                    <a:pt x="110400" y="100000"/>
                  </a:cubicBezTo>
                  <a:cubicBezTo>
                    <a:pt x="112800" y="100000"/>
                    <a:pt x="112000" y="93750"/>
                    <a:pt x="115200" y="97500"/>
                  </a:cubicBezTo>
                  <a:cubicBezTo>
                    <a:pt x="116000" y="95000"/>
                    <a:pt x="116800" y="93750"/>
                    <a:pt x="116800" y="91250"/>
                  </a:cubicBezTo>
                  <a:cubicBezTo>
                    <a:pt x="116800" y="88750"/>
                    <a:pt x="116000" y="86250"/>
                    <a:pt x="116800" y="85000"/>
                  </a:cubicBezTo>
                  <a:cubicBezTo>
                    <a:pt x="117600" y="82500"/>
                    <a:pt x="120000" y="80000"/>
                    <a:pt x="120000" y="78750"/>
                  </a:cubicBezTo>
                  <a:cubicBezTo>
                    <a:pt x="119200" y="76250"/>
                    <a:pt x="118400" y="76250"/>
                    <a:pt x="116800" y="76250"/>
                  </a:cubicBezTo>
                  <a:cubicBezTo>
                    <a:pt x="114400" y="76250"/>
                    <a:pt x="111200" y="76250"/>
                    <a:pt x="108800" y="77500"/>
                  </a:cubicBezTo>
                  <a:cubicBezTo>
                    <a:pt x="107200" y="77500"/>
                    <a:pt x="106400" y="78750"/>
                    <a:pt x="105600" y="80000"/>
                  </a:cubicBezTo>
                  <a:cubicBezTo>
                    <a:pt x="104800" y="82500"/>
                    <a:pt x="105600" y="85000"/>
                    <a:pt x="104800" y="87500"/>
                  </a:cubicBezTo>
                  <a:cubicBezTo>
                    <a:pt x="104800" y="88750"/>
                    <a:pt x="100800" y="95000"/>
                    <a:pt x="100800" y="95000"/>
                  </a:cubicBezTo>
                  <a:cubicBezTo>
                    <a:pt x="97600" y="93750"/>
                    <a:pt x="94400" y="95000"/>
                    <a:pt x="91200" y="97500"/>
                  </a:cubicBezTo>
                  <a:cubicBezTo>
                    <a:pt x="89600" y="97500"/>
                    <a:pt x="88800" y="96250"/>
                    <a:pt x="88000" y="95000"/>
                  </a:cubicBezTo>
                  <a:cubicBezTo>
                    <a:pt x="87200" y="93750"/>
                    <a:pt x="85600" y="93750"/>
                    <a:pt x="84000" y="92500"/>
                  </a:cubicBezTo>
                  <a:cubicBezTo>
                    <a:pt x="82400" y="92500"/>
                    <a:pt x="82400" y="88750"/>
                    <a:pt x="81600" y="86250"/>
                  </a:cubicBezTo>
                  <a:cubicBezTo>
                    <a:pt x="80800" y="83750"/>
                    <a:pt x="79200" y="82500"/>
                    <a:pt x="78400" y="80000"/>
                  </a:cubicBezTo>
                  <a:cubicBezTo>
                    <a:pt x="77600" y="75000"/>
                    <a:pt x="76000" y="68750"/>
                    <a:pt x="76800" y="63750"/>
                  </a:cubicBezTo>
                  <a:cubicBezTo>
                    <a:pt x="76800" y="60000"/>
                    <a:pt x="76000" y="55000"/>
                    <a:pt x="77600" y="51250"/>
                  </a:cubicBezTo>
                  <a:cubicBezTo>
                    <a:pt x="78400" y="50000"/>
                    <a:pt x="78400" y="48750"/>
                    <a:pt x="78400" y="47500"/>
                  </a:cubicBezTo>
                  <a:cubicBezTo>
                    <a:pt x="79200" y="45000"/>
                    <a:pt x="77600" y="46250"/>
                    <a:pt x="76800" y="45000"/>
                  </a:cubicBezTo>
                  <a:cubicBezTo>
                    <a:pt x="75200" y="45000"/>
                    <a:pt x="73600" y="43750"/>
                    <a:pt x="72000" y="43750"/>
                  </a:cubicBezTo>
                  <a:cubicBezTo>
                    <a:pt x="71200" y="42500"/>
                    <a:pt x="69600" y="40000"/>
                    <a:pt x="69600" y="37500"/>
                  </a:cubicBezTo>
                  <a:cubicBezTo>
                    <a:pt x="69600" y="33750"/>
                    <a:pt x="67200" y="32500"/>
                    <a:pt x="65600" y="30000"/>
                  </a:cubicBezTo>
                  <a:cubicBezTo>
                    <a:pt x="64800" y="27500"/>
                    <a:pt x="64800" y="25000"/>
                    <a:pt x="64000" y="22500"/>
                  </a:cubicBezTo>
                  <a:cubicBezTo>
                    <a:pt x="63200" y="21250"/>
                    <a:pt x="61600" y="21250"/>
                    <a:pt x="60000" y="21250"/>
                  </a:cubicBezTo>
                  <a:cubicBezTo>
                    <a:pt x="59200" y="20000"/>
                    <a:pt x="57600" y="20000"/>
                    <a:pt x="56800" y="21250"/>
                  </a:cubicBezTo>
                  <a:cubicBezTo>
                    <a:pt x="56800" y="22500"/>
                    <a:pt x="56000" y="25000"/>
                    <a:pt x="54400" y="25000"/>
                  </a:cubicBezTo>
                  <a:cubicBezTo>
                    <a:pt x="52800" y="25000"/>
                    <a:pt x="50400" y="22500"/>
                    <a:pt x="49600" y="20000"/>
                  </a:cubicBezTo>
                  <a:cubicBezTo>
                    <a:pt x="48800" y="16250"/>
                    <a:pt x="48800" y="15000"/>
                    <a:pt x="47200" y="12500"/>
                  </a:cubicBezTo>
                  <a:cubicBezTo>
                    <a:pt x="45600" y="11250"/>
                    <a:pt x="43200" y="7500"/>
                    <a:pt x="41600" y="7500"/>
                  </a:cubicBezTo>
                  <a:cubicBezTo>
                    <a:pt x="40800" y="6250"/>
                    <a:pt x="36000" y="6250"/>
                    <a:pt x="36000" y="7500"/>
                  </a:cubicBezTo>
                  <a:cubicBezTo>
                    <a:pt x="34400" y="11250"/>
                    <a:pt x="33600" y="10000"/>
                    <a:pt x="31200" y="10000"/>
                  </a:cubicBezTo>
                  <a:cubicBezTo>
                    <a:pt x="28000" y="10000"/>
                    <a:pt x="25600" y="10000"/>
                    <a:pt x="23200" y="10000"/>
                  </a:cubicBezTo>
                  <a:cubicBezTo>
                    <a:pt x="22400" y="10000"/>
                    <a:pt x="20000" y="7500"/>
                    <a:pt x="18400" y="6250"/>
                  </a:cubicBezTo>
                  <a:cubicBezTo>
                    <a:pt x="16000" y="5000"/>
                    <a:pt x="13600" y="3750"/>
                    <a:pt x="10400" y="1250"/>
                  </a:cubicBezTo>
                  <a:cubicBezTo>
                    <a:pt x="7200" y="0"/>
                    <a:pt x="3200" y="1250"/>
                    <a:pt x="0" y="2500"/>
                  </a:cubicBezTo>
                  <a:cubicBezTo>
                    <a:pt x="800" y="8750"/>
                    <a:pt x="4000" y="13750"/>
                    <a:pt x="5600" y="20000"/>
                  </a:cubicBezTo>
                  <a:cubicBezTo>
                    <a:pt x="6400" y="22500"/>
                    <a:pt x="8800" y="25000"/>
                    <a:pt x="10400" y="26250"/>
                  </a:cubicBezTo>
                  <a:cubicBezTo>
                    <a:pt x="11200" y="28750"/>
                    <a:pt x="12800" y="32500"/>
                    <a:pt x="12000" y="35000"/>
                  </a:cubicBezTo>
                  <a:cubicBezTo>
                    <a:pt x="12000" y="35000"/>
                    <a:pt x="6400" y="32500"/>
                    <a:pt x="9600" y="36250"/>
                  </a:cubicBezTo>
                  <a:cubicBezTo>
                    <a:pt x="10400" y="37500"/>
                    <a:pt x="11200" y="38750"/>
                    <a:pt x="12000" y="40000"/>
                  </a:cubicBezTo>
                  <a:cubicBezTo>
                    <a:pt x="13600" y="40000"/>
                    <a:pt x="14400" y="40000"/>
                    <a:pt x="15200" y="41250"/>
                  </a:cubicBezTo>
                  <a:cubicBezTo>
                    <a:pt x="16800" y="42500"/>
                    <a:pt x="18400" y="45000"/>
                    <a:pt x="20000" y="47500"/>
                  </a:cubicBezTo>
                  <a:cubicBezTo>
                    <a:pt x="20800" y="48750"/>
                    <a:pt x="20000" y="51250"/>
                    <a:pt x="19200" y="52500"/>
                  </a:cubicBezTo>
                  <a:cubicBezTo>
                    <a:pt x="18400" y="53750"/>
                    <a:pt x="20000" y="55000"/>
                    <a:pt x="20800" y="55000"/>
                  </a:cubicBezTo>
                  <a:cubicBezTo>
                    <a:pt x="23200" y="57500"/>
                    <a:pt x="24800" y="60000"/>
                    <a:pt x="26400" y="62500"/>
                  </a:cubicBezTo>
                  <a:cubicBezTo>
                    <a:pt x="27200" y="63750"/>
                    <a:pt x="28000" y="66250"/>
                    <a:pt x="28800" y="66250"/>
                  </a:cubicBezTo>
                  <a:cubicBezTo>
                    <a:pt x="29600" y="66250"/>
                    <a:pt x="30400" y="63750"/>
                    <a:pt x="29600" y="62500"/>
                  </a:cubicBezTo>
                  <a:cubicBezTo>
                    <a:pt x="29600" y="61250"/>
                    <a:pt x="28800" y="60000"/>
                    <a:pt x="28800" y="58750"/>
                  </a:cubicBezTo>
                  <a:cubicBezTo>
                    <a:pt x="28000" y="57500"/>
                    <a:pt x="26400" y="58750"/>
                    <a:pt x="25600" y="57500"/>
                  </a:cubicBezTo>
                  <a:cubicBezTo>
                    <a:pt x="24000" y="55000"/>
                    <a:pt x="25600" y="55000"/>
                    <a:pt x="25600" y="52500"/>
                  </a:cubicBezTo>
                  <a:cubicBezTo>
                    <a:pt x="25600" y="52500"/>
                    <a:pt x="24000" y="50000"/>
                    <a:pt x="24000" y="48750"/>
                  </a:cubicBezTo>
                  <a:cubicBezTo>
                    <a:pt x="22400" y="46250"/>
                    <a:pt x="22400" y="42500"/>
                    <a:pt x="20800" y="40000"/>
                  </a:cubicBezTo>
                  <a:cubicBezTo>
                    <a:pt x="19200" y="38750"/>
                    <a:pt x="17600" y="36250"/>
                    <a:pt x="16800" y="33750"/>
                  </a:cubicBezTo>
                  <a:cubicBezTo>
                    <a:pt x="16800" y="32500"/>
                    <a:pt x="16800" y="30000"/>
                    <a:pt x="16000" y="28750"/>
                  </a:cubicBezTo>
                  <a:cubicBezTo>
                    <a:pt x="15200" y="27500"/>
                    <a:pt x="14400" y="26250"/>
                    <a:pt x="13600" y="25000"/>
                  </a:cubicBezTo>
                  <a:cubicBezTo>
                    <a:pt x="12800" y="22500"/>
                    <a:pt x="12000" y="21250"/>
                    <a:pt x="10400" y="20000"/>
                  </a:cubicBezTo>
                  <a:cubicBezTo>
                    <a:pt x="9600" y="18750"/>
                    <a:pt x="9600" y="16250"/>
                    <a:pt x="9600" y="15000"/>
                  </a:cubicBezTo>
                  <a:cubicBezTo>
                    <a:pt x="9600" y="13750"/>
                    <a:pt x="8000" y="7500"/>
                    <a:pt x="8800" y="6250"/>
                  </a:cubicBezTo>
                  <a:cubicBezTo>
                    <a:pt x="9600" y="5000"/>
                    <a:pt x="10400" y="8750"/>
                    <a:pt x="11200" y="8750"/>
                  </a:cubicBezTo>
                  <a:cubicBezTo>
                    <a:pt x="12000" y="8750"/>
                    <a:pt x="12000" y="8750"/>
                    <a:pt x="12000" y="8750"/>
                  </a:cubicBezTo>
                  <a:cubicBezTo>
                    <a:pt x="13600" y="7500"/>
                    <a:pt x="13600" y="8750"/>
                    <a:pt x="14400" y="10000"/>
                  </a:cubicBezTo>
                  <a:cubicBezTo>
                    <a:pt x="15200" y="10000"/>
                    <a:pt x="16000" y="10000"/>
                    <a:pt x="16000" y="11250"/>
                  </a:cubicBezTo>
                  <a:cubicBezTo>
                    <a:pt x="16000" y="13750"/>
                    <a:pt x="16800" y="16250"/>
                    <a:pt x="17600" y="18750"/>
                  </a:cubicBezTo>
                  <a:cubicBezTo>
                    <a:pt x="17600" y="20000"/>
                    <a:pt x="18400" y="22500"/>
                    <a:pt x="18400" y="23750"/>
                  </a:cubicBezTo>
                  <a:cubicBezTo>
                    <a:pt x="18400" y="25000"/>
                    <a:pt x="17600" y="26250"/>
                    <a:pt x="17600" y="27500"/>
                  </a:cubicBezTo>
                  <a:cubicBezTo>
                    <a:pt x="18400" y="27500"/>
                    <a:pt x="18400" y="25000"/>
                    <a:pt x="18400" y="25000"/>
                  </a:cubicBezTo>
                  <a:cubicBezTo>
                    <a:pt x="19200" y="23750"/>
                    <a:pt x="20000" y="27500"/>
                    <a:pt x="20800" y="27500"/>
                  </a:cubicBezTo>
                  <a:cubicBezTo>
                    <a:pt x="21600" y="28750"/>
                    <a:pt x="25600" y="32500"/>
                    <a:pt x="25600" y="33750"/>
                  </a:cubicBezTo>
                  <a:cubicBezTo>
                    <a:pt x="25600" y="36250"/>
                    <a:pt x="26400" y="37500"/>
                    <a:pt x="27200" y="37500"/>
                  </a:cubicBezTo>
                  <a:cubicBezTo>
                    <a:pt x="28000" y="38750"/>
                    <a:pt x="28000" y="40000"/>
                    <a:pt x="28800" y="41250"/>
                  </a:cubicBezTo>
                  <a:cubicBezTo>
                    <a:pt x="29600" y="42500"/>
                    <a:pt x="30400" y="41250"/>
                    <a:pt x="30400" y="42500"/>
                  </a:cubicBezTo>
                  <a:cubicBezTo>
                    <a:pt x="31200" y="43750"/>
                    <a:pt x="29600" y="45000"/>
                    <a:pt x="30400" y="47500"/>
                  </a:cubicBezTo>
                  <a:cubicBezTo>
                    <a:pt x="32000" y="48750"/>
                    <a:pt x="33600" y="50000"/>
                    <a:pt x="35200" y="52500"/>
                  </a:cubicBezTo>
                  <a:cubicBezTo>
                    <a:pt x="36000" y="53750"/>
                    <a:pt x="36000" y="55000"/>
                    <a:pt x="36800" y="56250"/>
                  </a:cubicBezTo>
                  <a:cubicBezTo>
                    <a:pt x="37600" y="57500"/>
                    <a:pt x="38400" y="57500"/>
                    <a:pt x="39200" y="60000"/>
                  </a:cubicBezTo>
                  <a:cubicBezTo>
                    <a:pt x="40800" y="61250"/>
                    <a:pt x="41600" y="63750"/>
                    <a:pt x="43200" y="66250"/>
                  </a:cubicBezTo>
                  <a:cubicBezTo>
                    <a:pt x="44000" y="67500"/>
                    <a:pt x="44800" y="68750"/>
                    <a:pt x="45600" y="70000"/>
                  </a:cubicBezTo>
                  <a:cubicBezTo>
                    <a:pt x="46400" y="72500"/>
                    <a:pt x="44800" y="72500"/>
                    <a:pt x="44800" y="73750"/>
                  </a:cubicBezTo>
                  <a:cubicBezTo>
                    <a:pt x="44800" y="75000"/>
                    <a:pt x="47200" y="73750"/>
                    <a:pt x="47200" y="76250"/>
                  </a:cubicBezTo>
                  <a:cubicBezTo>
                    <a:pt x="46400" y="78750"/>
                    <a:pt x="45600" y="78750"/>
                    <a:pt x="46400" y="81250"/>
                  </a:cubicBezTo>
                  <a:cubicBezTo>
                    <a:pt x="46400" y="81250"/>
                    <a:pt x="44800" y="83750"/>
                    <a:pt x="45600" y="85000"/>
                  </a:cubicBezTo>
                  <a:cubicBezTo>
                    <a:pt x="46400" y="86250"/>
                    <a:pt x="47200" y="88750"/>
                    <a:pt x="48000" y="90000"/>
                  </a:cubicBezTo>
                  <a:cubicBezTo>
                    <a:pt x="48800" y="91250"/>
                    <a:pt x="49600" y="91250"/>
                    <a:pt x="50400" y="91250"/>
                  </a:cubicBezTo>
                  <a:cubicBezTo>
                    <a:pt x="52800" y="92500"/>
                    <a:pt x="52800" y="95000"/>
                    <a:pt x="54400" y="96250"/>
                  </a:cubicBezTo>
                  <a:cubicBezTo>
                    <a:pt x="56800" y="98750"/>
                    <a:pt x="60000" y="98750"/>
                    <a:pt x="61600" y="101250"/>
                  </a:cubicBezTo>
                  <a:cubicBezTo>
                    <a:pt x="64800" y="103750"/>
                    <a:pt x="68000" y="106250"/>
                    <a:pt x="71200" y="107500"/>
                  </a:cubicBezTo>
                  <a:cubicBezTo>
                    <a:pt x="73600" y="110000"/>
                    <a:pt x="77600" y="112500"/>
                    <a:pt x="80800" y="113750"/>
                  </a:cubicBezTo>
                  <a:cubicBezTo>
                    <a:pt x="84000" y="113750"/>
                    <a:pt x="86400" y="108750"/>
                    <a:pt x="90400" y="110000"/>
                  </a:cubicBezTo>
                  <a:cubicBezTo>
                    <a:pt x="93600" y="111250"/>
                    <a:pt x="96000" y="116250"/>
                    <a:pt x="98400" y="120000"/>
                  </a:cubicBezTo>
                  <a:cubicBezTo>
                    <a:pt x="98400" y="118750"/>
                    <a:pt x="99200" y="112500"/>
                    <a:pt x="100800" y="111250"/>
                  </a:cubicBezTo>
                  <a:cubicBezTo>
                    <a:pt x="101600" y="111250"/>
                    <a:pt x="100000" y="111250"/>
                    <a:pt x="100800" y="11125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79" name="Google Shape;1079;p36"/>
            <p:cNvSpPr/>
            <p:nvPr/>
          </p:nvSpPr>
          <p:spPr>
            <a:xfrm>
              <a:off x="7531402" y="8287656"/>
              <a:ext cx="280256" cy="149721"/>
            </a:xfrm>
            <a:custGeom>
              <a:avLst/>
              <a:gdLst/>
              <a:ahLst/>
              <a:cxnLst/>
              <a:rect l="l" t="t" r="r" b="b"/>
              <a:pathLst>
                <a:path w="120000" h="120000" extrusionOk="0">
                  <a:moveTo>
                    <a:pt x="48000" y="112500"/>
                  </a:moveTo>
                  <a:cubicBezTo>
                    <a:pt x="52000" y="112500"/>
                    <a:pt x="52000" y="105000"/>
                    <a:pt x="52000" y="97500"/>
                  </a:cubicBezTo>
                  <a:cubicBezTo>
                    <a:pt x="52000" y="90000"/>
                    <a:pt x="60000" y="82500"/>
                    <a:pt x="64000" y="82500"/>
                  </a:cubicBezTo>
                  <a:cubicBezTo>
                    <a:pt x="72000" y="75000"/>
                    <a:pt x="72000" y="90000"/>
                    <a:pt x="80000" y="75000"/>
                  </a:cubicBezTo>
                  <a:cubicBezTo>
                    <a:pt x="84000" y="67500"/>
                    <a:pt x="88000" y="45000"/>
                    <a:pt x="96000" y="52500"/>
                  </a:cubicBezTo>
                  <a:cubicBezTo>
                    <a:pt x="108000" y="52500"/>
                    <a:pt x="108000" y="45000"/>
                    <a:pt x="120000" y="37500"/>
                  </a:cubicBezTo>
                  <a:cubicBezTo>
                    <a:pt x="104000" y="22500"/>
                    <a:pt x="100000" y="0"/>
                    <a:pt x="80000" y="7500"/>
                  </a:cubicBezTo>
                  <a:cubicBezTo>
                    <a:pt x="72000" y="7500"/>
                    <a:pt x="64000" y="15000"/>
                    <a:pt x="56000" y="15000"/>
                  </a:cubicBezTo>
                  <a:cubicBezTo>
                    <a:pt x="48000" y="15000"/>
                    <a:pt x="40000" y="7500"/>
                    <a:pt x="32000" y="7500"/>
                  </a:cubicBezTo>
                  <a:cubicBezTo>
                    <a:pt x="20000" y="15000"/>
                    <a:pt x="16000" y="15000"/>
                    <a:pt x="8000" y="30000"/>
                  </a:cubicBezTo>
                  <a:cubicBezTo>
                    <a:pt x="8000" y="37500"/>
                    <a:pt x="0" y="52500"/>
                    <a:pt x="4000" y="67500"/>
                  </a:cubicBezTo>
                  <a:cubicBezTo>
                    <a:pt x="16000" y="82500"/>
                    <a:pt x="32000" y="67500"/>
                    <a:pt x="32000" y="105000"/>
                  </a:cubicBezTo>
                  <a:cubicBezTo>
                    <a:pt x="32000" y="105000"/>
                    <a:pt x="40000" y="105000"/>
                    <a:pt x="40000" y="105000"/>
                  </a:cubicBezTo>
                  <a:cubicBezTo>
                    <a:pt x="40000" y="105000"/>
                    <a:pt x="36000" y="120000"/>
                    <a:pt x="36000" y="120000"/>
                  </a:cubicBezTo>
                  <a:cubicBezTo>
                    <a:pt x="40000" y="120000"/>
                    <a:pt x="48000" y="120000"/>
                    <a:pt x="48000" y="1125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0" name="Google Shape;1080;p36"/>
            <p:cNvSpPr/>
            <p:nvPr/>
          </p:nvSpPr>
          <p:spPr>
            <a:xfrm>
              <a:off x="7531402" y="8163419"/>
              <a:ext cx="66879" cy="140163"/>
            </a:xfrm>
            <a:custGeom>
              <a:avLst/>
              <a:gdLst/>
              <a:ahLst/>
              <a:cxnLst/>
              <a:rect l="l" t="t" r="r" b="b"/>
              <a:pathLst>
                <a:path w="120000" h="120000" extrusionOk="0">
                  <a:moveTo>
                    <a:pt x="85714" y="8000"/>
                  </a:moveTo>
                  <a:cubicBezTo>
                    <a:pt x="68571" y="0"/>
                    <a:pt x="34285" y="24000"/>
                    <a:pt x="34285" y="32000"/>
                  </a:cubicBezTo>
                  <a:cubicBezTo>
                    <a:pt x="17142" y="40000"/>
                    <a:pt x="17142" y="32000"/>
                    <a:pt x="17142" y="48000"/>
                  </a:cubicBezTo>
                  <a:cubicBezTo>
                    <a:pt x="17142" y="56000"/>
                    <a:pt x="0" y="120000"/>
                    <a:pt x="34285" y="112000"/>
                  </a:cubicBezTo>
                  <a:cubicBezTo>
                    <a:pt x="34285" y="104000"/>
                    <a:pt x="85714" y="80000"/>
                    <a:pt x="102857" y="64000"/>
                  </a:cubicBezTo>
                  <a:cubicBezTo>
                    <a:pt x="102857" y="40000"/>
                    <a:pt x="102857" y="32000"/>
                    <a:pt x="119999" y="16000"/>
                  </a:cubicBezTo>
                  <a:cubicBezTo>
                    <a:pt x="119999" y="8000"/>
                    <a:pt x="102857" y="8000"/>
                    <a:pt x="85714" y="8000"/>
                  </a:cubicBezTo>
                  <a:cubicBezTo>
                    <a:pt x="68571" y="0"/>
                    <a:pt x="102857" y="8000"/>
                    <a:pt x="85714" y="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1" name="Google Shape;1081;p36"/>
            <p:cNvSpPr/>
            <p:nvPr/>
          </p:nvSpPr>
          <p:spPr>
            <a:xfrm>
              <a:off x="8232035" y="8080592"/>
              <a:ext cx="121018" cy="101936"/>
            </a:xfrm>
            <a:custGeom>
              <a:avLst/>
              <a:gdLst/>
              <a:ahLst/>
              <a:cxnLst/>
              <a:rect l="l" t="t" r="r" b="b"/>
              <a:pathLst>
                <a:path w="120000" h="120000" extrusionOk="0">
                  <a:moveTo>
                    <a:pt x="110769" y="32727"/>
                  </a:moveTo>
                  <a:cubicBezTo>
                    <a:pt x="92307" y="32727"/>
                    <a:pt x="73846" y="0"/>
                    <a:pt x="55384" y="10909"/>
                  </a:cubicBezTo>
                  <a:cubicBezTo>
                    <a:pt x="27692" y="21818"/>
                    <a:pt x="64615" y="32727"/>
                    <a:pt x="64615" y="54545"/>
                  </a:cubicBezTo>
                  <a:cubicBezTo>
                    <a:pt x="73846" y="65454"/>
                    <a:pt x="92307" y="87272"/>
                    <a:pt x="83076" y="98181"/>
                  </a:cubicBezTo>
                  <a:cubicBezTo>
                    <a:pt x="73846" y="109090"/>
                    <a:pt x="64615" y="109090"/>
                    <a:pt x="55384" y="109090"/>
                  </a:cubicBezTo>
                  <a:cubicBezTo>
                    <a:pt x="36923" y="98181"/>
                    <a:pt x="55384" y="98181"/>
                    <a:pt x="46153" y="87272"/>
                  </a:cubicBezTo>
                  <a:cubicBezTo>
                    <a:pt x="46153" y="87272"/>
                    <a:pt x="0" y="98181"/>
                    <a:pt x="0" y="98181"/>
                  </a:cubicBezTo>
                  <a:cubicBezTo>
                    <a:pt x="0" y="120000"/>
                    <a:pt x="18461" y="120000"/>
                    <a:pt x="27692" y="120000"/>
                  </a:cubicBezTo>
                  <a:cubicBezTo>
                    <a:pt x="55384" y="109090"/>
                    <a:pt x="83076" y="120000"/>
                    <a:pt x="120000" y="120000"/>
                  </a:cubicBezTo>
                  <a:cubicBezTo>
                    <a:pt x="120000" y="87272"/>
                    <a:pt x="110769" y="54545"/>
                    <a:pt x="110769" y="32727"/>
                  </a:cubicBezTo>
                  <a:cubicBezTo>
                    <a:pt x="101538" y="32727"/>
                    <a:pt x="110769" y="54545"/>
                    <a:pt x="110769" y="3272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2" name="Google Shape;1082;p36"/>
            <p:cNvSpPr/>
            <p:nvPr/>
          </p:nvSpPr>
          <p:spPr>
            <a:xfrm>
              <a:off x="8343503" y="8080592"/>
              <a:ext cx="168791" cy="140163"/>
            </a:xfrm>
            <a:custGeom>
              <a:avLst/>
              <a:gdLst/>
              <a:ahLst/>
              <a:cxnLst/>
              <a:rect l="l" t="t" r="r" b="b"/>
              <a:pathLst>
                <a:path w="120000" h="120000" extrusionOk="0">
                  <a:moveTo>
                    <a:pt x="93333" y="56000"/>
                  </a:moveTo>
                  <a:cubicBezTo>
                    <a:pt x="80000" y="48000"/>
                    <a:pt x="66666" y="32000"/>
                    <a:pt x="53333" y="24000"/>
                  </a:cubicBezTo>
                  <a:cubicBezTo>
                    <a:pt x="46666" y="16000"/>
                    <a:pt x="13333" y="0"/>
                    <a:pt x="6666" y="8000"/>
                  </a:cubicBezTo>
                  <a:cubicBezTo>
                    <a:pt x="6666" y="8000"/>
                    <a:pt x="20000" y="24000"/>
                    <a:pt x="0" y="24000"/>
                  </a:cubicBezTo>
                  <a:cubicBezTo>
                    <a:pt x="0" y="40000"/>
                    <a:pt x="6666" y="56000"/>
                    <a:pt x="6666" y="80000"/>
                  </a:cubicBezTo>
                  <a:cubicBezTo>
                    <a:pt x="6666" y="88000"/>
                    <a:pt x="6666" y="88000"/>
                    <a:pt x="13333" y="96000"/>
                  </a:cubicBezTo>
                  <a:cubicBezTo>
                    <a:pt x="20000" y="120000"/>
                    <a:pt x="20000" y="88000"/>
                    <a:pt x="26666" y="80000"/>
                  </a:cubicBezTo>
                  <a:cubicBezTo>
                    <a:pt x="40000" y="64000"/>
                    <a:pt x="73333" y="80000"/>
                    <a:pt x="86666" y="80000"/>
                  </a:cubicBezTo>
                  <a:cubicBezTo>
                    <a:pt x="100000" y="80000"/>
                    <a:pt x="100000" y="88000"/>
                    <a:pt x="113333" y="80000"/>
                  </a:cubicBezTo>
                  <a:cubicBezTo>
                    <a:pt x="120000" y="64000"/>
                    <a:pt x="113333" y="56000"/>
                    <a:pt x="93333" y="56000"/>
                  </a:cubicBezTo>
                  <a:cubicBezTo>
                    <a:pt x="80000" y="56000"/>
                    <a:pt x="106666" y="56000"/>
                    <a:pt x="93333" y="5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3" name="Google Shape;1083;p36"/>
            <p:cNvSpPr/>
            <p:nvPr/>
          </p:nvSpPr>
          <p:spPr>
            <a:xfrm>
              <a:off x="3843499" y="4965129"/>
              <a:ext cx="1812106" cy="1216878"/>
            </a:xfrm>
            <a:custGeom>
              <a:avLst/>
              <a:gdLst/>
              <a:ahLst/>
              <a:cxnLst/>
              <a:rect l="l" t="t" r="r" b="b"/>
              <a:pathLst>
                <a:path w="120000" h="120000" extrusionOk="0">
                  <a:moveTo>
                    <a:pt x="120000" y="116307"/>
                  </a:moveTo>
                  <a:cubicBezTo>
                    <a:pt x="119381" y="115384"/>
                    <a:pt x="118144" y="115384"/>
                    <a:pt x="119381" y="113538"/>
                  </a:cubicBezTo>
                  <a:cubicBezTo>
                    <a:pt x="119381" y="112615"/>
                    <a:pt x="118762" y="112615"/>
                    <a:pt x="118144" y="112615"/>
                  </a:cubicBezTo>
                  <a:cubicBezTo>
                    <a:pt x="116907" y="110769"/>
                    <a:pt x="114432" y="109846"/>
                    <a:pt x="113814" y="108923"/>
                  </a:cubicBezTo>
                  <a:cubicBezTo>
                    <a:pt x="111340" y="104307"/>
                    <a:pt x="110103" y="98769"/>
                    <a:pt x="107628" y="95076"/>
                  </a:cubicBezTo>
                  <a:cubicBezTo>
                    <a:pt x="106391" y="94153"/>
                    <a:pt x="105154" y="92307"/>
                    <a:pt x="104536" y="91384"/>
                  </a:cubicBezTo>
                  <a:cubicBezTo>
                    <a:pt x="103298" y="90461"/>
                    <a:pt x="103298" y="87692"/>
                    <a:pt x="102061" y="87692"/>
                  </a:cubicBezTo>
                  <a:cubicBezTo>
                    <a:pt x="101443" y="87692"/>
                    <a:pt x="99587" y="89538"/>
                    <a:pt x="99587" y="89538"/>
                  </a:cubicBezTo>
                  <a:cubicBezTo>
                    <a:pt x="100206" y="91384"/>
                    <a:pt x="98350" y="92307"/>
                    <a:pt x="97731" y="92307"/>
                  </a:cubicBezTo>
                  <a:cubicBezTo>
                    <a:pt x="95876" y="93230"/>
                    <a:pt x="94020" y="89538"/>
                    <a:pt x="92783" y="87692"/>
                  </a:cubicBezTo>
                  <a:cubicBezTo>
                    <a:pt x="92164" y="86769"/>
                    <a:pt x="91546" y="86769"/>
                    <a:pt x="90927" y="84923"/>
                  </a:cubicBezTo>
                  <a:cubicBezTo>
                    <a:pt x="90309" y="83076"/>
                    <a:pt x="89072" y="84000"/>
                    <a:pt x="88453" y="84923"/>
                  </a:cubicBezTo>
                  <a:cubicBezTo>
                    <a:pt x="87216" y="84923"/>
                    <a:pt x="87216" y="84000"/>
                    <a:pt x="85979" y="84923"/>
                  </a:cubicBezTo>
                  <a:cubicBezTo>
                    <a:pt x="85979" y="84923"/>
                    <a:pt x="85360" y="84923"/>
                    <a:pt x="85360" y="84000"/>
                  </a:cubicBezTo>
                  <a:cubicBezTo>
                    <a:pt x="85360" y="83076"/>
                    <a:pt x="85360" y="83076"/>
                    <a:pt x="85360" y="82153"/>
                  </a:cubicBezTo>
                  <a:cubicBezTo>
                    <a:pt x="85360" y="78461"/>
                    <a:pt x="85360" y="73846"/>
                    <a:pt x="85360" y="70153"/>
                  </a:cubicBezTo>
                  <a:cubicBezTo>
                    <a:pt x="85360" y="59076"/>
                    <a:pt x="85360" y="47076"/>
                    <a:pt x="85360" y="35076"/>
                  </a:cubicBezTo>
                  <a:cubicBezTo>
                    <a:pt x="85360" y="30461"/>
                    <a:pt x="85360" y="24923"/>
                    <a:pt x="85360" y="19384"/>
                  </a:cubicBezTo>
                  <a:cubicBezTo>
                    <a:pt x="85360" y="18461"/>
                    <a:pt x="85360" y="16615"/>
                    <a:pt x="85360" y="14769"/>
                  </a:cubicBezTo>
                  <a:cubicBezTo>
                    <a:pt x="85360" y="13846"/>
                    <a:pt x="84742" y="13846"/>
                    <a:pt x="83505" y="12923"/>
                  </a:cubicBezTo>
                  <a:cubicBezTo>
                    <a:pt x="80412" y="11076"/>
                    <a:pt x="78556" y="11076"/>
                    <a:pt x="75463" y="11076"/>
                  </a:cubicBezTo>
                  <a:cubicBezTo>
                    <a:pt x="72371" y="11076"/>
                    <a:pt x="69896" y="10153"/>
                    <a:pt x="66804" y="9230"/>
                  </a:cubicBezTo>
                  <a:cubicBezTo>
                    <a:pt x="63092" y="9230"/>
                    <a:pt x="60000" y="7384"/>
                    <a:pt x="56907" y="7384"/>
                  </a:cubicBezTo>
                  <a:cubicBezTo>
                    <a:pt x="55051" y="7384"/>
                    <a:pt x="53814" y="8307"/>
                    <a:pt x="51958" y="7384"/>
                  </a:cubicBezTo>
                  <a:cubicBezTo>
                    <a:pt x="51958" y="7384"/>
                    <a:pt x="49484" y="6461"/>
                    <a:pt x="49484" y="6461"/>
                  </a:cubicBezTo>
                  <a:cubicBezTo>
                    <a:pt x="49484" y="6461"/>
                    <a:pt x="50103" y="4615"/>
                    <a:pt x="50103" y="3692"/>
                  </a:cubicBezTo>
                  <a:cubicBezTo>
                    <a:pt x="50103" y="3692"/>
                    <a:pt x="48247" y="3692"/>
                    <a:pt x="48247" y="3692"/>
                  </a:cubicBezTo>
                  <a:cubicBezTo>
                    <a:pt x="47010" y="3692"/>
                    <a:pt x="45154" y="4615"/>
                    <a:pt x="43917" y="4615"/>
                  </a:cubicBezTo>
                  <a:cubicBezTo>
                    <a:pt x="42680" y="4615"/>
                    <a:pt x="43298" y="923"/>
                    <a:pt x="41443" y="2769"/>
                  </a:cubicBezTo>
                  <a:cubicBezTo>
                    <a:pt x="40824" y="2769"/>
                    <a:pt x="40206" y="4615"/>
                    <a:pt x="39587" y="3692"/>
                  </a:cubicBezTo>
                  <a:cubicBezTo>
                    <a:pt x="38350" y="3692"/>
                    <a:pt x="38350" y="2769"/>
                    <a:pt x="39587" y="1846"/>
                  </a:cubicBezTo>
                  <a:cubicBezTo>
                    <a:pt x="40824" y="1846"/>
                    <a:pt x="38969" y="923"/>
                    <a:pt x="38350" y="923"/>
                  </a:cubicBezTo>
                  <a:cubicBezTo>
                    <a:pt x="35876" y="0"/>
                    <a:pt x="35876" y="923"/>
                    <a:pt x="34639" y="2769"/>
                  </a:cubicBezTo>
                  <a:cubicBezTo>
                    <a:pt x="32783" y="5538"/>
                    <a:pt x="30309" y="3692"/>
                    <a:pt x="27835" y="4615"/>
                  </a:cubicBezTo>
                  <a:cubicBezTo>
                    <a:pt x="25360" y="5538"/>
                    <a:pt x="27835" y="7384"/>
                    <a:pt x="27835" y="7384"/>
                  </a:cubicBezTo>
                  <a:cubicBezTo>
                    <a:pt x="27216" y="7384"/>
                    <a:pt x="26597" y="7384"/>
                    <a:pt x="26597" y="7384"/>
                  </a:cubicBezTo>
                  <a:cubicBezTo>
                    <a:pt x="26597" y="7384"/>
                    <a:pt x="27216" y="9230"/>
                    <a:pt x="26597" y="9230"/>
                  </a:cubicBezTo>
                  <a:cubicBezTo>
                    <a:pt x="25979" y="9230"/>
                    <a:pt x="25979" y="7384"/>
                    <a:pt x="25979" y="6461"/>
                  </a:cubicBezTo>
                  <a:cubicBezTo>
                    <a:pt x="25360" y="6461"/>
                    <a:pt x="23505" y="9230"/>
                    <a:pt x="23505" y="9230"/>
                  </a:cubicBezTo>
                  <a:cubicBezTo>
                    <a:pt x="22268" y="10153"/>
                    <a:pt x="21030" y="8307"/>
                    <a:pt x="19793" y="10153"/>
                  </a:cubicBezTo>
                  <a:cubicBezTo>
                    <a:pt x="18556" y="11076"/>
                    <a:pt x="17319" y="12000"/>
                    <a:pt x="16701" y="13846"/>
                  </a:cubicBezTo>
                  <a:cubicBezTo>
                    <a:pt x="16701" y="15692"/>
                    <a:pt x="16701" y="17538"/>
                    <a:pt x="15463" y="18461"/>
                  </a:cubicBezTo>
                  <a:cubicBezTo>
                    <a:pt x="14226" y="19384"/>
                    <a:pt x="13608" y="20307"/>
                    <a:pt x="12371" y="20307"/>
                  </a:cubicBezTo>
                  <a:cubicBezTo>
                    <a:pt x="11752" y="20307"/>
                    <a:pt x="8041" y="20307"/>
                    <a:pt x="7422" y="21230"/>
                  </a:cubicBezTo>
                  <a:cubicBezTo>
                    <a:pt x="7422" y="22153"/>
                    <a:pt x="6185" y="24923"/>
                    <a:pt x="6185" y="24923"/>
                  </a:cubicBezTo>
                  <a:cubicBezTo>
                    <a:pt x="6804" y="25846"/>
                    <a:pt x="8659" y="25846"/>
                    <a:pt x="9278" y="26769"/>
                  </a:cubicBezTo>
                  <a:cubicBezTo>
                    <a:pt x="11134" y="27692"/>
                    <a:pt x="12989" y="29538"/>
                    <a:pt x="14226" y="31384"/>
                  </a:cubicBezTo>
                  <a:cubicBezTo>
                    <a:pt x="14845" y="32307"/>
                    <a:pt x="14845" y="34153"/>
                    <a:pt x="16082" y="35076"/>
                  </a:cubicBezTo>
                  <a:cubicBezTo>
                    <a:pt x="17319" y="35076"/>
                    <a:pt x="17938" y="35076"/>
                    <a:pt x="19175" y="34153"/>
                  </a:cubicBezTo>
                  <a:cubicBezTo>
                    <a:pt x="19175" y="34153"/>
                    <a:pt x="21030" y="35076"/>
                    <a:pt x="21030" y="35076"/>
                  </a:cubicBezTo>
                  <a:cubicBezTo>
                    <a:pt x="22268" y="37846"/>
                    <a:pt x="19175" y="36000"/>
                    <a:pt x="19175" y="36000"/>
                  </a:cubicBezTo>
                  <a:cubicBezTo>
                    <a:pt x="17938" y="36000"/>
                    <a:pt x="19793" y="37846"/>
                    <a:pt x="20412" y="38769"/>
                  </a:cubicBezTo>
                  <a:cubicBezTo>
                    <a:pt x="21030" y="40615"/>
                    <a:pt x="21649" y="39692"/>
                    <a:pt x="22886" y="38769"/>
                  </a:cubicBezTo>
                  <a:cubicBezTo>
                    <a:pt x="23505" y="37846"/>
                    <a:pt x="25360" y="37846"/>
                    <a:pt x="25979" y="38769"/>
                  </a:cubicBezTo>
                  <a:cubicBezTo>
                    <a:pt x="26597" y="39692"/>
                    <a:pt x="23505" y="40615"/>
                    <a:pt x="23505" y="40615"/>
                  </a:cubicBezTo>
                  <a:cubicBezTo>
                    <a:pt x="22886" y="40615"/>
                    <a:pt x="23505" y="40615"/>
                    <a:pt x="23505" y="41538"/>
                  </a:cubicBezTo>
                  <a:cubicBezTo>
                    <a:pt x="23505" y="42461"/>
                    <a:pt x="22268" y="41538"/>
                    <a:pt x="22268" y="41538"/>
                  </a:cubicBezTo>
                  <a:cubicBezTo>
                    <a:pt x="21649" y="41538"/>
                    <a:pt x="21030" y="42461"/>
                    <a:pt x="19793" y="42461"/>
                  </a:cubicBezTo>
                  <a:cubicBezTo>
                    <a:pt x="18556" y="42461"/>
                    <a:pt x="16082" y="43384"/>
                    <a:pt x="14845" y="42461"/>
                  </a:cubicBezTo>
                  <a:cubicBezTo>
                    <a:pt x="13608" y="41538"/>
                    <a:pt x="15463" y="39692"/>
                    <a:pt x="14845" y="38769"/>
                  </a:cubicBezTo>
                  <a:cubicBezTo>
                    <a:pt x="14226" y="38769"/>
                    <a:pt x="12989" y="38769"/>
                    <a:pt x="12371" y="39692"/>
                  </a:cubicBezTo>
                  <a:cubicBezTo>
                    <a:pt x="11752" y="39692"/>
                    <a:pt x="10515" y="39692"/>
                    <a:pt x="9896" y="39692"/>
                  </a:cubicBezTo>
                  <a:cubicBezTo>
                    <a:pt x="8659" y="40615"/>
                    <a:pt x="9278" y="42461"/>
                    <a:pt x="9278" y="42461"/>
                  </a:cubicBezTo>
                  <a:cubicBezTo>
                    <a:pt x="8041" y="42461"/>
                    <a:pt x="6804" y="41538"/>
                    <a:pt x="5567" y="42461"/>
                  </a:cubicBezTo>
                  <a:cubicBezTo>
                    <a:pt x="4948" y="43384"/>
                    <a:pt x="3711" y="44307"/>
                    <a:pt x="3092" y="45230"/>
                  </a:cubicBezTo>
                  <a:cubicBezTo>
                    <a:pt x="0" y="48000"/>
                    <a:pt x="7422" y="48000"/>
                    <a:pt x="7422" y="48923"/>
                  </a:cubicBezTo>
                  <a:cubicBezTo>
                    <a:pt x="6804" y="49846"/>
                    <a:pt x="4948" y="49846"/>
                    <a:pt x="6185" y="50769"/>
                  </a:cubicBezTo>
                  <a:cubicBezTo>
                    <a:pt x="6804" y="51692"/>
                    <a:pt x="6804" y="53538"/>
                    <a:pt x="7422" y="53538"/>
                  </a:cubicBezTo>
                  <a:cubicBezTo>
                    <a:pt x="9896" y="54461"/>
                    <a:pt x="11752" y="53538"/>
                    <a:pt x="14226" y="53538"/>
                  </a:cubicBezTo>
                  <a:cubicBezTo>
                    <a:pt x="14845" y="54461"/>
                    <a:pt x="15463" y="54461"/>
                    <a:pt x="16082" y="54461"/>
                  </a:cubicBezTo>
                  <a:cubicBezTo>
                    <a:pt x="17319" y="54461"/>
                    <a:pt x="16701" y="54461"/>
                    <a:pt x="17938" y="55384"/>
                  </a:cubicBezTo>
                  <a:cubicBezTo>
                    <a:pt x="17938" y="55384"/>
                    <a:pt x="19175" y="53538"/>
                    <a:pt x="19793" y="53538"/>
                  </a:cubicBezTo>
                  <a:cubicBezTo>
                    <a:pt x="20412" y="52615"/>
                    <a:pt x="21030" y="52615"/>
                    <a:pt x="21649" y="52615"/>
                  </a:cubicBezTo>
                  <a:cubicBezTo>
                    <a:pt x="22268" y="51692"/>
                    <a:pt x="22886" y="50769"/>
                    <a:pt x="22886" y="50769"/>
                  </a:cubicBezTo>
                  <a:cubicBezTo>
                    <a:pt x="23505" y="51692"/>
                    <a:pt x="24123" y="52615"/>
                    <a:pt x="23505" y="53538"/>
                  </a:cubicBezTo>
                  <a:cubicBezTo>
                    <a:pt x="22886" y="54461"/>
                    <a:pt x="22268" y="54461"/>
                    <a:pt x="23505" y="56307"/>
                  </a:cubicBezTo>
                  <a:cubicBezTo>
                    <a:pt x="24742" y="60000"/>
                    <a:pt x="23505" y="62769"/>
                    <a:pt x="20412" y="61846"/>
                  </a:cubicBezTo>
                  <a:cubicBezTo>
                    <a:pt x="20412" y="61846"/>
                    <a:pt x="19793" y="60923"/>
                    <a:pt x="19175" y="61846"/>
                  </a:cubicBezTo>
                  <a:cubicBezTo>
                    <a:pt x="18556" y="62769"/>
                    <a:pt x="17938" y="64615"/>
                    <a:pt x="17319" y="64615"/>
                  </a:cubicBezTo>
                  <a:cubicBezTo>
                    <a:pt x="16082" y="65538"/>
                    <a:pt x="12371" y="62769"/>
                    <a:pt x="12989" y="65538"/>
                  </a:cubicBezTo>
                  <a:cubicBezTo>
                    <a:pt x="12989" y="65538"/>
                    <a:pt x="11134" y="67384"/>
                    <a:pt x="11752" y="67384"/>
                  </a:cubicBezTo>
                  <a:cubicBezTo>
                    <a:pt x="11752" y="67384"/>
                    <a:pt x="12371" y="67384"/>
                    <a:pt x="12371" y="67384"/>
                  </a:cubicBezTo>
                  <a:cubicBezTo>
                    <a:pt x="12989" y="68307"/>
                    <a:pt x="11134" y="69230"/>
                    <a:pt x="10515" y="70153"/>
                  </a:cubicBezTo>
                  <a:cubicBezTo>
                    <a:pt x="9896" y="70153"/>
                    <a:pt x="9278" y="71076"/>
                    <a:pt x="9278" y="72000"/>
                  </a:cubicBezTo>
                  <a:cubicBezTo>
                    <a:pt x="8659" y="73846"/>
                    <a:pt x="9896" y="73846"/>
                    <a:pt x="8659" y="74769"/>
                  </a:cubicBezTo>
                  <a:cubicBezTo>
                    <a:pt x="7422" y="75692"/>
                    <a:pt x="8659" y="77538"/>
                    <a:pt x="9278" y="78461"/>
                  </a:cubicBezTo>
                  <a:cubicBezTo>
                    <a:pt x="9278" y="79384"/>
                    <a:pt x="11134" y="74769"/>
                    <a:pt x="11752" y="74769"/>
                  </a:cubicBezTo>
                  <a:cubicBezTo>
                    <a:pt x="11752" y="74769"/>
                    <a:pt x="10515" y="77538"/>
                    <a:pt x="10515" y="77538"/>
                  </a:cubicBezTo>
                  <a:cubicBezTo>
                    <a:pt x="9896" y="78461"/>
                    <a:pt x="11752" y="80307"/>
                    <a:pt x="12371" y="80307"/>
                  </a:cubicBezTo>
                  <a:cubicBezTo>
                    <a:pt x="12989" y="81230"/>
                    <a:pt x="12989" y="82153"/>
                    <a:pt x="13608" y="81230"/>
                  </a:cubicBezTo>
                  <a:cubicBezTo>
                    <a:pt x="14226" y="80307"/>
                    <a:pt x="14845" y="79384"/>
                    <a:pt x="14845" y="79384"/>
                  </a:cubicBezTo>
                  <a:cubicBezTo>
                    <a:pt x="14845" y="80307"/>
                    <a:pt x="15463" y="82153"/>
                    <a:pt x="16082" y="82153"/>
                  </a:cubicBezTo>
                  <a:cubicBezTo>
                    <a:pt x="14845" y="83076"/>
                    <a:pt x="14226" y="82153"/>
                    <a:pt x="13608" y="82153"/>
                  </a:cubicBezTo>
                  <a:cubicBezTo>
                    <a:pt x="12989" y="83076"/>
                    <a:pt x="12371" y="80307"/>
                    <a:pt x="11752" y="80307"/>
                  </a:cubicBezTo>
                  <a:cubicBezTo>
                    <a:pt x="11134" y="80307"/>
                    <a:pt x="9896" y="83076"/>
                    <a:pt x="11134" y="84000"/>
                  </a:cubicBezTo>
                  <a:cubicBezTo>
                    <a:pt x="12371" y="84923"/>
                    <a:pt x="12371" y="85846"/>
                    <a:pt x="13608" y="86769"/>
                  </a:cubicBezTo>
                  <a:cubicBezTo>
                    <a:pt x="14226" y="88615"/>
                    <a:pt x="15463" y="87692"/>
                    <a:pt x="16701" y="87692"/>
                  </a:cubicBezTo>
                  <a:cubicBezTo>
                    <a:pt x="17319" y="86769"/>
                    <a:pt x="18556" y="87692"/>
                    <a:pt x="18556" y="85846"/>
                  </a:cubicBezTo>
                  <a:cubicBezTo>
                    <a:pt x="18556" y="84000"/>
                    <a:pt x="19175" y="81230"/>
                    <a:pt x="20412" y="82153"/>
                  </a:cubicBezTo>
                  <a:cubicBezTo>
                    <a:pt x="20412" y="81230"/>
                    <a:pt x="19175" y="84923"/>
                    <a:pt x="19175" y="85846"/>
                  </a:cubicBezTo>
                  <a:cubicBezTo>
                    <a:pt x="19175" y="86769"/>
                    <a:pt x="21649" y="89538"/>
                    <a:pt x="21030" y="90461"/>
                  </a:cubicBezTo>
                  <a:cubicBezTo>
                    <a:pt x="19793" y="92307"/>
                    <a:pt x="21649" y="93230"/>
                    <a:pt x="21649" y="93230"/>
                  </a:cubicBezTo>
                  <a:cubicBezTo>
                    <a:pt x="21030" y="93230"/>
                    <a:pt x="19793" y="96000"/>
                    <a:pt x="19793" y="96000"/>
                  </a:cubicBezTo>
                  <a:cubicBezTo>
                    <a:pt x="20412" y="96923"/>
                    <a:pt x="23505" y="94153"/>
                    <a:pt x="23505" y="94153"/>
                  </a:cubicBezTo>
                  <a:cubicBezTo>
                    <a:pt x="23505" y="95076"/>
                    <a:pt x="22886" y="95076"/>
                    <a:pt x="22886" y="96000"/>
                  </a:cubicBezTo>
                  <a:cubicBezTo>
                    <a:pt x="22886" y="96000"/>
                    <a:pt x="24123" y="94153"/>
                    <a:pt x="24742" y="93230"/>
                  </a:cubicBezTo>
                  <a:cubicBezTo>
                    <a:pt x="25360" y="93230"/>
                    <a:pt x="27835" y="94153"/>
                    <a:pt x="27835" y="95076"/>
                  </a:cubicBezTo>
                  <a:cubicBezTo>
                    <a:pt x="28453" y="96000"/>
                    <a:pt x="29690" y="98769"/>
                    <a:pt x="29690" y="96923"/>
                  </a:cubicBezTo>
                  <a:cubicBezTo>
                    <a:pt x="29690" y="96000"/>
                    <a:pt x="30927" y="92307"/>
                    <a:pt x="30927" y="92307"/>
                  </a:cubicBezTo>
                  <a:cubicBezTo>
                    <a:pt x="30927" y="91384"/>
                    <a:pt x="32783" y="94153"/>
                    <a:pt x="32783" y="93230"/>
                  </a:cubicBezTo>
                  <a:cubicBezTo>
                    <a:pt x="32783" y="93230"/>
                    <a:pt x="30927" y="93230"/>
                    <a:pt x="30927" y="94153"/>
                  </a:cubicBezTo>
                  <a:cubicBezTo>
                    <a:pt x="30927" y="96000"/>
                    <a:pt x="32783" y="96000"/>
                    <a:pt x="33402" y="95076"/>
                  </a:cubicBezTo>
                  <a:cubicBezTo>
                    <a:pt x="34020" y="94153"/>
                    <a:pt x="34639" y="95076"/>
                    <a:pt x="35257" y="94153"/>
                  </a:cubicBezTo>
                  <a:cubicBezTo>
                    <a:pt x="35257" y="94153"/>
                    <a:pt x="36494" y="92307"/>
                    <a:pt x="36494" y="92307"/>
                  </a:cubicBezTo>
                  <a:cubicBezTo>
                    <a:pt x="36494" y="92307"/>
                    <a:pt x="35257" y="95076"/>
                    <a:pt x="34639" y="96000"/>
                  </a:cubicBezTo>
                  <a:cubicBezTo>
                    <a:pt x="34639" y="96923"/>
                    <a:pt x="34639" y="96923"/>
                    <a:pt x="34020" y="97846"/>
                  </a:cubicBezTo>
                  <a:cubicBezTo>
                    <a:pt x="34020" y="98769"/>
                    <a:pt x="34639" y="97846"/>
                    <a:pt x="34639" y="98769"/>
                  </a:cubicBezTo>
                  <a:cubicBezTo>
                    <a:pt x="34639" y="98769"/>
                    <a:pt x="34020" y="99692"/>
                    <a:pt x="33402" y="100615"/>
                  </a:cubicBezTo>
                  <a:cubicBezTo>
                    <a:pt x="33402" y="102461"/>
                    <a:pt x="33402" y="102461"/>
                    <a:pt x="34020" y="103384"/>
                  </a:cubicBezTo>
                  <a:cubicBezTo>
                    <a:pt x="34020" y="103384"/>
                    <a:pt x="32164" y="105230"/>
                    <a:pt x="31546" y="105230"/>
                  </a:cubicBezTo>
                  <a:cubicBezTo>
                    <a:pt x="30927" y="107076"/>
                    <a:pt x="30309" y="108000"/>
                    <a:pt x="29072" y="108923"/>
                  </a:cubicBezTo>
                  <a:cubicBezTo>
                    <a:pt x="27835" y="108923"/>
                    <a:pt x="26597" y="110769"/>
                    <a:pt x="25979" y="111692"/>
                  </a:cubicBezTo>
                  <a:cubicBezTo>
                    <a:pt x="25360" y="111692"/>
                    <a:pt x="25360" y="112615"/>
                    <a:pt x="24742" y="112615"/>
                  </a:cubicBezTo>
                  <a:cubicBezTo>
                    <a:pt x="24742" y="113538"/>
                    <a:pt x="25360" y="114461"/>
                    <a:pt x="25360" y="114461"/>
                  </a:cubicBezTo>
                  <a:cubicBezTo>
                    <a:pt x="24742" y="115384"/>
                    <a:pt x="22886" y="114461"/>
                    <a:pt x="22268" y="114461"/>
                  </a:cubicBezTo>
                  <a:cubicBezTo>
                    <a:pt x="20412" y="114461"/>
                    <a:pt x="19793" y="115384"/>
                    <a:pt x="18556" y="117230"/>
                  </a:cubicBezTo>
                  <a:cubicBezTo>
                    <a:pt x="17938" y="118153"/>
                    <a:pt x="18556" y="120000"/>
                    <a:pt x="19175" y="119076"/>
                  </a:cubicBezTo>
                  <a:cubicBezTo>
                    <a:pt x="20412" y="118153"/>
                    <a:pt x="21649" y="115384"/>
                    <a:pt x="22268" y="116307"/>
                  </a:cubicBezTo>
                  <a:cubicBezTo>
                    <a:pt x="22268" y="115384"/>
                    <a:pt x="21649" y="119076"/>
                    <a:pt x="23505" y="116307"/>
                  </a:cubicBezTo>
                  <a:cubicBezTo>
                    <a:pt x="23505" y="116307"/>
                    <a:pt x="24742" y="119076"/>
                    <a:pt x="25360" y="117230"/>
                  </a:cubicBezTo>
                  <a:cubicBezTo>
                    <a:pt x="25360" y="116307"/>
                    <a:pt x="24742" y="116307"/>
                    <a:pt x="25360" y="116307"/>
                  </a:cubicBezTo>
                  <a:cubicBezTo>
                    <a:pt x="25979" y="115384"/>
                    <a:pt x="25979" y="115384"/>
                    <a:pt x="26597" y="115384"/>
                  </a:cubicBezTo>
                  <a:cubicBezTo>
                    <a:pt x="27216" y="115384"/>
                    <a:pt x="27216" y="115384"/>
                    <a:pt x="27835" y="114461"/>
                  </a:cubicBezTo>
                  <a:cubicBezTo>
                    <a:pt x="28453" y="113538"/>
                    <a:pt x="29690" y="113538"/>
                    <a:pt x="30927" y="112615"/>
                  </a:cubicBezTo>
                  <a:cubicBezTo>
                    <a:pt x="32783" y="111692"/>
                    <a:pt x="30309" y="111692"/>
                    <a:pt x="31546" y="110769"/>
                  </a:cubicBezTo>
                  <a:cubicBezTo>
                    <a:pt x="32164" y="109846"/>
                    <a:pt x="32783" y="108923"/>
                    <a:pt x="33402" y="108923"/>
                  </a:cubicBezTo>
                  <a:cubicBezTo>
                    <a:pt x="34639" y="108000"/>
                    <a:pt x="35876" y="107076"/>
                    <a:pt x="36494" y="107076"/>
                  </a:cubicBezTo>
                  <a:cubicBezTo>
                    <a:pt x="38350" y="105230"/>
                    <a:pt x="37113" y="106153"/>
                    <a:pt x="37113" y="104307"/>
                  </a:cubicBezTo>
                  <a:cubicBezTo>
                    <a:pt x="37113" y="104307"/>
                    <a:pt x="42061" y="100615"/>
                    <a:pt x="42680" y="99692"/>
                  </a:cubicBezTo>
                  <a:cubicBezTo>
                    <a:pt x="43298" y="99692"/>
                    <a:pt x="44536" y="99692"/>
                    <a:pt x="44536" y="98769"/>
                  </a:cubicBezTo>
                  <a:cubicBezTo>
                    <a:pt x="44536" y="96000"/>
                    <a:pt x="45154" y="96923"/>
                    <a:pt x="46391" y="96000"/>
                  </a:cubicBezTo>
                  <a:cubicBezTo>
                    <a:pt x="48247" y="94153"/>
                    <a:pt x="42680" y="93230"/>
                    <a:pt x="45154" y="89538"/>
                  </a:cubicBezTo>
                  <a:cubicBezTo>
                    <a:pt x="46391" y="88615"/>
                    <a:pt x="47628" y="88615"/>
                    <a:pt x="48247" y="87692"/>
                  </a:cubicBezTo>
                  <a:cubicBezTo>
                    <a:pt x="48865" y="86769"/>
                    <a:pt x="48865" y="84000"/>
                    <a:pt x="47628" y="84000"/>
                  </a:cubicBezTo>
                  <a:cubicBezTo>
                    <a:pt x="48865" y="84000"/>
                    <a:pt x="48865" y="84923"/>
                    <a:pt x="50103" y="84000"/>
                  </a:cubicBezTo>
                  <a:cubicBezTo>
                    <a:pt x="50721" y="83076"/>
                    <a:pt x="51340" y="81230"/>
                    <a:pt x="52577" y="80307"/>
                  </a:cubicBezTo>
                  <a:cubicBezTo>
                    <a:pt x="53195" y="79384"/>
                    <a:pt x="54432" y="77538"/>
                    <a:pt x="55051" y="77538"/>
                  </a:cubicBezTo>
                  <a:cubicBezTo>
                    <a:pt x="55670" y="77538"/>
                    <a:pt x="58762" y="77538"/>
                    <a:pt x="58144" y="79384"/>
                  </a:cubicBezTo>
                  <a:cubicBezTo>
                    <a:pt x="57525" y="80307"/>
                    <a:pt x="56288" y="78461"/>
                    <a:pt x="55051" y="79384"/>
                  </a:cubicBezTo>
                  <a:cubicBezTo>
                    <a:pt x="53814" y="80307"/>
                    <a:pt x="53814" y="81230"/>
                    <a:pt x="53195" y="83076"/>
                  </a:cubicBezTo>
                  <a:cubicBezTo>
                    <a:pt x="53195" y="84923"/>
                    <a:pt x="51958" y="86769"/>
                    <a:pt x="51958" y="88615"/>
                  </a:cubicBezTo>
                  <a:cubicBezTo>
                    <a:pt x="51340" y="89538"/>
                    <a:pt x="53814" y="88615"/>
                    <a:pt x="53814" y="89538"/>
                  </a:cubicBezTo>
                  <a:cubicBezTo>
                    <a:pt x="53195" y="89538"/>
                    <a:pt x="50103" y="91384"/>
                    <a:pt x="52577" y="91384"/>
                  </a:cubicBezTo>
                  <a:cubicBezTo>
                    <a:pt x="54432" y="91384"/>
                    <a:pt x="55670" y="89538"/>
                    <a:pt x="57525" y="88615"/>
                  </a:cubicBezTo>
                  <a:cubicBezTo>
                    <a:pt x="58762" y="86769"/>
                    <a:pt x="60000" y="86769"/>
                    <a:pt x="61237" y="85846"/>
                  </a:cubicBezTo>
                  <a:cubicBezTo>
                    <a:pt x="63711" y="84923"/>
                    <a:pt x="62474" y="83076"/>
                    <a:pt x="62474" y="81230"/>
                  </a:cubicBezTo>
                  <a:cubicBezTo>
                    <a:pt x="61855" y="77538"/>
                    <a:pt x="67422" y="80307"/>
                    <a:pt x="68659" y="81230"/>
                  </a:cubicBezTo>
                  <a:cubicBezTo>
                    <a:pt x="69896" y="81230"/>
                    <a:pt x="70515" y="83076"/>
                    <a:pt x="71752" y="84000"/>
                  </a:cubicBezTo>
                  <a:cubicBezTo>
                    <a:pt x="71752" y="84000"/>
                    <a:pt x="72989" y="81230"/>
                    <a:pt x="73608" y="82153"/>
                  </a:cubicBezTo>
                  <a:cubicBezTo>
                    <a:pt x="73608" y="82153"/>
                    <a:pt x="73608" y="84000"/>
                    <a:pt x="73608" y="84923"/>
                  </a:cubicBezTo>
                  <a:cubicBezTo>
                    <a:pt x="74845" y="85846"/>
                    <a:pt x="75463" y="85846"/>
                    <a:pt x="76082" y="85846"/>
                  </a:cubicBezTo>
                  <a:cubicBezTo>
                    <a:pt x="77938" y="85846"/>
                    <a:pt x="79793" y="84923"/>
                    <a:pt x="81030" y="85846"/>
                  </a:cubicBezTo>
                  <a:cubicBezTo>
                    <a:pt x="81649" y="85846"/>
                    <a:pt x="82268" y="86769"/>
                    <a:pt x="82886" y="85846"/>
                  </a:cubicBezTo>
                  <a:cubicBezTo>
                    <a:pt x="83505" y="85846"/>
                    <a:pt x="83505" y="86769"/>
                    <a:pt x="84123" y="87692"/>
                  </a:cubicBezTo>
                  <a:cubicBezTo>
                    <a:pt x="84742" y="87692"/>
                    <a:pt x="85979" y="88615"/>
                    <a:pt x="86597" y="88615"/>
                  </a:cubicBezTo>
                  <a:cubicBezTo>
                    <a:pt x="87835" y="88615"/>
                    <a:pt x="88453" y="86769"/>
                    <a:pt x="89072" y="86769"/>
                  </a:cubicBezTo>
                  <a:cubicBezTo>
                    <a:pt x="90309" y="85846"/>
                    <a:pt x="89690" y="88615"/>
                    <a:pt x="89690" y="88615"/>
                  </a:cubicBezTo>
                  <a:cubicBezTo>
                    <a:pt x="89072" y="89538"/>
                    <a:pt x="89072" y="89538"/>
                    <a:pt x="89690" y="90461"/>
                  </a:cubicBezTo>
                  <a:cubicBezTo>
                    <a:pt x="91546" y="91384"/>
                    <a:pt x="92783" y="92307"/>
                    <a:pt x="94020" y="93230"/>
                  </a:cubicBezTo>
                  <a:cubicBezTo>
                    <a:pt x="95257" y="95076"/>
                    <a:pt x="96494" y="96923"/>
                    <a:pt x="97731" y="97846"/>
                  </a:cubicBezTo>
                  <a:cubicBezTo>
                    <a:pt x="98350" y="97846"/>
                    <a:pt x="98969" y="96923"/>
                    <a:pt x="99587" y="96923"/>
                  </a:cubicBezTo>
                  <a:cubicBezTo>
                    <a:pt x="100206" y="96000"/>
                    <a:pt x="98969" y="95076"/>
                    <a:pt x="98969" y="94153"/>
                  </a:cubicBezTo>
                  <a:cubicBezTo>
                    <a:pt x="98969" y="93230"/>
                    <a:pt x="100824" y="95076"/>
                    <a:pt x="100824" y="95076"/>
                  </a:cubicBezTo>
                  <a:cubicBezTo>
                    <a:pt x="100824" y="96000"/>
                    <a:pt x="102680" y="97846"/>
                    <a:pt x="103298" y="96923"/>
                  </a:cubicBezTo>
                  <a:cubicBezTo>
                    <a:pt x="103298" y="96923"/>
                    <a:pt x="102061" y="91384"/>
                    <a:pt x="102061" y="91384"/>
                  </a:cubicBezTo>
                  <a:cubicBezTo>
                    <a:pt x="102680" y="91384"/>
                    <a:pt x="103917" y="96000"/>
                    <a:pt x="104536" y="96000"/>
                  </a:cubicBezTo>
                  <a:cubicBezTo>
                    <a:pt x="104536" y="96923"/>
                    <a:pt x="105154" y="98769"/>
                    <a:pt x="105773" y="98769"/>
                  </a:cubicBezTo>
                  <a:cubicBezTo>
                    <a:pt x="106391" y="98769"/>
                    <a:pt x="107010" y="96923"/>
                    <a:pt x="107010" y="96923"/>
                  </a:cubicBezTo>
                  <a:cubicBezTo>
                    <a:pt x="105773" y="97846"/>
                    <a:pt x="109484" y="101538"/>
                    <a:pt x="109484" y="102461"/>
                  </a:cubicBezTo>
                  <a:cubicBezTo>
                    <a:pt x="108865" y="102461"/>
                    <a:pt x="108865" y="102461"/>
                    <a:pt x="108865" y="102461"/>
                  </a:cubicBezTo>
                  <a:cubicBezTo>
                    <a:pt x="108247" y="103384"/>
                    <a:pt x="109484" y="103384"/>
                    <a:pt x="109484" y="104307"/>
                  </a:cubicBezTo>
                  <a:cubicBezTo>
                    <a:pt x="109484" y="104307"/>
                    <a:pt x="108247" y="105230"/>
                    <a:pt x="108865" y="105230"/>
                  </a:cubicBezTo>
                  <a:cubicBezTo>
                    <a:pt x="109484" y="106153"/>
                    <a:pt x="110103" y="107076"/>
                    <a:pt x="110721" y="108000"/>
                  </a:cubicBezTo>
                  <a:cubicBezTo>
                    <a:pt x="111958" y="109846"/>
                    <a:pt x="112577" y="110769"/>
                    <a:pt x="113814" y="111692"/>
                  </a:cubicBezTo>
                  <a:cubicBezTo>
                    <a:pt x="113814" y="111692"/>
                    <a:pt x="112577" y="115384"/>
                    <a:pt x="113195" y="115384"/>
                  </a:cubicBezTo>
                  <a:cubicBezTo>
                    <a:pt x="113814" y="116307"/>
                    <a:pt x="113814" y="114461"/>
                    <a:pt x="113814" y="114461"/>
                  </a:cubicBezTo>
                  <a:cubicBezTo>
                    <a:pt x="114432" y="113538"/>
                    <a:pt x="114432" y="116307"/>
                    <a:pt x="115051" y="117230"/>
                  </a:cubicBezTo>
                  <a:cubicBezTo>
                    <a:pt x="115051" y="117230"/>
                    <a:pt x="115051" y="116307"/>
                    <a:pt x="115051" y="115384"/>
                  </a:cubicBezTo>
                  <a:cubicBezTo>
                    <a:pt x="115051" y="117230"/>
                    <a:pt x="118762" y="120000"/>
                    <a:pt x="119381" y="117230"/>
                  </a:cubicBezTo>
                  <a:cubicBezTo>
                    <a:pt x="119381" y="117230"/>
                    <a:pt x="119381" y="118153"/>
                    <a:pt x="119381" y="118153"/>
                  </a:cubicBezTo>
                  <a:cubicBezTo>
                    <a:pt x="119381" y="118153"/>
                    <a:pt x="120000" y="117230"/>
                    <a:pt x="120000" y="116307"/>
                  </a:cubicBezTo>
                  <a:cubicBezTo>
                    <a:pt x="119381" y="116307"/>
                    <a:pt x="120000" y="117230"/>
                    <a:pt x="120000" y="11630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4" name="Google Shape;1084;p36"/>
            <p:cNvSpPr/>
            <p:nvPr/>
          </p:nvSpPr>
          <p:spPr>
            <a:xfrm>
              <a:off x="5888086" y="6516489"/>
              <a:ext cx="2697455" cy="1337930"/>
            </a:xfrm>
            <a:custGeom>
              <a:avLst/>
              <a:gdLst/>
              <a:ahLst/>
              <a:cxnLst/>
              <a:rect l="l" t="t" r="r" b="b"/>
              <a:pathLst>
                <a:path w="120000" h="120000" extrusionOk="0">
                  <a:moveTo>
                    <a:pt x="28235" y="90629"/>
                  </a:moveTo>
                  <a:cubicBezTo>
                    <a:pt x="29480" y="90629"/>
                    <a:pt x="30726" y="90629"/>
                    <a:pt x="32387" y="90629"/>
                  </a:cubicBezTo>
                  <a:cubicBezTo>
                    <a:pt x="32802" y="90629"/>
                    <a:pt x="33633" y="90629"/>
                    <a:pt x="34048" y="90629"/>
                  </a:cubicBezTo>
                  <a:cubicBezTo>
                    <a:pt x="34463" y="90629"/>
                    <a:pt x="34463" y="88951"/>
                    <a:pt x="34878" y="88951"/>
                  </a:cubicBezTo>
                  <a:cubicBezTo>
                    <a:pt x="35294" y="88111"/>
                    <a:pt x="37785" y="88111"/>
                    <a:pt x="37785" y="88951"/>
                  </a:cubicBezTo>
                  <a:cubicBezTo>
                    <a:pt x="39031" y="90629"/>
                    <a:pt x="40276" y="92307"/>
                    <a:pt x="41522" y="93986"/>
                  </a:cubicBezTo>
                  <a:cubicBezTo>
                    <a:pt x="41522" y="93986"/>
                    <a:pt x="41937" y="96503"/>
                    <a:pt x="41937" y="97342"/>
                  </a:cubicBezTo>
                  <a:cubicBezTo>
                    <a:pt x="42352" y="99020"/>
                    <a:pt x="42352" y="99020"/>
                    <a:pt x="43598" y="99860"/>
                  </a:cubicBezTo>
                  <a:cubicBezTo>
                    <a:pt x="44429" y="100699"/>
                    <a:pt x="44844" y="101538"/>
                    <a:pt x="45259" y="99860"/>
                  </a:cubicBezTo>
                  <a:cubicBezTo>
                    <a:pt x="45674" y="97342"/>
                    <a:pt x="46089" y="97342"/>
                    <a:pt x="47335" y="98181"/>
                  </a:cubicBezTo>
                  <a:cubicBezTo>
                    <a:pt x="48166" y="98181"/>
                    <a:pt x="49411" y="99020"/>
                    <a:pt x="49411" y="100699"/>
                  </a:cubicBezTo>
                  <a:cubicBezTo>
                    <a:pt x="50242" y="103216"/>
                    <a:pt x="51072" y="104055"/>
                    <a:pt x="51903" y="106573"/>
                  </a:cubicBezTo>
                  <a:cubicBezTo>
                    <a:pt x="52733" y="108251"/>
                    <a:pt x="52318" y="111608"/>
                    <a:pt x="53564" y="112447"/>
                  </a:cubicBezTo>
                  <a:cubicBezTo>
                    <a:pt x="54394" y="114125"/>
                    <a:pt x="56055" y="114125"/>
                    <a:pt x="56885" y="114965"/>
                  </a:cubicBezTo>
                  <a:cubicBezTo>
                    <a:pt x="56885" y="114125"/>
                    <a:pt x="56055" y="108251"/>
                    <a:pt x="56055" y="108251"/>
                  </a:cubicBezTo>
                  <a:cubicBezTo>
                    <a:pt x="56885" y="109090"/>
                    <a:pt x="56470" y="106573"/>
                    <a:pt x="56885" y="106573"/>
                  </a:cubicBezTo>
                  <a:cubicBezTo>
                    <a:pt x="56885" y="105734"/>
                    <a:pt x="57716" y="105734"/>
                    <a:pt x="58131" y="104895"/>
                  </a:cubicBezTo>
                  <a:cubicBezTo>
                    <a:pt x="58546" y="104895"/>
                    <a:pt x="58961" y="102377"/>
                    <a:pt x="58961" y="102377"/>
                  </a:cubicBezTo>
                  <a:cubicBezTo>
                    <a:pt x="59377" y="103216"/>
                    <a:pt x="59792" y="103216"/>
                    <a:pt x="60207" y="102377"/>
                  </a:cubicBezTo>
                  <a:cubicBezTo>
                    <a:pt x="61038" y="101538"/>
                    <a:pt x="61453" y="101538"/>
                    <a:pt x="61868" y="99860"/>
                  </a:cubicBezTo>
                  <a:cubicBezTo>
                    <a:pt x="62698" y="99020"/>
                    <a:pt x="61453" y="99020"/>
                    <a:pt x="61453" y="98181"/>
                  </a:cubicBezTo>
                  <a:cubicBezTo>
                    <a:pt x="61453" y="98181"/>
                    <a:pt x="62698" y="99020"/>
                    <a:pt x="63114" y="98181"/>
                  </a:cubicBezTo>
                  <a:cubicBezTo>
                    <a:pt x="63944" y="97342"/>
                    <a:pt x="64359" y="97342"/>
                    <a:pt x="65190" y="97342"/>
                  </a:cubicBezTo>
                  <a:cubicBezTo>
                    <a:pt x="66020" y="97342"/>
                    <a:pt x="66435" y="99860"/>
                    <a:pt x="67266" y="99020"/>
                  </a:cubicBezTo>
                  <a:cubicBezTo>
                    <a:pt x="68512" y="97342"/>
                    <a:pt x="68927" y="99020"/>
                    <a:pt x="69757" y="99860"/>
                  </a:cubicBezTo>
                  <a:cubicBezTo>
                    <a:pt x="70588" y="100699"/>
                    <a:pt x="71003" y="99020"/>
                    <a:pt x="71418" y="99020"/>
                  </a:cubicBezTo>
                  <a:cubicBezTo>
                    <a:pt x="71833" y="98181"/>
                    <a:pt x="73079" y="99860"/>
                    <a:pt x="73079" y="100699"/>
                  </a:cubicBezTo>
                  <a:cubicBezTo>
                    <a:pt x="73494" y="101538"/>
                    <a:pt x="73910" y="100699"/>
                    <a:pt x="73494" y="99860"/>
                  </a:cubicBezTo>
                  <a:cubicBezTo>
                    <a:pt x="73494" y="99860"/>
                    <a:pt x="73079" y="99020"/>
                    <a:pt x="72664" y="99020"/>
                  </a:cubicBezTo>
                  <a:cubicBezTo>
                    <a:pt x="72249" y="98181"/>
                    <a:pt x="73079" y="98181"/>
                    <a:pt x="73079" y="98181"/>
                  </a:cubicBezTo>
                  <a:cubicBezTo>
                    <a:pt x="72664" y="96503"/>
                    <a:pt x="72664" y="95664"/>
                    <a:pt x="71833" y="96503"/>
                  </a:cubicBezTo>
                  <a:cubicBezTo>
                    <a:pt x="71833" y="96503"/>
                    <a:pt x="70173" y="96503"/>
                    <a:pt x="71003" y="94825"/>
                  </a:cubicBezTo>
                  <a:cubicBezTo>
                    <a:pt x="71833" y="94825"/>
                    <a:pt x="72249" y="95664"/>
                    <a:pt x="72664" y="95664"/>
                  </a:cubicBezTo>
                  <a:cubicBezTo>
                    <a:pt x="73910" y="94825"/>
                    <a:pt x="74740" y="94825"/>
                    <a:pt x="75986" y="94825"/>
                  </a:cubicBezTo>
                  <a:cubicBezTo>
                    <a:pt x="76401" y="94825"/>
                    <a:pt x="75986" y="94825"/>
                    <a:pt x="76401" y="95664"/>
                  </a:cubicBezTo>
                  <a:cubicBezTo>
                    <a:pt x="76401" y="95664"/>
                    <a:pt x="76816" y="95664"/>
                    <a:pt x="77231" y="94825"/>
                  </a:cubicBezTo>
                  <a:cubicBezTo>
                    <a:pt x="78062" y="94825"/>
                    <a:pt x="78892" y="94825"/>
                    <a:pt x="79723" y="94825"/>
                  </a:cubicBezTo>
                  <a:cubicBezTo>
                    <a:pt x="80553" y="94825"/>
                    <a:pt x="80553" y="96503"/>
                    <a:pt x="81384" y="97342"/>
                  </a:cubicBezTo>
                  <a:cubicBezTo>
                    <a:pt x="82214" y="99020"/>
                    <a:pt x="83044" y="97342"/>
                    <a:pt x="83875" y="96503"/>
                  </a:cubicBezTo>
                  <a:cubicBezTo>
                    <a:pt x="84290" y="96503"/>
                    <a:pt x="86782" y="101538"/>
                    <a:pt x="86782" y="102377"/>
                  </a:cubicBezTo>
                  <a:cubicBezTo>
                    <a:pt x="87197" y="103216"/>
                    <a:pt x="86366" y="104895"/>
                    <a:pt x="86782" y="105734"/>
                  </a:cubicBezTo>
                  <a:cubicBezTo>
                    <a:pt x="87197" y="107412"/>
                    <a:pt x="86782" y="107412"/>
                    <a:pt x="87197" y="109090"/>
                  </a:cubicBezTo>
                  <a:cubicBezTo>
                    <a:pt x="87197" y="109930"/>
                    <a:pt x="87612" y="110769"/>
                    <a:pt x="87612" y="110769"/>
                  </a:cubicBezTo>
                  <a:cubicBezTo>
                    <a:pt x="88027" y="110769"/>
                    <a:pt x="88027" y="111608"/>
                    <a:pt x="88442" y="111608"/>
                  </a:cubicBezTo>
                  <a:cubicBezTo>
                    <a:pt x="88858" y="112447"/>
                    <a:pt x="88442" y="114125"/>
                    <a:pt x="88858" y="114965"/>
                  </a:cubicBezTo>
                  <a:cubicBezTo>
                    <a:pt x="89273" y="115804"/>
                    <a:pt x="89688" y="115804"/>
                    <a:pt x="90103" y="117482"/>
                  </a:cubicBezTo>
                  <a:cubicBezTo>
                    <a:pt x="90934" y="120000"/>
                    <a:pt x="90519" y="117482"/>
                    <a:pt x="91349" y="118321"/>
                  </a:cubicBezTo>
                  <a:cubicBezTo>
                    <a:pt x="91349" y="118321"/>
                    <a:pt x="91349" y="120000"/>
                    <a:pt x="91349" y="120000"/>
                  </a:cubicBezTo>
                  <a:cubicBezTo>
                    <a:pt x="91764" y="120000"/>
                    <a:pt x="92179" y="114125"/>
                    <a:pt x="92179" y="113286"/>
                  </a:cubicBezTo>
                  <a:cubicBezTo>
                    <a:pt x="92179" y="110769"/>
                    <a:pt x="91764" y="109090"/>
                    <a:pt x="91349" y="105734"/>
                  </a:cubicBezTo>
                  <a:cubicBezTo>
                    <a:pt x="90519" y="103216"/>
                    <a:pt x="90519" y="100699"/>
                    <a:pt x="90103" y="98181"/>
                  </a:cubicBezTo>
                  <a:cubicBezTo>
                    <a:pt x="89273" y="96503"/>
                    <a:pt x="88858" y="93146"/>
                    <a:pt x="89273" y="90629"/>
                  </a:cubicBezTo>
                  <a:cubicBezTo>
                    <a:pt x="89688" y="88111"/>
                    <a:pt x="90519" y="86433"/>
                    <a:pt x="91764" y="84755"/>
                  </a:cubicBezTo>
                  <a:cubicBezTo>
                    <a:pt x="92179" y="83916"/>
                    <a:pt x="92595" y="83916"/>
                    <a:pt x="93010" y="83076"/>
                  </a:cubicBezTo>
                  <a:cubicBezTo>
                    <a:pt x="93425" y="82237"/>
                    <a:pt x="93840" y="80559"/>
                    <a:pt x="94256" y="80559"/>
                  </a:cubicBezTo>
                  <a:cubicBezTo>
                    <a:pt x="95086" y="78881"/>
                    <a:pt x="96332" y="78881"/>
                    <a:pt x="97162" y="77202"/>
                  </a:cubicBezTo>
                  <a:cubicBezTo>
                    <a:pt x="97577" y="76363"/>
                    <a:pt x="97993" y="74685"/>
                    <a:pt x="98823" y="74685"/>
                  </a:cubicBezTo>
                  <a:cubicBezTo>
                    <a:pt x="98823" y="74685"/>
                    <a:pt x="100484" y="74685"/>
                    <a:pt x="100069" y="73006"/>
                  </a:cubicBezTo>
                  <a:cubicBezTo>
                    <a:pt x="100069" y="73006"/>
                    <a:pt x="98823" y="73846"/>
                    <a:pt x="98823" y="73846"/>
                  </a:cubicBezTo>
                  <a:cubicBezTo>
                    <a:pt x="98823" y="73006"/>
                    <a:pt x="99653" y="73846"/>
                    <a:pt x="99238" y="72167"/>
                  </a:cubicBezTo>
                  <a:cubicBezTo>
                    <a:pt x="99238" y="72167"/>
                    <a:pt x="98823" y="71328"/>
                    <a:pt x="99238" y="71328"/>
                  </a:cubicBezTo>
                  <a:cubicBezTo>
                    <a:pt x="99238" y="70489"/>
                    <a:pt x="99238" y="71328"/>
                    <a:pt x="99653" y="70489"/>
                  </a:cubicBezTo>
                  <a:cubicBezTo>
                    <a:pt x="99238" y="71328"/>
                    <a:pt x="100069" y="72167"/>
                    <a:pt x="100069" y="71328"/>
                  </a:cubicBezTo>
                  <a:cubicBezTo>
                    <a:pt x="100484" y="71328"/>
                    <a:pt x="101730" y="69650"/>
                    <a:pt x="101314" y="68811"/>
                  </a:cubicBezTo>
                  <a:cubicBezTo>
                    <a:pt x="101314" y="69650"/>
                    <a:pt x="98823" y="68811"/>
                    <a:pt x="99238" y="67972"/>
                  </a:cubicBezTo>
                  <a:cubicBezTo>
                    <a:pt x="99238" y="67132"/>
                    <a:pt x="99653" y="68811"/>
                    <a:pt x="100069" y="67972"/>
                  </a:cubicBezTo>
                  <a:cubicBezTo>
                    <a:pt x="100069" y="67972"/>
                    <a:pt x="100899" y="67132"/>
                    <a:pt x="100899" y="67132"/>
                  </a:cubicBezTo>
                  <a:cubicBezTo>
                    <a:pt x="100899" y="67132"/>
                    <a:pt x="100484" y="66293"/>
                    <a:pt x="100484" y="65454"/>
                  </a:cubicBezTo>
                  <a:cubicBezTo>
                    <a:pt x="100899" y="64615"/>
                    <a:pt x="100899" y="63776"/>
                    <a:pt x="100069" y="63776"/>
                  </a:cubicBezTo>
                  <a:cubicBezTo>
                    <a:pt x="100069" y="63776"/>
                    <a:pt x="98408" y="62097"/>
                    <a:pt x="98408" y="62097"/>
                  </a:cubicBezTo>
                  <a:cubicBezTo>
                    <a:pt x="98823" y="61258"/>
                    <a:pt x="99238" y="62097"/>
                    <a:pt x="99653" y="62097"/>
                  </a:cubicBezTo>
                  <a:cubicBezTo>
                    <a:pt x="100069" y="61258"/>
                    <a:pt x="99238" y="59580"/>
                    <a:pt x="98823" y="59580"/>
                  </a:cubicBezTo>
                  <a:cubicBezTo>
                    <a:pt x="98408" y="58741"/>
                    <a:pt x="97993" y="57902"/>
                    <a:pt x="97993" y="57062"/>
                  </a:cubicBezTo>
                  <a:cubicBezTo>
                    <a:pt x="97577" y="56223"/>
                    <a:pt x="98823" y="54545"/>
                    <a:pt x="98408" y="53706"/>
                  </a:cubicBezTo>
                  <a:cubicBezTo>
                    <a:pt x="98823" y="54545"/>
                    <a:pt x="98408" y="55384"/>
                    <a:pt x="98408" y="56223"/>
                  </a:cubicBezTo>
                  <a:cubicBezTo>
                    <a:pt x="98408" y="56223"/>
                    <a:pt x="99238" y="57902"/>
                    <a:pt x="99238" y="57902"/>
                  </a:cubicBezTo>
                  <a:cubicBezTo>
                    <a:pt x="100069" y="56223"/>
                    <a:pt x="99238" y="52027"/>
                    <a:pt x="100484" y="51188"/>
                  </a:cubicBezTo>
                  <a:cubicBezTo>
                    <a:pt x="100069" y="51188"/>
                    <a:pt x="100069" y="55384"/>
                    <a:pt x="100484" y="56223"/>
                  </a:cubicBezTo>
                  <a:cubicBezTo>
                    <a:pt x="100484" y="57902"/>
                    <a:pt x="101314" y="57902"/>
                    <a:pt x="101314" y="59580"/>
                  </a:cubicBezTo>
                  <a:cubicBezTo>
                    <a:pt x="101314" y="60419"/>
                    <a:pt x="100069" y="62097"/>
                    <a:pt x="100484" y="62937"/>
                  </a:cubicBezTo>
                  <a:cubicBezTo>
                    <a:pt x="100484" y="62937"/>
                    <a:pt x="102975" y="57902"/>
                    <a:pt x="102560" y="56223"/>
                  </a:cubicBezTo>
                  <a:cubicBezTo>
                    <a:pt x="102560" y="54545"/>
                    <a:pt x="101730" y="53706"/>
                    <a:pt x="101730" y="52027"/>
                  </a:cubicBezTo>
                  <a:cubicBezTo>
                    <a:pt x="101314" y="51188"/>
                    <a:pt x="101730" y="48671"/>
                    <a:pt x="102560" y="49510"/>
                  </a:cubicBezTo>
                  <a:cubicBezTo>
                    <a:pt x="102145" y="48671"/>
                    <a:pt x="101730" y="51188"/>
                    <a:pt x="102145" y="52027"/>
                  </a:cubicBezTo>
                  <a:cubicBezTo>
                    <a:pt x="102975" y="53706"/>
                    <a:pt x="102975" y="54545"/>
                    <a:pt x="103806" y="52027"/>
                  </a:cubicBezTo>
                  <a:cubicBezTo>
                    <a:pt x="104221" y="51188"/>
                    <a:pt x="105051" y="48671"/>
                    <a:pt x="104636" y="46993"/>
                  </a:cubicBezTo>
                  <a:cubicBezTo>
                    <a:pt x="104636" y="46993"/>
                    <a:pt x="104221" y="46153"/>
                    <a:pt x="104636" y="45314"/>
                  </a:cubicBezTo>
                  <a:cubicBezTo>
                    <a:pt x="104636" y="45314"/>
                    <a:pt x="105051" y="43636"/>
                    <a:pt x="105051" y="43636"/>
                  </a:cubicBezTo>
                  <a:cubicBezTo>
                    <a:pt x="105051" y="43636"/>
                    <a:pt x="105051" y="45314"/>
                    <a:pt x="105051" y="45314"/>
                  </a:cubicBezTo>
                  <a:cubicBezTo>
                    <a:pt x="105051" y="45314"/>
                    <a:pt x="107128" y="42797"/>
                    <a:pt x="107958" y="42797"/>
                  </a:cubicBezTo>
                  <a:cubicBezTo>
                    <a:pt x="108373" y="41958"/>
                    <a:pt x="109204" y="42797"/>
                    <a:pt x="109619" y="42797"/>
                  </a:cubicBezTo>
                  <a:cubicBezTo>
                    <a:pt x="110449" y="41958"/>
                    <a:pt x="110034" y="41118"/>
                    <a:pt x="110034" y="40279"/>
                  </a:cubicBezTo>
                  <a:cubicBezTo>
                    <a:pt x="110449" y="40279"/>
                    <a:pt x="110449" y="41958"/>
                    <a:pt x="110865" y="41958"/>
                  </a:cubicBezTo>
                  <a:cubicBezTo>
                    <a:pt x="110865" y="41958"/>
                    <a:pt x="111695" y="41118"/>
                    <a:pt x="111695" y="41118"/>
                  </a:cubicBezTo>
                  <a:cubicBezTo>
                    <a:pt x="112525" y="42797"/>
                    <a:pt x="114186" y="38601"/>
                    <a:pt x="112941" y="38601"/>
                  </a:cubicBezTo>
                  <a:cubicBezTo>
                    <a:pt x="112941" y="38601"/>
                    <a:pt x="112941" y="40279"/>
                    <a:pt x="112525" y="40279"/>
                  </a:cubicBezTo>
                  <a:cubicBezTo>
                    <a:pt x="112110" y="40279"/>
                    <a:pt x="111280" y="36923"/>
                    <a:pt x="111280" y="36923"/>
                  </a:cubicBezTo>
                  <a:cubicBezTo>
                    <a:pt x="111695" y="36083"/>
                    <a:pt x="111280" y="35244"/>
                    <a:pt x="111695" y="34405"/>
                  </a:cubicBezTo>
                  <a:cubicBezTo>
                    <a:pt x="112110" y="32727"/>
                    <a:pt x="112525" y="31048"/>
                    <a:pt x="112941" y="30209"/>
                  </a:cubicBezTo>
                  <a:cubicBezTo>
                    <a:pt x="113356" y="30209"/>
                    <a:pt x="113771" y="29370"/>
                    <a:pt x="113771" y="29370"/>
                  </a:cubicBezTo>
                  <a:cubicBezTo>
                    <a:pt x="114602" y="30209"/>
                    <a:pt x="115017" y="27692"/>
                    <a:pt x="115432" y="26853"/>
                  </a:cubicBezTo>
                  <a:cubicBezTo>
                    <a:pt x="115432" y="26853"/>
                    <a:pt x="116262" y="27692"/>
                    <a:pt x="116678" y="26853"/>
                  </a:cubicBezTo>
                  <a:cubicBezTo>
                    <a:pt x="117508" y="26013"/>
                    <a:pt x="118339" y="26013"/>
                    <a:pt x="118754" y="25174"/>
                  </a:cubicBezTo>
                  <a:cubicBezTo>
                    <a:pt x="119169" y="25174"/>
                    <a:pt x="120000" y="24335"/>
                    <a:pt x="119584" y="23496"/>
                  </a:cubicBezTo>
                  <a:cubicBezTo>
                    <a:pt x="118754" y="21818"/>
                    <a:pt x="118754" y="20979"/>
                    <a:pt x="118339" y="20139"/>
                  </a:cubicBezTo>
                  <a:cubicBezTo>
                    <a:pt x="116678" y="19300"/>
                    <a:pt x="119169" y="11748"/>
                    <a:pt x="116678" y="11748"/>
                  </a:cubicBezTo>
                  <a:cubicBezTo>
                    <a:pt x="116262" y="10909"/>
                    <a:pt x="115847" y="12587"/>
                    <a:pt x="115432" y="11748"/>
                  </a:cubicBezTo>
                  <a:cubicBezTo>
                    <a:pt x="115017" y="10909"/>
                    <a:pt x="115017" y="10069"/>
                    <a:pt x="114602" y="10909"/>
                  </a:cubicBezTo>
                  <a:cubicBezTo>
                    <a:pt x="114186" y="11748"/>
                    <a:pt x="113771" y="13426"/>
                    <a:pt x="113356" y="14265"/>
                  </a:cubicBezTo>
                  <a:cubicBezTo>
                    <a:pt x="112941" y="15104"/>
                    <a:pt x="112941" y="16783"/>
                    <a:pt x="112525" y="17622"/>
                  </a:cubicBezTo>
                  <a:cubicBezTo>
                    <a:pt x="112525" y="19300"/>
                    <a:pt x="112110" y="21818"/>
                    <a:pt x="111280" y="21818"/>
                  </a:cubicBezTo>
                  <a:cubicBezTo>
                    <a:pt x="110449" y="21818"/>
                    <a:pt x="110449" y="23496"/>
                    <a:pt x="109619" y="23496"/>
                  </a:cubicBezTo>
                  <a:cubicBezTo>
                    <a:pt x="107543" y="23496"/>
                    <a:pt x="105467" y="23496"/>
                    <a:pt x="103391" y="23496"/>
                  </a:cubicBezTo>
                  <a:cubicBezTo>
                    <a:pt x="102560" y="23496"/>
                    <a:pt x="102560" y="23496"/>
                    <a:pt x="102145" y="24335"/>
                  </a:cubicBezTo>
                  <a:cubicBezTo>
                    <a:pt x="101730" y="26013"/>
                    <a:pt x="100069" y="27692"/>
                    <a:pt x="100069" y="28531"/>
                  </a:cubicBezTo>
                  <a:cubicBezTo>
                    <a:pt x="100484" y="31048"/>
                    <a:pt x="99238" y="32727"/>
                    <a:pt x="98408" y="32727"/>
                  </a:cubicBezTo>
                  <a:cubicBezTo>
                    <a:pt x="97577" y="32727"/>
                    <a:pt x="97162" y="31888"/>
                    <a:pt x="96332" y="31888"/>
                  </a:cubicBezTo>
                  <a:cubicBezTo>
                    <a:pt x="95501" y="31888"/>
                    <a:pt x="94671" y="32727"/>
                    <a:pt x="94256" y="32727"/>
                  </a:cubicBezTo>
                  <a:cubicBezTo>
                    <a:pt x="94256" y="32727"/>
                    <a:pt x="94256" y="35244"/>
                    <a:pt x="94671" y="35244"/>
                  </a:cubicBezTo>
                  <a:cubicBezTo>
                    <a:pt x="94256" y="36083"/>
                    <a:pt x="93840" y="36923"/>
                    <a:pt x="93010" y="37762"/>
                  </a:cubicBezTo>
                  <a:cubicBezTo>
                    <a:pt x="92179" y="38601"/>
                    <a:pt x="90934" y="40279"/>
                    <a:pt x="89688" y="41118"/>
                  </a:cubicBezTo>
                  <a:cubicBezTo>
                    <a:pt x="88442" y="41958"/>
                    <a:pt x="87197" y="41958"/>
                    <a:pt x="85951" y="41118"/>
                  </a:cubicBezTo>
                  <a:cubicBezTo>
                    <a:pt x="85536" y="40279"/>
                    <a:pt x="85121" y="39440"/>
                    <a:pt x="85536" y="38601"/>
                  </a:cubicBezTo>
                  <a:cubicBezTo>
                    <a:pt x="85536" y="38601"/>
                    <a:pt x="85951" y="36923"/>
                    <a:pt x="86366" y="36923"/>
                  </a:cubicBezTo>
                  <a:cubicBezTo>
                    <a:pt x="86366" y="36923"/>
                    <a:pt x="86366" y="37762"/>
                    <a:pt x="86366" y="38601"/>
                  </a:cubicBezTo>
                  <a:cubicBezTo>
                    <a:pt x="87197" y="35244"/>
                    <a:pt x="87612" y="32727"/>
                    <a:pt x="86782" y="29370"/>
                  </a:cubicBezTo>
                  <a:cubicBezTo>
                    <a:pt x="86366" y="28531"/>
                    <a:pt x="85536" y="30209"/>
                    <a:pt x="85121" y="30209"/>
                  </a:cubicBezTo>
                  <a:cubicBezTo>
                    <a:pt x="84705" y="31048"/>
                    <a:pt x="84705" y="30209"/>
                    <a:pt x="84290" y="30209"/>
                  </a:cubicBezTo>
                  <a:cubicBezTo>
                    <a:pt x="83875" y="29370"/>
                    <a:pt x="84705" y="28531"/>
                    <a:pt x="84705" y="28531"/>
                  </a:cubicBezTo>
                  <a:cubicBezTo>
                    <a:pt x="86366" y="25174"/>
                    <a:pt x="85121" y="21818"/>
                    <a:pt x="83460" y="20979"/>
                  </a:cubicBezTo>
                  <a:cubicBezTo>
                    <a:pt x="82214" y="20139"/>
                    <a:pt x="82214" y="20979"/>
                    <a:pt x="81384" y="21818"/>
                  </a:cubicBezTo>
                  <a:cubicBezTo>
                    <a:pt x="81384" y="22657"/>
                    <a:pt x="81384" y="22657"/>
                    <a:pt x="81384" y="23496"/>
                  </a:cubicBezTo>
                  <a:cubicBezTo>
                    <a:pt x="81384" y="24335"/>
                    <a:pt x="80553" y="23496"/>
                    <a:pt x="80138" y="23496"/>
                  </a:cubicBezTo>
                  <a:cubicBezTo>
                    <a:pt x="79723" y="23496"/>
                    <a:pt x="78892" y="30209"/>
                    <a:pt x="78892" y="31048"/>
                  </a:cubicBezTo>
                  <a:cubicBezTo>
                    <a:pt x="79307" y="35244"/>
                    <a:pt x="79723" y="37762"/>
                    <a:pt x="78062" y="39440"/>
                  </a:cubicBezTo>
                  <a:cubicBezTo>
                    <a:pt x="78062" y="40279"/>
                    <a:pt x="76816" y="41118"/>
                    <a:pt x="76816" y="40279"/>
                  </a:cubicBezTo>
                  <a:cubicBezTo>
                    <a:pt x="76816" y="38601"/>
                    <a:pt x="76401" y="36923"/>
                    <a:pt x="76401" y="35244"/>
                  </a:cubicBezTo>
                  <a:cubicBezTo>
                    <a:pt x="76401" y="34405"/>
                    <a:pt x="77231" y="25174"/>
                    <a:pt x="77231" y="25174"/>
                  </a:cubicBezTo>
                  <a:cubicBezTo>
                    <a:pt x="76816" y="25174"/>
                    <a:pt x="75986" y="26853"/>
                    <a:pt x="75986" y="26013"/>
                  </a:cubicBezTo>
                  <a:cubicBezTo>
                    <a:pt x="75986" y="25174"/>
                    <a:pt x="77231" y="21818"/>
                    <a:pt x="77647" y="20979"/>
                  </a:cubicBezTo>
                  <a:cubicBezTo>
                    <a:pt x="78062" y="19300"/>
                    <a:pt x="79307" y="19300"/>
                    <a:pt x="80138" y="18461"/>
                  </a:cubicBezTo>
                  <a:cubicBezTo>
                    <a:pt x="81384" y="18461"/>
                    <a:pt x="82629" y="19300"/>
                    <a:pt x="83875" y="19300"/>
                  </a:cubicBezTo>
                  <a:cubicBezTo>
                    <a:pt x="85121" y="19300"/>
                    <a:pt x="83460" y="16783"/>
                    <a:pt x="82629" y="16783"/>
                  </a:cubicBezTo>
                  <a:cubicBezTo>
                    <a:pt x="81799" y="16783"/>
                    <a:pt x="82629" y="14265"/>
                    <a:pt x="81384" y="14265"/>
                  </a:cubicBezTo>
                  <a:cubicBezTo>
                    <a:pt x="80553" y="15104"/>
                    <a:pt x="79723" y="15944"/>
                    <a:pt x="78477" y="15944"/>
                  </a:cubicBezTo>
                  <a:cubicBezTo>
                    <a:pt x="77647" y="15944"/>
                    <a:pt x="76816" y="14265"/>
                    <a:pt x="75986" y="13426"/>
                  </a:cubicBezTo>
                  <a:cubicBezTo>
                    <a:pt x="75986" y="13426"/>
                    <a:pt x="74740" y="13426"/>
                    <a:pt x="75155" y="12587"/>
                  </a:cubicBezTo>
                  <a:cubicBezTo>
                    <a:pt x="75570" y="12587"/>
                    <a:pt x="76401" y="11748"/>
                    <a:pt x="76401" y="10909"/>
                  </a:cubicBezTo>
                  <a:cubicBezTo>
                    <a:pt x="76401" y="10909"/>
                    <a:pt x="73079" y="13426"/>
                    <a:pt x="72664" y="13426"/>
                  </a:cubicBezTo>
                  <a:cubicBezTo>
                    <a:pt x="72249" y="14265"/>
                    <a:pt x="71833" y="15104"/>
                    <a:pt x="71418" y="15104"/>
                  </a:cubicBezTo>
                  <a:cubicBezTo>
                    <a:pt x="70588" y="15104"/>
                    <a:pt x="70588" y="13426"/>
                    <a:pt x="69757" y="13426"/>
                  </a:cubicBezTo>
                  <a:cubicBezTo>
                    <a:pt x="69342" y="13426"/>
                    <a:pt x="67266" y="15104"/>
                    <a:pt x="68512" y="12587"/>
                  </a:cubicBezTo>
                  <a:cubicBezTo>
                    <a:pt x="69757" y="10909"/>
                    <a:pt x="71003" y="9230"/>
                    <a:pt x="72249" y="7552"/>
                  </a:cubicBezTo>
                  <a:cubicBezTo>
                    <a:pt x="71418" y="7552"/>
                    <a:pt x="70588" y="5874"/>
                    <a:pt x="69757" y="7552"/>
                  </a:cubicBezTo>
                  <a:cubicBezTo>
                    <a:pt x="68512" y="8391"/>
                    <a:pt x="68096" y="6713"/>
                    <a:pt x="66851" y="5874"/>
                  </a:cubicBezTo>
                  <a:cubicBezTo>
                    <a:pt x="66435" y="5874"/>
                    <a:pt x="66020" y="5034"/>
                    <a:pt x="65605" y="4195"/>
                  </a:cubicBezTo>
                  <a:cubicBezTo>
                    <a:pt x="64775" y="4195"/>
                    <a:pt x="64359" y="5034"/>
                    <a:pt x="63529" y="5034"/>
                  </a:cubicBezTo>
                  <a:cubicBezTo>
                    <a:pt x="63114" y="4195"/>
                    <a:pt x="62283" y="4195"/>
                    <a:pt x="62283" y="2517"/>
                  </a:cubicBezTo>
                  <a:cubicBezTo>
                    <a:pt x="62283" y="2517"/>
                    <a:pt x="61453" y="0"/>
                    <a:pt x="61453" y="839"/>
                  </a:cubicBezTo>
                  <a:cubicBezTo>
                    <a:pt x="61038" y="839"/>
                    <a:pt x="61453" y="3356"/>
                    <a:pt x="61038" y="3356"/>
                  </a:cubicBezTo>
                  <a:cubicBezTo>
                    <a:pt x="60622" y="3356"/>
                    <a:pt x="60207" y="3356"/>
                    <a:pt x="60207" y="3356"/>
                  </a:cubicBezTo>
                  <a:cubicBezTo>
                    <a:pt x="58961" y="3356"/>
                    <a:pt x="57716" y="3356"/>
                    <a:pt x="56470" y="3356"/>
                  </a:cubicBezTo>
                  <a:cubicBezTo>
                    <a:pt x="51903" y="3356"/>
                    <a:pt x="47750" y="3356"/>
                    <a:pt x="43598" y="3356"/>
                  </a:cubicBezTo>
                  <a:cubicBezTo>
                    <a:pt x="33217" y="3356"/>
                    <a:pt x="22837" y="3356"/>
                    <a:pt x="12456" y="3356"/>
                  </a:cubicBezTo>
                  <a:cubicBezTo>
                    <a:pt x="9965" y="3356"/>
                    <a:pt x="7058" y="3356"/>
                    <a:pt x="4567" y="3356"/>
                  </a:cubicBezTo>
                  <a:cubicBezTo>
                    <a:pt x="4982" y="4195"/>
                    <a:pt x="5813" y="10909"/>
                    <a:pt x="4567" y="11748"/>
                  </a:cubicBezTo>
                  <a:cubicBezTo>
                    <a:pt x="3737" y="11748"/>
                    <a:pt x="3321" y="11748"/>
                    <a:pt x="4152" y="10069"/>
                  </a:cubicBezTo>
                  <a:cubicBezTo>
                    <a:pt x="4982" y="7552"/>
                    <a:pt x="3737" y="7552"/>
                    <a:pt x="2906" y="7552"/>
                  </a:cubicBezTo>
                  <a:cubicBezTo>
                    <a:pt x="2076" y="7552"/>
                    <a:pt x="830" y="5874"/>
                    <a:pt x="415" y="5874"/>
                  </a:cubicBezTo>
                  <a:cubicBezTo>
                    <a:pt x="0" y="6713"/>
                    <a:pt x="830" y="10069"/>
                    <a:pt x="830" y="10069"/>
                  </a:cubicBezTo>
                  <a:cubicBezTo>
                    <a:pt x="1245" y="12587"/>
                    <a:pt x="1660" y="13426"/>
                    <a:pt x="1660" y="15104"/>
                  </a:cubicBezTo>
                  <a:cubicBezTo>
                    <a:pt x="1660" y="15944"/>
                    <a:pt x="2906" y="17622"/>
                    <a:pt x="3321" y="17622"/>
                  </a:cubicBezTo>
                  <a:cubicBezTo>
                    <a:pt x="2906" y="17622"/>
                    <a:pt x="2491" y="17622"/>
                    <a:pt x="2076" y="18461"/>
                  </a:cubicBezTo>
                  <a:cubicBezTo>
                    <a:pt x="1660" y="19300"/>
                    <a:pt x="2076" y="20139"/>
                    <a:pt x="2076" y="20979"/>
                  </a:cubicBezTo>
                  <a:cubicBezTo>
                    <a:pt x="2076" y="23496"/>
                    <a:pt x="2076" y="25174"/>
                    <a:pt x="1660" y="26853"/>
                  </a:cubicBezTo>
                  <a:cubicBezTo>
                    <a:pt x="1660" y="29370"/>
                    <a:pt x="1245" y="31048"/>
                    <a:pt x="830" y="33566"/>
                  </a:cubicBezTo>
                  <a:cubicBezTo>
                    <a:pt x="415" y="36083"/>
                    <a:pt x="1245" y="38601"/>
                    <a:pt x="1660" y="41118"/>
                  </a:cubicBezTo>
                  <a:cubicBezTo>
                    <a:pt x="1660" y="43636"/>
                    <a:pt x="1245" y="45314"/>
                    <a:pt x="1245" y="46993"/>
                  </a:cubicBezTo>
                  <a:cubicBezTo>
                    <a:pt x="1245" y="47832"/>
                    <a:pt x="1660" y="48671"/>
                    <a:pt x="1660" y="49510"/>
                  </a:cubicBezTo>
                  <a:cubicBezTo>
                    <a:pt x="2076" y="50349"/>
                    <a:pt x="2076" y="52027"/>
                    <a:pt x="2076" y="52867"/>
                  </a:cubicBezTo>
                  <a:cubicBezTo>
                    <a:pt x="2491" y="55384"/>
                    <a:pt x="3737" y="56223"/>
                    <a:pt x="4152" y="58741"/>
                  </a:cubicBezTo>
                  <a:cubicBezTo>
                    <a:pt x="4567" y="60419"/>
                    <a:pt x="4567" y="59580"/>
                    <a:pt x="4982" y="58741"/>
                  </a:cubicBezTo>
                  <a:cubicBezTo>
                    <a:pt x="4982" y="58741"/>
                    <a:pt x="5397" y="61258"/>
                    <a:pt x="5397" y="61258"/>
                  </a:cubicBezTo>
                  <a:cubicBezTo>
                    <a:pt x="5397" y="61258"/>
                    <a:pt x="4982" y="60419"/>
                    <a:pt x="4982" y="61258"/>
                  </a:cubicBezTo>
                  <a:cubicBezTo>
                    <a:pt x="4982" y="62097"/>
                    <a:pt x="4982" y="62937"/>
                    <a:pt x="5397" y="63776"/>
                  </a:cubicBezTo>
                  <a:cubicBezTo>
                    <a:pt x="5813" y="63776"/>
                    <a:pt x="5813" y="63776"/>
                    <a:pt x="6228" y="64615"/>
                  </a:cubicBezTo>
                  <a:cubicBezTo>
                    <a:pt x="6643" y="65454"/>
                    <a:pt x="5813" y="66293"/>
                    <a:pt x="6228" y="67132"/>
                  </a:cubicBezTo>
                  <a:cubicBezTo>
                    <a:pt x="7058" y="69650"/>
                    <a:pt x="8719" y="71328"/>
                    <a:pt x="8719" y="73846"/>
                  </a:cubicBezTo>
                  <a:cubicBezTo>
                    <a:pt x="9134" y="75524"/>
                    <a:pt x="9550" y="75524"/>
                    <a:pt x="10380" y="76363"/>
                  </a:cubicBezTo>
                  <a:cubicBezTo>
                    <a:pt x="11211" y="77202"/>
                    <a:pt x="12041" y="78041"/>
                    <a:pt x="12871" y="78041"/>
                  </a:cubicBezTo>
                  <a:cubicBezTo>
                    <a:pt x="13702" y="78041"/>
                    <a:pt x="14532" y="79720"/>
                    <a:pt x="14948" y="80559"/>
                  </a:cubicBezTo>
                  <a:cubicBezTo>
                    <a:pt x="14948" y="81398"/>
                    <a:pt x="16608" y="84755"/>
                    <a:pt x="16193" y="85594"/>
                  </a:cubicBezTo>
                  <a:cubicBezTo>
                    <a:pt x="17854" y="84755"/>
                    <a:pt x="19930" y="83916"/>
                    <a:pt x="21591" y="84755"/>
                  </a:cubicBezTo>
                  <a:cubicBezTo>
                    <a:pt x="24083" y="86433"/>
                    <a:pt x="26159" y="88951"/>
                    <a:pt x="28235" y="9062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5" name="Google Shape;1085;p36"/>
            <p:cNvSpPr/>
            <p:nvPr/>
          </p:nvSpPr>
          <p:spPr>
            <a:xfrm>
              <a:off x="5133309" y="4907791"/>
              <a:ext cx="3984080" cy="2048308"/>
            </a:xfrm>
            <a:custGeom>
              <a:avLst/>
              <a:gdLst/>
              <a:ahLst/>
              <a:cxnLst/>
              <a:rect l="l" t="t" r="r" b="b"/>
              <a:pathLst>
                <a:path w="120000" h="120000" extrusionOk="0">
                  <a:moveTo>
                    <a:pt x="64355" y="95342"/>
                  </a:moveTo>
                  <a:cubicBezTo>
                    <a:pt x="64355" y="95342"/>
                    <a:pt x="64355" y="94794"/>
                    <a:pt x="64355" y="94794"/>
                  </a:cubicBezTo>
                  <a:cubicBezTo>
                    <a:pt x="64355" y="94794"/>
                    <a:pt x="65199" y="96986"/>
                    <a:pt x="65199" y="96986"/>
                  </a:cubicBezTo>
                  <a:cubicBezTo>
                    <a:pt x="65761" y="96986"/>
                    <a:pt x="66042" y="97534"/>
                    <a:pt x="66323" y="97534"/>
                  </a:cubicBezTo>
                  <a:cubicBezTo>
                    <a:pt x="66885" y="97534"/>
                    <a:pt x="66885" y="96986"/>
                    <a:pt x="67166" y="97534"/>
                  </a:cubicBezTo>
                  <a:cubicBezTo>
                    <a:pt x="68009" y="98082"/>
                    <a:pt x="68571" y="98630"/>
                    <a:pt x="69133" y="99178"/>
                  </a:cubicBezTo>
                  <a:cubicBezTo>
                    <a:pt x="69414" y="99726"/>
                    <a:pt x="69695" y="99178"/>
                    <a:pt x="69976" y="99178"/>
                  </a:cubicBezTo>
                  <a:cubicBezTo>
                    <a:pt x="70257" y="98630"/>
                    <a:pt x="70538" y="98630"/>
                    <a:pt x="70819" y="98630"/>
                  </a:cubicBezTo>
                  <a:cubicBezTo>
                    <a:pt x="71100" y="98630"/>
                    <a:pt x="71381" y="99178"/>
                    <a:pt x="71662" y="99178"/>
                  </a:cubicBezTo>
                  <a:cubicBezTo>
                    <a:pt x="72224" y="99178"/>
                    <a:pt x="72505" y="98630"/>
                    <a:pt x="72786" y="98082"/>
                  </a:cubicBezTo>
                  <a:cubicBezTo>
                    <a:pt x="73067" y="97534"/>
                    <a:pt x="73911" y="95890"/>
                    <a:pt x="74192" y="95890"/>
                  </a:cubicBezTo>
                  <a:cubicBezTo>
                    <a:pt x="74192" y="95890"/>
                    <a:pt x="74473" y="96438"/>
                    <a:pt x="74473" y="96438"/>
                  </a:cubicBezTo>
                  <a:cubicBezTo>
                    <a:pt x="75035" y="96438"/>
                    <a:pt x="75316" y="96438"/>
                    <a:pt x="75597" y="96438"/>
                  </a:cubicBezTo>
                  <a:cubicBezTo>
                    <a:pt x="76721" y="96438"/>
                    <a:pt x="76440" y="98082"/>
                    <a:pt x="77002" y="99178"/>
                  </a:cubicBezTo>
                  <a:cubicBezTo>
                    <a:pt x="77283" y="99726"/>
                    <a:pt x="78407" y="99178"/>
                    <a:pt x="78407" y="100273"/>
                  </a:cubicBezTo>
                  <a:cubicBezTo>
                    <a:pt x="78407" y="101369"/>
                    <a:pt x="78688" y="102465"/>
                    <a:pt x="78969" y="103561"/>
                  </a:cubicBezTo>
                  <a:cubicBezTo>
                    <a:pt x="78969" y="106301"/>
                    <a:pt x="81498" y="105753"/>
                    <a:pt x="82341" y="106301"/>
                  </a:cubicBezTo>
                  <a:cubicBezTo>
                    <a:pt x="82903" y="106301"/>
                    <a:pt x="83747" y="106301"/>
                    <a:pt x="84028" y="106849"/>
                  </a:cubicBezTo>
                  <a:cubicBezTo>
                    <a:pt x="84309" y="107397"/>
                    <a:pt x="85714" y="110136"/>
                    <a:pt x="85433" y="110136"/>
                  </a:cubicBezTo>
                  <a:cubicBezTo>
                    <a:pt x="84871" y="111232"/>
                    <a:pt x="84871" y="111232"/>
                    <a:pt x="84309" y="110684"/>
                  </a:cubicBezTo>
                  <a:cubicBezTo>
                    <a:pt x="84028" y="110136"/>
                    <a:pt x="82903" y="109041"/>
                    <a:pt x="82903" y="109041"/>
                  </a:cubicBezTo>
                  <a:cubicBezTo>
                    <a:pt x="82903" y="109589"/>
                    <a:pt x="83747" y="110136"/>
                    <a:pt x="83466" y="111232"/>
                  </a:cubicBezTo>
                  <a:cubicBezTo>
                    <a:pt x="83185" y="111780"/>
                    <a:pt x="82903" y="112876"/>
                    <a:pt x="82903" y="113424"/>
                  </a:cubicBezTo>
                  <a:cubicBezTo>
                    <a:pt x="82903" y="114520"/>
                    <a:pt x="82903" y="115068"/>
                    <a:pt x="82622" y="115616"/>
                  </a:cubicBezTo>
                  <a:cubicBezTo>
                    <a:pt x="82622" y="116164"/>
                    <a:pt x="81779" y="116712"/>
                    <a:pt x="81779" y="116712"/>
                  </a:cubicBezTo>
                  <a:cubicBezTo>
                    <a:pt x="81498" y="117260"/>
                    <a:pt x="80655" y="120000"/>
                    <a:pt x="81779" y="120000"/>
                  </a:cubicBezTo>
                  <a:cubicBezTo>
                    <a:pt x="82060" y="120000"/>
                    <a:pt x="82622" y="118904"/>
                    <a:pt x="83185" y="117808"/>
                  </a:cubicBezTo>
                  <a:cubicBezTo>
                    <a:pt x="83747" y="117260"/>
                    <a:pt x="84028" y="118356"/>
                    <a:pt x="84590" y="117808"/>
                  </a:cubicBezTo>
                  <a:cubicBezTo>
                    <a:pt x="85433" y="117808"/>
                    <a:pt x="85714" y="116712"/>
                    <a:pt x="86557" y="116712"/>
                  </a:cubicBezTo>
                  <a:cubicBezTo>
                    <a:pt x="86557" y="115616"/>
                    <a:pt x="86557" y="116164"/>
                    <a:pt x="85995" y="115616"/>
                  </a:cubicBezTo>
                  <a:cubicBezTo>
                    <a:pt x="85714" y="115616"/>
                    <a:pt x="85714" y="115068"/>
                    <a:pt x="85995" y="115068"/>
                  </a:cubicBezTo>
                  <a:cubicBezTo>
                    <a:pt x="86276" y="113972"/>
                    <a:pt x="86557" y="113424"/>
                    <a:pt x="87400" y="113424"/>
                  </a:cubicBezTo>
                  <a:cubicBezTo>
                    <a:pt x="87681" y="113424"/>
                    <a:pt x="88524" y="112328"/>
                    <a:pt x="89086" y="112876"/>
                  </a:cubicBezTo>
                  <a:cubicBezTo>
                    <a:pt x="89648" y="113424"/>
                    <a:pt x="89929" y="111232"/>
                    <a:pt x="90491" y="112876"/>
                  </a:cubicBezTo>
                  <a:cubicBezTo>
                    <a:pt x="91053" y="111780"/>
                    <a:pt x="91334" y="111232"/>
                    <a:pt x="91896" y="110136"/>
                  </a:cubicBezTo>
                  <a:cubicBezTo>
                    <a:pt x="92459" y="109589"/>
                    <a:pt x="92740" y="109589"/>
                    <a:pt x="93302" y="109589"/>
                  </a:cubicBezTo>
                  <a:cubicBezTo>
                    <a:pt x="94145" y="109589"/>
                    <a:pt x="95269" y="109589"/>
                    <a:pt x="96112" y="109589"/>
                  </a:cubicBezTo>
                  <a:cubicBezTo>
                    <a:pt x="96955" y="109589"/>
                    <a:pt x="97236" y="110136"/>
                    <a:pt x="97517" y="109041"/>
                  </a:cubicBezTo>
                  <a:cubicBezTo>
                    <a:pt x="97798" y="108493"/>
                    <a:pt x="98079" y="109041"/>
                    <a:pt x="98360" y="108493"/>
                  </a:cubicBezTo>
                  <a:cubicBezTo>
                    <a:pt x="98641" y="107397"/>
                    <a:pt x="98922" y="106849"/>
                    <a:pt x="98922" y="105753"/>
                  </a:cubicBezTo>
                  <a:cubicBezTo>
                    <a:pt x="99203" y="104657"/>
                    <a:pt x="99203" y="104109"/>
                    <a:pt x="99484" y="103013"/>
                  </a:cubicBezTo>
                  <a:cubicBezTo>
                    <a:pt x="99765" y="102465"/>
                    <a:pt x="100046" y="101917"/>
                    <a:pt x="100327" y="101369"/>
                  </a:cubicBezTo>
                  <a:cubicBezTo>
                    <a:pt x="100608" y="100821"/>
                    <a:pt x="100889" y="102465"/>
                    <a:pt x="101451" y="101917"/>
                  </a:cubicBezTo>
                  <a:cubicBezTo>
                    <a:pt x="102014" y="100821"/>
                    <a:pt x="102576" y="102465"/>
                    <a:pt x="102576" y="103561"/>
                  </a:cubicBezTo>
                  <a:cubicBezTo>
                    <a:pt x="102576" y="104109"/>
                    <a:pt x="102295" y="107397"/>
                    <a:pt x="102857" y="107397"/>
                  </a:cubicBezTo>
                  <a:cubicBezTo>
                    <a:pt x="103138" y="107945"/>
                    <a:pt x="103419" y="109041"/>
                    <a:pt x="103700" y="110136"/>
                  </a:cubicBezTo>
                  <a:cubicBezTo>
                    <a:pt x="103981" y="109041"/>
                    <a:pt x="107072" y="107397"/>
                    <a:pt x="107072" y="107397"/>
                  </a:cubicBezTo>
                  <a:cubicBezTo>
                    <a:pt x="107072" y="106849"/>
                    <a:pt x="106791" y="106849"/>
                    <a:pt x="106791" y="106301"/>
                  </a:cubicBezTo>
                  <a:cubicBezTo>
                    <a:pt x="106791" y="106301"/>
                    <a:pt x="107353" y="107397"/>
                    <a:pt x="107353" y="107397"/>
                  </a:cubicBezTo>
                  <a:cubicBezTo>
                    <a:pt x="107353" y="107945"/>
                    <a:pt x="106791" y="107945"/>
                    <a:pt x="106791" y="107945"/>
                  </a:cubicBezTo>
                  <a:cubicBezTo>
                    <a:pt x="106791" y="107945"/>
                    <a:pt x="108477" y="108493"/>
                    <a:pt x="108477" y="108493"/>
                  </a:cubicBezTo>
                  <a:cubicBezTo>
                    <a:pt x="108477" y="108493"/>
                    <a:pt x="108477" y="108493"/>
                    <a:pt x="108477" y="108493"/>
                  </a:cubicBezTo>
                  <a:cubicBezTo>
                    <a:pt x="108477" y="108493"/>
                    <a:pt x="108477" y="109041"/>
                    <a:pt x="108477" y="109041"/>
                  </a:cubicBezTo>
                  <a:cubicBezTo>
                    <a:pt x="108196" y="109041"/>
                    <a:pt x="107915" y="109041"/>
                    <a:pt x="107634" y="109589"/>
                  </a:cubicBezTo>
                  <a:cubicBezTo>
                    <a:pt x="107634" y="110136"/>
                    <a:pt x="107353" y="108493"/>
                    <a:pt x="107353" y="108493"/>
                  </a:cubicBezTo>
                  <a:cubicBezTo>
                    <a:pt x="107072" y="108493"/>
                    <a:pt x="107072" y="109041"/>
                    <a:pt x="107072" y="109041"/>
                  </a:cubicBezTo>
                  <a:cubicBezTo>
                    <a:pt x="107072" y="109041"/>
                    <a:pt x="107072" y="108493"/>
                    <a:pt x="106791" y="109041"/>
                  </a:cubicBezTo>
                  <a:cubicBezTo>
                    <a:pt x="106510" y="109589"/>
                    <a:pt x="106229" y="109589"/>
                    <a:pt x="105948" y="110136"/>
                  </a:cubicBezTo>
                  <a:cubicBezTo>
                    <a:pt x="105386" y="110684"/>
                    <a:pt x="104262" y="112328"/>
                    <a:pt x="104824" y="113972"/>
                  </a:cubicBezTo>
                  <a:cubicBezTo>
                    <a:pt x="105667" y="115068"/>
                    <a:pt x="106229" y="113972"/>
                    <a:pt x="106510" y="113424"/>
                  </a:cubicBezTo>
                  <a:cubicBezTo>
                    <a:pt x="106791" y="112876"/>
                    <a:pt x="107915" y="111232"/>
                    <a:pt x="107915" y="110684"/>
                  </a:cubicBezTo>
                  <a:cubicBezTo>
                    <a:pt x="107915" y="111232"/>
                    <a:pt x="108477" y="111780"/>
                    <a:pt x="108758" y="111232"/>
                  </a:cubicBezTo>
                  <a:cubicBezTo>
                    <a:pt x="108758" y="110684"/>
                    <a:pt x="109601" y="110136"/>
                    <a:pt x="109882" y="110136"/>
                  </a:cubicBezTo>
                  <a:cubicBezTo>
                    <a:pt x="110444" y="109589"/>
                    <a:pt x="111007" y="109041"/>
                    <a:pt x="111569" y="109041"/>
                  </a:cubicBezTo>
                  <a:cubicBezTo>
                    <a:pt x="111850" y="109041"/>
                    <a:pt x="111850" y="109041"/>
                    <a:pt x="111850" y="108493"/>
                  </a:cubicBezTo>
                  <a:cubicBezTo>
                    <a:pt x="111569" y="107945"/>
                    <a:pt x="111850" y="107945"/>
                    <a:pt x="111850" y="107945"/>
                  </a:cubicBezTo>
                  <a:cubicBezTo>
                    <a:pt x="111850" y="107397"/>
                    <a:pt x="111288" y="107945"/>
                    <a:pt x="111007" y="107397"/>
                  </a:cubicBezTo>
                  <a:cubicBezTo>
                    <a:pt x="110725" y="107397"/>
                    <a:pt x="111007" y="106301"/>
                    <a:pt x="110444" y="107397"/>
                  </a:cubicBezTo>
                  <a:cubicBezTo>
                    <a:pt x="109882" y="107945"/>
                    <a:pt x="108758" y="107397"/>
                    <a:pt x="108196" y="106849"/>
                  </a:cubicBezTo>
                  <a:cubicBezTo>
                    <a:pt x="107915" y="106849"/>
                    <a:pt x="108196" y="105753"/>
                    <a:pt x="107915" y="105753"/>
                  </a:cubicBezTo>
                  <a:cubicBezTo>
                    <a:pt x="107915" y="105753"/>
                    <a:pt x="107353" y="105753"/>
                    <a:pt x="107072" y="105205"/>
                  </a:cubicBezTo>
                  <a:cubicBezTo>
                    <a:pt x="106791" y="105205"/>
                    <a:pt x="106791" y="103561"/>
                    <a:pt x="106791" y="103013"/>
                  </a:cubicBezTo>
                  <a:cubicBezTo>
                    <a:pt x="106791" y="102465"/>
                    <a:pt x="106229" y="103013"/>
                    <a:pt x="105948" y="102465"/>
                  </a:cubicBezTo>
                  <a:cubicBezTo>
                    <a:pt x="105948" y="102465"/>
                    <a:pt x="106510" y="101369"/>
                    <a:pt x="106510" y="101369"/>
                  </a:cubicBezTo>
                  <a:cubicBezTo>
                    <a:pt x="106791" y="100821"/>
                    <a:pt x="106791" y="99178"/>
                    <a:pt x="106229" y="99178"/>
                  </a:cubicBezTo>
                  <a:cubicBezTo>
                    <a:pt x="106229" y="99178"/>
                    <a:pt x="105667" y="101369"/>
                    <a:pt x="105386" y="100273"/>
                  </a:cubicBezTo>
                  <a:cubicBezTo>
                    <a:pt x="105386" y="99178"/>
                    <a:pt x="105105" y="99726"/>
                    <a:pt x="104824" y="99178"/>
                  </a:cubicBezTo>
                  <a:cubicBezTo>
                    <a:pt x="104824" y="98630"/>
                    <a:pt x="105667" y="99178"/>
                    <a:pt x="105667" y="99178"/>
                  </a:cubicBezTo>
                  <a:cubicBezTo>
                    <a:pt x="106229" y="99178"/>
                    <a:pt x="106510" y="98630"/>
                    <a:pt x="106791" y="98630"/>
                  </a:cubicBezTo>
                  <a:cubicBezTo>
                    <a:pt x="107072" y="98082"/>
                    <a:pt x="107353" y="98082"/>
                    <a:pt x="107634" y="98082"/>
                  </a:cubicBezTo>
                  <a:cubicBezTo>
                    <a:pt x="107915" y="97534"/>
                    <a:pt x="107353" y="96438"/>
                    <a:pt x="107353" y="96438"/>
                  </a:cubicBezTo>
                  <a:cubicBezTo>
                    <a:pt x="107353" y="96438"/>
                    <a:pt x="107634" y="96438"/>
                    <a:pt x="107634" y="96438"/>
                  </a:cubicBezTo>
                  <a:cubicBezTo>
                    <a:pt x="107634" y="96438"/>
                    <a:pt x="106510" y="95342"/>
                    <a:pt x="106510" y="95342"/>
                  </a:cubicBezTo>
                  <a:cubicBezTo>
                    <a:pt x="105948" y="94794"/>
                    <a:pt x="105386" y="94794"/>
                    <a:pt x="104824" y="95342"/>
                  </a:cubicBezTo>
                  <a:cubicBezTo>
                    <a:pt x="103700" y="95890"/>
                    <a:pt x="102857" y="96438"/>
                    <a:pt x="102014" y="97534"/>
                  </a:cubicBezTo>
                  <a:cubicBezTo>
                    <a:pt x="101170" y="98082"/>
                    <a:pt x="100608" y="99178"/>
                    <a:pt x="99765" y="100273"/>
                  </a:cubicBezTo>
                  <a:cubicBezTo>
                    <a:pt x="99484" y="100821"/>
                    <a:pt x="99203" y="101369"/>
                    <a:pt x="98922" y="102465"/>
                  </a:cubicBezTo>
                  <a:cubicBezTo>
                    <a:pt x="98922" y="102465"/>
                    <a:pt x="97798" y="103561"/>
                    <a:pt x="97798" y="103561"/>
                  </a:cubicBezTo>
                  <a:cubicBezTo>
                    <a:pt x="97798" y="103013"/>
                    <a:pt x="99203" y="100821"/>
                    <a:pt x="99484" y="100273"/>
                  </a:cubicBezTo>
                  <a:cubicBezTo>
                    <a:pt x="99484" y="99726"/>
                    <a:pt x="99765" y="99178"/>
                    <a:pt x="99484" y="98630"/>
                  </a:cubicBezTo>
                  <a:cubicBezTo>
                    <a:pt x="99203" y="98630"/>
                    <a:pt x="98641" y="98082"/>
                    <a:pt x="98360" y="98082"/>
                  </a:cubicBezTo>
                  <a:cubicBezTo>
                    <a:pt x="98641" y="98082"/>
                    <a:pt x="99203" y="98630"/>
                    <a:pt x="99484" y="98630"/>
                  </a:cubicBezTo>
                  <a:cubicBezTo>
                    <a:pt x="100046" y="99178"/>
                    <a:pt x="100608" y="97534"/>
                    <a:pt x="100889" y="96986"/>
                  </a:cubicBezTo>
                  <a:cubicBezTo>
                    <a:pt x="101170" y="96438"/>
                    <a:pt x="101451" y="95342"/>
                    <a:pt x="102014" y="94794"/>
                  </a:cubicBezTo>
                  <a:cubicBezTo>
                    <a:pt x="102576" y="94794"/>
                    <a:pt x="103138" y="95342"/>
                    <a:pt x="103419" y="94246"/>
                  </a:cubicBezTo>
                  <a:cubicBezTo>
                    <a:pt x="103700" y="92054"/>
                    <a:pt x="104262" y="91506"/>
                    <a:pt x="105386" y="91506"/>
                  </a:cubicBezTo>
                  <a:cubicBezTo>
                    <a:pt x="106510" y="91506"/>
                    <a:pt x="107634" y="91506"/>
                    <a:pt x="108758" y="91506"/>
                  </a:cubicBezTo>
                  <a:cubicBezTo>
                    <a:pt x="110725" y="91506"/>
                    <a:pt x="113536" y="92602"/>
                    <a:pt x="114941" y="89315"/>
                  </a:cubicBezTo>
                  <a:cubicBezTo>
                    <a:pt x="115503" y="88219"/>
                    <a:pt x="115784" y="87671"/>
                    <a:pt x="116346" y="87671"/>
                  </a:cubicBezTo>
                  <a:cubicBezTo>
                    <a:pt x="116908" y="87671"/>
                    <a:pt x="117470" y="87671"/>
                    <a:pt x="118313" y="86575"/>
                  </a:cubicBezTo>
                  <a:cubicBezTo>
                    <a:pt x="118594" y="86575"/>
                    <a:pt x="119437" y="85479"/>
                    <a:pt x="119437" y="84931"/>
                  </a:cubicBezTo>
                  <a:cubicBezTo>
                    <a:pt x="120000" y="83287"/>
                    <a:pt x="118594" y="83835"/>
                    <a:pt x="118594" y="83287"/>
                  </a:cubicBezTo>
                  <a:cubicBezTo>
                    <a:pt x="118594" y="82739"/>
                    <a:pt x="119156" y="82739"/>
                    <a:pt x="119156" y="82739"/>
                  </a:cubicBezTo>
                  <a:cubicBezTo>
                    <a:pt x="119437" y="82191"/>
                    <a:pt x="119156" y="81643"/>
                    <a:pt x="119156" y="81095"/>
                  </a:cubicBezTo>
                  <a:cubicBezTo>
                    <a:pt x="119156" y="81095"/>
                    <a:pt x="119437" y="80547"/>
                    <a:pt x="119437" y="80547"/>
                  </a:cubicBezTo>
                  <a:cubicBezTo>
                    <a:pt x="119437" y="80000"/>
                    <a:pt x="118875" y="79452"/>
                    <a:pt x="118875" y="79452"/>
                  </a:cubicBezTo>
                  <a:cubicBezTo>
                    <a:pt x="118594" y="78904"/>
                    <a:pt x="118313" y="78904"/>
                    <a:pt x="118313" y="78356"/>
                  </a:cubicBezTo>
                  <a:cubicBezTo>
                    <a:pt x="118032" y="78356"/>
                    <a:pt x="117470" y="80000"/>
                    <a:pt x="117189" y="78904"/>
                  </a:cubicBezTo>
                  <a:cubicBezTo>
                    <a:pt x="117189" y="78904"/>
                    <a:pt x="117751" y="78356"/>
                    <a:pt x="117470" y="78356"/>
                  </a:cubicBezTo>
                  <a:cubicBezTo>
                    <a:pt x="117470" y="77808"/>
                    <a:pt x="117189" y="77260"/>
                    <a:pt x="116908" y="77260"/>
                  </a:cubicBezTo>
                  <a:cubicBezTo>
                    <a:pt x="116627" y="76712"/>
                    <a:pt x="115503" y="77260"/>
                    <a:pt x="115222" y="77808"/>
                  </a:cubicBezTo>
                  <a:cubicBezTo>
                    <a:pt x="114941" y="78904"/>
                    <a:pt x="114098" y="79452"/>
                    <a:pt x="113536" y="80000"/>
                  </a:cubicBezTo>
                  <a:cubicBezTo>
                    <a:pt x="113255" y="80000"/>
                    <a:pt x="112412" y="78904"/>
                    <a:pt x="112412" y="78356"/>
                  </a:cubicBezTo>
                  <a:cubicBezTo>
                    <a:pt x="112412" y="77808"/>
                    <a:pt x="113255" y="79452"/>
                    <a:pt x="113255" y="79452"/>
                  </a:cubicBezTo>
                  <a:cubicBezTo>
                    <a:pt x="113536" y="79452"/>
                    <a:pt x="114660" y="77808"/>
                    <a:pt x="114660" y="77808"/>
                  </a:cubicBezTo>
                  <a:cubicBezTo>
                    <a:pt x="114660" y="77808"/>
                    <a:pt x="114098" y="77260"/>
                    <a:pt x="114098" y="77260"/>
                  </a:cubicBezTo>
                  <a:cubicBezTo>
                    <a:pt x="114941" y="76712"/>
                    <a:pt x="115784" y="76712"/>
                    <a:pt x="116627" y="76164"/>
                  </a:cubicBezTo>
                  <a:cubicBezTo>
                    <a:pt x="116627" y="76164"/>
                    <a:pt x="117189" y="75616"/>
                    <a:pt x="116908" y="75068"/>
                  </a:cubicBezTo>
                  <a:cubicBezTo>
                    <a:pt x="116908" y="75068"/>
                    <a:pt x="116346" y="73972"/>
                    <a:pt x="116346" y="73972"/>
                  </a:cubicBezTo>
                  <a:cubicBezTo>
                    <a:pt x="115784" y="74520"/>
                    <a:pt x="115222" y="74520"/>
                    <a:pt x="114941" y="73424"/>
                  </a:cubicBezTo>
                  <a:cubicBezTo>
                    <a:pt x="114660" y="73424"/>
                    <a:pt x="113536" y="75068"/>
                    <a:pt x="113536" y="74520"/>
                  </a:cubicBezTo>
                  <a:cubicBezTo>
                    <a:pt x="113536" y="74520"/>
                    <a:pt x="114379" y="72876"/>
                    <a:pt x="113536" y="73424"/>
                  </a:cubicBezTo>
                  <a:cubicBezTo>
                    <a:pt x="113536" y="73424"/>
                    <a:pt x="112412" y="73972"/>
                    <a:pt x="112412" y="73972"/>
                  </a:cubicBezTo>
                  <a:cubicBezTo>
                    <a:pt x="112693" y="72876"/>
                    <a:pt x="113536" y="72876"/>
                    <a:pt x="112974" y="71232"/>
                  </a:cubicBezTo>
                  <a:cubicBezTo>
                    <a:pt x="112974" y="71232"/>
                    <a:pt x="111850" y="70136"/>
                    <a:pt x="111850" y="70136"/>
                  </a:cubicBezTo>
                  <a:cubicBezTo>
                    <a:pt x="111288" y="70136"/>
                    <a:pt x="111288" y="69041"/>
                    <a:pt x="110725" y="69041"/>
                  </a:cubicBezTo>
                  <a:cubicBezTo>
                    <a:pt x="111007" y="69041"/>
                    <a:pt x="110163" y="66849"/>
                    <a:pt x="110163" y="66849"/>
                  </a:cubicBezTo>
                  <a:cubicBezTo>
                    <a:pt x="110163" y="66849"/>
                    <a:pt x="110444" y="67397"/>
                    <a:pt x="110725" y="67397"/>
                  </a:cubicBezTo>
                  <a:cubicBezTo>
                    <a:pt x="111007" y="67945"/>
                    <a:pt x="111007" y="66849"/>
                    <a:pt x="111288" y="66849"/>
                  </a:cubicBezTo>
                  <a:cubicBezTo>
                    <a:pt x="112412" y="66301"/>
                    <a:pt x="110444" y="64657"/>
                    <a:pt x="110163" y="64109"/>
                  </a:cubicBezTo>
                  <a:cubicBezTo>
                    <a:pt x="110163" y="64657"/>
                    <a:pt x="110725" y="63561"/>
                    <a:pt x="110725" y="63561"/>
                  </a:cubicBezTo>
                  <a:cubicBezTo>
                    <a:pt x="111007" y="63013"/>
                    <a:pt x="110444" y="63013"/>
                    <a:pt x="110163" y="62465"/>
                  </a:cubicBezTo>
                  <a:cubicBezTo>
                    <a:pt x="110163" y="62465"/>
                    <a:pt x="109882" y="61917"/>
                    <a:pt x="109601" y="61917"/>
                  </a:cubicBezTo>
                  <a:cubicBezTo>
                    <a:pt x="109601" y="61917"/>
                    <a:pt x="109039" y="61917"/>
                    <a:pt x="109039" y="61917"/>
                  </a:cubicBezTo>
                  <a:cubicBezTo>
                    <a:pt x="109320" y="61369"/>
                    <a:pt x="109882" y="61917"/>
                    <a:pt x="109601" y="60273"/>
                  </a:cubicBezTo>
                  <a:cubicBezTo>
                    <a:pt x="109320" y="60273"/>
                    <a:pt x="108477" y="60821"/>
                    <a:pt x="108477" y="60821"/>
                  </a:cubicBezTo>
                  <a:cubicBezTo>
                    <a:pt x="108477" y="60273"/>
                    <a:pt x="109320" y="60273"/>
                    <a:pt x="109039" y="59178"/>
                  </a:cubicBezTo>
                  <a:cubicBezTo>
                    <a:pt x="109039" y="58630"/>
                    <a:pt x="109039" y="58082"/>
                    <a:pt x="108758" y="57534"/>
                  </a:cubicBezTo>
                  <a:cubicBezTo>
                    <a:pt x="108758" y="57534"/>
                    <a:pt x="108477" y="58082"/>
                    <a:pt x="108477" y="57534"/>
                  </a:cubicBezTo>
                  <a:cubicBezTo>
                    <a:pt x="108477" y="58082"/>
                    <a:pt x="107915" y="55890"/>
                    <a:pt x="107915" y="55890"/>
                  </a:cubicBezTo>
                  <a:cubicBezTo>
                    <a:pt x="107634" y="54794"/>
                    <a:pt x="107353" y="54246"/>
                    <a:pt x="107353" y="53698"/>
                  </a:cubicBezTo>
                  <a:cubicBezTo>
                    <a:pt x="107072" y="52602"/>
                    <a:pt x="107072" y="51506"/>
                    <a:pt x="106510" y="53150"/>
                  </a:cubicBezTo>
                  <a:cubicBezTo>
                    <a:pt x="106510" y="53150"/>
                    <a:pt x="106229" y="55342"/>
                    <a:pt x="106510" y="54794"/>
                  </a:cubicBezTo>
                  <a:cubicBezTo>
                    <a:pt x="105386" y="55342"/>
                    <a:pt x="105948" y="55342"/>
                    <a:pt x="106229" y="56986"/>
                  </a:cubicBezTo>
                  <a:cubicBezTo>
                    <a:pt x="106229" y="56438"/>
                    <a:pt x="105948" y="56438"/>
                    <a:pt x="105948" y="56986"/>
                  </a:cubicBezTo>
                  <a:cubicBezTo>
                    <a:pt x="105667" y="56986"/>
                    <a:pt x="105667" y="56986"/>
                    <a:pt x="105386" y="57534"/>
                  </a:cubicBezTo>
                  <a:cubicBezTo>
                    <a:pt x="105386" y="57534"/>
                    <a:pt x="105948" y="58082"/>
                    <a:pt x="105948" y="58082"/>
                  </a:cubicBezTo>
                  <a:cubicBezTo>
                    <a:pt x="105667" y="58630"/>
                    <a:pt x="105105" y="58082"/>
                    <a:pt x="105105" y="58630"/>
                  </a:cubicBezTo>
                  <a:cubicBezTo>
                    <a:pt x="104824" y="59178"/>
                    <a:pt x="105386" y="60273"/>
                    <a:pt x="104824" y="60821"/>
                  </a:cubicBezTo>
                  <a:cubicBezTo>
                    <a:pt x="105105" y="60821"/>
                    <a:pt x="104543" y="58630"/>
                    <a:pt x="103981" y="59726"/>
                  </a:cubicBezTo>
                  <a:cubicBezTo>
                    <a:pt x="103981" y="60273"/>
                    <a:pt x="102857" y="61917"/>
                    <a:pt x="102857" y="61917"/>
                  </a:cubicBezTo>
                  <a:cubicBezTo>
                    <a:pt x="102576" y="61917"/>
                    <a:pt x="102576" y="61369"/>
                    <a:pt x="102576" y="60821"/>
                  </a:cubicBezTo>
                  <a:cubicBezTo>
                    <a:pt x="102295" y="60821"/>
                    <a:pt x="102295" y="61369"/>
                    <a:pt x="102295" y="61369"/>
                  </a:cubicBezTo>
                  <a:cubicBezTo>
                    <a:pt x="102014" y="60821"/>
                    <a:pt x="102295" y="60821"/>
                    <a:pt x="102295" y="60273"/>
                  </a:cubicBezTo>
                  <a:cubicBezTo>
                    <a:pt x="102295" y="60821"/>
                    <a:pt x="100327" y="63561"/>
                    <a:pt x="100327" y="63013"/>
                  </a:cubicBezTo>
                  <a:cubicBezTo>
                    <a:pt x="100046" y="62465"/>
                    <a:pt x="101170" y="61917"/>
                    <a:pt x="101451" y="61917"/>
                  </a:cubicBezTo>
                  <a:cubicBezTo>
                    <a:pt x="102014" y="60821"/>
                    <a:pt x="102014" y="60273"/>
                    <a:pt x="101733" y="59178"/>
                  </a:cubicBezTo>
                  <a:cubicBezTo>
                    <a:pt x="101451" y="58630"/>
                    <a:pt x="100608" y="58630"/>
                    <a:pt x="100327" y="58630"/>
                  </a:cubicBezTo>
                  <a:cubicBezTo>
                    <a:pt x="100046" y="58630"/>
                    <a:pt x="100046" y="59178"/>
                    <a:pt x="100046" y="59178"/>
                  </a:cubicBezTo>
                  <a:cubicBezTo>
                    <a:pt x="99765" y="60273"/>
                    <a:pt x="99203" y="59178"/>
                    <a:pt x="98922" y="59178"/>
                  </a:cubicBezTo>
                  <a:cubicBezTo>
                    <a:pt x="99203" y="59178"/>
                    <a:pt x="99765" y="58082"/>
                    <a:pt x="99765" y="58082"/>
                  </a:cubicBezTo>
                  <a:cubicBezTo>
                    <a:pt x="99765" y="58082"/>
                    <a:pt x="100046" y="58630"/>
                    <a:pt x="100046" y="58630"/>
                  </a:cubicBezTo>
                  <a:cubicBezTo>
                    <a:pt x="99765" y="58630"/>
                    <a:pt x="100327" y="57534"/>
                    <a:pt x="100327" y="57534"/>
                  </a:cubicBezTo>
                  <a:cubicBezTo>
                    <a:pt x="100608" y="56438"/>
                    <a:pt x="100046" y="56986"/>
                    <a:pt x="99765" y="56438"/>
                  </a:cubicBezTo>
                  <a:cubicBezTo>
                    <a:pt x="99765" y="56438"/>
                    <a:pt x="100046" y="53698"/>
                    <a:pt x="99484" y="54246"/>
                  </a:cubicBezTo>
                  <a:cubicBezTo>
                    <a:pt x="99765" y="53698"/>
                    <a:pt x="100046" y="53698"/>
                    <a:pt x="99765" y="52602"/>
                  </a:cubicBezTo>
                  <a:cubicBezTo>
                    <a:pt x="99203" y="52054"/>
                    <a:pt x="100327" y="51506"/>
                    <a:pt x="100046" y="50410"/>
                  </a:cubicBezTo>
                  <a:cubicBezTo>
                    <a:pt x="100046" y="49863"/>
                    <a:pt x="99484" y="50958"/>
                    <a:pt x="99203" y="50410"/>
                  </a:cubicBezTo>
                  <a:cubicBezTo>
                    <a:pt x="98922" y="49863"/>
                    <a:pt x="98360" y="49863"/>
                    <a:pt x="98079" y="49863"/>
                  </a:cubicBezTo>
                  <a:cubicBezTo>
                    <a:pt x="97517" y="49315"/>
                    <a:pt x="97236" y="49315"/>
                    <a:pt x="96955" y="48219"/>
                  </a:cubicBezTo>
                  <a:cubicBezTo>
                    <a:pt x="96955" y="47123"/>
                    <a:pt x="96112" y="47671"/>
                    <a:pt x="96112" y="46575"/>
                  </a:cubicBezTo>
                  <a:cubicBezTo>
                    <a:pt x="96112" y="46027"/>
                    <a:pt x="95550" y="46575"/>
                    <a:pt x="95550" y="46575"/>
                  </a:cubicBezTo>
                  <a:cubicBezTo>
                    <a:pt x="95831" y="45479"/>
                    <a:pt x="95269" y="45479"/>
                    <a:pt x="94988" y="44931"/>
                  </a:cubicBezTo>
                  <a:cubicBezTo>
                    <a:pt x="94426" y="44383"/>
                    <a:pt x="94426" y="43835"/>
                    <a:pt x="93864" y="44383"/>
                  </a:cubicBezTo>
                  <a:cubicBezTo>
                    <a:pt x="93302" y="44931"/>
                    <a:pt x="93021" y="45479"/>
                    <a:pt x="92459" y="44931"/>
                  </a:cubicBezTo>
                  <a:cubicBezTo>
                    <a:pt x="91896" y="44383"/>
                    <a:pt x="91615" y="45479"/>
                    <a:pt x="91053" y="44931"/>
                  </a:cubicBezTo>
                  <a:cubicBezTo>
                    <a:pt x="90491" y="43835"/>
                    <a:pt x="89929" y="43835"/>
                    <a:pt x="89367" y="43835"/>
                  </a:cubicBezTo>
                  <a:cubicBezTo>
                    <a:pt x="88805" y="43835"/>
                    <a:pt x="88243" y="43835"/>
                    <a:pt x="87962" y="44931"/>
                  </a:cubicBezTo>
                  <a:cubicBezTo>
                    <a:pt x="87681" y="46027"/>
                    <a:pt x="88524" y="46575"/>
                    <a:pt x="88524" y="47123"/>
                  </a:cubicBezTo>
                  <a:cubicBezTo>
                    <a:pt x="88805" y="47671"/>
                    <a:pt x="88524" y="49315"/>
                    <a:pt x="88243" y="49863"/>
                  </a:cubicBezTo>
                  <a:cubicBezTo>
                    <a:pt x="88243" y="50410"/>
                    <a:pt x="88243" y="49863"/>
                    <a:pt x="87962" y="50410"/>
                  </a:cubicBezTo>
                  <a:cubicBezTo>
                    <a:pt x="87962" y="50410"/>
                    <a:pt x="88524" y="51506"/>
                    <a:pt x="88524" y="51506"/>
                  </a:cubicBezTo>
                  <a:cubicBezTo>
                    <a:pt x="88524" y="52602"/>
                    <a:pt x="88805" y="53698"/>
                    <a:pt x="88805" y="54246"/>
                  </a:cubicBezTo>
                  <a:cubicBezTo>
                    <a:pt x="88805" y="54794"/>
                    <a:pt x="88805" y="54794"/>
                    <a:pt x="88805" y="55342"/>
                  </a:cubicBezTo>
                  <a:cubicBezTo>
                    <a:pt x="88805" y="55890"/>
                    <a:pt x="88524" y="55342"/>
                    <a:pt x="88524" y="55342"/>
                  </a:cubicBezTo>
                  <a:cubicBezTo>
                    <a:pt x="88243" y="55890"/>
                    <a:pt x="88243" y="56986"/>
                    <a:pt x="88243" y="56986"/>
                  </a:cubicBezTo>
                  <a:cubicBezTo>
                    <a:pt x="87962" y="57534"/>
                    <a:pt x="87681" y="58082"/>
                    <a:pt x="87681" y="58630"/>
                  </a:cubicBezTo>
                  <a:cubicBezTo>
                    <a:pt x="87400" y="59726"/>
                    <a:pt x="87400" y="59726"/>
                    <a:pt x="87681" y="60273"/>
                  </a:cubicBezTo>
                  <a:cubicBezTo>
                    <a:pt x="88524" y="61369"/>
                    <a:pt x="89367" y="62465"/>
                    <a:pt x="89929" y="63561"/>
                  </a:cubicBezTo>
                  <a:cubicBezTo>
                    <a:pt x="90210" y="65205"/>
                    <a:pt x="90491" y="67945"/>
                    <a:pt x="90210" y="69589"/>
                  </a:cubicBezTo>
                  <a:cubicBezTo>
                    <a:pt x="89648" y="71780"/>
                    <a:pt x="87962" y="72876"/>
                    <a:pt x="87119" y="73972"/>
                  </a:cubicBezTo>
                  <a:cubicBezTo>
                    <a:pt x="86838" y="74520"/>
                    <a:pt x="86557" y="74520"/>
                    <a:pt x="86276" y="75068"/>
                  </a:cubicBezTo>
                  <a:cubicBezTo>
                    <a:pt x="85433" y="75616"/>
                    <a:pt x="86557" y="77260"/>
                    <a:pt x="86557" y="78356"/>
                  </a:cubicBezTo>
                  <a:cubicBezTo>
                    <a:pt x="86557" y="78356"/>
                    <a:pt x="86838" y="79452"/>
                    <a:pt x="86838" y="80000"/>
                  </a:cubicBezTo>
                  <a:cubicBezTo>
                    <a:pt x="86838" y="81095"/>
                    <a:pt x="86838" y="81643"/>
                    <a:pt x="87119" y="82739"/>
                  </a:cubicBezTo>
                  <a:cubicBezTo>
                    <a:pt x="87400" y="83835"/>
                    <a:pt x="87400" y="84383"/>
                    <a:pt x="86838" y="85479"/>
                  </a:cubicBezTo>
                  <a:cubicBezTo>
                    <a:pt x="86838" y="85479"/>
                    <a:pt x="87119" y="87671"/>
                    <a:pt x="86838" y="88219"/>
                  </a:cubicBezTo>
                  <a:cubicBezTo>
                    <a:pt x="86557" y="88219"/>
                    <a:pt x="86276" y="86027"/>
                    <a:pt x="85995" y="87123"/>
                  </a:cubicBezTo>
                  <a:cubicBezTo>
                    <a:pt x="85714" y="88219"/>
                    <a:pt x="86276" y="89863"/>
                    <a:pt x="86276" y="89863"/>
                  </a:cubicBezTo>
                  <a:cubicBezTo>
                    <a:pt x="86276" y="89315"/>
                    <a:pt x="84590" y="86575"/>
                    <a:pt x="83747" y="88219"/>
                  </a:cubicBezTo>
                  <a:cubicBezTo>
                    <a:pt x="84028" y="87671"/>
                    <a:pt x="84871" y="87123"/>
                    <a:pt x="84309" y="86027"/>
                  </a:cubicBezTo>
                  <a:cubicBezTo>
                    <a:pt x="84028" y="85479"/>
                    <a:pt x="83747" y="84931"/>
                    <a:pt x="83466" y="84931"/>
                  </a:cubicBezTo>
                  <a:cubicBezTo>
                    <a:pt x="83466" y="84383"/>
                    <a:pt x="82903" y="84383"/>
                    <a:pt x="82622" y="84383"/>
                  </a:cubicBezTo>
                  <a:cubicBezTo>
                    <a:pt x="82622" y="83835"/>
                    <a:pt x="82903" y="83835"/>
                    <a:pt x="82622" y="82739"/>
                  </a:cubicBezTo>
                  <a:cubicBezTo>
                    <a:pt x="82341" y="82191"/>
                    <a:pt x="82060" y="81095"/>
                    <a:pt x="82341" y="80000"/>
                  </a:cubicBezTo>
                  <a:cubicBezTo>
                    <a:pt x="82622" y="78356"/>
                    <a:pt x="81779" y="77808"/>
                    <a:pt x="81779" y="76712"/>
                  </a:cubicBezTo>
                  <a:cubicBezTo>
                    <a:pt x="81779" y="75616"/>
                    <a:pt x="82341" y="75068"/>
                    <a:pt x="82060" y="73972"/>
                  </a:cubicBezTo>
                  <a:cubicBezTo>
                    <a:pt x="81498" y="72876"/>
                    <a:pt x="80374" y="72876"/>
                    <a:pt x="79531" y="72876"/>
                  </a:cubicBezTo>
                  <a:cubicBezTo>
                    <a:pt x="79250" y="72876"/>
                    <a:pt x="78969" y="72876"/>
                    <a:pt x="78407" y="72876"/>
                  </a:cubicBezTo>
                  <a:cubicBezTo>
                    <a:pt x="78407" y="72876"/>
                    <a:pt x="77845" y="73972"/>
                    <a:pt x="77845" y="73972"/>
                  </a:cubicBezTo>
                  <a:cubicBezTo>
                    <a:pt x="77845" y="73424"/>
                    <a:pt x="78126" y="73424"/>
                    <a:pt x="77845" y="72876"/>
                  </a:cubicBezTo>
                  <a:cubicBezTo>
                    <a:pt x="77845" y="72328"/>
                    <a:pt x="77564" y="71780"/>
                    <a:pt x="77283" y="71780"/>
                  </a:cubicBezTo>
                  <a:cubicBezTo>
                    <a:pt x="76721" y="71232"/>
                    <a:pt x="76159" y="71232"/>
                    <a:pt x="75597" y="70684"/>
                  </a:cubicBezTo>
                  <a:cubicBezTo>
                    <a:pt x="74754" y="70136"/>
                    <a:pt x="74192" y="68493"/>
                    <a:pt x="73348" y="67397"/>
                  </a:cubicBezTo>
                  <a:cubicBezTo>
                    <a:pt x="72786" y="66849"/>
                    <a:pt x="72224" y="66301"/>
                    <a:pt x="71943" y="66301"/>
                  </a:cubicBezTo>
                  <a:cubicBezTo>
                    <a:pt x="71381" y="66301"/>
                    <a:pt x="70819" y="65205"/>
                    <a:pt x="70257" y="65205"/>
                  </a:cubicBezTo>
                  <a:cubicBezTo>
                    <a:pt x="69976" y="65205"/>
                    <a:pt x="67447" y="66301"/>
                    <a:pt x="67447" y="66301"/>
                  </a:cubicBezTo>
                  <a:cubicBezTo>
                    <a:pt x="67447" y="65753"/>
                    <a:pt x="67728" y="65753"/>
                    <a:pt x="68009" y="65205"/>
                  </a:cubicBezTo>
                  <a:cubicBezTo>
                    <a:pt x="68009" y="64657"/>
                    <a:pt x="67728" y="64109"/>
                    <a:pt x="67728" y="64109"/>
                  </a:cubicBezTo>
                  <a:cubicBezTo>
                    <a:pt x="67447" y="62465"/>
                    <a:pt x="67166" y="61369"/>
                    <a:pt x="66885" y="60273"/>
                  </a:cubicBezTo>
                  <a:cubicBezTo>
                    <a:pt x="66604" y="59178"/>
                    <a:pt x="66323" y="59178"/>
                    <a:pt x="65761" y="59178"/>
                  </a:cubicBezTo>
                  <a:cubicBezTo>
                    <a:pt x="64918" y="59178"/>
                    <a:pt x="64637" y="59178"/>
                    <a:pt x="64637" y="57534"/>
                  </a:cubicBezTo>
                  <a:cubicBezTo>
                    <a:pt x="64918" y="56438"/>
                    <a:pt x="64637" y="54794"/>
                    <a:pt x="64637" y="53698"/>
                  </a:cubicBezTo>
                  <a:cubicBezTo>
                    <a:pt x="64918" y="52054"/>
                    <a:pt x="65480" y="50958"/>
                    <a:pt x="65761" y="49315"/>
                  </a:cubicBezTo>
                  <a:cubicBezTo>
                    <a:pt x="66042" y="48219"/>
                    <a:pt x="66042" y="47671"/>
                    <a:pt x="66604" y="47123"/>
                  </a:cubicBezTo>
                  <a:cubicBezTo>
                    <a:pt x="66885" y="47123"/>
                    <a:pt x="66604" y="46575"/>
                    <a:pt x="66604" y="46027"/>
                  </a:cubicBezTo>
                  <a:cubicBezTo>
                    <a:pt x="66885" y="46027"/>
                    <a:pt x="67447" y="44931"/>
                    <a:pt x="67447" y="44931"/>
                  </a:cubicBezTo>
                  <a:cubicBezTo>
                    <a:pt x="67447" y="44931"/>
                    <a:pt x="67447" y="44931"/>
                    <a:pt x="67166" y="44383"/>
                  </a:cubicBezTo>
                  <a:cubicBezTo>
                    <a:pt x="67166" y="44383"/>
                    <a:pt x="67447" y="44383"/>
                    <a:pt x="67447" y="44383"/>
                  </a:cubicBezTo>
                  <a:cubicBezTo>
                    <a:pt x="67447" y="43287"/>
                    <a:pt x="68009" y="43835"/>
                    <a:pt x="68290" y="43835"/>
                  </a:cubicBezTo>
                  <a:cubicBezTo>
                    <a:pt x="68571" y="43835"/>
                    <a:pt x="68571" y="43287"/>
                    <a:pt x="68571" y="43287"/>
                  </a:cubicBezTo>
                  <a:cubicBezTo>
                    <a:pt x="68852" y="42191"/>
                    <a:pt x="68290" y="42739"/>
                    <a:pt x="68009" y="42191"/>
                  </a:cubicBezTo>
                  <a:cubicBezTo>
                    <a:pt x="68009" y="42191"/>
                    <a:pt x="68571" y="42191"/>
                    <a:pt x="68571" y="42191"/>
                  </a:cubicBezTo>
                  <a:cubicBezTo>
                    <a:pt x="68852" y="41643"/>
                    <a:pt x="69133" y="42191"/>
                    <a:pt x="69133" y="42191"/>
                  </a:cubicBezTo>
                  <a:cubicBezTo>
                    <a:pt x="69695" y="43287"/>
                    <a:pt x="69695" y="42191"/>
                    <a:pt x="70257" y="41643"/>
                  </a:cubicBezTo>
                  <a:cubicBezTo>
                    <a:pt x="70819" y="40547"/>
                    <a:pt x="69695" y="39452"/>
                    <a:pt x="69133" y="38904"/>
                  </a:cubicBezTo>
                  <a:cubicBezTo>
                    <a:pt x="68852" y="38904"/>
                    <a:pt x="67728" y="39452"/>
                    <a:pt x="67728" y="39452"/>
                  </a:cubicBezTo>
                  <a:cubicBezTo>
                    <a:pt x="67447" y="38356"/>
                    <a:pt x="68290" y="38356"/>
                    <a:pt x="67447" y="37808"/>
                  </a:cubicBezTo>
                  <a:cubicBezTo>
                    <a:pt x="67166" y="37808"/>
                    <a:pt x="65761" y="37808"/>
                    <a:pt x="65761" y="37260"/>
                  </a:cubicBezTo>
                  <a:cubicBezTo>
                    <a:pt x="65761" y="36712"/>
                    <a:pt x="66323" y="36712"/>
                    <a:pt x="66323" y="36712"/>
                  </a:cubicBezTo>
                  <a:cubicBezTo>
                    <a:pt x="66604" y="36164"/>
                    <a:pt x="66604" y="36712"/>
                    <a:pt x="66885" y="36712"/>
                  </a:cubicBezTo>
                  <a:cubicBezTo>
                    <a:pt x="66604" y="37260"/>
                    <a:pt x="67447" y="37260"/>
                    <a:pt x="67447" y="37260"/>
                  </a:cubicBezTo>
                  <a:cubicBezTo>
                    <a:pt x="68009" y="37260"/>
                    <a:pt x="68852" y="38356"/>
                    <a:pt x="69133" y="38356"/>
                  </a:cubicBezTo>
                  <a:cubicBezTo>
                    <a:pt x="69414" y="38356"/>
                    <a:pt x="69695" y="38904"/>
                    <a:pt x="69976" y="38904"/>
                  </a:cubicBezTo>
                  <a:cubicBezTo>
                    <a:pt x="70538" y="39452"/>
                    <a:pt x="70257" y="38904"/>
                    <a:pt x="70538" y="38904"/>
                  </a:cubicBezTo>
                  <a:cubicBezTo>
                    <a:pt x="70819" y="38904"/>
                    <a:pt x="71662" y="38904"/>
                    <a:pt x="71381" y="38356"/>
                  </a:cubicBezTo>
                  <a:cubicBezTo>
                    <a:pt x="71100" y="37808"/>
                    <a:pt x="71381" y="36712"/>
                    <a:pt x="71662" y="36164"/>
                  </a:cubicBezTo>
                  <a:cubicBezTo>
                    <a:pt x="71662" y="36712"/>
                    <a:pt x="72505" y="37260"/>
                    <a:pt x="72505" y="37260"/>
                  </a:cubicBezTo>
                  <a:cubicBezTo>
                    <a:pt x="73067" y="37260"/>
                    <a:pt x="73348" y="37260"/>
                    <a:pt x="73911" y="36712"/>
                  </a:cubicBezTo>
                  <a:cubicBezTo>
                    <a:pt x="74192" y="36164"/>
                    <a:pt x="74473" y="35068"/>
                    <a:pt x="74754" y="34520"/>
                  </a:cubicBezTo>
                  <a:cubicBezTo>
                    <a:pt x="75035" y="33972"/>
                    <a:pt x="75597" y="33424"/>
                    <a:pt x="75316" y="32328"/>
                  </a:cubicBezTo>
                  <a:cubicBezTo>
                    <a:pt x="75035" y="31232"/>
                    <a:pt x="74192" y="31780"/>
                    <a:pt x="73911" y="31780"/>
                  </a:cubicBezTo>
                  <a:cubicBezTo>
                    <a:pt x="73067" y="31780"/>
                    <a:pt x="72505" y="31232"/>
                    <a:pt x="71943" y="30684"/>
                  </a:cubicBezTo>
                  <a:cubicBezTo>
                    <a:pt x="71662" y="30136"/>
                    <a:pt x="71381" y="29589"/>
                    <a:pt x="70819" y="29041"/>
                  </a:cubicBezTo>
                  <a:cubicBezTo>
                    <a:pt x="70819" y="29041"/>
                    <a:pt x="69414" y="29041"/>
                    <a:pt x="69414" y="29041"/>
                  </a:cubicBezTo>
                  <a:cubicBezTo>
                    <a:pt x="69414" y="28493"/>
                    <a:pt x="70819" y="29041"/>
                    <a:pt x="71100" y="29041"/>
                  </a:cubicBezTo>
                  <a:cubicBezTo>
                    <a:pt x="71662" y="29041"/>
                    <a:pt x="71662" y="28493"/>
                    <a:pt x="72224" y="29041"/>
                  </a:cubicBezTo>
                  <a:cubicBezTo>
                    <a:pt x="73348" y="30136"/>
                    <a:pt x="74473" y="32328"/>
                    <a:pt x="75597" y="30684"/>
                  </a:cubicBezTo>
                  <a:cubicBezTo>
                    <a:pt x="76159" y="29589"/>
                    <a:pt x="76440" y="29041"/>
                    <a:pt x="76721" y="27945"/>
                  </a:cubicBezTo>
                  <a:cubicBezTo>
                    <a:pt x="77002" y="27397"/>
                    <a:pt x="75316" y="26849"/>
                    <a:pt x="76159" y="25753"/>
                  </a:cubicBezTo>
                  <a:cubicBezTo>
                    <a:pt x="76440" y="25753"/>
                    <a:pt x="77283" y="25753"/>
                    <a:pt x="77564" y="26301"/>
                  </a:cubicBezTo>
                  <a:cubicBezTo>
                    <a:pt x="78407" y="26301"/>
                    <a:pt x="78407" y="27397"/>
                    <a:pt x="79250" y="26301"/>
                  </a:cubicBezTo>
                  <a:cubicBezTo>
                    <a:pt x="79250" y="26301"/>
                    <a:pt x="80093" y="26849"/>
                    <a:pt x="79812" y="25753"/>
                  </a:cubicBezTo>
                  <a:cubicBezTo>
                    <a:pt x="79531" y="25205"/>
                    <a:pt x="78407" y="24109"/>
                    <a:pt x="78126" y="24109"/>
                  </a:cubicBezTo>
                  <a:cubicBezTo>
                    <a:pt x="78688" y="23561"/>
                    <a:pt x="79250" y="24657"/>
                    <a:pt x="79812" y="24657"/>
                  </a:cubicBezTo>
                  <a:cubicBezTo>
                    <a:pt x="80093" y="24657"/>
                    <a:pt x="80655" y="27397"/>
                    <a:pt x="81217" y="26849"/>
                  </a:cubicBezTo>
                  <a:cubicBezTo>
                    <a:pt x="81217" y="26849"/>
                    <a:pt x="80936" y="26301"/>
                    <a:pt x="80936" y="26301"/>
                  </a:cubicBezTo>
                  <a:cubicBezTo>
                    <a:pt x="81217" y="25753"/>
                    <a:pt x="81498" y="25753"/>
                    <a:pt x="82060" y="25205"/>
                  </a:cubicBezTo>
                  <a:cubicBezTo>
                    <a:pt x="82341" y="24657"/>
                    <a:pt x="83185" y="23013"/>
                    <a:pt x="83466" y="22465"/>
                  </a:cubicBezTo>
                  <a:cubicBezTo>
                    <a:pt x="83466" y="20821"/>
                    <a:pt x="82903" y="20821"/>
                    <a:pt x="82341" y="19726"/>
                  </a:cubicBezTo>
                  <a:cubicBezTo>
                    <a:pt x="82341" y="19726"/>
                    <a:pt x="81498" y="16438"/>
                    <a:pt x="81498" y="16986"/>
                  </a:cubicBezTo>
                  <a:cubicBezTo>
                    <a:pt x="81779" y="16438"/>
                    <a:pt x="82903" y="16438"/>
                    <a:pt x="83185" y="16438"/>
                  </a:cubicBezTo>
                  <a:cubicBezTo>
                    <a:pt x="84028" y="15890"/>
                    <a:pt x="82622" y="15342"/>
                    <a:pt x="82622" y="14794"/>
                  </a:cubicBezTo>
                  <a:cubicBezTo>
                    <a:pt x="82341" y="14246"/>
                    <a:pt x="83466" y="14246"/>
                    <a:pt x="83466" y="13698"/>
                  </a:cubicBezTo>
                  <a:cubicBezTo>
                    <a:pt x="83466" y="13698"/>
                    <a:pt x="80655" y="11506"/>
                    <a:pt x="80655" y="11506"/>
                  </a:cubicBezTo>
                  <a:cubicBezTo>
                    <a:pt x="80936" y="11506"/>
                    <a:pt x="81498" y="10958"/>
                    <a:pt x="81779" y="10958"/>
                  </a:cubicBezTo>
                  <a:cubicBezTo>
                    <a:pt x="80936" y="10958"/>
                    <a:pt x="80093" y="10410"/>
                    <a:pt x="79250" y="10410"/>
                  </a:cubicBezTo>
                  <a:cubicBezTo>
                    <a:pt x="78688" y="10410"/>
                    <a:pt x="77845" y="10958"/>
                    <a:pt x="77564" y="10410"/>
                  </a:cubicBezTo>
                  <a:cubicBezTo>
                    <a:pt x="78126" y="10958"/>
                    <a:pt x="77283" y="11506"/>
                    <a:pt x="77564" y="12602"/>
                  </a:cubicBezTo>
                  <a:cubicBezTo>
                    <a:pt x="77845" y="13150"/>
                    <a:pt x="78688" y="13698"/>
                    <a:pt x="78688" y="14246"/>
                  </a:cubicBezTo>
                  <a:cubicBezTo>
                    <a:pt x="78688" y="14246"/>
                    <a:pt x="78126" y="14794"/>
                    <a:pt x="78126" y="14794"/>
                  </a:cubicBezTo>
                  <a:cubicBezTo>
                    <a:pt x="78126" y="14794"/>
                    <a:pt x="78688" y="15342"/>
                    <a:pt x="78407" y="15342"/>
                  </a:cubicBezTo>
                  <a:cubicBezTo>
                    <a:pt x="77845" y="15890"/>
                    <a:pt x="77564" y="14794"/>
                    <a:pt x="77283" y="16986"/>
                  </a:cubicBezTo>
                  <a:cubicBezTo>
                    <a:pt x="77002" y="18082"/>
                    <a:pt x="77002" y="19178"/>
                    <a:pt x="76721" y="20273"/>
                  </a:cubicBezTo>
                  <a:cubicBezTo>
                    <a:pt x="76440" y="20273"/>
                    <a:pt x="76159" y="20821"/>
                    <a:pt x="76159" y="21369"/>
                  </a:cubicBezTo>
                  <a:cubicBezTo>
                    <a:pt x="76159" y="21917"/>
                    <a:pt x="75878" y="21917"/>
                    <a:pt x="75878" y="22465"/>
                  </a:cubicBezTo>
                  <a:cubicBezTo>
                    <a:pt x="75035" y="23013"/>
                    <a:pt x="75316" y="23561"/>
                    <a:pt x="74754" y="21917"/>
                  </a:cubicBezTo>
                  <a:cubicBezTo>
                    <a:pt x="74473" y="21369"/>
                    <a:pt x="73629" y="20273"/>
                    <a:pt x="73629" y="19178"/>
                  </a:cubicBezTo>
                  <a:cubicBezTo>
                    <a:pt x="73629" y="19178"/>
                    <a:pt x="73629" y="17534"/>
                    <a:pt x="73911" y="17534"/>
                  </a:cubicBezTo>
                  <a:cubicBezTo>
                    <a:pt x="73911" y="17534"/>
                    <a:pt x="74473" y="18082"/>
                    <a:pt x="74473" y="16986"/>
                  </a:cubicBezTo>
                  <a:cubicBezTo>
                    <a:pt x="74192" y="15890"/>
                    <a:pt x="74192" y="15342"/>
                    <a:pt x="73629" y="14246"/>
                  </a:cubicBezTo>
                  <a:cubicBezTo>
                    <a:pt x="73067" y="13698"/>
                    <a:pt x="72505" y="12602"/>
                    <a:pt x="71943" y="13698"/>
                  </a:cubicBezTo>
                  <a:cubicBezTo>
                    <a:pt x="71662" y="14246"/>
                    <a:pt x="71662" y="15342"/>
                    <a:pt x="71662" y="16438"/>
                  </a:cubicBezTo>
                  <a:cubicBezTo>
                    <a:pt x="71662" y="16986"/>
                    <a:pt x="70538" y="16986"/>
                    <a:pt x="70538" y="16438"/>
                  </a:cubicBezTo>
                  <a:cubicBezTo>
                    <a:pt x="70538" y="15890"/>
                    <a:pt x="70538" y="14246"/>
                    <a:pt x="70257" y="13698"/>
                  </a:cubicBezTo>
                  <a:cubicBezTo>
                    <a:pt x="69133" y="12054"/>
                    <a:pt x="70538" y="13698"/>
                    <a:pt x="70538" y="13150"/>
                  </a:cubicBezTo>
                  <a:cubicBezTo>
                    <a:pt x="70819" y="13150"/>
                    <a:pt x="71100" y="12602"/>
                    <a:pt x="70819" y="12602"/>
                  </a:cubicBezTo>
                  <a:cubicBezTo>
                    <a:pt x="70819" y="12054"/>
                    <a:pt x="70538" y="11506"/>
                    <a:pt x="70257" y="12054"/>
                  </a:cubicBezTo>
                  <a:cubicBezTo>
                    <a:pt x="69976" y="12602"/>
                    <a:pt x="69976" y="11506"/>
                    <a:pt x="69695" y="11506"/>
                  </a:cubicBezTo>
                  <a:cubicBezTo>
                    <a:pt x="69414" y="10958"/>
                    <a:pt x="69133" y="12054"/>
                    <a:pt x="68852" y="11506"/>
                  </a:cubicBezTo>
                  <a:cubicBezTo>
                    <a:pt x="68290" y="10958"/>
                    <a:pt x="68009" y="11506"/>
                    <a:pt x="68290" y="9863"/>
                  </a:cubicBezTo>
                  <a:cubicBezTo>
                    <a:pt x="68290" y="9863"/>
                    <a:pt x="68290" y="9863"/>
                    <a:pt x="68571" y="9863"/>
                  </a:cubicBezTo>
                  <a:cubicBezTo>
                    <a:pt x="68571" y="9315"/>
                    <a:pt x="68571" y="9315"/>
                    <a:pt x="68571" y="8767"/>
                  </a:cubicBezTo>
                  <a:cubicBezTo>
                    <a:pt x="68852" y="8767"/>
                    <a:pt x="68852" y="8767"/>
                    <a:pt x="69133" y="8767"/>
                  </a:cubicBezTo>
                  <a:cubicBezTo>
                    <a:pt x="68852" y="8767"/>
                    <a:pt x="68571" y="7123"/>
                    <a:pt x="68571" y="7123"/>
                  </a:cubicBezTo>
                  <a:cubicBezTo>
                    <a:pt x="68290" y="6027"/>
                    <a:pt x="67728" y="6027"/>
                    <a:pt x="67728" y="5479"/>
                  </a:cubicBezTo>
                  <a:cubicBezTo>
                    <a:pt x="67166" y="4931"/>
                    <a:pt x="67447" y="4931"/>
                    <a:pt x="67166" y="3835"/>
                  </a:cubicBezTo>
                  <a:cubicBezTo>
                    <a:pt x="67166" y="2739"/>
                    <a:pt x="66604" y="2191"/>
                    <a:pt x="66604" y="1643"/>
                  </a:cubicBezTo>
                  <a:cubicBezTo>
                    <a:pt x="66323" y="547"/>
                    <a:pt x="65761" y="547"/>
                    <a:pt x="65199" y="547"/>
                  </a:cubicBezTo>
                  <a:cubicBezTo>
                    <a:pt x="64918" y="547"/>
                    <a:pt x="65199" y="0"/>
                    <a:pt x="64637" y="0"/>
                  </a:cubicBezTo>
                  <a:cubicBezTo>
                    <a:pt x="64355" y="0"/>
                    <a:pt x="64074" y="0"/>
                    <a:pt x="64074" y="1095"/>
                  </a:cubicBezTo>
                  <a:cubicBezTo>
                    <a:pt x="64074" y="1095"/>
                    <a:pt x="63231" y="1643"/>
                    <a:pt x="63231" y="1643"/>
                  </a:cubicBezTo>
                  <a:cubicBezTo>
                    <a:pt x="63512" y="1643"/>
                    <a:pt x="64074" y="1643"/>
                    <a:pt x="64074" y="2191"/>
                  </a:cubicBezTo>
                  <a:cubicBezTo>
                    <a:pt x="64074" y="2191"/>
                    <a:pt x="63512" y="2739"/>
                    <a:pt x="63512" y="2739"/>
                  </a:cubicBezTo>
                  <a:cubicBezTo>
                    <a:pt x="63231" y="3287"/>
                    <a:pt x="62950" y="2191"/>
                    <a:pt x="62669" y="3287"/>
                  </a:cubicBezTo>
                  <a:cubicBezTo>
                    <a:pt x="62388" y="3287"/>
                    <a:pt x="62107" y="4931"/>
                    <a:pt x="62107" y="5479"/>
                  </a:cubicBezTo>
                  <a:cubicBezTo>
                    <a:pt x="62388" y="5479"/>
                    <a:pt x="62950" y="5479"/>
                    <a:pt x="63231" y="6027"/>
                  </a:cubicBezTo>
                  <a:cubicBezTo>
                    <a:pt x="62950" y="5479"/>
                    <a:pt x="62388" y="7671"/>
                    <a:pt x="62388" y="8219"/>
                  </a:cubicBezTo>
                  <a:cubicBezTo>
                    <a:pt x="62388" y="8767"/>
                    <a:pt x="62950" y="9863"/>
                    <a:pt x="63231" y="10410"/>
                  </a:cubicBezTo>
                  <a:cubicBezTo>
                    <a:pt x="63512" y="10410"/>
                    <a:pt x="64074" y="11506"/>
                    <a:pt x="64355" y="11506"/>
                  </a:cubicBezTo>
                  <a:cubicBezTo>
                    <a:pt x="64918" y="10958"/>
                    <a:pt x="64918" y="10958"/>
                    <a:pt x="65199" y="11506"/>
                  </a:cubicBezTo>
                  <a:cubicBezTo>
                    <a:pt x="65480" y="11506"/>
                    <a:pt x="66042" y="12602"/>
                    <a:pt x="66042" y="12602"/>
                  </a:cubicBezTo>
                  <a:cubicBezTo>
                    <a:pt x="65761" y="13150"/>
                    <a:pt x="65480" y="12054"/>
                    <a:pt x="65480" y="13150"/>
                  </a:cubicBezTo>
                  <a:cubicBezTo>
                    <a:pt x="65480" y="14246"/>
                    <a:pt x="65199" y="14246"/>
                    <a:pt x="65199" y="14794"/>
                  </a:cubicBezTo>
                  <a:cubicBezTo>
                    <a:pt x="64918" y="15890"/>
                    <a:pt x="65480" y="15890"/>
                    <a:pt x="65761" y="15342"/>
                  </a:cubicBezTo>
                  <a:cubicBezTo>
                    <a:pt x="65761" y="15342"/>
                    <a:pt x="66323" y="13698"/>
                    <a:pt x="66323" y="14246"/>
                  </a:cubicBezTo>
                  <a:cubicBezTo>
                    <a:pt x="66604" y="14794"/>
                    <a:pt x="66323" y="15890"/>
                    <a:pt x="66323" y="16438"/>
                  </a:cubicBezTo>
                  <a:cubicBezTo>
                    <a:pt x="66042" y="16986"/>
                    <a:pt x="65761" y="16986"/>
                    <a:pt x="65480" y="16986"/>
                  </a:cubicBezTo>
                  <a:cubicBezTo>
                    <a:pt x="65480" y="17534"/>
                    <a:pt x="65480" y="18082"/>
                    <a:pt x="65199" y="18630"/>
                  </a:cubicBezTo>
                  <a:cubicBezTo>
                    <a:pt x="64918" y="18630"/>
                    <a:pt x="64355" y="18630"/>
                    <a:pt x="64074" y="19178"/>
                  </a:cubicBezTo>
                  <a:cubicBezTo>
                    <a:pt x="63793" y="19178"/>
                    <a:pt x="63512" y="20273"/>
                    <a:pt x="63512" y="20273"/>
                  </a:cubicBezTo>
                  <a:cubicBezTo>
                    <a:pt x="63793" y="20821"/>
                    <a:pt x="64074" y="21369"/>
                    <a:pt x="64074" y="22465"/>
                  </a:cubicBezTo>
                  <a:cubicBezTo>
                    <a:pt x="64074" y="23013"/>
                    <a:pt x="63793" y="22465"/>
                    <a:pt x="63512" y="21917"/>
                  </a:cubicBezTo>
                  <a:cubicBezTo>
                    <a:pt x="63512" y="21917"/>
                    <a:pt x="63231" y="21917"/>
                    <a:pt x="63231" y="22465"/>
                  </a:cubicBezTo>
                  <a:cubicBezTo>
                    <a:pt x="62950" y="22465"/>
                    <a:pt x="62388" y="21917"/>
                    <a:pt x="62388" y="21369"/>
                  </a:cubicBezTo>
                  <a:cubicBezTo>
                    <a:pt x="62388" y="20821"/>
                    <a:pt x="62950" y="19178"/>
                    <a:pt x="62950" y="18630"/>
                  </a:cubicBezTo>
                  <a:cubicBezTo>
                    <a:pt x="63231" y="17534"/>
                    <a:pt x="62388" y="18630"/>
                    <a:pt x="62388" y="18630"/>
                  </a:cubicBezTo>
                  <a:cubicBezTo>
                    <a:pt x="62107" y="18630"/>
                    <a:pt x="61264" y="17534"/>
                    <a:pt x="60983" y="16986"/>
                  </a:cubicBezTo>
                  <a:cubicBezTo>
                    <a:pt x="60421" y="16438"/>
                    <a:pt x="60702" y="17534"/>
                    <a:pt x="60140" y="17534"/>
                  </a:cubicBezTo>
                  <a:cubicBezTo>
                    <a:pt x="59859" y="17534"/>
                    <a:pt x="59016" y="16986"/>
                    <a:pt x="59578" y="18082"/>
                  </a:cubicBezTo>
                  <a:cubicBezTo>
                    <a:pt x="59859" y="18630"/>
                    <a:pt x="59859" y="19178"/>
                    <a:pt x="60421" y="19178"/>
                  </a:cubicBezTo>
                  <a:cubicBezTo>
                    <a:pt x="60702" y="19178"/>
                    <a:pt x="61264" y="19178"/>
                    <a:pt x="61264" y="20273"/>
                  </a:cubicBezTo>
                  <a:cubicBezTo>
                    <a:pt x="61826" y="22465"/>
                    <a:pt x="60140" y="19726"/>
                    <a:pt x="59859" y="19178"/>
                  </a:cubicBezTo>
                  <a:cubicBezTo>
                    <a:pt x="59297" y="19178"/>
                    <a:pt x="59297" y="20273"/>
                    <a:pt x="58735" y="20273"/>
                  </a:cubicBezTo>
                  <a:cubicBezTo>
                    <a:pt x="58173" y="20273"/>
                    <a:pt x="57892" y="19726"/>
                    <a:pt x="57330" y="19726"/>
                  </a:cubicBezTo>
                  <a:cubicBezTo>
                    <a:pt x="56206" y="20273"/>
                    <a:pt x="55362" y="20273"/>
                    <a:pt x="54238" y="20273"/>
                  </a:cubicBezTo>
                  <a:cubicBezTo>
                    <a:pt x="53395" y="19726"/>
                    <a:pt x="52271" y="18630"/>
                    <a:pt x="51147" y="18082"/>
                  </a:cubicBezTo>
                  <a:cubicBezTo>
                    <a:pt x="50866" y="18082"/>
                    <a:pt x="50304" y="18082"/>
                    <a:pt x="50023" y="17534"/>
                  </a:cubicBezTo>
                  <a:cubicBezTo>
                    <a:pt x="49742" y="16438"/>
                    <a:pt x="49742" y="15342"/>
                    <a:pt x="49461" y="15342"/>
                  </a:cubicBezTo>
                  <a:cubicBezTo>
                    <a:pt x="48899" y="14794"/>
                    <a:pt x="48337" y="15342"/>
                    <a:pt x="48056" y="15342"/>
                  </a:cubicBezTo>
                  <a:cubicBezTo>
                    <a:pt x="47213" y="15890"/>
                    <a:pt x="46651" y="15890"/>
                    <a:pt x="46088" y="15890"/>
                  </a:cubicBezTo>
                  <a:cubicBezTo>
                    <a:pt x="45807" y="16438"/>
                    <a:pt x="45245" y="16986"/>
                    <a:pt x="45245" y="17534"/>
                  </a:cubicBezTo>
                  <a:cubicBezTo>
                    <a:pt x="45245" y="17534"/>
                    <a:pt x="46370" y="18630"/>
                    <a:pt x="46651" y="18630"/>
                  </a:cubicBezTo>
                  <a:cubicBezTo>
                    <a:pt x="46651" y="18630"/>
                    <a:pt x="46370" y="16986"/>
                    <a:pt x="46932" y="17534"/>
                  </a:cubicBezTo>
                  <a:cubicBezTo>
                    <a:pt x="47213" y="17534"/>
                    <a:pt x="47213" y="18082"/>
                    <a:pt x="47494" y="17534"/>
                  </a:cubicBezTo>
                  <a:cubicBezTo>
                    <a:pt x="47775" y="17534"/>
                    <a:pt x="49461" y="15342"/>
                    <a:pt x="49461" y="16438"/>
                  </a:cubicBezTo>
                  <a:cubicBezTo>
                    <a:pt x="49461" y="16986"/>
                    <a:pt x="48618" y="17534"/>
                    <a:pt x="48337" y="18082"/>
                  </a:cubicBezTo>
                  <a:cubicBezTo>
                    <a:pt x="48056" y="18630"/>
                    <a:pt x="47494" y="18630"/>
                    <a:pt x="46932" y="18630"/>
                  </a:cubicBezTo>
                  <a:cubicBezTo>
                    <a:pt x="46651" y="19178"/>
                    <a:pt x="45807" y="20273"/>
                    <a:pt x="46370" y="20821"/>
                  </a:cubicBezTo>
                  <a:cubicBezTo>
                    <a:pt x="46932" y="20821"/>
                    <a:pt x="46932" y="21369"/>
                    <a:pt x="46651" y="22465"/>
                  </a:cubicBezTo>
                  <a:cubicBezTo>
                    <a:pt x="46651" y="23013"/>
                    <a:pt x="47213" y="23013"/>
                    <a:pt x="47213" y="23561"/>
                  </a:cubicBezTo>
                  <a:cubicBezTo>
                    <a:pt x="47494" y="24109"/>
                    <a:pt x="47494" y="25205"/>
                    <a:pt x="46932" y="24109"/>
                  </a:cubicBezTo>
                  <a:cubicBezTo>
                    <a:pt x="46370" y="23013"/>
                    <a:pt x="46932" y="25205"/>
                    <a:pt x="46651" y="24657"/>
                  </a:cubicBezTo>
                  <a:cubicBezTo>
                    <a:pt x="46370" y="24657"/>
                    <a:pt x="45807" y="23013"/>
                    <a:pt x="45526" y="23561"/>
                  </a:cubicBezTo>
                  <a:cubicBezTo>
                    <a:pt x="46088" y="23013"/>
                    <a:pt x="46932" y="23561"/>
                    <a:pt x="46088" y="22465"/>
                  </a:cubicBezTo>
                  <a:cubicBezTo>
                    <a:pt x="46370" y="22465"/>
                    <a:pt x="46651" y="21917"/>
                    <a:pt x="46088" y="21369"/>
                  </a:cubicBezTo>
                  <a:cubicBezTo>
                    <a:pt x="46651" y="21917"/>
                    <a:pt x="45245" y="21917"/>
                    <a:pt x="45526" y="21917"/>
                  </a:cubicBezTo>
                  <a:cubicBezTo>
                    <a:pt x="45526" y="21369"/>
                    <a:pt x="45526" y="21369"/>
                    <a:pt x="45807" y="21369"/>
                  </a:cubicBezTo>
                  <a:cubicBezTo>
                    <a:pt x="45807" y="20821"/>
                    <a:pt x="44964" y="21917"/>
                    <a:pt x="44964" y="21917"/>
                  </a:cubicBezTo>
                  <a:cubicBezTo>
                    <a:pt x="44683" y="21917"/>
                    <a:pt x="44964" y="20821"/>
                    <a:pt x="44683" y="20273"/>
                  </a:cubicBezTo>
                  <a:cubicBezTo>
                    <a:pt x="44683" y="20273"/>
                    <a:pt x="44121" y="20273"/>
                    <a:pt x="44121" y="20273"/>
                  </a:cubicBezTo>
                  <a:cubicBezTo>
                    <a:pt x="43559" y="20273"/>
                    <a:pt x="43559" y="18630"/>
                    <a:pt x="42997" y="19178"/>
                  </a:cubicBezTo>
                  <a:cubicBezTo>
                    <a:pt x="42435" y="20273"/>
                    <a:pt x="42154" y="20273"/>
                    <a:pt x="41311" y="20273"/>
                  </a:cubicBezTo>
                  <a:cubicBezTo>
                    <a:pt x="40187" y="20273"/>
                    <a:pt x="39344" y="20273"/>
                    <a:pt x="38220" y="20273"/>
                  </a:cubicBezTo>
                  <a:cubicBezTo>
                    <a:pt x="37939" y="20273"/>
                    <a:pt x="35971" y="20273"/>
                    <a:pt x="35971" y="19726"/>
                  </a:cubicBezTo>
                  <a:cubicBezTo>
                    <a:pt x="35690" y="19726"/>
                    <a:pt x="36533" y="18630"/>
                    <a:pt x="36814" y="18082"/>
                  </a:cubicBezTo>
                  <a:cubicBezTo>
                    <a:pt x="37096" y="17534"/>
                    <a:pt x="37377" y="18082"/>
                    <a:pt x="37939" y="18082"/>
                  </a:cubicBezTo>
                  <a:cubicBezTo>
                    <a:pt x="38220" y="17534"/>
                    <a:pt x="37377" y="16438"/>
                    <a:pt x="37377" y="16438"/>
                  </a:cubicBezTo>
                  <a:cubicBezTo>
                    <a:pt x="36814" y="15342"/>
                    <a:pt x="36533" y="15342"/>
                    <a:pt x="35971" y="14794"/>
                  </a:cubicBezTo>
                  <a:cubicBezTo>
                    <a:pt x="35690" y="14794"/>
                    <a:pt x="35409" y="14246"/>
                    <a:pt x="35128" y="14794"/>
                  </a:cubicBezTo>
                  <a:cubicBezTo>
                    <a:pt x="34847" y="15342"/>
                    <a:pt x="34566" y="15890"/>
                    <a:pt x="34285" y="15342"/>
                  </a:cubicBezTo>
                  <a:cubicBezTo>
                    <a:pt x="33442" y="14246"/>
                    <a:pt x="32599" y="14246"/>
                    <a:pt x="31756" y="13698"/>
                  </a:cubicBezTo>
                  <a:cubicBezTo>
                    <a:pt x="30632" y="13150"/>
                    <a:pt x="29789" y="13150"/>
                    <a:pt x="28665" y="12054"/>
                  </a:cubicBezTo>
                  <a:cubicBezTo>
                    <a:pt x="27822" y="10958"/>
                    <a:pt x="27259" y="10410"/>
                    <a:pt x="26135" y="10410"/>
                  </a:cubicBezTo>
                  <a:cubicBezTo>
                    <a:pt x="25854" y="10410"/>
                    <a:pt x="25573" y="10410"/>
                    <a:pt x="25292" y="10958"/>
                  </a:cubicBezTo>
                  <a:cubicBezTo>
                    <a:pt x="25011" y="11506"/>
                    <a:pt x="24730" y="12602"/>
                    <a:pt x="24449" y="12602"/>
                  </a:cubicBezTo>
                  <a:cubicBezTo>
                    <a:pt x="24168" y="12602"/>
                    <a:pt x="23325" y="13150"/>
                    <a:pt x="23325" y="12602"/>
                  </a:cubicBezTo>
                  <a:cubicBezTo>
                    <a:pt x="23325" y="12054"/>
                    <a:pt x="23887" y="11506"/>
                    <a:pt x="23887" y="10958"/>
                  </a:cubicBezTo>
                  <a:cubicBezTo>
                    <a:pt x="23887" y="10958"/>
                    <a:pt x="23044" y="11506"/>
                    <a:pt x="23044" y="10958"/>
                  </a:cubicBezTo>
                  <a:cubicBezTo>
                    <a:pt x="23325" y="10410"/>
                    <a:pt x="23325" y="9863"/>
                    <a:pt x="23044" y="9315"/>
                  </a:cubicBezTo>
                  <a:cubicBezTo>
                    <a:pt x="23044" y="8219"/>
                    <a:pt x="21920" y="9315"/>
                    <a:pt x="21920" y="9863"/>
                  </a:cubicBezTo>
                  <a:cubicBezTo>
                    <a:pt x="21920" y="9863"/>
                    <a:pt x="22482" y="9315"/>
                    <a:pt x="22482" y="9863"/>
                  </a:cubicBezTo>
                  <a:cubicBezTo>
                    <a:pt x="22763" y="9863"/>
                    <a:pt x="21639" y="10958"/>
                    <a:pt x="22482" y="10958"/>
                  </a:cubicBezTo>
                  <a:cubicBezTo>
                    <a:pt x="22201" y="10958"/>
                    <a:pt x="21920" y="10958"/>
                    <a:pt x="21920" y="12054"/>
                  </a:cubicBezTo>
                  <a:cubicBezTo>
                    <a:pt x="21920" y="12602"/>
                    <a:pt x="21639" y="13150"/>
                    <a:pt x="21358" y="12602"/>
                  </a:cubicBezTo>
                  <a:cubicBezTo>
                    <a:pt x="20515" y="12054"/>
                    <a:pt x="20234" y="11506"/>
                    <a:pt x="19953" y="9863"/>
                  </a:cubicBezTo>
                  <a:cubicBezTo>
                    <a:pt x="19672" y="8767"/>
                    <a:pt x="19110" y="8219"/>
                    <a:pt x="18548" y="7123"/>
                  </a:cubicBezTo>
                  <a:cubicBezTo>
                    <a:pt x="18266" y="7123"/>
                    <a:pt x="17985" y="6027"/>
                    <a:pt x="17704" y="6575"/>
                  </a:cubicBezTo>
                  <a:cubicBezTo>
                    <a:pt x="17704" y="7671"/>
                    <a:pt x="18548" y="8219"/>
                    <a:pt x="18829" y="8767"/>
                  </a:cubicBezTo>
                  <a:cubicBezTo>
                    <a:pt x="18829" y="8219"/>
                    <a:pt x="17704" y="8767"/>
                    <a:pt x="17704" y="9315"/>
                  </a:cubicBezTo>
                  <a:cubicBezTo>
                    <a:pt x="17423" y="9863"/>
                    <a:pt x="17704" y="9863"/>
                    <a:pt x="17423" y="10410"/>
                  </a:cubicBezTo>
                  <a:cubicBezTo>
                    <a:pt x="17142" y="10410"/>
                    <a:pt x="16861" y="11506"/>
                    <a:pt x="16580" y="10958"/>
                  </a:cubicBezTo>
                  <a:cubicBezTo>
                    <a:pt x="16580" y="10958"/>
                    <a:pt x="16580" y="10410"/>
                    <a:pt x="16580" y="10410"/>
                  </a:cubicBezTo>
                  <a:cubicBezTo>
                    <a:pt x="16580" y="9863"/>
                    <a:pt x="15175" y="10958"/>
                    <a:pt x="15175" y="11506"/>
                  </a:cubicBezTo>
                  <a:cubicBezTo>
                    <a:pt x="14894" y="12054"/>
                    <a:pt x="14613" y="12602"/>
                    <a:pt x="14051" y="13150"/>
                  </a:cubicBezTo>
                  <a:cubicBezTo>
                    <a:pt x="13770" y="13698"/>
                    <a:pt x="14051" y="12054"/>
                    <a:pt x="13770" y="12054"/>
                  </a:cubicBezTo>
                  <a:cubicBezTo>
                    <a:pt x="13489" y="12054"/>
                    <a:pt x="13208" y="12602"/>
                    <a:pt x="12927" y="12602"/>
                  </a:cubicBezTo>
                  <a:cubicBezTo>
                    <a:pt x="12646" y="12602"/>
                    <a:pt x="12646" y="13698"/>
                    <a:pt x="12365" y="13698"/>
                  </a:cubicBezTo>
                  <a:cubicBezTo>
                    <a:pt x="12084" y="13698"/>
                    <a:pt x="11241" y="14794"/>
                    <a:pt x="11522" y="14794"/>
                  </a:cubicBezTo>
                  <a:cubicBezTo>
                    <a:pt x="11522" y="15342"/>
                    <a:pt x="12084" y="15342"/>
                    <a:pt x="11241" y="15890"/>
                  </a:cubicBezTo>
                  <a:cubicBezTo>
                    <a:pt x="11241" y="15890"/>
                    <a:pt x="10398" y="15890"/>
                    <a:pt x="10398" y="15342"/>
                  </a:cubicBezTo>
                  <a:cubicBezTo>
                    <a:pt x="10398" y="14794"/>
                    <a:pt x="11241" y="14246"/>
                    <a:pt x="11241" y="14246"/>
                  </a:cubicBezTo>
                  <a:cubicBezTo>
                    <a:pt x="11522" y="13150"/>
                    <a:pt x="12084" y="12602"/>
                    <a:pt x="12365" y="12054"/>
                  </a:cubicBezTo>
                  <a:cubicBezTo>
                    <a:pt x="12927" y="11506"/>
                    <a:pt x="13208" y="11506"/>
                    <a:pt x="13770" y="12054"/>
                  </a:cubicBezTo>
                  <a:cubicBezTo>
                    <a:pt x="13489" y="12054"/>
                    <a:pt x="15737" y="9863"/>
                    <a:pt x="15737" y="9863"/>
                  </a:cubicBezTo>
                  <a:cubicBezTo>
                    <a:pt x="16299" y="9315"/>
                    <a:pt x="16018" y="8767"/>
                    <a:pt x="15737" y="8767"/>
                  </a:cubicBezTo>
                  <a:cubicBezTo>
                    <a:pt x="15175" y="8767"/>
                    <a:pt x="14613" y="8767"/>
                    <a:pt x="14051" y="9315"/>
                  </a:cubicBezTo>
                  <a:cubicBezTo>
                    <a:pt x="13770" y="9315"/>
                    <a:pt x="13770" y="10410"/>
                    <a:pt x="13208" y="10410"/>
                  </a:cubicBezTo>
                  <a:cubicBezTo>
                    <a:pt x="12927" y="10410"/>
                    <a:pt x="12365" y="10958"/>
                    <a:pt x="12084" y="10958"/>
                  </a:cubicBezTo>
                  <a:cubicBezTo>
                    <a:pt x="11522" y="10958"/>
                    <a:pt x="10117" y="13698"/>
                    <a:pt x="9836" y="13150"/>
                  </a:cubicBezTo>
                  <a:cubicBezTo>
                    <a:pt x="9555" y="13150"/>
                    <a:pt x="10117" y="12602"/>
                    <a:pt x="10117" y="12054"/>
                  </a:cubicBezTo>
                  <a:cubicBezTo>
                    <a:pt x="10117" y="12054"/>
                    <a:pt x="9274" y="11506"/>
                    <a:pt x="9274" y="11506"/>
                  </a:cubicBezTo>
                  <a:cubicBezTo>
                    <a:pt x="9274" y="11506"/>
                    <a:pt x="8430" y="12602"/>
                    <a:pt x="8149" y="12602"/>
                  </a:cubicBezTo>
                  <a:cubicBezTo>
                    <a:pt x="7868" y="12602"/>
                    <a:pt x="7306" y="13150"/>
                    <a:pt x="7025" y="13698"/>
                  </a:cubicBezTo>
                  <a:cubicBezTo>
                    <a:pt x="6744" y="13698"/>
                    <a:pt x="7306" y="14246"/>
                    <a:pt x="7306" y="14246"/>
                  </a:cubicBezTo>
                  <a:cubicBezTo>
                    <a:pt x="7587" y="14246"/>
                    <a:pt x="7306" y="14794"/>
                    <a:pt x="7306" y="14794"/>
                  </a:cubicBezTo>
                  <a:cubicBezTo>
                    <a:pt x="7306" y="15342"/>
                    <a:pt x="8430" y="14794"/>
                    <a:pt x="8430" y="14794"/>
                  </a:cubicBezTo>
                  <a:cubicBezTo>
                    <a:pt x="8711" y="14246"/>
                    <a:pt x="9274" y="13698"/>
                    <a:pt x="9555" y="13150"/>
                  </a:cubicBezTo>
                  <a:cubicBezTo>
                    <a:pt x="8149" y="14246"/>
                    <a:pt x="9555" y="14794"/>
                    <a:pt x="9274" y="15890"/>
                  </a:cubicBezTo>
                  <a:cubicBezTo>
                    <a:pt x="9274" y="15890"/>
                    <a:pt x="8992" y="15342"/>
                    <a:pt x="8992" y="15342"/>
                  </a:cubicBezTo>
                  <a:cubicBezTo>
                    <a:pt x="8430" y="14794"/>
                    <a:pt x="8149" y="15342"/>
                    <a:pt x="7868" y="15890"/>
                  </a:cubicBezTo>
                  <a:cubicBezTo>
                    <a:pt x="7587" y="15890"/>
                    <a:pt x="6463" y="15342"/>
                    <a:pt x="5901" y="15342"/>
                  </a:cubicBezTo>
                  <a:cubicBezTo>
                    <a:pt x="5339" y="15342"/>
                    <a:pt x="4496" y="14246"/>
                    <a:pt x="3934" y="13698"/>
                  </a:cubicBezTo>
                  <a:cubicBezTo>
                    <a:pt x="3653" y="13698"/>
                    <a:pt x="3372" y="13150"/>
                    <a:pt x="3091" y="13150"/>
                  </a:cubicBezTo>
                  <a:cubicBezTo>
                    <a:pt x="2810" y="12602"/>
                    <a:pt x="2529" y="11506"/>
                    <a:pt x="2810" y="11506"/>
                  </a:cubicBezTo>
                  <a:cubicBezTo>
                    <a:pt x="2529" y="11506"/>
                    <a:pt x="1967" y="11506"/>
                    <a:pt x="1686" y="12054"/>
                  </a:cubicBezTo>
                  <a:cubicBezTo>
                    <a:pt x="1124" y="12054"/>
                    <a:pt x="562" y="12054"/>
                    <a:pt x="0" y="11506"/>
                  </a:cubicBezTo>
                  <a:cubicBezTo>
                    <a:pt x="0" y="22465"/>
                    <a:pt x="0" y="33424"/>
                    <a:pt x="0" y="43835"/>
                  </a:cubicBezTo>
                  <a:cubicBezTo>
                    <a:pt x="0" y="46575"/>
                    <a:pt x="0" y="48767"/>
                    <a:pt x="0" y="51506"/>
                  </a:cubicBezTo>
                  <a:cubicBezTo>
                    <a:pt x="0" y="52054"/>
                    <a:pt x="0" y="52602"/>
                    <a:pt x="0" y="53150"/>
                  </a:cubicBezTo>
                  <a:cubicBezTo>
                    <a:pt x="0" y="54246"/>
                    <a:pt x="562" y="53150"/>
                    <a:pt x="843" y="53150"/>
                  </a:cubicBezTo>
                  <a:cubicBezTo>
                    <a:pt x="1405" y="53698"/>
                    <a:pt x="1405" y="53150"/>
                    <a:pt x="1967" y="53150"/>
                  </a:cubicBezTo>
                  <a:cubicBezTo>
                    <a:pt x="2529" y="53150"/>
                    <a:pt x="2529" y="53698"/>
                    <a:pt x="2810" y="54246"/>
                  </a:cubicBezTo>
                  <a:cubicBezTo>
                    <a:pt x="3091" y="55342"/>
                    <a:pt x="4496" y="58630"/>
                    <a:pt x="5058" y="58630"/>
                  </a:cubicBezTo>
                  <a:cubicBezTo>
                    <a:pt x="5339" y="58630"/>
                    <a:pt x="5901" y="58082"/>
                    <a:pt x="6182" y="57534"/>
                  </a:cubicBezTo>
                  <a:cubicBezTo>
                    <a:pt x="6463" y="56986"/>
                    <a:pt x="6182" y="56438"/>
                    <a:pt x="6463" y="55890"/>
                  </a:cubicBezTo>
                  <a:cubicBezTo>
                    <a:pt x="6744" y="55890"/>
                    <a:pt x="7868" y="55342"/>
                    <a:pt x="7868" y="55890"/>
                  </a:cubicBezTo>
                  <a:cubicBezTo>
                    <a:pt x="8430" y="56986"/>
                    <a:pt x="8992" y="57534"/>
                    <a:pt x="9274" y="58630"/>
                  </a:cubicBezTo>
                  <a:cubicBezTo>
                    <a:pt x="9836" y="59726"/>
                    <a:pt x="10398" y="60273"/>
                    <a:pt x="10679" y="61369"/>
                  </a:cubicBezTo>
                  <a:cubicBezTo>
                    <a:pt x="10960" y="61917"/>
                    <a:pt x="10960" y="62465"/>
                    <a:pt x="11241" y="63561"/>
                  </a:cubicBezTo>
                  <a:cubicBezTo>
                    <a:pt x="11803" y="64657"/>
                    <a:pt x="12084" y="66849"/>
                    <a:pt x="12927" y="67945"/>
                  </a:cubicBezTo>
                  <a:cubicBezTo>
                    <a:pt x="13489" y="69041"/>
                    <a:pt x="14613" y="69589"/>
                    <a:pt x="15175" y="70136"/>
                  </a:cubicBezTo>
                  <a:cubicBezTo>
                    <a:pt x="15737" y="70684"/>
                    <a:pt x="14894" y="71232"/>
                    <a:pt x="15175" y="72328"/>
                  </a:cubicBezTo>
                  <a:cubicBezTo>
                    <a:pt x="15456" y="72328"/>
                    <a:pt x="15737" y="72328"/>
                    <a:pt x="15737" y="72876"/>
                  </a:cubicBezTo>
                  <a:cubicBezTo>
                    <a:pt x="15737" y="72876"/>
                    <a:pt x="15456" y="74520"/>
                    <a:pt x="15737" y="73972"/>
                  </a:cubicBezTo>
                  <a:cubicBezTo>
                    <a:pt x="15456" y="74520"/>
                    <a:pt x="14894" y="74520"/>
                    <a:pt x="14894" y="75616"/>
                  </a:cubicBezTo>
                  <a:cubicBezTo>
                    <a:pt x="14613" y="76164"/>
                    <a:pt x="15456" y="77260"/>
                    <a:pt x="15737" y="77260"/>
                  </a:cubicBezTo>
                  <a:cubicBezTo>
                    <a:pt x="15737" y="77260"/>
                    <a:pt x="15175" y="78356"/>
                    <a:pt x="15175" y="78356"/>
                  </a:cubicBezTo>
                  <a:cubicBezTo>
                    <a:pt x="15175" y="78356"/>
                    <a:pt x="14894" y="77808"/>
                    <a:pt x="14894" y="77260"/>
                  </a:cubicBezTo>
                  <a:cubicBezTo>
                    <a:pt x="14613" y="77260"/>
                    <a:pt x="14894" y="78356"/>
                    <a:pt x="14894" y="78356"/>
                  </a:cubicBezTo>
                  <a:cubicBezTo>
                    <a:pt x="15175" y="78904"/>
                    <a:pt x="14894" y="79452"/>
                    <a:pt x="15175" y="80000"/>
                  </a:cubicBezTo>
                  <a:cubicBezTo>
                    <a:pt x="15456" y="81095"/>
                    <a:pt x="15456" y="81095"/>
                    <a:pt x="16018" y="80547"/>
                  </a:cubicBezTo>
                  <a:cubicBezTo>
                    <a:pt x="16018" y="80547"/>
                    <a:pt x="16299" y="80547"/>
                    <a:pt x="16299" y="80547"/>
                  </a:cubicBezTo>
                  <a:cubicBezTo>
                    <a:pt x="16580" y="80547"/>
                    <a:pt x="16580" y="79452"/>
                    <a:pt x="16580" y="79452"/>
                  </a:cubicBezTo>
                  <a:cubicBezTo>
                    <a:pt x="16580" y="79452"/>
                    <a:pt x="16861" y="80547"/>
                    <a:pt x="17142" y="80547"/>
                  </a:cubicBezTo>
                  <a:cubicBezTo>
                    <a:pt x="17142" y="80547"/>
                    <a:pt x="16861" y="81643"/>
                    <a:pt x="16861" y="82191"/>
                  </a:cubicBezTo>
                  <a:cubicBezTo>
                    <a:pt x="16580" y="82739"/>
                    <a:pt x="16580" y="83287"/>
                    <a:pt x="17142" y="82739"/>
                  </a:cubicBezTo>
                  <a:cubicBezTo>
                    <a:pt x="17142" y="82191"/>
                    <a:pt x="17423" y="82191"/>
                    <a:pt x="17423" y="82191"/>
                  </a:cubicBezTo>
                  <a:cubicBezTo>
                    <a:pt x="17704" y="82191"/>
                    <a:pt x="17704" y="81643"/>
                    <a:pt x="17704" y="81643"/>
                  </a:cubicBezTo>
                  <a:cubicBezTo>
                    <a:pt x="18266" y="81095"/>
                    <a:pt x="17985" y="82739"/>
                    <a:pt x="17985" y="83287"/>
                  </a:cubicBezTo>
                  <a:cubicBezTo>
                    <a:pt x="17985" y="83835"/>
                    <a:pt x="18266" y="84383"/>
                    <a:pt x="18548" y="84383"/>
                  </a:cubicBezTo>
                  <a:cubicBezTo>
                    <a:pt x="18829" y="84383"/>
                    <a:pt x="19110" y="83287"/>
                    <a:pt x="19391" y="83287"/>
                  </a:cubicBezTo>
                  <a:cubicBezTo>
                    <a:pt x="19391" y="83287"/>
                    <a:pt x="19110" y="83835"/>
                    <a:pt x="19110" y="83835"/>
                  </a:cubicBezTo>
                  <a:cubicBezTo>
                    <a:pt x="19110" y="83835"/>
                    <a:pt x="19672" y="84383"/>
                    <a:pt x="19672" y="84383"/>
                  </a:cubicBezTo>
                  <a:cubicBezTo>
                    <a:pt x="19672" y="84383"/>
                    <a:pt x="17704" y="85479"/>
                    <a:pt x="18548" y="86575"/>
                  </a:cubicBezTo>
                  <a:cubicBezTo>
                    <a:pt x="18548" y="86575"/>
                    <a:pt x="20234" y="86027"/>
                    <a:pt x="19953" y="86575"/>
                  </a:cubicBezTo>
                  <a:cubicBezTo>
                    <a:pt x="19953" y="86575"/>
                    <a:pt x="18548" y="86575"/>
                    <a:pt x="18829" y="87671"/>
                  </a:cubicBezTo>
                  <a:cubicBezTo>
                    <a:pt x="18829" y="87671"/>
                    <a:pt x="19391" y="87671"/>
                    <a:pt x="19391" y="87671"/>
                  </a:cubicBezTo>
                  <a:cubicBezTo>
                    <a:pt x="19110" y="88219"/>
                    <a:pt x="18548" y="88219"/>
                    <a:pt x="18829" y="88767"/>
                  </a:cubicBezTo>
                  <a:cubicBezTo>
                    <a:pt x="19391" y="89315"/>
                    <a:pt x="19953" y="89315"/>
                    <a:pt x="20234" y="89315"/>
                  </a:cubicBezTo>
                  <a:cubicBezTo>
                    <a:pt x="20796" y="89315"/>
                    <a:pt x="20515" y="89863"/>
                    <a:pt x="20796" y="89863"/>
                  </a:cubicBezTo>
                  <a:cubicBezTo>
                    <a:pt x="21358" y="90410"/>
                    <a:pt x="21358" y="88767"/>
                    <a:pt x="21639" y="88767"/>
                  </a:cubicBezTo>
                  <a:cubicBezTo>
                    <a:pt x="21920" y="88767"/>
                    <a:pt x="21639" y="89863"/>
                    <a:pt x="21639" y="89863"/>
                  </a:cubicBezTo>
                  <a:cubicBezTo>
                    <a:pt x="21358" y="90410"/>
                    <a:pt x="21358" y="90410"/>
                    <a:pt x="21639" y="90958"/>
                  </a:cubicBezTo>
                  <a:cubicBezTo>
                    <a:pt x="22482" y="92054"/>
                    <a:pt x="22763" y="89315"/>
                    <a:pt x="22763" y="89315"/>
                  </a:cubicBezTo>
                  <a:cubicBezTo>
                    <a:pt x="22763" y="89315"/>
                    <a:pt x="22763" y="90958"/>
                    <a:pt x="22482" y="90958"/>
                  </a:cubicBezTo>
                  <a:cubicBezTo>
                    <a:pt x="22482" y="91506"/>
                    <a:pt x="23044" y="90958"/>
                    <a:pt x="23325" y="90958"/>
                  </a:cubicBezTo>
                  <a:cubicBezTo>
                    <a:pt x="23044" y="92054"/>
                    <a:pt x="22763" y="92602"/>
                    <a:pt x="23325" y="93150"/>
                  </a:cubicBezTo>
                  <a:cubicBezTo>
                    <a:pt x="23887" y="93698"/>
                    <a:pt x="24168" y="92054"/>
                    <a:pt x="24168" y="92054"/>
                  </a:cubicBezTo>
                  <a:cubicBezTo>
                    <a:pt x="24168" y="92054"/>
                    <a:pt x="24168" y="92602"/>
                    <a:pt x="24168" y="93150"/>
                  </a:cubicBezTo>
                  <a:cubicBezTo>
                    <a:pt x="24449" y="94246"/>
                    <a:pt x="24168" y="93698"/>
                    <a:pt x="23887" y="93698"/>
                  </a:cubicBezTo>
                  <a:cubicBezTo>
                    <a:pt x="23606" y="94246"/>
                    <a:pt x="25292" y="94794"/>
                    <a:pt x="25011" y="93698"/>
                  </a:cubicBezTo>
                  <a:cubicBezTo>
                    <a:pt x="25573" y="95342"/>
                    <a:pt x="25292" y="96438"/>
                    <a:pt x="26416" y="96438"/>
                  </a:cubicBezTo>
                  <a:cubicBezTo>
                    <a:pt x="27259" y="96438"/>
                    <a:pt x="27822" y="96438"/>
                    <a:pt x="28665" y="96438"/>
                  </a:cubicBezTo>
                  <a:cubicBezTo>
                    <a:pt x="31756" y="96438"/>
                    <a:pt x="34566" y="96438"/>
                    <a:pt x="37377" y="96438"/>
                  </a:cubicBezTo>
                  <a:cubicBezTo>
                    <a:pt x="44402" y="96438"/>
                    <a:pt x="51428" y="96438"/>
                    <a:pt x="58454" y="96438"/>
                  </a:cubicBezTo>
                  <a:cubicBezTo>
                    <a:pt x="59859" y="96438"/>
                    <a:pt x="61264" y="96438"/>
                    <a:pt x="62669" y="96438"/>
                  </a:cubicBezTo>
                  <a:cubicBezTo>
                    <a:pt x="62950" y="96438"/>
                    <a:pt x="64355" y="96986"/>
                    <a:pt x="64355" y="95342"/>
                  </a:cubicBezTo>
                  <a:close/>
                  <a:moveTo>
                    <a:pt x="31475" y="29589"/>
                  </a:moveTo>
                  <a:cubicBezTo>
                    <a:pt x="30913" y="29589"/>
                    <a:pt x="30351" y="29041"/>
                    <a:pt x="29789" y="29589"/>
                  </a:cubicBezTo>
                  <a:cubicBezTo>
                    <a:pt x="29227" y="31232"/>
                    <a:pt x="30351" y="30684"/>
                    <a:pt x="30351" y="31232"/>
                  </a:cubicBezTo>
                  <a:cubicBezTo>
                    <a:pt x="30351" y="30684"/>
                    <a:pt x="28103" y="32876"/>
                    <a:pt x="28103" y="32876"/>
                  </a:cubicBezTo>
                  <a:cubicBezTo>
                    <a:pt x="27540" y="32328"/>
                    <a:pt x="30070" y="29041"/>
                    <a:pt x="27822" y="30684"/>
                  </a:cubicBezTo>
                  <a:cubicBezTo>
                    <a:pt x="27540" y="30684"/>
                    <a:pt x="27259" y="31232"/>
                    <a:pt x="27259" y="31232"/>
                  </a:cubicBezTo>
                  <a:cubicBezTo>
                    <a:pt x="26978" y="31780"/>
                    <a:pt x="27259" y="32328"/>
                    <a:pt x="26978" y="32876"/>
                  </a:cubicBezTo>
                  <a:cubicBezTo>
                    <a:pt x="26697" y="32876"/>
                    <a:pt x="24730" y="32328"/>
                    <a:pt x="24730" y="32328"/>
                  </a:cubicBezTo>
                  <a:cubicBezTo>
                    <a:pt x="24730" y="31780"/>
                    <a:pt x="25573" y="32328"/>
                    <a:pt x="25573" y="31780"/>
                  </a:cubicBezTo>
                  <a:cubicBezTo>
                    <a:pt x="25854" y="31232"/>
                    <a:pt x="25573" y="31232"/>
                    <a:pt x="25854" y="30684"/>
                  </a:cubicBezTo>
                  <a:cubicBezTo>
                    <a:pt x="25854" y="30136"/>
                    <a:pt x="26416" y="29589"/>
                    <a:pt x="26416" y="29589"/>
                  </a:cubicBezTo>
                  <a:cubicBezTo>
                    <a:pt x="26416" y="29041"/>
                    <a:pt x="25573" y="28493"/>
                    <a:pt x="26416" y="28493"/>
                  </a:cubicBezTo>
                  <a:cubicBezTo>
                    <a:pt x="26416" y="28493"/>
                    <a:pt x="27540" y="29041"/>
                    <a:pt x="27540" y="28493"/>
                  </a:cubicBezTo>
                  <a:cubicBezTo>
                    <a:pt x="27540" y="27945"/>
                    <a:pt x="26135" y="27397"/>
                    <a:pt x="25854" y="27397"/>
                  </a:cubicBezTo>
                  <a:cubicBezTo>
                    <a:pt x="25573" y="27397"/>
                    <a:pt x="25011" y="27945"/>
                    <a:pt x="24449" y="27945"/>
                  </a:cubicBezTo>
                  <a:cubicBezTo>
                    <a:pt x="24168" y="27945"/>
                    <a:pt x="23606" y="27397"/>
                    <a:pt x="23044" y="27945"/>
                  </a:cubicBezTo>
                  <a:cubicBezTo>
                    <a:pt x="22763" y="27945"/>
                    <a:pt x="22201" y="29041"/>
                    <a:pt x="22482" y="27945"/>
                  </a:cubicBezTo>
                  <a:cubicBezTo>
                    <a:pt x="22763" y="26849"/>
                    <a:pt x="23325" y="27397"/>
                    <a:pt x="23606" y="26849"/>
                  </a:cubicBezTo>
                  <a:cubicBezTo>
                    <a:pt x="24168" y="26849"/>
                    <a:pt x="25011" y="26301"/>
                    <a:pt x="25573" y="25753"/>
                  </a:cubicBezTo>
                  <a:cubicBezTo>
                    <a:pt x="26697" y="25205"/>
                    <a:pt x="27822" y="25205"/>
                    <a:pt x="28665" y="24109"/>
                  </a:cubicBezTo>
                  <a:cubicBezTo>
                    <a:pt x="29227" y="24109"/>
                    <a:pt x="30070" y="23561"/>
                    <a:pt x="30351" y="24657"/>
                  </a:cubicBezTo>
                  <a:cubicBezTo>
                    <a:pt x="30632" y="25205"/>
                    <a:pt x="29508" y="25753"/>
                    <a:pt x="29227" y="26301"/>
                  </a:cubicBezTo>
                  <a:cubicBezTo>
                    <a:pt x="28665" y="26849"/>
                    <a:pt x="30913" y="26849"/>
                    <a:pt x="31194" y="26849"/>
                  </a:cubicBezTo>
                  <a:cubicBezTo>
                    <a:pt x="31194" y="26849"/>
                    <a:pt x="31756" y="26849"/>
                    <a:pt x="31756" y="26849"/>
                  </a:cubicBezTo>
                  <a:cubicBezTo>
                    <a:pt x="32037" y="26301"/>
                    <a:pt x="32599" y="25205"/>
                    <a:pt x="32880" y="25753"/>
                  </a:cubicBezTo>
                  <a:cubicBezTo>
                    <a:pt x="33161" y="26301"/>
                    <a:pt x="31756" y="29589"/>
                    <a:pt x="31475" y="29589"/>
                  </a:cubicBezTo>
                  <a:cubicBezTo>
                    <a:pt x="30913" y="29589"/>
                    <a:pt x="32037" y="29589"/>
                    <a:pt x="31475" y="29589"/>
                  </a:cubicBezTo>
                  <a:close/>
                  <a:moveTo>
                    <a:pt x="44121" y="42739"/>
                  </a:moveTo>
                  <a:cubicBezTo>
                    <a:pt x="44121" y="42739"/>
                    <a:pt x="42716" y="42739"/>
                    <a:pt x="42997" y="42739"/>
                  </a:cubicBezTo>
                  <a:cubicBezTo>
                    <a:pt x="42997" y="43287"/>
                    <a:pt x="43559" y="42739"/>
                    <a:pt x="43559" y="43287"/>
                  </a:cubicBezTo>
                  <a:cubicBezTo>
                    <a:pt x="43559" y="43835"/>
                    <a:pt x="42435" y="44383"/>
                    <a:pt x="42154" y="44383"/>
                  </a:cubicBezTo>
                  <a:cubicBezTo>
                    <a:pt x="41592" y="44383"/>
                    <a:pt x="41311" y="45479"/>
                    <a:pt x="40749" y="46027"/>
                  </a:cubicBezTo>
                  <a:cubicBezTo>
                    <a:pt x="40749" y="46027"/>
                    <a:pt x="39625" y="46027"/>
                    <a:pt x="39906" y="46575"/>
                  </a:cubicBezTo>
                  <a:cubicBezTo>
                    <a:pt x="39906" y="47123"/>
                    <a:pt x="40749" y="47123"/>
                    <a:pt x="39906" y="48219"/>
                  </a:cubicBezTo>
                  <a:cubicBezTo>
                    <a:pt x="39625" y="48219"/>
                    <a:pt x="38501" y="48219"/>
                    <a:pt x="38501" y="48767"/>
                  </a:cubicBezTo>
                  <a:cubicBezTo>
                    <a:pt x="38220" y="48767"/>
                    <a:pt x="38501" y="49315"/>
                    <a:pt x="38501" y="49315"/>
                  </a:cubicBezTo>
                  <a:cubicBezTo>
                    <a:pt x="38501" y="50410"/>
                    <a:pt x="37939" y="50410"/>
                    <a:pt x="37658" y="50410"/>
                  </a:cubicBezTo>
                  <a:cubicBezTo>
                    <a:pt x="36814" y="50958"/>
                    <a:pt x="35971" y="50958"/>
                    <a:pt x="35128" y="50958"/>
                  </a:cubicBezTo>
                  <a:cubicBezTo>
                    <a:pt x="35128" y="50958"/>
                    <a:pt x="33723" y="49315"/>
                    <a:pt x="33723" y="49315"/>
                  </a:cubicBezTo>
                  <a:cubicBezTo>
                    <a:pt x="34285" y="48767"/>
                    <a:pt x="35128" y="49315"/>
                    <a:pt x="35409" y="48767"/>
                  </a:cubicBezTo>
                  <a:cubicBezTo>
                    <a:pt x="35690" y="48767"/>
                    <a:pt x="35409" y="47671"/>
                    <a:pt x="35690" y="47671"/>
                  </a:cubicBezTo>
                  <a:cubicBezTo>
                    <a:pt x="35971" y="46575"/>
                    <a:pt x="36533" y="47123"/>
                    <a:pt x="36814" y="46575"/>
                  </a:cubicBezTo>
                  <a:cubicBezTo>
                    <a:pt x="37096" y="46575"/>
                    <a:pt x="36533" y="45479"/>
                    <a:pt x="36533" y="45479"/>
                  </a:cubicBezTo>
                  <a:cubicBezTo>
                    <a:pt x="35971" y="44931"/>
                    <a:pt x="35971" y="44931"/>
                    <a:pt x="35971" y="44383"/>
                  </a:cubicBezTo>
                  <a:cubicBezTo>
                    <a:pt x="35971" y="43287"/>
                    <a:pt x="35409" y="43835"/>
                    <a:pt x="35409" y="43287"/>
                  </a:cubicBezTo>
                  <a:cubicBezTo>
                    <a:pt x="35128" y="42739"/>
                    <a:pt x="35971" y="43287"/>
                    <a:pt x="35971" y="43287"/>
                  </a:cubicBezTo>
                  <a:cubicBezTo>
                    <a:pt x="36814" y="43835"/>
                    <a:pt x="37658" y="44383"/>
                    <a:pt x="38220" y="44931"/>
                  </a:cubicBezTo>
                  <a:cubicBezTo>
                    <a:pt x="38782" y="46027"/>
                    <a:pt x="39906" y="45479"/>
                    <a:pt x="40468" y="44931"/>
                  </a:cubicBezTo>
                  <a:cubicBezTo>
                    <a:pt x="41311" y="44383"/>
                    <a:pt x="41592" y="42739"/>
                    <a:pt x="42716" y="42191"/>
                  </a:cubicBezTo>
                  <a:cubicBezTo>
                    <a:pt x="42997" y="41643"/>
                    <a:pt x="43559" y="41643"/>
                    <a:pt x="44121" y="42191"/>
                  </a:cubicBezTo>
                  <a:cubicBezTo>
                    <a:pt x="44121" y="42191"/>
                    <a:pt x="44964" y="42739"/>
                    <a:pt x="44964" y="42739"/>
                  </a:cubicBezTo>
                  <a:cubicBezTo>
                    <a:pt x="44964" y="42739"/>
                    <a:pt x="44402" y="42739"/>
                    <a:pt x="44121" y="42739"/>
                  </a:cubicBezTo>
                  <a:close/>
                  <a:moveTo>
                    <a:pt x="62388" y="90410"/>
                  </a:moveTo>
                  <a:cubicBezTo>
                    <a:pt x="62107" y="91506"/>
                    <a:pt x="61545" y="89315"/>
                    <a:pt x="61545" y="88767"/>
                  </a:cubicBezTo>
                  <a:cubicBezTo>
                    <a:pt x="61545" y="87671"/>
                    <a:pt x="62107" y="87123"/>
                    <a:pt x="62107" y="86027"/>
                  </a:cubicBezTo>
                  <a:cubicBezTo>
                    <a:pt x="61826" y="85479"/>
                    <a:pt x="61545" y="87123"/>
                    <a:pt x="61264" y="86575"/>
                  </a:cubicBezTo>
                  <a:cubicBezTo>
                    <a:pt x="61264" y="86027"/>
                    <a:pt x="61264" y="84383"/>
                    <a:pt x="60702" y="84383"/>
                  </a:cubicBezTo>
                  <a:cubicBezTo>
                    <a:pt x="60702" y="84383"/>
                    <a:pt x="60702" y="85479"/>
                    <a:pt x="60421" y="85479"/>
                  </a:cubicBezTo>
                  <a:cubicBezTo>
                    <a:pt x="60140" y="84931"/>
                    <a:pt x="60140" y="84383"/>
                    <a:pt x="59859" y="83835"/>
                  </a:cubicBezTo>
                  <a:cubicBezTo>
                    <a:pt x="59578" y="83287"/>
                    <a:pt x="59297" y="82739"/>
                    <a:pt x="59016" y="82191"/>
                  </a:cubicBezTo>
                  <a:cubicBezTo>
                    <a:pt x="58735" y="81643"/>
                    <a:pt x="59578" y="81643"/>
                    <a:pt x="59578" y="81095"/>
                  </a:cubicBezTo>
                  <a:cubicBezTo>
                    <a:pt x="59297" y="80547"/>
                    <a:pt x="58735" y="81095"/>
                    <a:pt x="58735" y="80547"/>
                  </a:cubicBezTo>
                  <a:cubicBezTo>
                    <a:pt x="58735" y="80000"/>
                    <a:pt x="59016" y="78356"/>
                    <a:pt x="59016" y="77808"/>
                  </a:cubicBezTo>
                  <a:cubicBezTo>
                    <a:pt x="59578" y="76712"/>
                    <a:pt x="60983" y="80547"/>
                    <a:pt x="60983" y="81095"/>
                  </a:cubicBezTo>
                  <a:cubicBezTo>
                    <a:pt x="61264" y="82191"/>
                    <a:pt x="61545" y="82739"/>
                    <a:pt x="61545" y="83835"/>
                  </a:cubicBezTo>
                  <a:cubicBezTo>
                    <a:pt x="61826" y="84931"/>
                    <a:pt x="61826" y="84383"/>
                    <a:pt x="62107" y="85479"/>
                  </a:cubicBezTo>
                  <a:cubicBezTo>
                    <a:pt x="62107" y="86027"/>
                    <a:pt x="62388" y="86575"/>
                    <a:pt x="62388" y="87123"/>
                  </a:cubicBezTo>
                  <a:cubicBezTo>
                    <a:pt x="62669" y="88219"/>
                    <a:pt x="62388" y="89315"/>
                    <a:pt x="62388" y="90410"/>
                  </a:cubicBezTo>
                  <a:cubicBezTo>
                    <a:pt x="62107" y="90958"/>
                    <a:pt x="62388" y="89863"/>
                    <a:pt x="62388" y="9041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6" name="Google Shape;1086;p36"/>
            <p:cNvSpPr/>
            <p:nvPr/>
          </p:nvSpPr>
          <p:spPr>
            <a:xfrm>
              <a:off x="17343513" y="9466307"/>
              <a:ext cx="95541" cy="82827"/>
            </a:xfrm>
            <a:custGeom>
              <a:avLst/>
              <a:gdLst/>
              <a:ahLst/>
              <a:cxnLst/>
              <a:rect l="l" t="t" r="r" b="b"/>
              <a:pathLst>
                <a:path w="120000" h="120000" extrusionOk="0">
                  <a:moveTo>
                    <a:pt x="108000" y="0"/>
                  </a:moveTo>
                  <a:cubicBezTo>
                    <a:pt x="84000" y="13333"/>
                    <a:pt x="0" y="53333"/>
                    <a:pt x="24000" y="93333"/>
                  </a:cubicBezTo>
                  <a:cubicBezTo>
                    <a:pt x="48000" y="120000"/>
                    <a:pt x="108000" y="40000"/>
                    <a:pt x="120000" y="40000"/>
                  </a:cubicBezTo>
                  <a:cubicBezTo>
                    <a:pt x="120000" y="26666"/>
                    <a:pt x="108000" y="13333"/>
                    <a:pt x="108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7" name="Google Shape;1087;p36"/>
            <p:cNvSpPr/>
            <p:nvPr/>
          </p:nvSpPr>
          <p:spPr>
            <a:xfrm>
              <a:off x="17419944" y="9447193"/>
              <a:ext cx="121018" cy="44598"/>
            </a:xfrm>
            <a:custGeom>
              <a:avLst/>
              <a:gdLst/>
              <a:ahLst/>
              <a:cxnLst/>
              <a:rect l="l" t="t" r="r" b="b"/>
              <a:pathLst>
                <a:path w="120000" h="120000" extrusionOk="0">
                  <a:moveTo>
                    <a:pt x="110769" y="0"/>
                  </a:moveTo>
                  <a:cubicBezTo>
                    <a:pt x="120000" y="0"/>
                    <a:pt x="64615" y="0"/>
                    <a:pt x="64615" y="0"/>
                  </a:cubicBezTo>
                  <a:cubicBezTo>
                    <a:pt x="55384" y="0"/>
                    <a:pt x="0" y="24000"/>
                    <a:pt x="9230" y="48000"/>
                  </a:cubicBezTo>
                  <a:cubicBezTo>
                    <a:pt x="27692" y="120000"/>
                    <a:pt x="18461" y="120000"/>
                    <a:pt x="46153" y="72000"/>
                  </a:cubicBezTo>
                  <a:cubicBezTo>
                    <a:pt x="73846" y="48000"/>
                    <a:pt x="92307" y="48000"/>
                    <a:pt x="110769"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8" name="Google Shape;1088;p36"/>
            <p:cNvSpPr/>
            <p:nvPr/>
          </p:nvSpPr>
          <p:spPr>
            <a:xfrm>
              <a:off x="12273444" y="6414553"/>
              <a:ext cx="289811" cy="159279"/>
            </a:xfrm>
            <a:custGeom>
              <a:avLst/>
              <a:gdLst/>
              <a:ahLst/>
              <a:cxnLst/>
              <a:rect l="l" t="t" r="r" b="b"/>
              <a:pathLst>
                <a:path w="120000" h="120000" extrusionOk="0">
                  <a:moveTo>
                    <a:pt x="38709" y="120000"/>
                  </a:moveTo>
                  <a:cubicBezTo>
                    <a:pt x="46451" y="120000"/>
                    <a:pt x="42580" y="98823"/>
                    <a:pt x="50322" y="98823"/>
                  </a:cubicBezTo>
                  <a:cubicBezTo>
                    <a:pt x="58064" y="98823"/>
                    <a:pt x="61935" y="112941"/>
                    <a:pt x="69677" y="112941"/>
                  </a:cubicBezTo>
                  <a:cubicBezTo>
                    <a:pt x="73548" y="112941"/>
                    <a:pt x="77419" y="112941"/>
                    <a:pt x="81290" y="112941"/>
                  </a:cubicBezTo>
                  <a:cubicBezTo>
                    <a:pt x="85161" y="112941"/>
                    <a:pt x="89032" y="105882"/>
                    <a:pt x="89032" y="105882"/>
                  </a:cubicBezTo>
                  <a:cubicBezTo>
                    <a:pt x="100645" y="98823"/>
                    <a:pt x="104516" y="91764"/>
                    <a:pt x="112258" y="77647"/>
                  </a:cubicBezTo>
                  <a:cubicBezTo>
                    <a:pt x="120000" y="63529"/>
                    <a:pt x="112258" y="56470"/>
                    <a:pt x="104516" y="49411"/>
                  </a:cubicBezTo>
                  <a:cubicBezTo>
                    <a:pt x="96774" y="42352"/>
                    <a:pt x="85161" y="21176"/>
                    <a:pt x="81290" y="35294"/>
                  </a:cubicBezTo>
                  <a:cubicBezTo>
                    <a:pt x="73548" y="56470"/>
                    <a:pt x="69677" y="28235"/>
                    <a:pt x="65806" y="21176"/>
                  </a:cubicBezTo>
                  <a:cubicBezTo>
                    <a:pt x="61935" y="14117"/>
                    <a:pt x="50322" y="21176"/>
                    <a:pt x="50322" y="0"/>
                  </a:cubicBezTo>
                  <a:cubicBezTo>
                    <a:pt x="50322" y="7058"/>
                    <a:pt x="46451" y="21176"/>
                    <a:pt x="42580" y="14117"/>
                  </a:cubicBezTo>
                  <a:cubicBezTo>
                    <a:pt x="34838" y="0"/>
                    <a:pt x="34838" y="0"/>
                    <a:pt x="30967" y="14117"/>
                  </a:cubicBezTo>
                  <a:cubicBezTo>
                    <a:pt x="27096" y="21176"/>
                    <a:pt x="0" y="35294"/>
                    <a:pt x="0" y="42352"/>
                  </a:cubicBezTo>
                  <a:cubicBezTo>
                    <a:pt x="0" y="42352"/>
                    <a:pt x="3870" y="63529"/>
                    <a:pt x="7741" y="70588"/>
                  </a:cubicBezTo>
                  <a:cubicBezTo>
                    <a:pt x="7741" y="77647"/>
                    <a:pt x="11612" y="84705"/>
                    <a:pt x="15483" y="91764"/>
                  </a:cubicBezTo>
                  <a:cubicBezTo>
                    <a:pt x="23225" y="98823"/>
                    <a:pt x="30967" y="120000"/>
                    <a:pt x="38709"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89" name="Google Shape;1089;p36"/>
            <p:cNvSpPr/>
            <p:nvPr/>
          </p:nvSpPr>
          <p:spPr>
            <a:xfrm>
              <a:off x="12142870" y="6545160"/>
              <a:ext cx="347132" cy="149721"/>
            </a:xfrm>
            <a:custGeom>
              <a:avLst/>
              <a:gdLst/>
              <a:ahLst/>
              <a:cxnLst/>
              <a:rect l="l" t="t" r="r" b="b"/>
              <a:pathLst>
                <a:path w="120000" h="120000" extrusionOk="0">
                  <a:moveTo>
                    <a:pt x="103783" y="15000"/>
                  </a:moveTo>
                  <a:cubicBezTo>
                    <a:pt x="97297" y="15000"/>
                    <a:pt x="90810" y="0"/>
                    <a:pt x="87567" y="0"/>
                  </a:cubicBezTo>
                  <a:cubicBezTo>
                    <a:pt x="81081" y="0"/>
                    <a:pt x="84324" y="22500"/>
                    <a:pt x="77837" y="22500"/>
                  </a:cubicBezTo>
                  <a:cubicBezTo>
                    <a:pt x="71351" y="22500"/>
                    <a:pt x="71351" y="15000"/>
                    <a:pt x="64864" y="22500"/>
                  </a:cubicBezTo>
                  <a:cubicBezTo>
                    <a:pt x="64864" y="22500"/>
                    <a:pt x="51891" y="45000"/>
                    <a:pt x="55135" y="52500"/>
                  </a:cubicBezTo>
                  <a:cubicBezTo>
                    <a:pt x="55135" y="60000"/>
                    <a:pt x="61621" y="75000"/>
                    <a:pt x="51891" y="67500"/>
                  </a:cubicBezTo>
                  <a:cubicBezTo>
                    <a:pt x="48648" y="67500"/>
                    <a:pt x="45405" y="60000"/>
                    <a:pt x="42162" y="67500"/>
                  </a:cubicBezTo>
                  <a:cubicBezTo>
                    <a:pt x="38918" y="67500"/>
                    <a:pt x="32432" y="75000"/>
                    <a:pt x="29189" y="75000"/>
                  </a:cubicBezTo>
                  <a:cubicBezTo>
                    <a:pt x="22702" y="75000"/>
                    <a:pt x="19459" y="60000"/>
                    <a:pt x="16216" y="82500"/>
                  </a:cubicBezTo>
                  <a:cubicBezTo>
                    <a:pt x="16216" y="82500"/>
                    <a:pt x="3243" y="67500"/>
                    <a:pt x="0" y="67500"/>
                  </a:cubicBezTo>
                  <a:cubicBezTo>
                    <a:pt x="0" y="82500"/>
                    <a:pt x="3243" y="90000"/>
                    <a:pt x="12972" y="97500"/>
                  </a:cubicBezTo>
                  <a:cubicBezTo>
                    <a:pt x="16216" y="97500"/>
                    <a:pt x="16216" y="97500"/>
                    <a:pt x="19459" y="97500"/>
                  </a:cubicBezTo>
                  <a:cubicBezTo>
                    <a:pt x="22702" y="97500"/>
                    <a:pt x="22702" y="112500"/>
                    <a:pt x="25945" y="105000"/>
                  </a:cubicBezTo>
                  <a:cubicBezTo>
                    <a:pt x="32432" y="97500"/>
                    <a:pt x="32432" y="97500"/>
                    <a:pt x="38918" y="97500"/>
                  </a:cubicBezTo>
                  <a:cubicBezTo>
                    <a:pt x="45405" y="97500"/>
                    <a:pt x="42162" y="105000"/>
                    <a:pt x="48648" y="112500"/>
                  </a:cubicBezTo>
                  <a:cubicBezTo>
                    <a:pt x="55135" y="120000"/>
                    <a:pt x="64864" y="120000"/>
                    <a:pt x="71351" y="120000"/>
                  </a:cubicBezTo>
                  <a:cubicBezTo>
                    <a:pt x="81081" y="120000"/>
                    <a:pt x="84324" y="105000"/>
                    <a:pt x="94054" y="105000"/>
                  </a:cubicBezTo>
                  <a:cubicBezTo>
                    <a:pt x="100540" y="105000"/>
                    <a:pt x="107027" y="97500"/>
                    <a:pt x="107027" y="90000"/>
                  </a:cubicBezTo>
                  <a:cubicBezTo>
                    <a:pt x="110270" y="82500"/>
                    <a:pt x="110270" y="75000"/>
                    <a:pt x="110270" y="67500"/>
                  </a:cubicBezTo>
                  <a:cubicBezTo>
                    <a:pt x="110270" y="52500"/>
                    <a:pt x="113513" y="67500"/>
                    <a:pt x="116756" y="60000"/>
                  </a:cubicBezTo>
                  <a:cubicBezTo>
                    <a:pt x="120000" y="45000"/>
                    <a:pt x="116756" y="22500"/>
                    <a:pt x="116756" y="15000"/>
                  </a:cubicBezTo>
                  <a:cubicBezTo>
                    <a:pt x="110270" y="15000"/>
                    <a:pt x="107027" y="15000"/>
                    <a:pt x="103783" y="1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0" name="Google Shape;1090;p36"/>
            <p:cNvSpPr/>
            <p:nvPr/>
          </p:nvSpPr>
          <p:spPr>
            <a:xfrm>
              <a:off x="12021850" y="6656654"/>
              <a:ext cx="531848" cy="516057"/>
            </a:xfrm>
            <a:custGeom>
              <a:avLst/>
              <a:gdLst/>
              <a:ahLst/>
              <a:cxnLst/>
              <a:rect l="l" t="t" r="r" b="b"/>
              <a:pathLst>
                <a:path w="120000" h="120000" extrusionOk="0">
                  <a:moveTo>
                    <a:pt x="77894" y="21818"/>
                  </a:moveTo>
                  <a:cubicBezTo>
                    <a:pt x="80000" y="19636"/>
                    <a:pt x="84210" y="21818"/>
                    <a:pt x="86315" y="19636"/>
                  </a:cubicBezTo>
                  <a:cubicBezTo>
                    <a:pt x="90526" y="17454"/>
                    <a:pt x="88421" y="15272"/>
                    <a:pt x="90526" y="13090"/>
                  </a:cubicBezTo>
                  <a:cubicBezTo>
                    <a:pt x="90526" y="10909"/>
                    <a:pt x="92631" y="8727"/>
                    <a:pt x="94736" y="8727"/>
                  </a:cubicBezTo>
                  <a:cubicBezTo>
                    <a:pt x="96842" y="6545"/>
                    <a:pt x="94736" y="6545"/>
                    <a:pt x="94736" y="2181"/>
                  </a:cubicBezTo>
                  <a:cubicBezTo>
                    <a:pt x="92631" y="4363"/>
                    <a:pt x="90526" y="4363"/>
                    <a:pt x="86315" y="4363"/>
                  </a:cubicBezTo>
                  <a:cubicBezTo>
                    <a:pt x="82105" y="4363"/>
                    <a:pt x="77894" y="10909"/>
                    <a:pt x="75789" y="8727"/>
                  </a:cubicBezTo>
                  <a:cubicBezTo>
                    <a:pt x="69473" y="6545"/>
                    <a:pt x="58947" y="8727"/>
                    <a:pt x="56842" y="2181"/>
                  </a:cubicBezTo>
                  <a:cubicBezTo>
                    <a:pt x="54736" y="0"/>
                    <a:pt x="48421" y="2181"/>
                    <a:pt x="46315" y="2181"/>
                  </a:cubicBezTo>
                  <a:cubicBezTo>
                    <a:pt x="42105" y="6545"/>
                    <a:pt x="42105" y="2181"/>
                    <a:pt x="40000" y="2181"/>
                  </a:cubicBezTo>
                  <a:cubicBezTo>
                    <a:pt x="37894" y="2181"/>
                    <a:pt x="37894" y="6545"/>
                    <a:pt x="37894" y="6545"/>
                  </a:cubicBezTo>
                  <a:cubicBezTo>
                    <a:pt x="37894" y="6545"/>
                    <a:pt x="35789" y="8727"/>
                    <a:pt x="35789" y="8727"/>
                  </a:cubicBezTo>
                  <a:cubicBezTo>
                    <a:pt x="35789" y="10909"/>
                    <a:pt x="33684" y="10909"/>
                    <a:pt x="31578" y="10909"/>
                  </a:cubicBezTo>
                  <a:cubicBezTo>
                    <a:pt x="31578" y="10909"/>
                    <a:pt x="29473" y="10909"/>
                    <a:pt x="27368" y="10909"/>
                  </a:cubicBezTo>
                  <a:cubicBezTo>
                    <a:pt x="27368" y="10909"/>
                    <a:pt x="27368" y="10909"/>
                    <a:pt x="25263" y="8727"/>
                  </a:cubicBezTo>
                  <a:cubicBezTo>
                    <a:pt x="25263" y="8727"/>
                    <a:pt x="23157" y="15272"/>
                    <a:pt x="23157" y="17454"/>
                  </a:cubicBezTo>
                  <a:cubicBezTo>
                    <a:pt x="23157" y="19636"/>
                    <a:pt x="18947" y="13090"/>
                    <a:pt x="18947" y="10909"/>
                  </a:cubicBezTo>
                  <a:cubicBezTo>
                    <a:pt x="14736" y="8727"/>
                    <a:pt x="12631" y="15272"/>
                    <a:pt x="10526" y="15272"/>
                  </a:cubicBezTo>
                  <a:cubicBezTo>
                    <a:pt x="6315" y="15272"/>
                    <a:pt x="2105" y="15272"/>
                    <a:pt x="0" y="15272"/>
                  </a:cubicBezTo>
                  <a:cubicBezTo>
                    <a:pt x="0" y="17454"/>
                    <a:pt x="2105" y="19636"/>
                    <a:pt x="2105" y="21818"/>
                  </a:cubicBezTo>
                  <a:cubicBezTo>
                    <a:pt x="2105" y="26181"/>
                    <a:pt x="0" y="26181"/>
                    <a:pt x="0" y="30545"/>
                  </a:cubicBezTo>
                  <a:cubicBezTo>
                    <a:pt x="0" y="32727"/>
                    <a:pt x="0" y="39272"/>
                    <a:pt x="4210" y="39272"/>
                  </a:cubicBezTo>
                  <a:cubicBezTo>
                    <a:pt x="6315" y="41454"/>
                    <a:pt x="8421" y="39272"/>
                    <a:pt x="8421" y="45818"/>
                  </a:cubicBezTo>
                  <a:cubicBezTo>
                    <a:pt x="12631" y="43636"/>
                    <a:pt x="21052" y="34909"/>
                    <a:pt x="25263" y="37090"/>
                  </a:cubicBezTo>
                  <a:cubicBezTo>
                    <a:pt x="27368" y="39272"/>
                    <a:pt x="29473" y="41454"/>
                    <a:pt x="31578" y="41454"/>
                  </a:cubicBezTo>
                  <a:cubicBezTo>
                    <a:pt x="33684" y="41454"/>
                    <a:pt x="35789" y="45818"/>
                    <a:pt x="35789" y="48000"/>
                  </a:cubicBezTo>
                  <a:cubicBezTo>
                    <a:pt x="37894" y="50181"/>
                    <a:pt x="37894" y="52363"/>
                    <a:pt x="37894" y="54545"/>
                  </a:cubicBezTo>
                  <a:cubicBezTo>
                    <a:pt x="40000" y="56727"/>
                    <a:pt x="42105" y="58909"/>
                    <a:pt x="44210" y="61090"/>
                  </a:cubicBezTo>
                  <a:cubicBezTo>
                    <a:pt x="48421" y="63272"/>
                    <a:pt x="52631" y="67636"/>
                    <a:pt x="58947" y="72000"/>
                  </a:cubicBezTo>
                  <a:cubicBezTo>
                    <a:pt x="63157" y="76363"/>
                    <a:pt x="65263" y="76363"/>
                    <a:pt x="69473" y="78545"/>
                  </a:cubicBezTo>
                  <a:cubicBezTo>
                    <a:pt x="75789" y="82909"/>
                    <a:pt x="80000" y="89454"/>
                    <a:pt x="88421" y="91636"/>
                  </a:cubicBezTo>
                  <a:cubicBezTo>
                    <a:pt x="92631" y="93818"/>
                    <a:pt x="92631" y="100363"/>
                    <a:pt x="94736" y="104727"/>
                  </a:cubicBezTo>
                  <a:cubicBezTo>
                    <a:pt x="94736" y="109090"/>
                    <a:pt x="88421" y="113454"/>
                    <a:pt x="90526" y="120000"/>
                  </a:cubicBezTo>
                  <a:cubicBezTo>
                    <a:pt x="90526" y="117818"/>
                    <a:pt x="103157" y="106909"/>
                    <a:pt x="103157" y="104727"/>
                  </a:cubicBezTo>
                  <a:cubicBezTo>
                    <a:pt x="105263" y="102545"/>
                    <a:pt x="98947" y="98181"/>
                    <a:pt x="98947" y="98181"/>
                  </a:cubicBezTo>
                  <a:cubicBezTo>
                    <a:pt x="94736" y="93818"/>
                    <a:pt x="103157" y="85090"/>
                    <a:pt x="105263" y="87272"/>
                  </a:cubicBezTo>
                  <a:cubicBezTo>
                    <a:pt x="107368" y="89454"/>
                    <a:pt x="109473" y="89454"/>
                    <a:pt x="111578" y="89454"/>
                  </a:cubicBezTo>
                  <a:cubicBezTo>
                    <a:pt x="113684" y="91636"/>
                    <a:pt x="113684" y="93818"/>
                    <a:pt x="115789" y="96000"/>
                  </a:cubicBezTo>
                  <a:cubicBezTo>
                    <a:pt x="119999" y="96000"/>
                    <a:pt x="113684" y="87272"/>
                    <a:pt x="111578" y="85090"/>
                  </a:cubicBezTo>
                  <a:cubicBezTo>
                    <a:pt x="107368" y="80727"/>
                    <a:pt x="98947" y="80727"/>
                    <a:pt x="92631" y="76363"/>
                  </a:cubicBezTo>
                  <a:cubicBezTo>
                    <a:pt x="90526" y="74181"/>
                    <a:pt x="96842" y="69818"/>
                    <a:pt x="92631" y="69818"/>
                  </a:cubicBezTo>
                  <a:cubicBezTo>
                    <a:pt x="90526" y="67636"/>
                    <a:pt x="86315" y="69818"/>
                    <a:pt x="82105" y="67636"/>
                  </a:cubicBezTo>
                  <a:cubicBezTo>
                    <a:pt x="77894" y="65454"/>
                    <a:pt x="75789" y="61090"/>
                    <a:pt x="73684" y="56727"/>
                  </a:cubicBezTo>
                  <a:cubicBezTo>
                    <a:pt x="71578" y="52363"/>
                    <a:pt x="71578" y="48000"/>
                    <a:pt x="67368" y="45818"/>
                  </a:cubicBezTo>
                  <a:cubicBezTo>
                    <a:pt x="65263" y="43636"/>
                    <a:pt x="56842" y="41454"/>
                    <a:pt x="56842" y="37090"/>
                  </a:cubicBezTo>
                  <a:cubicBezTo>
                    <a:pt x="56842" y="34909"/>
                    <a:pt x="56842" y="32727"/>
                    <a:pt x="56842" y="32727"/>
                  </a:cubicBezTo>
                  <a:cubicBezTo>
                    <a:pt x="58947" y="28363"/>
                    <a:pt x="58947" y="28363"/>
                    <a:pt x="58947" y="26181"/>
                  </a:cubicBezTo>
                  <a:cubicBezTo>
                    <a:pt x="56842" y="19636"/>
                    <a:pt x="63157" y="21818"/>
                    <a:pt x="63157" y="19636"/>
                  </a:cubicBezTo>
                  <a:cubicBezTo>
                    <a:pt x="65263" y="17454"/>
                    <a:pt x="67368" y="17454"/>
                    <a:pt x="67368" y="17454"/>
                  </a:cubicBezTo>
                  <a:cubicBezTo>
                    <a:pt x="71578" y="17454"/>
                    <a:pt x="71578" y="19636"/>
                    <a:pt x="71578" y="21818"/>
                  </a:cubicBezTo>
                  <a:cubicBezTo>
                    <a:pt x="73684" y="21818"/>
                    <a:pt x="75789" y="21818"/>
                    <a:pt x="77894" y="21818"/>
                  </a:cubicBezTo>
                  <a:cubicBezTo>
                    <a:pt x="77894" y="19636"/>
                    <a:pt x="75789" y="21818"/>
                    <a:pt x="77894" y="2181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1" name="Google Shape;1091;p36"/>
            <p:cNvSpPr/>
            <p:nvPr/>
          </p:nvSpPr>
          <p:spPr>
            <a:xfrm>
              <a:off x="12330767" y="6685324"/>
              <a:ext cx="251592" cy="235731"/>
            </a:xfrm>
            <a:custGeom>
              <a:avLst/>
              <a:gdLst/>
              <a:ahLst/>
              <a:cxnLst/>
              <a:rect l="l" t="t" r="r" b="b"/>
              <a:pathLst>
                <a:path w="120000" h="120000" extrusionOk="0">
                  <a:moveTo>
                    <a:pt x="53333" y="48000"/>
                  </a:moveTo>
                  <a:cubicBezTo>
                    <a:pt x="66666" y="48000"/>
                    <a:pt x="80000" y="38400"/>
                    <a:pt x="93333" y="43200"/>
                  </a:cubicBezTo>
                  <a:cubicBezTo>
                    <a:pt x="102222" y="43200"/>
                    <a:pt x="111111" y="48000"/>
                    <a:pt x="120000" y="52800"/>
                  </a:cubicBezTo>
                  <a:cubicBezTo>
                    <a:pt x="115555" y="43200"/>
                    <a:pt x="115555" y="33600"/>
                    <a:pt x="111111" y="19200"/>
                  </a:cubicBezTo>
                  <a:cubicBezTo>
                    <a:pt x="97777" y="28800"/>
                    <a:pt x="84444" y="19200"/>
                    <a:pt x="75555" y="14400"/>
                  </a:cubicBezTo>
                  <a:cubicBezTo>
                    <a:pt x="66666" y="9600"/>
                    <a:pt x="62222" y="9600"/>
                    <a:pt x="57777" y="0"/>
                  </a:cubicBezTo>
                  <a:cubicBezTo>
                    <a:pt x="57777" y="0"/>
                    <a:pt x="48888" y="4800"/>
                    <a:pt x="48888" y="9600"/>
                  </a:cubicBezTo>
                  <a:cubicBezTo>
                    <a:pt x="40000" y="14400"/>
                    <a:pt x="44444" y="38400"/>
                    <a:pt x="26666" y="33600"/>
                  </a:cubicBezTo>
                  <a:cubicBezTo>
                    <a:pt x="17777" y="28800"/>
                    <a:pt x="8888" y="33600"/>
                    <a:pt x="4444" y="33600"/>
                  </a:cubicBezTo>
                  <a:cubicBezTo>
                    <a:pt x="0" y="38400"/>
                    <a:pt x="4444" y="52800"/>
                    <a:pt x="4444" y="52800"/>
                  </a:cubicBezTo>
                  <a:cubicBezTo>
                    <a:pt x="4444" y="52800"/>
                    <a:pt x="13333" y="48000"/>
                    <a:pt x="13333" y="48000"/>
                  </a:cubicBezTo>
                  <a:cubicBezTo>
                    <a:pt x="17777" y="48000"/>
                    <a:pt x="17777" y="57600"/>
                    <a:pt x="17777" y="62400"/>
                  </a:cubicBezTo>
                  <a:cubicBezTo>
                    <a:pt x="17777" y="52800"/>
                    <a:pt x="22222" y="38400"/>
                    <a:pt x="26666" y="48000"/>
                  </a:cubicBezTo>
                  <a:cubicBezTo>
                    <a:pt x="31111" y="62400"/>
                    <a:pt x="40000" y="72000"/>
                    <a:pt x="48888" y="81600"/>
                  </a:cubicBezTo>
                  <a:cubicBezTo>
                    <a:pt x="62222" y="96000"/>
                    <a:pt x="84444" y="105600"/>
                    <a:pt x="102222" y="120000"/>
                  </a:cubicBezTo>
                  <a:cubicBezTo>
                    <a:pt x="102222" y="110400"/>
                    <a:pt x="102222" y="110400"/>
                    <a:pt x="93333" y="105600"/>
                  </a:cubicBezTo>
                  <a:cubicBezTo>
                    <a:pt x="84444" y="100800"/>
                    <a:pt x="75555" y="96000"/>
                    <a:pt x="71111" y="91200"/>
                  </a:cubicBezTo>
                  <a:cubicBezTo>
                    <a:pt x="62222" y="81600"/>
                    <a:pt x="40000" y="48000"/>
                    <a:pt x="53333" y="4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2" name="Google Shape;1092;p36"/>
            <p:cNvSpPr/>
            <p:nvPr/>
          </p:nvSpPr>
          <p:spPr>
            <a:xfrm>
              <a:off x="11470893" y="6414553"/>
              <a:ext cx="617835" cy="531986"/>
            </a:xfrm>
            <a:custGeom>
              <a:avLst/>
              <a:gdLst/>
              <a:ahLst/>
              <a:cxnLst/>
              <a:rect l="l" t="t" r="r" b="b"/>
              <a:pathLst>
                <a:path w="120000" h="120000" extrusionOk="0">
                  <a:moveTo>
                    <a:pt x="107272" y="65263"/>
                  </a:moveTo>
                  <a:cubicBezTo>
                    <a:pt x="105454" y="61052"/>
                    <a:pt x="100000" y="69473"/>
                    <a:pt x="101818" y="63157"/>
                  </a:cubicBezTo>
                  <a:cubicBezTo>
                    <a:pt x="101818" y="61052"/>
                    <a:pt x="107272" y="50526"/>
                    <a:pt x="109090" y="50526"/>
                  </a:cubicBezTo>
                  <a:cubicBezTo>
                    <a:pt x="110909" y="48421"/>
                    <a:pt x="112727" y="52631"/>
                    <a:pt x="114545" y="48421"/>
                  </a:cubicBezTo>
                  <a:cubicBezTo>
                    <a:pt x="116363" y="42105"/>
                    <a:pt x="114545" y="37894"/>
                    <a:pt x="118181" y="31578"/>
                  </a:cubicBezTo>
                  <a:cubicBezTo>
                    <a:pt x="120000" y="27368"/>
                    <a:pt x="110909" y="27368"/>
                    <a:pt x="109090" y="27368"/>
                  </a:cubicBezTo>
                  <a:cubicBezTo>
                    <a:pt x="105454" y="27368"/>
                    <a:pt x="103636" y="25263"/>
                    <a:pt x="103636" y="23157"/>
                  </a:cubicBezTo>
                  <a:cubicBezTo>
                    <a:pt x="101818" y="23157"/>
                    <a:pt x="100000" y="23157"/>
                    <a:pt x="100000" y="23157"/>
                  </a:cubicBezTo>
                  <a:cubicBezTo>
                    <a:pt x="96363" y="23157"/>
                    <a:pt x="87272" y="18947"/>
                    <a:pt x="87272" y="14736"/>
                  </a:cubicBezTo>
                  <a:cubicBezTo>
                    <a:pt x="85454" y="21052"/>
                    <a:pt x="80000" y="10526"/>
                    <a:pt x="78181" y="10526"/>
                  </a:cubicBezTo>
                  <a:cubicBezTo>
                    <a:pt x="74545" y="8421"/>
                    <a:pt x="70909" y="6315"/>
                    <a:pt x="69090" y="2105"/>
                  </a:cubicBezTo>
                  <a:cubicBezTo>
                    <a:pt x="67272" y="0"/>
                    <a:pt x="63636" y="0"/>
                    <a:pt x="61818" y="2105"/>
                  </a:cubicBezTo>
                  <a:cubicBezTo>
                    <a:pt x="60000" y="4210"/>
                    <a:pt x="58181" y="8421"/>
                    <a:pt x="60000" y="10526"/>
                  </a:cubicBezTo>
                  <a:cubicBezTo>
                    <a:pt x="60000" y="12631"/>
                    <a:pt x="56363" y="14736"/>
                    <a:pt x="54545" y="16842"/>
                  </a:cubicBezTo>
                  <a:cubicBezTo>
                    <a:pt x="52727" y="16842"/>
                    <a:pt x="49090" y="16842"/>
                    <a:pt x="47272" y="21052"/>
                  </a:cubicBezTo>
                  <a:cubicBezTo>
                    <a:pt x="47272" y="23157"/>
                    <a:pt x="45454" y="25263"/>
                    <a:pt x="43636" y="25263"/>
                  </a:cubicBezTo>
                  <a:cubicBezTo>
                    <a:pt x="40000" y="25263"/>
                    <a:pt x="38181" y="25263"/>
                    <a:pt x="36363" y="23157"/>
                  </a:cubicBezTo>
                  <a:cubicBezTo>
                    <a:pt x="32727" y="23157"/>
                    <a:pt x="32727" y="21052"/>
                    <a:pt x="29090" y="21052"/>
                  </a:cubicBezTo>
                  <a:cubicBezTo>
                    <a:pt x="25454" y="18947"/>
                    <a:pt x="36363" y="33684"/>
                    <a:pt x="29090" y="33684"/>
                  </a:cubicBezTo>
                  <a:cubicBezTo>
                    <a:pt x="23636" y="33684"/>
                    <a:pt x="20000" y="35789"/>
                    <a:pt x="16363" y="31578"/>
                  </a:cubicBezTo>
                  <a:cubicBezTo>
                    <a:pt x="14545" y="29473"/>
                    <a:pt x="1818" y="33684"/>
                    <a:pt x="1818" y="35789"/>
                  </a:cubicBezTo>
                  <a:cubicBezTo>
                    <a:pt x="1818" y="37894"/>
                    <a:pt x="7272" y="37894"/>
                    <a:pt x="3636" y="40000"/>
                  </a:cubicBezTo>
                  <a:cubicBezTo>
                    <a:pt x="0" y="42105"/>
                    <a:pt x="5454" y="44210"/>
                    <a:pt x="7272" y="44210"/>
                  </a:cubicBezTo>
                  <a:cubicBezTo>
                    <a:pt x="10909" y="46315"/>
                    <a:pt x="27272" y="48421"/>
                    <a:pt x="27272" y="52631"/>
                  </a:cubicBezTo>
                  <a:cubicBezTo>
                    <a:pt x="27272" y="54736"/>
                    <a:pt x="23636" y="54736"/>
                    <a:pt x="25454" y="58947"/>
                  </a:cubicBezTo>
                  <a:cubicBezTo>
                    <a:pt x="29090" y="63157"/>
                    <a:pt x="30909" y="63157"/>
                    <a:pt x="34545" y="65263"/>
                  </a:cubicBezTo>
                  <a:cubicBezTo>
                    <a:pt x="38181" y="67368"/>
                    <a:pt x="32727" y="71578"/>
                    <a:pt x="36363" y="73684"/>
                  </a:cubicBezTo>
                  <a:cubicBezTo>
                    <a:pt x="36363" y="73684"/>
                    <a:pt x="40000" y="80000"/>
                    <a:pt x="40000" y="80000"/>
                  </a:cubicBezTo>
                  <a:cubicBezTo>
                    <a:pt x="38181" y="82105"/>
                    <a:pt x="36363" y="75789"/>
                    <a:pt x="34545" y="75789"/>
                  </a:cubicBezTo>
                  <a:cubicBezTo>
                    <a:pt x="32727" y="75789"/>
                    <a:pt x="34545" y="101052"/>
                    <a:pt x="29090" y="103157"/>
                  </a:cubicBezTo>
                  <a:cubicBezTo>
                    <a:pt x="34545" y="107368"/>
                    <a:pt x="41818" y="113684"/>
                    <a:pt x="49090" y="111578"/>
                  </a:cubicBezTo>
                  <a:cubicBezTo>
                    <a:pt x="50909" y="111578"/>
                    <a:pt x="52727" y="109473"/>
                    <a:pt x="54545" y="111578"/>
                  </a:cubicBezTo>
                  <a:cubicBezTo>
                    <a:pt x="56363" y="111578"/>
                    <a:pt x="58181" y="113684"/>
                    <a:pt x="60000" y="115789"/>
                  </a:cubicBezTo>
                  <a:cubicBezTo>
                    <a:pt x="63636" y="117894"/>
                    <a:pt x="74545" y="119999"/>
                    <a:pt x="72727" y="113684"/>
                  </a:cubicBezTo>
                  <a:cubicBezTo>
                    <a:pt x="70909" y="103157"/>
                    <a:pt x="80000" y="98947"/>
                    <a:pt x="85454" y="101052"/>
                  </a:cubicBezTo>
                  <a:cubicBezTo>
                    <a:pt x="92727" y="103157"/>
                    <a:pt x="96363" y="109473"/>
                    <a:pt x="103636" y="105263"/>
                  </a:cubicBezTo>
                  <a:cubicBezTo>
                    <a:pt x="107272" y="103157"/>
                    <a:pt x="109090" y="101052"/>
                    <a:pt x="112727" y="98947"/>
                  </a:cubicBezTo>
                  <a:cubicBezTo>
                    <a:pt x="112727" y="98947"/>
                    <a:pt x="116363" y="94736"/>
                    <a:pt x="112727" y="94736"/>
                  </a:cubicBezTo>
                  <a:cubicBezTo>
                    <a:pt x="109090" y="92631"/>
                    <a:pt x="105454" y="84210"/>
                    <a:pt x="107272" y="80000"/>
                  </a:cubicBezTo>
                  <a:cubicBezTo>
                    <a:pt x="110909" y="75789"/>
                    <a:pt x="109090" y="75789"/>
                    <a:pt x="107272" y="71578"/>
                  </a:cubicBezTo>
                  <a:cubicBezTo>
                    <a:pt x="107272" y="69473"/>
                    <a:pt x="107272" y="67368"/>
                    <a:pt x="107272" y="65263"/>
                  </a:cubicBezTo>
                  <a:cubicBezTo>
                    <a:pt x="105454" y="63157"/>
                    <a:pt x="107272" y="67368"/>
                    <a:pt x="107272" y="6526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3" name="Google Shape;1093;p36"/>
            <p:cNvSpPr/>
            <p:nvPr/>
          </p:nvSpPr>
          <p:spPr>
            <a:xfrm>
              <a:off x="11983632" y="6621615"/>
              <a:ext cx="207006" cy="140163"/>
            </a:xfrm>
            <a:custGeom>
              <a:avLst/>
              <a:gdLst/>
              <a:ahLst/>
              <a:cxnLst/>
              <a:rect l="l" t="t" r="r" b="b"/>
              <a:pathLst>
                <a:path w="120000" h="120000" extrusionOk="0">
                  <a:moveTo>
                    <a:pt x="92727" y="8000"/>
                  </a:moveTo>
                  <a:cubicBezTo>
                    <a:pt x="76363" y="0"/>
                    <a:pt x="65454" y="8000"/>
                    <a:pt x="49090" y="8000"/>
                  </a:cubicBezTo>
                  <a:cubicBezTo>
                    <a:pt x="38181" y="8000"/>
                    <a:pt x="49090" y="8000"/>
                    <a:pt x="43636" y="16000"/>
                  </a:cubicBezTo>
                  <a:cubicBezTo>
                    <a:pt x="38181" y="16000"/>
                    <a:pt x="27272" y="16000"/>
                    <a:pt x="27272" y="16000"/>
                  </a:cubicBezTo>
                  <a:cubicBezTo>
                    <a:pt x="21818" y="16000"/>
                    <a:pt x="16363" y="40000"/>
                    <a:pt x="16363" y="40000"/>
                  </a:cubicBezTo>
                  <a:cubicBezTo>
                    <a:pt x="10909" y="48000"/>
                    <a:pt x="0" y="80000"/>
                    <a:pt x="5454" y="72000"/>
                  </a:cubicBezTo>
                  <a:cubicBezTo>
                    <a:pt x="16363" y="72000"/>
                    <a:pt x="16363" y="64000"/>
                    <a:pt x="21818" y="80000"/>
                  </a:cubicBezTo>
                  <a:cubicBezTo>
                    <a:pt x="21818" y="96000"/>
                    <a:pt x="27272" y="88000"/>
                    <a:pt x="38181" y="88000"/>
                  </a:cubicBezTo>
                  <a:cubicBezTo>
                    <a:pt x="43636" y="88000"/>
                    <a:pt x="54545" y="88000"/>
                    <a:pt x="60000" y="80000"/>
                  </a:cubicBezTo>
                  <a:cubicBezTo>
                    <a:pt x="65454" y="64000"/>
                    <a:pt x="70909" y="72000"/>
                    <a:pt x="70909" y="80000"/>
                  </a:cubicBezTo>
                  <a:cubicBezTo>
                    <a:pt x="87272" y="120000"/>
                    <a:pt x="81818" y="64000"/>
                    <a:pt x="87272" y="64000"/>
                  </a:cubicBezTo>
                  <a:cubicBezTo>
                    <a:pt x="92727" y="64000"/>
                    <a:pt x="92727" y="72000"/>
                    <a:pt x="98181" y="72000"/>
                  </a:cubicBezTo>
                  <a:cubicBezTo>
                    <a:pt x="103636" y="72000"/>
                    <a:pt x="109090" y="72000"/>
                    <a:pt x="114545" y="64000"/>
                  </a:cubicBezTo>
                  <a:cubicBezTo>
                    <a:pt x="120000" y="56000"/>
                    <a:pt x="120000" y="56000"/>
                    <a:pt x="120000" y="40000"/>
                  </a:cubicBezTo>
                  <a:cubicBezTo>
                    <a:pt x="120000" y="40000"/>
                    <a:pt x="103636" y="32000"/>
                    <a:pt x="98181" y="32000"/>
                  </a:cubicBezTo>
                  <a:cubicBezTo>
                    <a:pt x="92727" y="24000"/>
                    <a:pt x="92727" y="16000"/>
                    <a:pt x="92727" y="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4" name="Google Shape;1094;p36"/>
            <p:cNvSpPr/>
            <p:nvPr/>
          </p:nvSpPr>
          <p:spPr>
            <a:xfrm>
              <a:off x="11808475" y="6395439"/>
              <a:ext cx="194268" cy="121050"/>
            </a:xfrm>
            <a:custGeom>
              <a:avLst/>
              <a:gdLst/>
              <a:ahLst/>
              <a:cxnLst/>
              <a:rect l="l" t="t" r="r" b="b"/>
              <a:pathLst>
                <a:path w="120000" h="120000" extrusionOk="0">
                  <a:moveTo>
                    <a:pt x="108571" y="83076"/>
                  </a:moveTo>
                  <a:cubicBezTo>
                    <a:pt x="102857" y="83076"/>
                    <a:pt x="120000" y="64615"/>
                    <a:pt x="114285" y="55384"/>
                  </a:cubicBezTo>
                  <a:cubicBezTo>
                    <a:pt x="114285" y="46153"/>
                    <a:pt x="108571" y="27692"/>
                    <a:pt x="102857" y="27692"/>
                  </a:cubicBezTo>
                  <a:cubicBezTo>
                    <a:pt x="97142" y="18461"/>
                    <a:pt x="85714" y="0"/>
                    <a:pt x="74285" y="0"/>
                  </a:cubicBezTo>
                  <a:cubicBezTo>
                    <a:pt x="62857" y="0"/>
                    <a:pt x="57142" y="9230"/>
                    <a:pt x="45714" y="9230"/>
                  </a:cubicBezTo>
                  <a:cubicBezTo>
                    <a:pt x="34285" y="9230"/>
                    <a:pt x="28571" y="0"/>
                    <a:pt x="17142" y="9230"/>
                  </a:cubicBezTo>
                  <a:cubicBezTo>
                    <a:pt x="0" y="27692"/>
                    <a:pt x="17142" y="46153"/>
                    <a:pt x="28571" y="55384"/>
                  </a:cubicBezTo>
                  <a:cubicBezTo>
                    <a:pt x="40000" y="64615"/>
                    <a:pt x="45714" y="64615"/>
                    <a:pt x="57142" y="83076"/>
                  </a:cubicBezTo>
                  <a:cubicBezTo>
                    <a:pt x="57142" y="92307"/>
                    <a:pt x="68571" y="92307"/>
                    <a:pt x="68571" y="83076"/>
                  </a:cubicBezTo>
                  <a:cubicBezTo>
                    <a:pt x="68571" y="92307"/>
                    <a:pt x="97142" y="120000"/>
                    <a:pt x="102857" y="120000"/>
                  </a:cubicBezTo>
                  <a:cubicBezTo>
                    <a:pt x="102857" y="101538"/>
                    <a:pt x="102857" y="92307"/>
                    <a:pt x="108571" y="83076"/>
                  </a:cubicBezTo>
                  <a:cubicBezTo>
                    <a:pt x="108571" y="83076"/>
                    <a:pt x="97142" y="92307"/>
                    <a:pt x="108571" y="8307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5" name="Google Shape;1095;p36"/>
            <p:cNvSpPr/>
            <p:nvPr/>
          </p:nvSpPr>
          <p:spPr>
            <a:xfrm>
              <a:off x="11967711" y="6481449"/>
              <a:ext cx="35033" cy="35042"/>
            </a:xfrm>
            <a:custGeom>
              <a:avLst/>
              <a:gdLst/>
              <a:ahLst/>
              <a:cxnLst/>
              <a:rect l="l" t="t" r="r" b="b"/>
              <a:pathLst>
                <a:path w="120000" h="120000" extrusionOk="0">
                  <a:moveTo>
                    <a:pt x="60000" y="0"/>
                  </a:moveTo>
                  <a:cubicBezTo>
                    <a:pt x="30000" y="0"/>
                    <a:pt x="30000" y="60000"/>
                    <a:pt x="30000" y="90000"/>
                  </a:cubicBezTo>
                  <a:cubicBezTo>
                    <a:pt x="30000" y="120000"/>
                    <a:pt x="90000" y="120000"/>
                    <a:pt x="120000" y="120000"/>
                  </a:cubicBezTo>
                  <a:cubicBezTo>
                    <a:pt x="120000" y="60000"/>
                    <a:pt x="120000" y="30000"/>
                    <a:pt x="60000" y="0"/>
                  </a:cubicBezTo>
                  <a:cubicBezTo>
                    <a:pt x="0" y="30000"/>
                    <a:pt x="90000" y="30000"/>
                    <a:pt x="6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6" name="Google Shape;1096;p36"/>
            <p:cNvSpPr/>
            <p:nvPr/>
          </p:nvSpPr>
          <p:spPr>
            <a:xfrm>
              <a:off x="11853061" y="6264832"/>
              <a:ext cx="187902" cy="168837"/>
            </a:xfrm>
            <a:custGeom>
              <a:avLst/>
              <a:gdLst/>
              <a:ahLst/>
              <a:cxnLst/>
              <a:rect l="l" t="t" r="r" b="b"/>
              <a:pathLst>
                <a:path w="120000" h="120000" extrusionOk="0">
                  <a:moveTo>
                    <a:pt x="30000" y="93333"/>
                  </a:moveTo>
                  <a:cubicBezTo>
                    <a:pt x="42000" y="80000"/>
                    <a:pt x="78000" y="106666"/>
                    <a:pt x="84000" y="120000"/>
                  </a:cubicBezTo>
                  <a:cubicBezTo>
                    <a:pt x="90000" y="106666"/>
                    <a:pt x="90000" y="93333"/>
                    <a:pt x="84000" y="86666"/>
                  </a:cubicBezTo>
                  <a:cubicBezTo>
                    <a:pt x="78000" y="60000"/>
                    <a:pt x="90000" y="73333"/>
                    <a:pt x="102000" y="73333"/>
                  </a:cubicBezTo>
                  <a:cubicBezTo>
                    <a:pt x="114000" y="66666"/>
                    <a:pt x="114000" y="53333"/>
                    <a:pt x="108000" y="40000"/>
                  </a:cubicBezTo>
                  <a:cubicBezTo>
                    <a:pt x="108000" y="40000"/>
                    <a:pt x="120000" y="33333"/>
                    <a:pt x="120000" y="33333"/>
                  </a:cubicBezTo>
                  <a:cubicBezTo>
                    <a:pt x="120000" y="20000"/>
                    <a:pt x="120000" y="13333"/>
                    <a:pt x="114000" y="0"/>
                  </a:cubicBezTo>
                  <a:cubicBezTo>
                    <a:pt x="114000" y="0"/>
                    <a:pt x="90000" y="6666"/>
                    <a:pt x="90000" y="6666"/>
                  </a:cubicBezTo>
                  <a:cubicBezTo>
                    <a:pt x="78000" y="6666"/>
                    <a:pt x="72000" y="6666"/>
                    <a:pt x="60000" y="20000"/>
                  </a:cubicBezTo>
                  <a:cubicBezTo>
                    <a:pt x="60000" y="20000"/>
                    <a:pt x="78000" y="33333"/>
                    <a:pt x="72000" y="40000"/>
                  </a:cubicBezTo>
                  <a:cubicBezTo>
                    <a:pt x="60000" y="53333"/>
                    <a:pt x="54000" y="26666"/>
                    <a:pt x="60000" y="26666"/>
                  </a:cubicBezTo>
                  <a:cubicBezTo>
                    <a:pt x="60000" y="26666"/>
                    <a:pt x="42000" y="33333"/>
                    <a:pt x="42000" y="40000"/>
                  </a:cubicBezTo>
                  <a:cubicBezTo>
                    <a:pt x="42000" y="46666"/>
                    <a:pt x="36000" y="46666"/>
                    <a:pt x="30000" y="53333"/>
                  </a:cubicBezTo>
                  <a:cubicBezTo>
                    <a:pt x="30000" y="60000"/>
                    <a:pt x="18000" y="80000"/>
                    <a:pt x="30000" y="80000"/>
                  </a:cubicBezTo>
                  <a:cubicBezTo>
                    <a:pt x="30000" y="80000"/>
                    <a:pt x="24000" y="80000"/>
                    <a:pt x="18000" y="80000"/>
                  </a:cubicBezTo>
                  <a:cubicBezTo>
                    <a:pt x="18000" y="80000"/>
                    <a:pt x="24000" y="80000"/>
                    <a:pt x="24000" y="80000"/>
                  </a:cubicBezTo>
                  <a:cubicBezTo>
                    <a:pt x="24000" y="80000"/>
                    <a:pt x="18000" y="80000"/>
                    <a:pt x="18000" y="80000"/>
                  </a:cubicBezTo>
                  <a:cubicBezTo>
                    <a:pt x="12000" y="86666"/>
                    <a:pt x="24000" y="93333"/>
                    <a:pt x="24000" y="93333"/>
                  </a:cubicBezTo>
                  <a:cubicBezTo>
                    <a:pt x="24000" y="86666"/>
                    <a:pt x="12000" y="86666"/>
                    <a:pt x="12000" y="86666"/>
                  </a:cubicBezTo>
                  <a:cubicBezTo>
                    <a:pt x="12000" y="86666"/>
                    <a:pt x="18000" y="93333"/>
                    <a:pt x="18000" y="93333"/>
                  </a:cubicBezTo>
                  <a:cubicBezTo>
                    <a:pt x="18000" y="93333"/>
                    <a:pt x="12000" y="86666"/>
                    <a:pt x="6000" y="93333"/>
                  </a:cubicBezTo>
                  <a:cubicBezTo>
                    <a:pt x="6000" y="93333"/>
                    <a:pt x="12000" y="100000"/>
                    <a:pt x="12000" y="100000"/>
                  </a:cubicBezTo>
                  <a:cubicBezTo>
                    <a:pt x="12000" y="93333"/>
                    <a:pt x="6000" y="93333"/>
                    <a:pt x="0" y="100000"/>
                  </a:cubicBezTo>
                  <a:cubicBezTo>
                    <a:pt x="6000" y="100000"/>
                    <a:pt x="24000" y="106666"/>
                    <a:pt x="30000" y="93333"/>
                  </a:cubicBezTo>
                  <a:cubicBezTo>
                    <a:pt x="30000" y="93333"/>
                    <a:pt x="30000" y="100000"/>
                    <a:pt x="30000" y="93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7" name="Google Shape;1097;p36"/>
            <p:cNvSpPr/>
            <p:nvPr/>
          </p:nvSpPr>
          <p:spPr>
            <a:xfrm>
              <a:off x="12079173" y="5984503"/>
              <a:ext cx="140127" cy="207060"/>
            </a:xfrm>
            <a:custGeom>
              <a:avLst/>
              <a:gdLst/>
              <a:ahLst/>
              <a:cxnLst/>
              <a:rect l="l" t="t" r="r" b="b"/>
              <a:pathLst>
                <a:path w="120000" h="120000" extrusionOk="0">
                  <a:moveTo>
                    <a:pt x="80000" y="114545"/>
                  </a:moveTo>
                  <a:cubicBezTo>
                    <a:pt x="80000" y="109090"/>
                    <a:pt x="48000" y="98181"/>
                    <a:pt x="64000" y="92727"/>
                  </a:cubicBezTo>
                  <a:cubicBezTo>
                    <a:pt x="72000" y="87272"/>
                    <a:pt x="72000" y="70909"/>
                    <a:pt x="88000" y="65454"/>
                  </a:cubicBezTo>
                  <a:cubicBezTo>
                    <a:pt x="88000" y="65454"/>
                    <a:pt x="88000" y="70909"/>
                    <a:pt x="88000" y="70909"/>
                  </a:cubicBezTo>
                  <a:cubicBezTo>
                    <a:pt x="96000" y="70909"/>
                    <a:pt x="120000" y="60000"/>
                    <a:pt x="120000" y="54545"/>
                  </a:cubicBezTo>
                  <a:cubicBezTo>
                    <a:pt x="120000" y="49090"/>
                    <a:pt x="88000" y="49090"/>
                    <a:pt x="88000" y="38181"/>
                  </a:cubicBezTo>
                  <a:cubicBezTo>
                    <a:pt x="88000" y="32727"/>
                    <a:pt x="80000" y="32727"/>
                    <a:pt x="80000" y="27272"/>
                  </a:cubicBezTo>
                  <a:cubicBezTo>
                    <a:pt x="80000" y="21818"/>
                    <a:pt x="96000" y="27272"/>
                    <a:pt x="96000" y="21818"/>
                  </a:cubicBezTo>
                  <a:cubicBezTo>
                    <a:pt x="96000" y="16363"/>
                    <a:pt x="96000" y="10909"/>
                    <a:pt x="96000" y="5454"/>
                  </a:cubicBezTo>
                  <a:cubicBezTo>
                    <a:pt x="96000" y="0"/>
                    <a:pt x="96000" y="5454"/>
                    <a:pt x="88000" y="5454"/>
                  </a:cubicBezTo>
                  <a:cubicBezTo>
                    <a:pt x="64000" y="5454"/>
                    <a:pt x="72000" y="10909"/>
                    <a:pt x="56000" y="21818"/>
                  </a:cubicBezTo>
                  <a:cubicBezTo>
                    <a:pt x="48000" y="27272"/>
                    <a:pt x="24000" y="16363"/>
                    <a:pt x="16000" y="27272"/>
                  </a:cubicBezTo>
                  <a:cubicBezTo>
                    <a:pt x="0" y="38181"/>
                    <a:pt x="24000" y="38181"/>
                    <a:pt x="32000" y="32727"/>
                  </a:cubicBezTo>
                  <a:cubicBezTo>
                    <a:pt x="40000" y="27272"/>
                    <a:pt x="56000" y="32727"/>
                    <a:pt x="48000" y="43636"/>
                  </a:cubicBezTo>
                  <a:cubicBezTo>
                    <a:pt x="48000" y="38181"/>
                    <a:pt x="32000" y="32727"/>
                    <a:pt x="32000" y="43636"/>
                  </a:cubicBezTo>
                  <a:cubicBezTo>
                    <a:pt x="24000" y="43636"/>
                    <a:pt x="16000" y="49090"/>
                    <a:pt x="16000" y="43636"/>
                  </a:cubicBezTo>
                  <a:cubicBezTo>
                    <a:pt x="16000" y="49090"/>
                    <a:pt x="0" y="38181"/>
                    <a:pt x="0" y="49090"/>
                  </a:cubicBezTo>
                  <a:cubicBezTo>
                    <a:pt x="0" y="60000"/>
                    <a:pt x="0" y="65454"/>
                    <a:pt x="0" y="76363"/>
                  </a:cubicBezTo>
                  <a:cubicBezTo>
                    <a:pt x="8000" y="81818"/>
                    <a:pt x="16000" y="81818"/>
                    <a:pt x="16000" y="87272"/>
                  </a:cubicBezTo>
                  <a:cubicBezTo>
                    <a:pt x="24000" y="98181"/>
                    <a:pt x="8000" y="103636"/>
                    <a:pt x="16000" y="109090"/>
                  </a:cubicBezTo>
                  <a:cubicBezTo>
                    <a:pt x="32000" y="120000"/>
                    <a:pt x="64000" y="114545"/>
                    <a:pt x="80000" y="11454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8" name="Google Shape;1098;p36"/>
            <p:cNvSpPr/>
            <p:nvPr/>
          </p:nvSpPr>
          <p:spPr>
            <a:xfrm>
              <a:off x="11977264" y="6172454"/>
              <a:ext cx="417198" cy="484203"/>
            </a:xfrm>
            <a:custGeom>
              <a:avLst/>
              <a:gdLst/>
              <a:ahLst/>
              <a:cxnLst/>
              <a:rect l="l" t="t" r="r" b="b"/>
              <a:pathLst>
                <a:path w="120000" h="120000" extrusionOk="0">
                  <a:moveTo>
                    <a:pt x="117333" y="55384"/>
                  </a:moveTo>
                  <a:cubicBezTo>
                    <a:pt x="114666" y="50769"/>
                    <a:pt x="114666" y="46153"/>
                    <a:pt x="114666" y="41538"/>
                  </a:cubicBezTo>
                  <a:cubicBezTo>
                    <a:pt x="112000" y="36923"/>
                    <a:pt x="109333" y="34615"/>
                    <a:pt x="112000" y="27692"/>
                  </a:cubicBezTo>
                  <a:cubicBezTo>
                    <a:pt x="114666" y="23076"/>
                    <a:pt x="112000" y="18461"/>
                    <a:pt x="109333" y="16153"/>
                  </a:cubicBezTo>
                  <a:cubicBezTo>
                    <a:pt x="106666" y="13846"/>
                    <a:pt x="101333" y="11538"/>
                    <a:pt x="101333" y="9230"/>
                  </a:cubicBezTo>
                  <a:cubicBezTo>
                    <a:pt x="101333" y="9230"/>
                    <a:pt x="104000" y="6923"/>
                    <a:pt x="101333" y="4615"/>
                  </a:cubicBezTo>
                  <a:cubicBezTo>
                    <a:pt x="98666" y="4615"/>
                    <a:pt x="98666" y="11538"/>
                    <a:pt x="98666" y="11538"/>
                  </a:cubicBezTo>
                  <a:cubicBezTo>
                    <a:pt x="93333" y="11538"/>
                    <a:pt x="93333" y="9230"/>
                    <a:pt x="88000" y="9230"/>
                  </a:cubicBezTo>
                  <a:cubicBezTo>
                    <a:pt x="82666" y="11538"/>
                    <a:pt x="74666" y="16153"/>
                    <a:pt x="66666" y="16153"/>
                  </a:cubicBezTo>
                  <a:cubicBezTo>
                    <a:pt x="64000" y="13846"/>
                    <a:pt x="69333" y="11538"/>
                    <a:pt x="69333" y="9230"/>
                  </a:cubicBezTo>
                  <a:cubicBezTo>
                    <a:pt x="64000" y="9230"/>
                    <a:pt x="61333" y="11538"/>
                    <a:pt x="56000" y="9230"/>
                  </a:cubicBezTo>
                  <a:cubicBezTo>
                    <a:pt x="53333" y="6923"/>
                    <a:pt x="61333" y="2307"/>
                    <a:pt x="53333" y="2307"/>
                  </a:cubicBezTo>
                  <a:cubicBezTo>
                    <a:pt x="48000" y="2307"/>
                    <a:pt x="42666" y="2307"/>
                    <a:pt x="34666" y="0"/>
                  </a:cubicBezTo>
                  <a:cubicBezTo>
                    <a:pt x="37333" y="2307"/>
                    <a:pt x="40000" y="2307"/>
                    <a:pt x="40000" y="6923"/>
                  </a:cubicBezTo>
                  <a:cubicBezTo>
                    <a:pt x="37333" y="9230"/>
                    <a:pt x="37333" y="9230"/>
                    <a:pt x="40000" y="13846"/>
                  </a:cubicBezTo>
                  <a:cubicBezTo>
                    <a:pt x="40000" y="18461"/>
                    <a:pt x="40000" y="16153"/>
                    <a:pt x="45333" y="16153"/>
                  </a:cubicBezTo>
                  <a:cubicBezTo>
                    <a:pt x="48000" y="16153"/>
                    <a:pt x="50666" y="18461"/>
                    <a:pt x="53333" y="20769"/>
                  </a:cubicBezTo>
                  <a:cubicBezTo>
                    <a:pt x="50666" y="18461"/>
                    <a:pt x="42666" y="18461"/>
                    <a:pt x="40000" y="18461"/>
                  </a:cubicBezTo>
                  <a:cubicBezTo>
                    <a:pt x="40000" y="18461"/>
                    <a:pt x="37333" y="18461"/>
                    <a:pt x="37333" y="18461"/>
                  </a:cubicBezTo>
                  <a:cubicBezTo>
                    <a:pt x="34666" y="20769"/>
                    <a:pt x="37333" y="23076"/>
                    <a:pt x="34666" y="23076"/>
                  </a:cubicBezTo>
                  <a:cubicBezTo>
                    <a:pt x="29333" y="25384"/>
                    <a:pt x="18666" y="13846"/>
                    <a:pt x="16000" y="23076"/>
                  </a:cubicBezTo>
                  <a:cubicBezTo>
                    <a:pt x="18666" y="27692"/>
                    <a:pt x="21333" y="32307"/>
                    <a:pt x="16000" y="34615"/>
                  </a:cubicBezTo>
                  <a:cubicBezTo>
                    <a:pt x="13333" y="39230"/>
                    <a:pt x="13333" y="34615"/>
                    <a:pt x="16000" y="39230"/>
                  </a:cubicBezTo>
                  <a:cubicBezTo>
                    <a:pt x="16000" y="50769"/>
                    <a:pt x="0" y="46153"/>
                    <a:pt x="2666" y="50769"/>
                  </a:cubicBezTo>
                  <a:cubicBezTo>
                    <a:pt x="2666" y="53076"/>
                    <a:pt x="5333" y="55384"/>
                    <a:pt x="5333" y="60000"/>
                  </a:cubicBezTo>
                  <a:cubicBezTo>
                    <a:pt x="5333" y="64615"/>
                    <a:pt x="2666" y="64615"/>
                    <a:pt x="5333" y="69230"/>
                  </a:cubicBezTo>
                  <a:cubicBezTo>
                    <a:pt x="8000" y="71538"/>
                    <a:pt x="0" y="76153"/>
                    <a:pt x="2666" y="76153"/>
                  </a:cubicBezTo>
                  <a:cubicBezTo>
                    <a:pt x="8000" y="78461"/>
                    <a:pt x="5333" y="83076"/>
                    <a:pt x="8000" y="85384"/>
                  </a:cubicBezTo>
                  <a:cubicBezTo>
                    <a:pt x="10666" y="92307"/>
                    <a:pt x="21333" y="90000"/>
                    <a:pt x="29333" y="92307"/>
                  </a:cubicBezTo>
                  <a:cubicBezTo>
                    <a:pt x="29333" y="92307"/>
                    <a:pt x="24000" y="110769"/>
                    <a:pt x="24000" y="113076"/>
                  </a:cubicBezTo>
                  <a:cubicBezTo>
                    <a:pt x="34666" y="113076"/>
                    <a:pt x="40000" y="110769"/>
                    <a:pt x="50666" y="113076"/>
                  </a:cubicBezTo>
                  <a:cubicBezTo>
                    <a:pt x="50666" y="113076"/>
                    <a:pt x="61333" y="120000"/>
                    <a:pt x="61333" y="117692"/>
                  </a:cubicBezTo>
                  <a:cubicBezTo>
                    <a:pt x="64000" y="113076"/>
                    <a:pt x="66666" y="113076"/>
                    <a:pt x="69333" y="115384"/>
                  </a:cubicBezTo>
                  <a:cubicBezTo>
                    <a:pt x="72000" y="117692"/>
                    <a:pt x="85333" y="110769"/>
                    <a:pt x="88000" y="113076"/>
                  </a:cubicBezTo>
                  <a:cubicBezTo>
                    <a:pt x="88000" y="113076"/>
                    <a:pt x="98666" y="115384"/>
                    <a:pt x="96000" y="113076"/>
                  </a:cubicBezTo>
                  <a:cubicBezTo>
                    <a:pt x="93333" y="106153"/>
                    <a:pt x="90666" y="106153"/>
                    <a:pt x="96000" y="103846"/>
                  </a:cubicBezTo>
                  <a:cubicBezTo>
                    <a:pt x="101333" y="99230"/>
                    <a:pt x="101333" y="99230"/>
                    <a:pt x="106666" y="99230"/>
                  </a:cubicBezTo>
                  <a:cubicBezTo>
                    <a:pt x="109333" y="96923"/>
                    <a:pt x="96000" y="87692"/>
                    <a:pt x="93333" y="85384"/>
                  </a:cubicBezTo>
                  <a:cubicBezTo>
                    <a:pt x="90666" y="85384"/>
                    <a:pt x="82666" y="73846"/>
                    <a:pt x="85333" y="71538"/>
                  </a:cubicBezTo>
                  <a:cubicBezTo>
                    <a:pt x="96000" y="69230"/>
                    <a:pt x="101333" y="66923"/>
                    <a:pt x="109333" y="60000"/>
                  </a:cubicBezTo>
                  <a:cubicBezTo>
                    <a:pt x="112000" y="57692"/>
                    <a:pt x="114666" y="66923"/>
                    <a:pt x="117333" y="64615"/>
                  </a:cubicBezTo>
                  <a:cubicBezTo>
                    <a:pt x="120000" y="62307"/>
                    <a:pt x="120000" y="57692"/>
                    <a:pt x="117333" y="55384"/>
                  </a:cubicBezTo>
                  <a:cubicBezTo>
                    <a:pt x="117333" y="53076"/>
                    <a:pt x="117333" y="55384"/>
                    <a:pt x="117333" y="5538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99" name="Google Shape;1099;p36"/>
            <p:cNvSpPr/>
            <p:nvPr/>
          </p:nvSpPr>
          <p:spPr>
            <a:xfrm>
              <a:off x="12712935" y="6322173"/>
              <a:ext cx="831212" cy="493761"/>
            </a:xfrm>
            <a:custGeom>
              <a:avLst/>
              <a:gdLst/>
              <a:ahLst/>
              <a:cxnLst/>
              <a:rect l="l" t="t" r="r" b="b"/>
              <a:pathLst>
                <a:path w="120000" h="120000" extrusionOk="0">
                  <a:moveTo>
                    <a:pt x="0" y="61132"/>
                  </a:moveTo>
                  <a:cubicBezTo>
                    <a:pt x="0" y="67924"/>
                    <a:pt x="9438" y="67924"/>
                    <a:pt x="12134" y="67924"/>
                  </a:cubicBezTo>
                  <a:cubicBezTo>
                    <a:pt x="14831" y="67924"/>
                    <a:pt x="17528" y="72452"/>
                    <a:pt x="21573" y="70188"/>
                  </a:cubicBezTo>
                  <a:cubicBezTo>
                    <a:pt x="22921" y="65660"/>
                    <a:pt x="26966" y="63396"/>
                    <a:pt x="29662" y="63396"/>
                  </a:cubicBezTo>
                  <a:cubicBezTo>
                    <a:pt x="33707" y="58867"/>
                    <a:pt x="41797" y="63396"/>
                    <a:pt x="44494" y="67924"/>
                  </a:cubicBezTo>
                  <a:cubicBezTo>
                    <a:pt x="48539" y="76981"/>
                    <a:pt x="49887" y="86037"/>
                    <a:pt x="53932" y="92830"/>
                  </a:cubicBezTo>
                  <a:cubicBezTo>
                    <a:pt x="56629" y="90566"/>
                    <a:pt x="56629" y="88301"/>
                    <a:pt x="59325" y="86037"/>
                  </a:cubicBezTo>
                  <a:cubicBezTo>
                    <a:pt x="62022" y="86037"/>
                    <a:pt x="62022" y="90566"/>
                    <a:pt x="63370" y="92830"/>
                  </a:cubicBezTo>
                  <a:cubicBezTo>
                    <a:pt x="64719" y="95094"/>
                    <a:pt x="76853" y="97358"/>
                    <a:pt x="76853" y="95094"/>
                  </a:cubicBezTo>
                  <a:cubicBezTo>
                    <a:pt x="76853" y="97358"/>
                    <a:pt x="68764" y="101886"/>
                    <a:pt x="68764" y="104150"/>
                  </a:cubicBezTo>
                  <a:cubicBezTo>
                    <a:pt x="70112" y="106415"/>
                    <a:pt x="75505" y="104150"/>
                    <a:pt x="74157" y="110943"/>
                  </a:cubicBezTo>
                  <a:cubicBezTo>
                    <a:pt x="72808" y="115471"/>
                    <a:pt x="76853" y="120000"/>
                    <a:pt x="79550" y="115471"/>
                  </a:cubicBezTo>
                  <a:cubicBezTo>
                    <a:pt x="82247" y="113207"/>
                    <a:pt x="86292" y="108679"/>
                    <a:pt x="90337" y="108679"/>
                  </a:cubicBezTo>
                  <a:cubicBezTo>
                    <a:pt x="94382" y="108679"/>
                    <a:pt x="95730" y="108679"/>
                    <a:pt x="97078" y="104150"/>
                  </a:cubicBezTo>
                  <a:cubicBezTo>
                    <a:pt x="97078" y="104150"/>
                    <a:pt x="93033" y="104150"/>
                    <a:pt x="91685" y="104150"/>
                  </a:cubicBezTo>
                  <a:cubicBezTo>
                    <a:pt x="88988" y="104150"/>
                    <a:pt x="86292" y="106415"/>
                    <a:pt x="84943" y="99622"/>
                  </a:cubicBezTo>
                  <a:cubicBezTo>
                    <a:pt x="80898" y="90566"/>
                    <a:pt x="94382" y="86037"/>
                    <a:pt x="97078" y="86037"/>
                  </a:cubicBezTo>
                  <a:cubicBezTo>
                    <a:pt x="99775" y="83773"/>
                    <a:pt x="102471" y="81509"/>
                    <a:pt x="105168" y="79245"/>
                  </a:cubicBezTo>
                  <a:cubicBezTo>
                    <a:pt x="106516" y="74716"/>
                    <a:pt x="109213" y="70188"/>
                    <a:pt x="113258" y="70188"/>
                  </a:cubicBezTo>
                  <a:cubicBezTo>
                    <a:pt x="114606" y="70188"/>
                    <a:pt x="117303" y="70188"/>
                    <a:pt x="117303" y="63396"/>
                  </a:cubicBezTo>
                  <a:cubicBezTo>
                    <a:pt x="117303" y="61132"/>
                    <a:pt x="115955" y="61132"/>
                    <a:pt x="115955" y="58867"/>
                  </a:cubicBezTo>
                  <a:cubicBezTo>
                    <a:pt x="115955" y="56603"/>
                    <a:pt x="118651" y="56603"/>
                    <a:pt x="118651" y="56603"/>
                  </a:cubicBezTo>
                  <a:cubicBezTo>
                    <a:pt x="118651" y="56603"/>
                    <a:pt x="115955" y="54339"/>
                    <a:pt x="115955" y="54339"/>
                  </a:cubicBezTo>
                  <a:cubicBezTo>
                    <a:pt x="115955" y="52075"/>
                    <a:pt x="120000" y="52075"/>
                    <a:pt x="118651" y="47547"/>
                  </a:cubicBezTo>
                  <a:cubicBezTo>
                    <a:pt x="118651" y="47547"/>
                    <a:pt x="115955" y="45283"/>
                    <a:pt x="114606" y="43018"/>
                  </a:cubicBezTo>
                  <a:cubicBezTo>
                    <a:pt x="113258" y="40754"/>
                    <a:pt x="111910" y="45283"/>
                    <a:pt x="110561" y="40754"/>
                  </a:cubicBezTo>
                  <a:cubicBezTo>
                    <a:pt x="109213" y="38490"/>
                    <a:pt x="107865" y="38490"/>
                    <a:pt x="105168" y="40754"/>
                  </a:cubicBezTo>
                  <a:cubicBezTo>
                    <a:pt x="103820" y="40754"/>
                    <a:pt x="102471" y="33962"/>
                    <a:pt x="101123" y="33962"/>
                  </a:cubicBezTo>
                  <a:cubicBezTo>
                    <a:pt x="99775" y="31698"/>
                    <a:pt x="98426" y="36226"/>
                    <a:pt x="97078" y="38490"/>
                  </a:cubicBezTo>
                  <a:cubicBezTo>
                    <a:pt x="95730" y="38490"/>
                    <a:pt x="94382" y="31698"/>
                    <a:pt x="93033" y="31698"/>
                  </a:cubicBezTo>
                  <a:cubicBezTo>
                    <a:pt x="91685" y="31698"/>
                    <a:pt x="87640" y="33962"/>
                    <a:pt x="87640" y="31698"/>
                  </a:cubicBezTo>
                  <a:cubicBezTo>
                    <a:pt x="87640" y="29433"/>
                    <a:pt x="87640" y="24905"/>
                    <a:pt x="86292" y="22641"/>
                  </a:cubicBezTo>
                  <a:cubicBezTo>
                    <a:pt x="84943" y="20377"/>
                    <a:pt x="82247" y="22641"/>
                    <a:pt x="80898" y="20377"/>
                  </a:cubicBezTo>
                  <a:cubicBezTo>
                    <a:pt x="79550" y="18113"/>
                    <a:pt x="78202" y="13584"/>
                    <a:pt x="80898" y="11320"/>
                  </a:cubicBezTo>
                  <a:cubicBezTo>
                    <a:pt x="82247" y="11320"/>
                    <a:pt x="79550" y="4528"/>
                    <a:pt x="78202" y="4528"/>
                  </a:cubicBezTo>
                  <a:cubicBezTo>
                    <a:pt x="76853" y="2264"/>
                    <a:pt x="72808" y="4528"/>
                    <a:pt x="71460" y="2264"/>
                  </a:cubicBezTo>
                  <a:cubicBezTo>
                    <a:pt x="67415" y="0"/>
                    <a:pt x="67415" y="13584"/>
                    <a:pt x="63370" y="4528"/>
                  </a:cubicBezTo>
                  <a:cubicBezTo>
                    <a:pt x="62022" y="4528"/>
                    <a:pt x="59325" y="6792"/>
                    <a:pt x="57977" y="6792"/>
                  </a:cubicBezTo>
                  <a:cubicBezTo>
                    <a:pt x="55280" y="9056"/>
                    <a:pt x="56629" y="20377"/>
                    <a:pt x="55280" y="20377"/>
                  </a:cubicBezTo>
                  <a:cubicBezTo>
                    <a:pt x="53932" y="20377"/>
                    <a:pt x="52584" y="15849"/>
                    <a:pt x="51235" y="15849"/>
                  </a:cubicBezTo>
                  <a:cubicBezTo>
                    <a:pt x="51235" y="15849"/>
                    <a:pt x="49887" y="18113"/>
                    <a:pt x="48539" y="18113"/>
                  </a:cubicBezTo>
                  <a:cubicBezTo>
                    <a:pt x="47191" y="18113"/>
                    <a:pt x="45842" y="15849"/>
                    <a:pt x="45842" y="13584"/>
                  </a:cubicBezTo>
                  <a:cubicBezTo>
                    <a:pt x="45842" y="11320"/>
                    <a:pt x="43146" y="15849"/>
                    <a:pt x="41797" y="15849"/>
                  </a:cubicBezTo>
                  <a:cubicBezTo>
                    <a:pt x="40449" y="15849"/>
                    <a:pt x="40449" y="13584"/>
                    <a:pt x="39101" y="13584"/>
                  </a:cubicBezTo>
                  <a:cubicBezTo>
                    <a:pt x="37752" y="13584"/>
                    <a:pt x="37752" y="15849"/>
                    <a:pt x="37752" y="18113"/>
                  </a:cubicBezTo>
                  <a:cubicBezTo>
                    <a:pt x="37752" y="18113"/>
                    <a:pt x="28314" y="11320"/>
                    <a:pt x="28314" y="11320"/>
                  </a:cubicBezTo>
                  <a:cubicBezTo>
                    <a:pt x="24269" y="9056"/>
                    <a:pt x="20224" y="9056"/>
                    <a:pt x="16179" y="9056"/>
                  </a:cubicBezTo>
                  <a:cubicBezTo>
                    <a:pt x="13483" y="9056"/>
                    <a:pt x="12134" y="13584"/>
                    <a:pt x="8089" y="13584"/>
                  </a:cubicBezTo>
                  <a:cubicBezTo>
                    <a:pt x="8089" y="20377"/>
                    <a:pt x="12134" y="20377"/>
                    <a:pt x="12134" y="24905"/>
                  </a:cubicBezTo>
                  <a:cubicBezTo>
                    <a:pt x="12134" y="27169"/>
                    <a:pt x="13483" y="29433"/>
                    <a:pt x="13483" y="31698"/>
                  </a:cubicBezTo>
                  <a:cubicBezTo>
                    <a:pt x="12134" y="33962"/>
                    <a:pt x="8089" y="33962"/>
                    <a:pt x="6741" y="36226"/>
                  </a:cubicBezTo>
                  <a:cubicBezTo>
                    <a:pt x="2696" y="40754"/>
                    <a:pt x="4044" y="45283"/>
                    <a:pt x="2696" y="52075"/>
                  </a:cubicBezTo>
                  <a:cubicBezTo>
                    <a:pt x="2696" y="56603"/>
                    <a:pt x="1348" y="58867"/>
                    <a:pt x="0" y="6113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0" name="Google Shape;1100;p36"/>
            <p:cNvSpPr/>
            <p:nvPr/>
          </p:nvSpPr>
          <p:spPr>
            <a:xfrm>
              <a:off x="12451788" y="6506933"/>
              <a:ext cx="280256" cy="114679"/>
            </a:xfrm>
            <a:custGeom>
              <a:avLst/>
              <a:gdLst/>
              <a:ahLst/>
              <a:cxnLst/>
              <a:rect l="l" t="t" r="r" b="b"/>
              <a:pathLst>
                <a:path w="120000" h="120000" extrusionOk="0">
                  <a:moveTo>
                    <a:pt x="120000" y="40000"/>
                  </a:moveTo>
                  <a:cubicBezTo>
                    <a:pt x="108000" y="20000"/>
                    <a:pt x="104000" y="0"/>
                    <a:pt x="88000" y="0"/>
                  </a:cubicBezTo>
                  <a:cubicBezTo>
                    <a:pt x="80000" y="0"/>
                    <a:pt x="76000" y="0"/>
                    <a:pt x="68000" y="0"/>
                  </a:cubicBezTo>
                  <a:cubicBezTo>
                    <a:pt x="60000" y="0"/>
                    <a:pt x="60000" y="10000"/>
                    <a:pt x="56000" y="10000"/>
                  </a:cubicBezTo>
                  <a:cubicBezTo>
                    <a:pt x="52000" y="10000"/>
                    <a:pt x="48000" y="0"/>
                    <a:pt x="44000" y="0"/>
                  </a:cubicBezTo>
                  <a:cubicBezTo>
                    <a:pt x="40000" y="10000"/>
                    <a:pt x="36000" y="20000"/>
                    <a:pt x="32000" y="30000"/>
                  </a:cubicBezTo>
                  <a:cubicBezTo>
                    <a:pt x="24000" y="50000"/>
                    <a:pt x="0" y="40000"/>
                    <a:pt x="12000" y="90000"/>
                  </a:cubicBezTo>
                  <a:cubicBezTo>
                    <a:pt x="16000" y="110000"/>
                    <a:pt x="32000" y="120000"/>
                    <a:pt x="44000" y="110000"/>
                  </a:cubicBezTo>
                  <a:cubicBezTo>
                    <a:pt x="48000" y="110000"/>
                    <a:pt x="48000" y="90000"/>
                    <a:pt x="52000" y="90000"/>
                  </a:cubicBezTo>
                  <a:cubicBezTo>
                    <a:pt x="60000" y="90000"/>
                    <a:pt x="68000" y="90000"/>
                    <a:pt x="72000" y="90000"/>
                  </a:cubicBezTo>
                  <a:cubicBezTo>
                    <a:pt x="76000" y="90000"/>
                    <a:pt x="76000" y="70000"/>
                    <a:pt x="76000" y="60000"/>
                  </a:cubicBezTo>
                  <a:cubicBezTo>
                    <a:pt x="80000" y="50000"/>
                    <a:pt x="92000" y="70000"/>
                    <a:pt x="96000" y="70000"/>
                  </a:cubicBezTo>
                  <a:cubicBezTo>
                    <a:pt x="100000" y="70000"/>
                    <a:pt x="108000" y="70000"/>
                    <a:pt x="112000" y="70000"/>
                  </a:cubicBezTo>
                  <a:cubicBezTo>
                    <a:pt x="116000" y="70000"/>
                    <a:pt x="116000" y="50000"/>
                    <a:pt x="120000"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1" name="Google Shape;1101;p36"/>
            <p:cNvSpPr/>
            <p:nvPr/>
          </p:nvSpPr>
          <p:spPr>
            <a:xfrm>
              <a:off x="12760703" y="6086441"/>
              <a:ext cx="439491" cy="328114"/>
            </a:xfrm>
            <a:custGeom>
              <a:avLst/>
              <a:gdLst/>
              <a:ahLst/>
              <a:cxnLst/>
              <a:rect l="l" t="t" r="r" b="b"/>
              <a:pathLst>
                <a:path w="120000" h="120000" extrusionOk="0">
                  <a:moveTo>
                    <a:pt x="28085" y="99428"/>
                  </a:moveTo>
                  <a:cubicBezTo>
                    <a:pt x="35744" y="99428"/>
                    <a:pt x="40851" y="102857"/>
                    <a:pt x="45957" y="102857"/>
                  </a:cubicBezTo>
                  <a:cubicBezTo>
                    <a:pt x="45957" y="102857"/>
                    <a:pt x="58723" y="113142"/>
                    <a:pt x="58723" y="113142"/>
                  </a:cubicBezTo>
                  <a:cubicBezTo>
                    <a:pt x="58723" y="109714"/>
                    <a:pt x="61276" y="99428"/>
                    <a:pt x="63829" y="106285"/>
                  </a:cubicBezTo>
                  <a:cubicBezTo>
                    <a:pt x="68936" y="116571"/>
                    <a:pt x="71489" y="99428"/>
                    <a:pt x="74042" y="109714"/>
                  </a:cubicBezTo>
                  <a:cubicBezTo>
                    <a:pt x="76595" y="116571"/>
                    <a:pt x="81702" y="109714"/>
                    <a:pt x="84255" y="109714"/>
                  </a:cubicBezTo>
                  <a:cubicBezTo>
                    <a:pt x="86808" y="106285"/>
                    <a:pt x="91914" y="120000"/>
                    <a:pt x="91914" y="113142"/>
                  </a:cubicBezTo>
                  <a:cubicBezTo>
                    <a:pt x="94468" y="106285"/>
                    <a:pt x="91914" y="99428"/>
                    <a:pt x="97021" y="96000"/>
                  </a:cubicBezTo>
                  <a:cubicBezTo>
                    <a:pt x="99574" y="96000"/>
                    <a:pt x="104680" y="92571"/>
                    <a:pt x="107234" y="92571"/>
                  </a:cubicBezTo>
                  <a:cubicBezTo>
                    <a:pt x="104680" y="89142"/>
                    <a:pt x="102127" y="82285"/>
                    <a:pt x="102127" y="75428"/>
                  </a:cubicBezTo>
                  <a:cubicBezTo>
                    <a:pt x="102127" y="68571"/>
                    <a:pt x="107234" y="75428"/>
                    <a:pt x="112340" y="72000"/>
                  </a:cubicBezTo>
                  <a:cubicBezTo>
                    <a:pt x="117446" y="72000"/>
                    <a:pt x="120000" y="65142"/>
                    <a:pt x="114893" y="58285"/>
                  </a:cubicBezTo>
                  <a:cubicBezTo>
                    <a:pt x="112340" y="54857"/>
                    <a:pt x="109787" y="58285"/>
                    <a:pt x="107234" y="51428"/>
                  </a:cubicBezTo>
                  <a:cubicBezTo>
                    <a:pt x="104680" y="48000"/>
                    <a:pt x="102127" y="44571"/>
                    <a:pt x="99574" y="37714"/>
                  </a:cubicBezTo>
                  <a:cubicBezTo>
                    <a:pt x="97021" y="34285"/>
                    <a:pt x="97021" y="27428"/>
                    <a:pt x="97021" y="20571"/>
                  </a:cubicBezTo>
                  <a:cubicBezTo>
                    <a:pt x="99574" y="13714"/>
                    <a:pt x="91914" y="6857"/>
                    <a:pt x="89361" y="6857"/>
                  </a:cubicBezTo>
                  <a:cubicBezTo>
                    <a:pt x="86808" y="3428"/>
                    <a:pt x="86808" y="6857"/>
                    <a:pt x="84255" y="6857"/>
                  </a:cubicBezTo>
                  <a:cubicBezTo>
                    <a:pt x="79148" y="10285"/>
                    <a:pt x="79148" y="6857"/>
                    <a:pt x="76595" y="3428"/>
                  </a:cubicBezTo>
                  <a:cubicBezTo>
                    <a:pt x="74042" y="0"/>
                    <a:pt x="74042" y="6857"/>
                    <a:pt x="71489" y="6857"/>
                  </a:cubicBezTo>
                  <a:cubicBezTo>
                    <a:pt x="68936" y="6857"/>
                    <a:pt x="63829" y="0"/>
                    <a:pt x="63829" y="0"/>
                  </a:cubicBezTo>
                  <a:cubicBezTo>
                    <a:pt x="58723" y="0"/>
                    <a:pt x="58723" y="6857"/>
                    <a:pt x="56170" y="6857"/>
                  </a:cubicBezTo>
                  <a:cubicBezTo>
                    <a:pt x="51063" y="10285"/>
                    <a:pt x="48510" y="10285"/>
                    <a:pt x="43404" y="10285"/>
                  </a:cubicBezTo>
                  <a:cubicBezTo>
                    <a:pt x="40851" y="13714"/>
                    <a:pt x="43404" y="20571"/>
                    <a:pt x="43404" y="20571"/>
                  </a:cubicBezTo>
                  <a:cubicBezTo>
                    <a:pt x="40851" y="27428"/>
                    <a:pt x="33191" y="24000"/>
                    <a:pt x="33191" y="30857"/>
                  </a:cubicBezTo>
                  <a:cubicBezTo>
                    <a:pt x="30638" y="34285"/>
                    <a:pt x="30638" y="37714"/>
                    <a:pt x="30638" y="44571"/>
                  </a:cubicBezTo>
                  <a:cubicBezTo>
                    <a:pt x="30638" y="48000"/>
                    <a:pt x="22978" y="48000"/>
                    <a:pt x="20425" y="48000"/>
                  </a:cubicBezTo>
                  <a:cubicBezTo>
                    <a:pt x="12765" y="51428"/>
                    <a:pt x="10212" y="54857"/>
                    <a:pt x="2553" y="54857"/>
                  </a:cubicBezTo>
                  <a:cubicBezTo>
                    <a:pt x="5106" y="65142"/>
                    <a:pt x="12765" y="72000"/>
                    <a:pt x="5106" y="82285"/>
                  </a:cubicBezTo>
                  <a:cubicBezTo>
                    <a:pt x="0" y="85714"/>
                    <a:pt x="0" y="89142"/>
                    <a:pt x="2553" y="92571"/>
                  </a:cubicBezTo>
                  <a:cubicBezTo>
                    <a:pt x="7659" y="96000"/>
                    <a:pt x="2553" y="102857"/>
                    <a:pt x="2553" y="106285"/>
                  </a:cubicBezTo>
                  <a:cubicBezTo>
                    <a:pt x="7659" y="106285"/>
                    <a:pt x="10212" y="106285"/>
                    <a:pt x="12765" y="102857"/>
                  </a:cubicBezTo>
                  <a:cubicBezTo>
                    <a:pt x="17872" y="99428"/>
                    <a:pt x="25531" y="99428"/>
                    <a:pt x="28085" y="9942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2" name="Google Shape;1102;p36"/>
            <p:cNvSpPr/>
            <p:nvPr/>
          </p:nvSpPr>
          <p:spPr>
            <a:xfrm>
              <a:off x="12658794" y="6067328"/>
              <a:ext cx="270700" cy="178393"/>
            </a:xfrm>
            <a:custGeom>
              <a:avLst/>
              <a:gdLst/>
              <a:ahLst/>
              <a:cxnLst/>
              <a:rect l="l" t="t" r="r" b="b"/>
              <a:pathLst>
                <a:path w="120000" h="120000" extrusionOk="0">
                  <a:moveTo>
                    <a:pt x="66206" y="113684"/>
                  </a:moveTo>
                  <a:cubicBezTo>
                    <a:pt x="74482" y="101052"/>
                    <a:pt x="86896" y="101052"/>
                    <a:pt x="95172" y="94736"/>
                  </a:cubicBezTo>
                  <a:cubicBezTo>
                    <a:pt x="95172" y="88421"/>
                    <a:pt x="95172" y="82105"/>
                    <a:pt x="95172" y="75789"/>
                  </a:cubicBezTo>
                  <a:cubicBezTo>
                    <a:pt x="99310" y="63157"/>
                    <a:pt x="103448" y="63157"/>
                    <a:pt x="111724" y="56842"/>
                  </a:cubicBezTo>
                  <a:cubicBezTo>
                    <a:pt x="120000" y="50526"/>
                    <a:pt x="115862" y="31578"/>
                    <a:pt x="107586" y="25263"/>
                  </a:cubicBezTo>
                  <a:cubicBezTo>
                    <a:pt x="99310" y="18947"/>
                    <a:pt x="91034" y="12631"/>
                    <a:pt x="78620" y="6315"/>
                  </a:cubicBezTo>
                  <a:cubicBezTo>
                    <a:pt x="70344" y="0"/>
                    <a:pt x="53793" y="6315"/>
                    <a:pt x="41379" y="6315"/>
                  </a:cubicBezTo>
                  <a:cubicBezTo>
                    <a:pt x="33103" y="6315"/>
                    <a:pt x="0" y="0"/>
                    <a:pt x="0" y="25263"/>
                  </a:cubicBezTo>
                  <a:cubicBezTo>
                    <a:pt x="0" y="25263"/>
                    <a:pt x="4137" y="31578"/>
                    <a:pt x="4137" y="37894"/>
                  </a:cubicBezTo>
                  <a:cubicBezTo>
                    <a:pt x="8275" y="44210"/>
                    <a:pt x="4137" y="50526"/>
                    <a:pt x="8275" y="56842"/>
                  </a:cubicBezTo>
                  <a:cubicBezTo>
                    <a:pt x="12413" y="56842"/>
                    <a:pt x="16551" y="69473"/>
                    <a:pt x="20689" y="63157"/>
                  </a:cubicBezTo>
                  <a:cubicBezTo>
                    <a:pt x="28965" y="63157"/>
                    <a:pt x="37241" y="56842"/>
                    <a:pt x="37241" y="69473"/>
                  </a:cubicBezTo>
                  <a:cubicBezTo>
                    <a:pt x="37241" y="75789"/>
                    <a:pt x="37241" y="88421"/>
                    <a:pt x="33103" y="94736"/>
                  </a:cubicBezTo>
                  <a:cubicBezTo>
                    <a:pt x="45517" y="94736"/>
                    <a:pt x="45517" y="94736"/>
                    <a:pt x="49655" y="113684"/>
                  </a:cubicBezTo>
                  <a:cubicBezTo>
                    <a:pt x="53793" y="113684"/>
                    <a:pt x="66206" y="113684"/>
                    <a:pt x="66206" y="113684"/>
                  </a:cubicBezTo>
                  <a:cubicBezTo>
                    <a:pt x="70344" y="107368"/>
                    <a:pt x="62068" y="120000"/>
                    <a:pt x="66206" y="11368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3" name="Google Shape;1103;p36"/>
            <p:cNvSpPr/>
            <p:nvPr/>
          </p:nvSpPr>
          <p:spPr>
            <a:xfrm>
              <a:off x="12658794" y="5955834"/>
              <a:ext cx="334397" cy="168837"/>
            </a:xfrm>
            <a:custGeom>
              <a:avLst/>
              <a:gdLst/>
              <a:ahLst/>
              <a:cxnLst/>
              <a:rect l="l" t="t" r="r" b="b"/>
              <a:pathLst>
                <a:path w="120000" h="120000" extrusionOk="0">
                  <a:moveTo>
                    <a:pt x="36666" y="86666"/>
                  </a:moveTo>
                  <a:cubicBezTo>
                    <a:pt x="46666" y="86666"/>
                    <a:pt x="53333" y="80000"/>
                    <a:pt x="63333" y="80000"/>
                  </a:cubicBezTo>
                  <a:cubicBezTo>
                    <a:pt x="66666" y="80000"/>
                    <a:pt x="80000" y="93333"/>
                    <a:pt x="83333" y="100000"/>
                  </a:cubicBezTo>
                  <a:cubicBezTo>
                    <a:pt x="86666" y="106666"/>
                    <a:pt x="90000" y="120000"/>
                    <a:pt x="96666" y="113333"/>
                  </a:cubicBezTo>
                  <a:cubicBezTo>
                    <a:pt x="100000" y="113333"/>
                    <a:pt x="103333" y="106666"/>
                    <a:pt x="110000" y="106666"/>
                  </a:cubicBezTo>
                  <a:cubicBezTo>
                    <a:pt x="113333" y="106666"/>
                    <a:pt x="113333" y="93333"/>
                    <a:pt x="120000" y="93333"/>
                  </a:cubicBezTo>
                  <a:cubicBezTo>
                    <a:pt x="116666" y="80000"/>
                    <a:pt x="110000" y="60000"/>
                    <a:pt x="113333" y="53333"/>
                  </a:cubicBezTo>
                  <a:cubicBezTo>
                    <a:pt x="116666" y="40000"/>
                    <a:pt x="106666" y="26666"/>
                    <a:pt x="103333" y="26666"/>
                  </a:cubicBezTo>
                  <a:cubicBezTo>
                    <a:pt x="96666" y="20000"/>
                    <a:pt x="90000" y="33333"/>
                    <a:pt x="83333" y="20000"/>
                  </a:cubicBezTo>
                  <a:cubicBezTo>
                    <a:pt x="73333" y="6666"/>
                    <a:pt x="70000" y="0"/>
                    <a:pt x="60000" y="6666"/>
                  </a:cubicBezTo>
                  <a:cubicBezTo>
                    <a:pt x="53333" y="13333"/>
                    <a:pt x="56666" y="20000"/>
                    <a:pt x="56666" y="33333"/>
                  </a:cubicBezTo>
                  <a:cubicBezTo>
                    <a:pt x="53333" y="40000"/>
                    <a:pt x="53333" y="46666"/>
                    <a:pt x="50000" y="46666"/>
                  </a:cubicBezTo>
                  <a:cubicBezTo>
                    <a:pt x="40000" y="60000"/>
                    <a:pt x="33333" y="33333"/>
                    <a:pt x="26666" y="26666"/>
                  </a:cubicBezTo>
                  <a:cubicBezTo>
                    <a:pt x="10000" y="0"/>
                    <a:pt x="0" y="73333"/>
                    <a:pt x="0" y="100000"/>
                  </a:cubicBezTo>
                  <a:cubicBezTo>
                    <a:pt x="13333" y="86666"/>
                    <a:pt x="23333" y="86666"/>
                    <a:pt x="36666" y="8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4" name="Google Shape;1104;p36"/>
            <p:cNvSpPr/>
            <p:nvPr/>
          </p:nvSpPr>
          <p:spPr>
            <a:xfrm>
              <a:off x="12760703" y="5853898"/>
              <a:ext cx="222932" cy="140163"/>
            </a:xfrm>
            <a:custGeom>
              <a:avLst/>
              <a:gdLst/>
              <a:ahLst/>
              <a:cxnLst/>
              <a:rect l="l" t="t" r="r" b="b"/>
              <a:pathLst>
                <a:path w="120000" h="120000" extrusionOk="0">
                  <a:moveTo>
                    <a:pt x="80000" y="120000"/>
                  </a:moveTo>
                  <a:cubicBezTo>
                    <a:pt x="85000" y="120000"/>
                    <a:pt x="95000" y="120000"/>
                    <a:pt x="100000" y="120000"/>
                  </a:cubicBezTo>
                  <a:cubicBezTo>
                    <a:pt x="100000" y="112000"/>
                    <a:pt x="110000" y="112000"/>
                    <a:pt x="110000" y="104000"/>
                  </a:cubicBezTo>
                  <a:cubicBezTo>
                    <a:pt x="110000" y="96000"/>
                    <a:pt x="110000" y="88000"/>
                    <a:pt x="110000" y="80000"/>
                  </a:cubicBezTo>
                  <a:cubicBezTo>
                    <a:pt x="105000" y="64000"/>
                    <a:pt x="100000" y="56000"/>
                    <a:pt x="105000" y="40000"/>
                  </a:cubicBezTo>
                  <a:cubicBezTo>
                    <a:pt x="115000" y="32000"/>
                    <a:pt x="120000" y="16000"/>
                    <a:pt x="120000" y="0"/>
                  </a:cubicBezTo>
                  <a:cubicBezTo>
                    <a:pt x="110000" y="24000"/>
                    <a:pt x="75000" y="0"/>
                    <a:pt x="60000" y="0"/>
                  </a:cubicBezTo>
                  <a:cubicBezTo>
                    <a:pt x="50000" y="0"/>
                    <a:pt x="40000" y="0"/>
                    <a:pt x="30000" y="8000"/>
                  </a:cubicBezTo>
                  <a:cubicBezTo>
                    <a:pt x="25000" y="8000"/>
                    <a:pt x="0" y="40000"/>
                    <a:pt x="0" y="40000"/>
                  </a:cubicBezTo>
                  <a:cubicBezTo>
                    <a:pt x="0" y="48000"/>
                    <a:pt x="15000" y="40000"/>
                    <a:pt x="10000" y="48000"/>
                  </a:cubicBezTo>
                  <a:cubicBezTo>
                    <a:pt x="10000" y="56000"/>
                    <a:pt x="10000" y="56000"/>
                    <a:pt x="10000" y="64000"/>
                  </a:cubicBezTo>
                  <a:cubicBezTo>
                    <a:pt x="15000" y="80000"/>
                    <a:pt x="35000" y="72000"/>
                    <a:pt x="35000" y="72000"/>
                  </a:cubicBezTo>
                  <a:cubicBezTo>
                    <a:pt x="35000" y="80000"/>
                    <a:pt x="30000" y="96000"/>
                    <a:pt x="30000" y="104000"/>
                  </a:cubicBezTo>
                  <a:cubicBezTo>
                    <a:pt x="35000" y="96000"/>
                    <a:pt x="45000" y="88000"/>
                    <a:pt x="55000" y="96000"/>
                  </a:cubicBezTo>
                  <a:cubicBezTo>
                    <a:pt x="65000" y="104000"/>
                    <a:pt x="70000" y="120000"/>
                    <a:pt x="8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5" name="Google Shape;1105;p36"/>
            <p:cNvSpPr/>
            <p:nvPr/>
          </p:nvSpPr>
          <p:spPr>
            <a:xfrm>
              <a:off x="12591917" y="6143782"/>
              <a:ext cx="149682" cy="73269"/>
            </a:xfrm>
            <a:custGeom>
              <a:avLst/>
              <a:gdLst/>
              <a:ahLst/>
              <a:cxnLst/>
              <a:rect l="l" t="t" r="r" b="b"/>
              <a:pathLst>
                <a:path w="120000" h="120000" extrusionOk="0">
                  <a:moveTo>
                    <a:pt x="120000" y="60000"/>
                  </a:moveTo>
                  <a:cubicBezTo>
                    <a:pt x="120000" y="15000"/>
                    <a:pt x="105000" y="30000"/>
                    <a:pt x="90000" y="30000"/>
                  </a:cubicBezTo>
                  <a:cubicBezTo>
                    <a:pt x="82500" y="45000"/>
                    <a:pt x="75000" y="15000"/>
                    <a:pt x="60000" y="0"/>
                  </a:cubicBezTo>
                  <a:cubicBezTo>
                    <a:pt x="60000" y="15000"/>
                    <a:pt x="60000" y="30000"/>
                    <a:pt x="52500" y="45000"/>
                  </a:cubicBezTo>
                  <a:cubicBezTo>
                    <a:pt x="45000" y="45000"/>
                    <a:pt x="52500" y="15000"/>
                    <a:pt x="37500" y="30000"/>
                  </a:cubicBezTo>
                  <a:cubicBezTo>
                    <a:pt x="30000" y="30000"/>
                    <a:pt x="15000" y="30000"/>
                    <a:pt x="15000" y="45000"/>
                  </a:cubicBezTo>
                  <a:cubicBezTo>
                    <a:pt x="7500" y="75000"/>
                    <a:pt x="15000" y="90000"/>
                    <a:pt x="0" y="75000"/>
                  </a:cubicBezTo>
                  <a:cubicBezTo>
                    <a:pt x="0" y="75000"/>
                    <a:pt x="0" y="75000"/>
                    <a:pt x="0" y="90000"/>
                  </a:cubicBezTo>
                  <a:cubicBezTo>
                    <a:pt x="0" y="90000"/>
                    <a:pt x="7500" y="90000"/>
                    <a:pt x="15000" y="90000"/>
                  </a:cubicBezTo>
                  <a:cubicBezTo>
                    <a:pt x="30000" y="105000"/>
                    <a:pt x="45000" y="105000"/>
                    <a:pt x="60000" y="105000"/>
                  </a:cubicBezTo>
                  <a:cubicBezTo>
                    <a:pt x="75000" y="105000"/>
                    <a:pt x="120000" y="120000"/>
                    <a:pt x="12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6" name="Google Shape;1106;p36"/>
            <p:cNvSpPr/>
            <p:nvPr/>
          </p:nvSpPr>
          <p:spPr>
            <a:xfrm>
              <a:off x="12359429" y="6162893"/>
              <a:ext cx="445860" cy="391823"/>
            </a:xfrm>
            <a:custGeom>
              <a:avLst/>
              <a:gdLst/>
              <a:ahLst/>
              <a:cxnLst/>
              <a:rect l="l" t="t" r="r" b="b"/>
              <a:pathLst>
                <a:path w="120000" h="120000" extrusionOk="0">
                  <a:moveTo>
                    <a:pt x="2500" y="34285"/>
                  </a:moveTo>
                  <a:cubicBezTo>
                    <a:pt x="2500" y="37142"/>
                    <a:pt x="0" y="42857"/>
                    <a:pt x="0" y="45714"/>
                  </a:cubicBezTo>
                  <a:cubicBezTo>
                    <a:pt x="2500" y="48571"/>
                    <a:pt x="5000" y="54285"/>
                    <a:pt x="5000" y="57142"/>
                  </a:cubicBezTo>
                  <a:cubicBezTo>
                    <a:pt x="5000" y="62857"/>
                    <a:pt x="7500" y="71428"/>
                    <a:pt x="10000" y="77142"/>
                  </a:cubicBezTo>
                  <a:cubicBezTo>
                    <a:pt x="12500" y="85714"/>
                    <a:pt x="20000" y="82857"/>
                    <a:pt x="22500" y="88571"/>
                  </a:cubicBezTo>
                  <a:cubicBezTo>
                    <a:pt x="22500" y="88571"/>
                    <a:pt x="22500" y="94285"/>
                    <a:pt x="25000" y="94285"/>
                  </a:cubicBezTo>
                  <a:cubicBezTo>
                    <a:pt x="27500" y="97142"/>
                    <a:pt x="30000" y="91428"/>
                    <a:pt x="32500" y="91428"/>
                  </a:cubicBezTo>
                  <a:cubicBezTo>
                    <a:pt x="37500" y="88571"/>
                    <a:pt x="47500" y="100000"/>
                    <a:pt x="52500" y="102857"/>
                  </a:cubicBezTo>
                  <a:cubicBezTo>
                    <a:pt x="55000" y="105714"/>
                    <a:pt x="57500" y="111428"/>
                    <a:pt x="62500" y="105714"/>
                  </a:cubicBezTo>
                  <a:cubicBezTo>
                    <a:pt x="65000" y="102857"/>
                    <a:pt x="77500" y="105714"/>
                    <a:pt x="82500" y="105714"/>
                  </a:cubicBezTo>
                  <a:cubicBezTo>
                    <a:pt x="90000" y="105714"/>
                    <a:pt x="92500" y="111428"/>
                    <a:pt x="97500" y="117142"/>
                  </a:cubicBezTo>
                  <a:cubicBezTo>
                    <a:pt x="100000" y="120000"/>
                    <a:pt x="100000" y="102857"/>
                    <a:pt x="102500" y="100000"/>
                  </a:cubicBezTo>
                  <a:cubicBezTo>
                    <a:pt x="105000" y="97142"/>
                    <a:pt x="107500" y="94285"/>
                    <a:pt x="110000" y="91428"/>
                  </a:cubicBezTo>
                  <a:cubicBezTo>
                    <a:pt x="112500" y="91428"/>
                    <a:pt x="120000" y="91428"/>
                    <a:pt x="120000" y="88571"/>
                  </a:cubicBezTo>
                  <a:cubicBezTo>
                    <a:pt x="117500" y="80000"/>
                    <a:pt x="117500" y="77142"/>
                    <a:pt x="112500" y="74285"/>
                  </a:cubicBezTo>
                  <a:cubicBezTo>
                    <a:pt x="107500" y="68571"/>
                    <a:pt x="115000" y="60000"/>
                    <a:pt x="110000" y="54285"/>
                  </a:cubicBezTo>
                  <a:cubicBezTo>
                    <a:pt x="105000" y="51428"/>
                    <a:pt x="117500" y="40000"/>
                    <a:pt x="115000" y="34285"/>
                  </a:cubicBezTo>
                  <a:cubicBezTo>
                    <a:pt x="112500" y="28571"/>
                    <a:pt x="110000" y="25714"/>
                    <a:pt x="110000" y="20000"/>
                  </a:cubicBezTo>
                  <a:cubicBezTo>
                    <a:pt x="110000" y="17142"/>
                    <a:pt x="110000" y="14285"/>
                    <a:pt x="105000" y="14285"/>
                  </a:cubicBezTo>
                  <a:cubicBezTo>
                    <a:pt x="92500" y="8571"/>
                    <a:pt x="75000" y="17142"/>
                    <a:pt x="62500" y="11428"/>
                  </a:cubicBezTo>
                  <a:cubicBezTo>
                    <a:pt x="62500" y="20000"/>
                    <a:pt x="52500" y="5714"/>
                    <a:pt x="50000" y="5714"/>
                  </a:cubicBezTo>
                  <a:cubicBezTo>
                    <a:pt x="42500" y="0"/>
                    <a:pt x="37500" y="5714"/>
                    <a:pt x="32500" y="11428"/>
                  </a:cubicBezTo>
                  <a:cubicBezTo>
                    <a:pt x="25000" y="14285"/>
                    <a:pt x="20000" y="17142"/>
                    <a:pt x="15000" y="17142"/>
                  </a:cubicBezTo>
                  <a:cubicBezTo>
                    <a:pt x="12500" y="20000"/>
                    <a:pt x="7500" y="20000"/>
                    <a:pt x="5000" y="20000"/>
                  </a:cubicBezTo>
                  <a:cubicBezTo>
                    <a:pt x="2500" y="22857"/>
                    <a:pt x="7500" y="25714"/>
                    <a:pt x="2500" y="25714"/>
                  </a:cubicBezTo>
                  <a:cubicBezTo>
                    <a:pt x="2500" y="28571"/>
                    <a:pt x="2500" y="31428"/>
                    <a:pt x="2500" y="34285"/>
                  </a:cubicBezTo>
                  <a:cubicBezTo>
                    <a:pt x="2500" y="40000"/>
                    <a:pt x="2500" y="34285"/>
                    <a:pt x="2500" y="3428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7" name="Google Shape;1107;p36"/>
            <p:cNvSpPr/>
            <p:nvPr/>
          </p:nvSpPr>
          <p:spPr>
            <a:xfrm>
              <a:off x="12630129" y="6573832"/>
              <a:ext cx="429938" cy="280329"/>
            </a:xfrm>
            <a:custGeom>
              <a:avLst/>
              <a:gdLst/>
              <a:ahLst/>
              <a:cxnLst/>
              <a:rect l="l" t="t" r="r" b="b"/>
              <a:pathLst>
                <a:path w="120000" h="120000" extrusionOk="0">
                  <a:moveTo>
                    <a:pt x="99130" y="52000"/>
                  </a:moveTo>
                  <a:cubicBezTo>
                    <a:pt x="101739" y="40000"/>
                    <a:pt x="93913" y="32000"/>
                    <a:pt x="91304" y="24000"/>
                  </a:cubicBezTo>
                  <a:cubicBezTo>
                    <a:pt x="86086" y="20000"/>
                    <a:pt x="83478" y="8000"/>
                    <a:pt x="83478" y="0"/>
                  </a:cubicBezTo>
                  <a:cubicBezTo>
                    <a:pt x="75652" y="4000"/>
                    <a:pt x="67826" y="16000"/>
                    <a:pt x="57391" y="16000"/>
                  </a:cubicBezTo>
                  <a:cubicBezTo>
                    <a:pt x="54782" y="16000"/>
                    <a:pt x="49565" y="12000"/>
                    <a:pt x="46956" y="12000"/>
                  </a:cubicBezTo>
                  <a:cubicBezTo>
                    <a:pt x="41739" y="12000"/>
                    <a:pt x="36521" y="12000"/>
                    <a:pt x="31304" y="12000"/>
                  </a:cubicBezTo>
                  <a:cubicBezTo>
                    <a:pt x="31304" y="12000"/>
                    <a:pt x="23478" y="24000"/>
                    <a:pt x="20869" y="24000"/>
                  </a:cubicBezTo>
                  <a:cubicBezTo>
                    <a:pt x="18260" y="36000"/>
                    <a:pt x="13043" y="44000"/>
                    <a:pt x="10434" y="56000"/>
                  </a:cubicBezTo>
                  <a:cubicBezTo>
                    <a:pt x="7826" y="56000"/>
                    <a:pt x="2608" y="56000"/>
                    <a:pt x="0" y="60000"/>
                  </a:cubicBezTo>
                  <a:cubicBezTo>
                    <a:pt x="0" y="64000"/>
                    <a:pt x="7826" y="68000"/>
                    <a:pt x="7826" y="72000"/>
                  </a:cubicBezTo>
                  <a:cubicBezTo>
                    <a:pt x="7826" y="80000"/>
                    <a:pt x="10434" y="80000"/>
                    <a:pt x="13043" y="88000"/>
                  </a:cubicBezTo>
                  <a:cubicBezTo>
                    <a:pt x="13043" y="96000"/>
                    <a:pt x="15652" y="96000"/>
                    <a:pt x="20869" y="96000"/>
                  </a:cubicBezTo>
                  <a:cubicBezTo>
                    <a:pt x="23478" y="96000"/>
                    <a:pt x="28695" y="96000"/>
                    <a:pt x="28695" y="100000"/>
                  </a:cubicBezTo>
                  <a:cubicBezTo>
                    <a:pt x="28695" y="104000"/>
                    <a:pt x="28695" y="108000"/>
                    <a:pt x="28695" y="112000"/>
                  </a:cubicBezTo>
                  <a:cubicBezTo>
                    <a:pt x="33913" y="120000"/>
                    <a:pt x="46956" y="120000"/>
                    <a:pt x="54782" y="120000"/>
                  </a:cubicBezTo>
                  <a:cubicBezTo>
                    <a:pt x="62608" y="120000"/>
                    <a:pt x="67826" y="120000"/>
                    <a:pt x="73043" y="112000"/>
                  </a:cubicBezTo>
                  <a:cubicBezTo>
                    <a:pt x="83478" y="104000"/>
                    <a:pt x="93913" y="112000"/>
                    <a:pt x="104347" y="120000"/>
                  </a:cubicBezTo>
                  <a:cubicBezTo>
                    <a:pt x="104347" y="112000"/>
                    <a:pt x="104347" y="100000"/>
                    <a:pt x="106956" y="92000"/>
                  </a:cubicBezTo>
                  <a:cubicBezTo>
                    <a:pt x="109565" y="88000"/>
                    <a:pt x="117391" y="96000"/>
                    <a:pt x="120000" y="80000"/>
                  </a:cubicBezTo>
                  <a:cubicBezTo>
                    <a:pt x="112173" y="72000"/>
                    <a:pt x="109565" y="80000"/>
                    <a:pt x="101739" y="80000"/>
                  </a:cubicBezTo>
                  <a:cubicBezTo>
                    <a:pt x="96521" y="76000"/>
                    <a:pt x="96521" y="56000"/>
                    <a:pt x="99130" y="52000"/>
                  </a:cubicBezTo>
                  <a:cubicBezTo>
                    <a:pt x="101739" y="44000"/>
                    <a:pt x="96521" y="60000"/>
                    <a:pt x="99130" y="5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8" name="Google Shape;1108;p36"/>
            <p:cNvSpPr/>
            <p:nvPr/>
          </p:nvSpPr>
          <p:spPr>
            <a:xfrm>
              <a:off x="12929494" y="6564274"/>
              <a:ext cx="156051" cy="187951"/>
            </a:xfrm>
            <a:custGeom>
              <a:avLst/>
              <a:gdLst/>
              <a:ahLst/>
              <a:cxnLst/>
              <a:rect l="l" t="t" r="r" b="b"/>
              <a:pathLst>
                <a:path w="120000" h="120000" extrusionOk="0">
                  <a:moveTo>
                    <a:pt x="98823" y="60000"/>
                  </a:moveTo>
                  <a:cubicBezTo>
                    <a:pt x="84705" y="48000"/>
                    <a:pt x="77647" y="24000"/>
                    <a:pt x="63529" y="18000"/>
                  </a:cubicBezTo>
                  <a:cubicBezTo>
                    <a:pt x="56470" y="18000"/>
                    <a:pt x="0" y="0"/>
                    <a:pt x="0" y="6000"/>
                  </a:cubicBezTo>
                  <a:cubicBezTo>
                    <a:pt x="7058" y="30000"/>
                    <a:pt x="21176" y="42000"/>
                    <a:pt x="35294" y="60000"/>
                  </a:cubicBezTo>
                  <a:cubicBezTo>
                    <a:pt x="49411" y="78000"/>
                    <a:pt x="28235" y="102000"/>
                    <a:pt x="49411" y="120000"/>
                  </a:cubicBezTo>
                  <a:cubicBezTo>
                    <a:pt x="56470" y="114000"/>
                    <a:pt x="63529" y="96000"/>
                    <a:pt x="70588" y="84000"/>
                  </a:cubicBezTo>
                  <a:cubicBezTo>
                    <a:pt x="84705" y="78000"/>
                    <a:pt x="91764" y="84000"/>
                    <a:pt x="98823" y="84000"/>
                  </a:cubicBezTo>
                  <a:cubicBezTo>
                    <a:pt x="120000" y="84000"/>
                    <a:pt x="98823" y="60000"/>
                    <a:pt x="98823" y="60000"/>
                  </a:cubicBezTo>
                  <a:cubicBezTo>
                    <a:pt x="91764" y="54000"/>
                    <a:pt x="98823" y="60000"/>
                    <a:pt x="98823"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09" name="Google Shape;1109;p36"/>
            <p:cNvSpPr/>
            <p:nvPr/>
          </p:nvSpPr>
          <p:spPr>
            <a:xfrm>
              <a:off x="12993189" y="6666210"/>
              <a:ext cx="92356" cy="95566"/>
            </a:xfrm>
            <a:custGeom>
              <a:avLst/>
              <a:gdLst/>
              <a:ahLst/>
              <a:cxnLst/>
              <a:rect l="l" t="t" r="r" b="b"/>
              <a:pathLst>
                <a:path w="120000" h="120000" extrusionOk="0">
                  <a:moveTo>
                    <a:pt x="84000" y="108000"/>
                  </a:moveTo>
                  <a:cubicBezTo>
                    <a:pt x="72000" y="96000"/>
                    <a:pt x="72000" y="96000"/>
                    <a:pt x="84000" y="84000"/>
                  </a:cubicBezTo>
                  <a:cubicBezTo>
                    <a:pt x="96000" y="72000"/>
                    <a:pt x="108000" y="60000"/>
                    <a:pt x="120000" y="48000"/>
                  </a:cubicBezTo>
                  <a:cubicBezTo>
                    <a:pt x="120000" y="48000"/>
                    <a:pt x="96000" y="24000"/>
                    <a:pt x="96000" y="12000"/>
                  </a:cubicBezTo>
                  <a:cubicBezTo>
                    <a:pt x="96000" y="60000"/>
                    <a:pt x="36000" y="0"/>
                    <a:pt x="36000" y="48000"/>
                  </a:cubicBezTo>
                  <a:cubicBezTo>
                    <a:pt x="36000" y="72000"/>
                    <a:pt x="12000" y="96000"/>
                    <a:pt x="0" y="108000"/>
                  </a:cubicBezTo>
                  <a:cubicBezTo>
                    <a:pt x="0" y="120000"/>
                    <a:pt x="24000" y="108000"/>
                    <a:pt x="36000" y="108000"/>
                  </a:cubicBezTo>
                  <a:cubicBezTo>
                    <a:pt x="60000" y="108000"/>
                    <a:pt x="72000" y="108000"/>
                    <a:pt x="84000" y="120000"/>
                  </a:cubicBezTo>
                  <a:cubicBezTo>
                    <a:pt x="84000" y="120000"/>
                    <a:pt x="84000" y="108000"/>
                    <a:pt x="84000" y="108000"/>
                  </a:cubicBezTo>
                  <a:cubicBezTo>
                    <a:pt x="72000" y="96000"/>
                    <a:pt x="84000" y="108000"/>
                    <a:pt x="84000" y="10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0" name="Google Shape;1110;p36"/>
            <p:cNvSpPr/>
            <p:nvPr/>
          </p:nvSpPr>
          <p:spPr>
            <a:xfrm>
              <a:off x="12712935" y="6815931"/>
              <a:ext cx="299364" cy="178393"/>
            </a:xfrm>
            <a:custGeom>
              <a:avLst/>
              <a:gdLst/>
              <a:ahLst/>
              <a:cxnLst/>
              <a:rect l="l" t="t" r="r" b="b"/>
              <a:pathLst>
                <a:path w="120000" h="120000" extrusionOk="0">
                  <a:moveTo>
                    <a:pt x="63750" y="25263"/>
                  </a:moveTo>
                  <a:cubicBezTo>
                    <a:pt x="48750" y="25263"/>
                    <a:pt x="11250" y="37894"/>
                    <a:pt x="7500" y="0"/>
                  </a:cubicBezTo>
                  <a:cubicBezTo>
                    <a:pt x="3750" y="12631"/>
                    <a:pt x="0" y="25263"/>
                    <a:pt x="7500" y="31578"/>
                  </a:cubicBezTo>
                  <a:cubicBezTo>
                    <a:pt x="11250" y="37894"/>
                    <a:pt x="15000" y="44210"/>
                    <a:pt x="11250" y="50526"/>
                  </a:cubicBezTo>
                  <a:cubicBezTo>
                    <a:pt x="7500" y="56842"/>
                    <a:pt x="3750" y="56842"/>
                    <a:pt x="3750" y="69473"/>
                  </a:cubicBezTo>
                  <a:cubicBezTo>
                    <a:pt x="7500" y="82105"/>
                    <a:pt x="11250" y="88421"/>
                    <a:pt x="11250" y="107368"/>
                  </a:cubicBezTo>
                  <a:cubicBezTo>
                    <a:pt x="18750" y="107368"/>
                    <a:pt x="26250" y="107368"/>
                    <a:pt x="33750" y="107368"/>
                  </a:cubicBezTo>
                  <a:cubicBezTo>
                    <a:pt x="41250" y="107368"/>
                    <a:pt x="52500" y="120000"/>
                    <a:pt x="60000" y="113684"/>
                  </a:cubicBezTo>
                  <a:cubicBezTo>
                    <a:pt x="67500" y="113684"/>
                    <a:pt x="75000" y="101052"/>
                    <a:pt x="78750" y="94736"/>
                  </a:cubicBezTo>
                  <a:cubicBezTo>
                    <a:pt x="86250" y="82105"/>
                    <a:pt x="93750" y="88421"/>
                    <a:pt x="105000" y="88421"/>
                  </a:cubicBezTo>
                  <a:cubicBezTo>
                    <a:pt x="101250" y="75789"/>
                    <a:pt x="101250" y="69473"/>
                    <a:pt x="105000" y="50526"/>
                  </a:cubicBezTo>
                  <a:cubicBezTo>
                    <a:pt x="108750" y="37894"/>
                    <a:pt x="120000" y="25263"/>
                    <a:pt x="108750" y="18947"/>
                  </a:cubicBezTo>
                  <a:cubicBezTo>
                    <a:pt x="101250" y="12631"/>
                    <a:pt x="90000" y="6315"/>
                    <a:pt x="78750" y="12631"/>
                  </a:cubicBezTo>
                  <a:cubicBezTo>
                    <a:pt x="71250" y="12631"/>
                    <a:pt x="67500" y="25263"/>
                    <a:pt x="63750" y="2526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1" name="Google Shape;1111;p36"/>
            <p:cNvSpPr/>
            <p:nvPr/>
          </p:nvSpPr>
          <p:spPr>
            <a:xfrm>
              <a:off x="12423124" y="6771334"/>
              <a:ext cx="168791" cy="140163"/>
            </a:xfrm>
            <a:custGeom>
              <a:avLst/>
              <a:gdLst/>
              <a:ahLst/>
              <a:cxnLst/>
              <a:rect l="l" t="t" r="r" b="b"/>
              <a:pathLst>
                <a:path w="120000" h="120000" extrusionOk="0">
                  <a:moveTo>
                    <a:pt x="66666" y="0"/>
                  </a:moveTo>
                  <a:cubicBezTo>
                    <a:pt x="53333" y="0"/>
                    <a:pt x="0" y="0"/>
                    <a:pt x="6666" y="16000"/>
                  </a:cubicBezTo>
                  <a:cubicBezTo>
                    <a:pt x="6666" y="24000"/>
                    <a:pt x="20000" y="56000"/>
                    <a:pt x="26666" y="64000"/>
                  </a:cubicBezTo>
                  <a:cubicBezTo>
                    <a:pt x="40000" y="88000"/>
                    <a:pt x="66666" y="104000"/>
                    <a:pt x="86666" y="120000"/>
                  </a:cubicBezTo>
                  <a:cubicBezTo>
                    <a:pt x="86666" y="104000"/>
                    <a:pt x="86666" y="88000"/>
                    <a:pt x="100000" y="80000"/>
                  </a:cubicBezTo>
                  <a:cubicBezTo>
                    <a:pt x="113333" y="72000"/>
                    <a:pt x="120000" y="64000"/>
                    <a:pt x="113333" y="48000"/>
                  </a:cubicBezTo>
                  <a:cubicBezTo>
                    <a:pt x="113333" y="32000"/>
                    <a:pt x="113333" y="24000"/>
                    <a:pt x="106666" y="16000"/>
                  </a:cubicBezTo>
                  <a:cubicBezTo>
                    <a:pt x="93333" y="8000"/>
                    <a:pt x="80000" y="0"/>
                    <a:pt x="66666"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2" name="Google Shape;1112;p36"/>
            <p:cNvSpPr/>
            <p:nvPr/>
          </p:nvSpPr>
          <p:spPr>
            <a:xfrm>
              <a:off x="12544142" y="6704437"/>
              <a:ext cx="207006" cy="251657"/>
            </a:xfrm>
            <a:custGeom>
              <a:avLst/>
              <a:gdLst/>
              <a:ahLst/>
              <a:cxnLst/>
              <a:rect l="l" t="t" r="r" b="b"/>
              <a:pathLst>
                <a:path w="120000" h="120000" extrusionOk="0">
                  <a:moveTo>
                    <a:pt x="114545" y="84444"/>
                  </a:moveTo>
                  <a:cubicBezTo>
                    <a:pt x="120000" y="80000"/>
                    <a:pt x="114545" y="80000"/>
                    <a:pt x="109090" y="75555"/>
                  </a:cubicBezTo>
                  <a:cubicBezTo>
                    <a:pt x="103636" y="71111"/>
                    <a:pt x="103636" y="66666"/>
                    <a:pt x="103636" y="57777"/>
                  </a:cubicBezTo>
                  <a:cubicBezTo>
                    <a:pt x="114545" y="44444"/>
                    <a:pt x="98181" y="44444"/>
                    <a:pt x="81818" y="44444"/>
                  </a:cubicBezTo>
                  <a:cubicBezTo>
                    <a:pt x="76363" y="44444"/>
                    <a:pt x="76363" y="40000"/>
                    <a:pt x="76363" y="35555"/>
                  </a:cubicBezTo>
                  <a:cubicBezTo>
                    <a:pt x="70909" y="26666"/>
                    <a:pt x="65454" y="31111"/>
                    <a:pt x="65454" y="22222"/>
                  </a:cubicBezTo>
                  <a:cubicBezTo>
                    <a:pt x="60000" y="8888"/>
                    <a:pt x="49090" y="0"/>
                    <a:pt x="27272" y="4444"/>
                  </a:cubicBezTo>
                  <a:cubicBezTo>
                    <a:pt x="10909" y="8888"/>
                    <a:pt x="10909" y="8888"/>
                    <a:pt x="10909" y="17777"/>
                  </a:cubicBezTo>
                  <a:cubicBezTo>
                    <a:pt x="16363" y="31111"/>
                    <a:pt x="21818" y="44444"/>
                    <a:pt x="21818" y="62222"/>
                  </a:cubicBezTo>
                  <a:cubicBezTo>
                    <a:pt x="27272" y="75555"/>
                    <a:pt x="10909" y="71111"/>
                    <a:pt x="5454" y="84444"/>
                  </a:cubicBezTo>
                  <a:cubicBezTo>
                    <a:pt x="0" y="88888"/>
                    <a:pt x="0" y="97777"/>
                    <a:pt x="0" y="102222"/>
                  </a:cubicBezTo>
                  <a:cubicBezTo>
                    <a:pt x="0" y="111111"/>
                    <a:pt x="16363" y="115555"/>
                    <a:pt x="21818" y="120000"/>
                  </a:cubicBezTo>
                  <a:cubicBezTo>
                    <a:pt x="21818" y="115555"/>
                    <a:pt x="21818" y="102222"/>
                    <a:pt x="32727" y="102222"/>
                  </a:cubicBezTo>
                  <a:cubicBezTo>
                    <a:pt x="43636" y="102222"/>
                    <a:pt x="49090" y="106666"/>
                    <a:pt x="54545" y="115555"/>
                  </a:cubicBezTo>
                  <a:cubicBezTo>
                    <a:pt x="60000" y="115555"/>
                    <a:pt x="98181" y="106666"/>
                    <a:pt x="109090" y="106666"/>
                  </a:cubicBezTo>
                  <a:cubicBezTo>
                    <a:pt x="98181" y="97777"/>
                    <a:pt x="109090" y="93333"/>
                    <a:pt x="114545" y="84444"/>
                  </a:cubicBezTo>
                  <a:cubicBezTo>
                    <a:pt x="120000" y="80000"/>
                    <a:pt x="109090" y="88888"/>
                    <a:pt x="114545" y="8444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3" name="Google Shape;1113;p36"/>
            <p:cNvSpPr/>
            <p:nvPr/>
          </p:nvSpPr>
          <p:spPr>
            <a:xfrm>
              <a:off x="12432679" y="6554719"/>
              <a:ext cx="328029" cy="178393"/>
            </a:xfrm>
            <a:custGeom>
              <a:avLst/>
              <a:gdLst/>
              <a:ahLst/>
              <a:cxnLst/>
              <a:rect l="l" t="t" r="r" b="b"/>
              <a:pathLst>
                <a:path w="120000" h="120000" extrusionOk="0">
                  <a:moveTo>
                    <a:pt x="102857" y="18947"/>
                  </a:moveTo>
                  <a:cubicBezTo>
                    <a:pt x="102857" y="12631"/>
                    <a:pt x="85714" y="12631"/>
                    <a:pt x="82285" y="6315"/>
                  </a:cubicBezTo>
                  <a:cubicBezTo>
                    <a:pt x="68571" y="0"/>
                    <a:pt x="75428" y="25263"/>
                    <a:pt x="65142" y="25263"/>
                  </a:cubicBezTo>
                  <a:cubicBezTo>
                    <a:pt x="61714" y="18947"/>
                    <a:pt x="58285" y="25263"/>
                    <a:pt x="51428" y="25263"/>
                  </a:cubicBezTo>
                  <a:cubicBezTo>
                    <a:pt x="48000" y="25263"/>
                    <a:pt x="48000" y="37894"/>
                    <a:pt x="44571" y="37894"/>
                  </a:cubicBezTo>
                  <a:cubicBezTo>
                    <a:pt x="30857" y="50526"/>
                    <a:pt x="24000" y="37894"/>
                    <a:pt x="17142" y="25263"/>
                  </a:cubicBezTo>
                  <a:cubicBezTo>
                    <a:pt x="17142" y="31578"/>
                    <a:pt x="17142" y="37894"/>
                    <a:pt x="17142" y="44210"/>
                  </a:cubicBezTo>
                  <a:cubicBezTo>
                    <a:pt x="13714" y="50526"/>
                    <a:pt x="10285" y="37894"/>
                    <a:pt x="10285" y="50526"/>
                  </a:cubicBezTo>
                  <a:cubicBezTo>
                    <a:pt x="10285" y="69473"/>
                    <a:pt x="0" y="82105"/>
                    <a:pt x="10285" y="94736"/>
                  </a:cubicBezTo>
                  <a:cubicBezTo>
                    <a:pt x="17142" y="107368"/>
                    <a:pt x="27428" y="120000"/>
                    <a:pt x="37714" y="120000"/>
                  </a:cubicBezTo>
                  <a:cubicBezTo>
                    <a:pt x="51428" y="120000"/>
                    <a:pt x="58285" y="101052"/>
                    <a:pt x="72000" y="107368"/>
                  </a:cubicBezTo>
                  <a:cubicBezTo>
                    <a:pt x="72000" y="101052"/>
                    <a:pt x="82285" y="101052"/>
                    <a:pt x="85714" y="94736"/>
                  </a:cubicBezTo>
                  <a:cubicBezTo>
                    <a:pt x="89142" y="82105"/>
                    <a:pt x="92571" y="69473"/>
                    <a:pt x="99428" y="56842"/>
                  </a:cubicBezTo>
                  <a:cubicBezTo>
                    <a:pt x="102857" y="44210"/>
                    <a:pt x="106285" y="44210"/>
                    <a:pt x="113142" y="37894"/>
                  </a:cubicBezTo>
                  <a:cubicBezTo>
                    <a:pt x="120000" y="25263"/>
                    <a:pt x="102857" y="25263"/>
                    <a:pt x="102857" y="18947"/>
                  </a:cubicBezTo>
                  <a:cubicBezTo>
                    <a:pt x="102857" y="18947"/>
                    <a:pt x="102857" y="25263"/>
                    <a:pt x="102857" y="1894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4" name="Google Shape;1114;p36"/>
            <p:cNvSpPr/>
            <p:nvPr/>
          </p:nvSpPr>
          <p:spPr>
            <a:xfrm>
              <a:off x="12620574" y="6956097"/>
              <a:ext cx="289811" cy="299442"/>
            </a:xfrm>
            <a:custGeom>
              <a:avLst/>
              <a:gdLst/>
              <a:ahLst/>
              <a:cxnLst/>
              <a:rect l="l" t="t" r="r" b="b"/>
              <a:pathLst>
                <a:path w="120000" h="120000" extrusionOk="0">
                  <a:moveTo>
                    <a:pt x="120000" y="0"/>
                  </a:moveTo>
                  <a:cubicBezTo>
                    <a:pt x="108387" y="7500"/>
                    <a:pt x="104516" y="15000"/>
                    <a:pt x="89032" y="11250"/>
                  </a:cubicBezTo>
                  <a:cubicBezTo>
                    <a:pt x="81290" y="7500"/>
                    <a:pt x="58064" y="3750"/>
                    <a:pt x="50322" y="7500"/>
                  </a:cubicBezTo>
                  <a:cubicBezTo>
                    <a:pt x="50322" y="18750"/>
                    <a:pt x="38709" y="11250"/>
                    <a:pt x="34838" y="15000"/>
                  </a:cubicBezTo>
                  <a:cubicBezTo>
                    <a:pt x="30967" y="18750"/>
                    <a:pt x="27096" y="18750"/>
                    <a:pt x="23225" y="18750"/>
                  </a:cubicBezTo>
                  <a:cubicBezTo>
                    <a:pt x="15483" y="22500"/>
                    <a:pt x="15483" y="26250"/>
                    <a:pt x="15483" y="30000"/>
                  </a:cubicBezTo>
                  <a:cubicBezTo>
                    <a:pt x="11612" y="33750"/>
                    <a:pt x="11612" y="37500"/>
                    <a:pt x="7741" y="41250"/>
                  </a:cubicBezTo>
                  <a:cubicBezTo>
                    <a:pt x="0" y="48750"/>
                    <a:pt x="0" y="48750"/>
                    <a:pt x="7741" y="56250"/>
                  </a:cubicBezTo>
                  <a:cubicBezTo>
                    <a:pt x="11612" y="60000"/>
                    <a:pt x="15483" y="60000"/>
                    <a:pt x="15483" y="63750"/>
                  </a:cubicBezTo>
                  <a:cubicBezTo>
                    <a:pt x="15483" y="71250"/>
                    <a:pt x="15483" y="75000"/>
                    <a:pt x="19354" y="82500"/>
                  </a:cubicBezTo>
                  <a:cubicBezTo>
                    <a:pt x="19354" y="86250"/>
                    <a:pt x="19354" y="90000"/>
                    <a:pt x="23225" y="93750"/>
                  </a:cubicBezTo>
                  <a:cubicBezTo>
                    <a:pt x="30967" y="97500"/>
                    <a:pt x="23225" y="101250"/>
                    <a:pt x="27096" y="105000"/>
                  </a:cubicBezTo>
                  <a:cubicBezTo>
                    <a:pt x="27096" y="112500"/>
                    <a:pt x="30967" y="108750"/>
                    <a:pt x="30967" y="108750"/>
                  </a:cubicBezTo>
                  <a:cubicBezTo>
                    <a:pt x="38709" y="108750"/>
                    <a:pt x="38709" y="112500"/>
                    <a:pt x="38709" y="116250"/>
                  </a:cubicBezTo>
                  <a:cubicBezTo>
                    <a:pt x="42580" y="116250"/>
                    <a:pt x="46451" y="112500"/>
                    <a:pt x="46451" y="112500"/>
                  </a:cubicBezTo>
                  <a:cubicBezTo>
                    <a:pt x="50322" y="108750"/>
                    <a:pt x="50322" y="116250"/>
                    <a:pt x="50322" y="116250"/>
                  </a:cubicBezTo>
                  <a:cubicBezTo>
                    <a:pt x="54193" y="120000"/>
                    <a:pt x="50322" y="93750"/>
                    <a:pt x="50322" y="97500"/>
                  </a:cubicBezTo>
                  <a:cubicBezTo>
                    <a:pt x="50322" y="93750"/>
                    <a:pt x="61935" y="97500"/>
                    <a:pt x="65806" y="97500"/>
                  </a:cubicBezTo>
                  <a:cubicBezTo>
                    <a:pt x="65806" y="93750"/>
                    <a:pt x="54193" y="90000"/>
                    <a:pt x="54193" y="86250"/>
                  </a:cubicBezTo>
                  <a:cubicBezTo>
                    <a:pt x="58064" y="78750"/>
                    <a:pt x="65806" y="86250"/>
                    <a:pt x="65806" y="90000"/>
                  </a:cubicBezTo>
                  <a:cubicBezTo>
                    <a:pt x="73548" y="93750"/>
                    <a:pt x="69677" y="86250"/>
                    <a:pt x="69677" y="82500"/>
                  </a:cubicBezTo>
                  <a:cubicBezTo>
                    <a:pt x="69677" y="78750"/>
                    <a:pt x="81290" y="86250"/>
                    <a:pt x="81290" y="86250"/>
                  </a:cubicBezTo>
                  <a:cubicBezTo>
                    <a:pt x="81290" y="82500"/>
                    <a:pt x="73548" y="71250"/>
                    <a:pt x="73548" y="71250"/>
                  </a:cubicBezTo>
                  <a:cubicBezTo>
                    <a:pt x="69677" y="67500"/>
                    <a:pt x="61935" y="67500"/>
                    <a:pt x="58064" y="63750"/>
                  </a:cubicBezTo>
                  <a:cubicBezTo>
                    <a:pt x="58064" y="63750"/>
                    <a:pt x="58064" y="56250"/>
                    <a:pt x="58064" y="60000"/>
                  </a:cubicBezTo>
                  <a:cubicBezTo>
                    <a:pt x="54193" y="52500"/>
                    <a:pt x="42580" y="45000"/>
                    <a:pt x="42580" y="37500"/>
                  </a:cubicBezTo>
                  <a:cubicBezTo>
                    <a:pt x="46451" y="22500"/>
                    <a:pt x="58064" y="37500"/>
                    <a:pt x="61935" y="41250"/>
                  </a:cubicBezTo>
                  <a:cubicBezTo>
                    <a:pt x="61935" y="41250"/>
                    <a:pt x="61935" y="37500"/>
                    <a:pt x="61935" y="37500"/>
                  </a:cubicBezTo>
                  <a:cubicBezTo>
                    <a:pt x="65806" y="33750"/>
                    <a:pt x="69677" y="37500"/>
                    <a:pt x="69677" y="41250"/>
                  </a:cubicBezTo>
                  <a:cubicBezTo>
                    <a:pt x="69677" y="41250"/>
                    <a:pt x="65806" y="33750"/>
                    <a:pt x="65806" y="33750"/>
                  </a:cubicBezTo>
                  <a:cubicBezTo>
                    <a:pt x="69677" y="33750"/>
                    <a:pt x="77419" y="37500"/>
                    <a:pt x="81290" y="37500"/>
                  </a:cubicBezTo>
                  <a:cubicBezTo>
                    <a:pt x="81290" y="33750"/>
                    <a:pt x="65806" y="33750"/>
                    <a:pt x="65806" y="26250"/>
                  </a:cubicBezTo>
                  <a:cubicBezTo>
                    <a:pt x="65806" y="26250"/>
                    <a:pt x="81290" y="18750"/>
                    <a:pt x="85161" y="18750"/>
                  </a:cubicBezTo>
                  <a:cubicBezTo>
                    <a:pt x="85161" y="18750"/>
                    <a:pt x="81290" y="26250"/>
                    <a:pt x="81290" y="26250"/>
                  </a:cubicBezTo>
                  <a:cubicBezTo>
                    <a:pt x="81290" y="26250"/>
                    <a:pt x="92903" y="18750"/>
                    <a:pt x="96774" y="18750"/>
                  </a:cubicBezTo>
                  <a:cubicBezTo>
                    <a:pt x="100645" y="18750"/>
                    <a:pt x="104516" y="22500"/>
                    <a:pt x="112258" y="26250"/>
                  </a:cubicBezTo>
                  <a:cubicBezTo>
                    <a:pt x="116129" y="18750"/>
                    <a:pt x="120000" y="7500"/>
                    <a:pt x="12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5" name="Google Shape;1115;p36"/>
            <p:cNvSpPr/>
            <p:nvPr/>
          </p:nvSpPr>
          <p:spPr>
            <a:xfrm>
              <a:off x="12881724" y="6940166"/>
              <a:ext cx="140127" cy="92380"/>
            </a:xfrm>
            <a:custGeom>
              <a:avLst/>
              <a:gdLst/>
              <a:ahLst/>
              <a:cxnLst/>
              <a:rect l="l" t="t" r="r" b="b"/>
              <a:pathLst>
                <a:path w="120000" h="120000" extrusionOk="0">
                  <a:moveTo>
                    <a:pt x="120000" y="72000"/>
                  </a:moveTo>
                  <a:cubicBezTo>
                    <a:pt x="104000" y="48000"/>
                    <a:pt x="80000" y="48000"/>
                    <a:pt x="80000" y="12000"/>
                  </a:cubicBezTo>
                  <a:cubicBezTo>
                    <a:pt x="40000" y="0"/>
                    <a:pt x="32000" y="0"/>
                    <a:pt x="16000" y="60000"/>
                  </a:cubicBezTo>
                  <a:cubicBezTo>
                    <a:pt x="16000" y="72000"/>
                    <a:pt x="0" y="108000"/>
                    <a:pt x="8000" y="108000"/>
                  </a:cubicBezTo>
                  <a:cubicBezTo>
                    <a:pt x="24000" y="120000"/>
                    <a:pt x="40000" y="120000"/>
                    <a:pt x="48000" y="108000"/>
                  </a:cubicBezTo>
                  <a:cubicBezTo>
                    <a:pt x="64000" y="96000"/>
                    <a:pt x="72000" y="84000"/>
                    <a:pt x="88000" y="84000"/>
                  </a:cubicBezTo>
                  <a:cubicBezTo>
                    <a:pt x="88000" y="84000"/>
                    <a:pt x="120000" y="84000"/>
                    <a:pt x="120000" y="72000"/>
                  </a:cubicBezTo>
                  <a:cubicBezTo>
                    <a:pt x="112000" y="72000"/>
                    <a:pt x="120000" y="84000"/>
                    <a:pt x="12000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6" name="Google Shape;1116;p36"/>
            <p:cNvSpPr/>
            <p:nvPr/>
          </p:nvSpPr>
          <p:spPr>
            <a:xfrm>
              <a:off x="12582361" y="6911499"/>
              <a:ext cx="82803" cy="168837"/>
            </a:xfrm>
            <a:custGeom>
              <a:avLst/>
              <a:gdLst/>
              <a:ahLst/>
              <a:cxnLst/>
              <a:rect l="l" t="t" r="r" b="b"/>
              <a:pathLst>
                <a:path w="120000" h="120000" extrusionOk="0">
                  <a:moveTo>
                    <a:pt x="80000" y="106666"/>
                  </a:moveTo>
                  <a:cubicBezTo>
                    <a:pt x="93333" y="93333"/>
                    <a:pt x="120000" y="80000"/>
                    <a:pt x="93333" y="73333"/>
                  </a:cubicBezTo>
                  <a:cubicBezTo>
                    <a:pt x="80000" y="66666"/>
                    <a:pt x="66666" y="53333"/>
                    <a:pt x="80000" y="40000"/>
                  </a:cubicBezTo>
                  <a:cubicBezTo>
                    <a:pt x="80000" y="40000"/>
                    <a:pt x="93333" y="26666"/>
                    <a:pt x="93333" y="26666"/>
                  </a:cubicBezTo>
                  <a:cubicBezTo>
                    <a:pt x="80000" y="20000"/>
                    <a:pt x="53333" y="6666"/>
                    <a:pt x="40000" y="6666"/>
                  </a:cubicBezTo>
                  <a:cubicBezTo>
                    <a:pt x="0" y="0"/>
                    <a:pt x="0" y="46666"/>
                    <a:pt x="0" y="60000"/>
                  </a:cubicBezTo>
                  <a:cubicBezTo>
                    <a:pt x="0" y="86666"/>
                    <a:pt x="26666" y="100000"/>
                    <a:pt x="53333" y="120000"/>
                  </a:cubicBezTo>
                  <a:cubicBezTo>
                    <a:pt x="66666" y="113333"/>
                    <a:pt x="80000" y="106666"/>
                    <a:pt x="80000" y="106666"/>
                  </a:cubicBezTo>
                  <a:cubicBezTo>
                    <a:pt x="93333" y="93333"/>
                    <a:pt x="80000" y="106666"/>
                    <a:pt x="80000" y="10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7" name="Google Shape;1117;p36"/>
            <p:cNvSpPr/>
            <p:nvPr/>
          </p:nvSpPr>
          <p:spPr>
            <a:xfrm>
              <a:off x="12630129" y="6930613"/>
              <a:ext cx="121018" cy="82827"/>
            </a:xfrm>
            <a:custGeom>
              <a:avLst/>
              <a:gdLst/>
              <a:ahLst/>
              <a:cxnLst/>
              <a:rect l="l" t="t" r="r" b="b"/>
              <a:pathLst>
                <a:path w="120000" h="120000" extrusionOk="0">
                  <a:moveTo>
                    <a:pt x="101538" y="0"/>
                  </a:moveTo>
                  <a:cubicBezTo>
                    <a:pt x="83076" y="0"/>
                    <a:pt x="18461" y="0"/>
                    <a:pt x="18461" y="26666"/>
                  </a:cubicBezTo>
                  <a:cubicBezTo>
                    <a:pt x="0" y="53333"/>
                    <a:pt x="0" y="106666"/>
                    <a:pt x="27692" y="120000"/>
                  </a:cubicBezTo>
                  <a:cubicBezTo>
                    <a:pt x="36923" y="106666"/>
                    <a:pt x="55384" y="120000"/>
                    <a:pt x="64615" y="106666"/>
                  </a:cubicBezTo>
                  <a:cubicBezTo>
                    <a:pt x="73846" y="106666"/>
                    <a:pt x="83076" y="80000"/>
                    <a:pt x="92307" y="93333"/>
                  </a:cubicBezTo>
                  <a:cubicBezTo>
                    <a:pt x="120000" y="120000"/>
                    <a:pt x="101538" y="13333"/>
                    <a:pt x="101538"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8" name="Google Shape;1118;p36"/>
            <p:cNvSpPr/>
            <p:nvPr/>
          </p:nvSpPr>
          <p:spPr>
            <a:xfrm>
              <a:off x="13655609" y="6984764"/>
              <a:ext cx="178346" cy="149721"/>
            </a:xfrm>
            <a:custGeom>
              <a:avLst/>
              <a:gdLst/>
              <a:ahLst/>
              <a:cxnLst/>
              <a:rect l="l" t="t" r="r" b="b"/>
              <a:pathLst>
                <a:path w="120000" h="120000" extrusionOk="0">
                  <a:moveTo>
                    <a:pt x="120000" y="105000"/>
                  </a:moveTo>
                  <a:cubicBezTo>
                    <a:pt x="120000" y="90000"/>
                    <a:pt x="120000" y="82500"/>
                    <a:pt x="107368" y="75000"/>
                  </a:cubicBezTo>
                  <a:cubicBezTo>
                    <a:pt x="94736" y="67500"/>
                    <a:pt x="107368" y="60000"/>
                    <a:pt x="101052" y="52500"/>
                  </a:cubicBezTo>
                  <a:cubicBezTo>
                    <a:pt x="94736" y="37500"/>
                    <a:pt x="88421" y="45000"/>
                    <a:pt x="88421" y="22500"/>
                  </a:cubicBezTo>
                  <a:cubicBezTo>
                    <a:pt x="88421" y="22500"/>
                    <a:pt x="69473" y="7500"/>
                    <a:pt x="75789" y="0"/>
                  </a:cubicBezTo>
                  <a:cubicBezTo>
                    <a:pt x="56842" y="0"/>
                    <a:pt x="0" y="7500"/>
                    <a:pt x="37894" y="45000"/>
                  </a:cubicBezTo>
                  <a:cubicBezTo>
                    <a:pt x="44210" y="52500"/>
                    <a:pt x="50526" y="60000"/>
                    <a:pt x="56842" y="67500"/>
                  </a:cubicBezTo>
                  <a:cubicBezTo>
                    <a:pt x="63157" y="75000"/>
                    <a:pt x="69473" y="75000"/>
                    <a:pt x="75789" y="82500"/>
                  </a:cubicBezTo>
                  <a:cubicBezTo>
                    <a:pt x="88421" y="82500"/>
                    <a:pt x="101052" y="82500"/>
                    <a:pt x="101052" y="97500"/>
                  </a:cubicBezTo>
                  <a:cubicBezTo>
                    <a:pt x="107368" y="105000"/>
                    <a:pt x="113684" y="120000"/>
                    <a:pt x="120000" y="105000"/>
                  </a:cubicBezTo>
                  <a:cubicBezTo>
                    <a:pt x="120000" y="97500"/>
                    <a:pt x="113684" y="112500"/>
                    <a:pt x="120000" y="10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19" name="Google Shape;1119;p36"/>
            <p:cNvSpPr/>
            <p:nvPr/>
          </p:nvSpPr>
          <p:spPr>
            <a:xfrm>
              <a:off x="13722489" y="7061218"/>
              <a:ext cx="923568" cy="783643"/>
            </a:xfrm>
            <a:custGeom>
              <a:avLst/>
              <a:gdLst/>
              <a:ahLst/>
              <a:cxnLst/>
              <a:rect l="l" t="t" r="r" b="b"/>
              <a:pathLst>
                <a:path w="120000" h="120000" extrusionOk="0">
                  <a:moveTo>
                    <a:pt x="115151" y="104285"/>
                  </a:moveTo>
                  <a:cubicBezTo>
                    <a:pt x="112727" y="102857"/>
                    <a:pt x="113939" y="100000"/>
                    <a:pt x="112727" y="97142"/>
                  </a:cubicBezTo>
                  <a:cubicBezTo>
                    <a:pt x="112727" y="95714"/>
                    <a:pt x="110303" y="94285"/>
                    <a:pt x="109090" y="92857"/>
                  </a:cubicBezTo>
                  <a:cubicBezTo>
                    <a:pt x="106666" y="91428"/>
                    <a:pt x="105454" y="88571"/>
                    <a:pt x="104242" y="85714"/>
                  </a:cubicBezTo>
                  <a:cubicBezTo>
                    <a:pt x="101818" y="82857"/>
                    <a:pt x="103030" y="82857"/>
                    <a:pt x="105454" y="78571"/>
                  </a:cubicBezTo>
                  <a:cubicBezTo>
                    <a:pt x="106666" y="77142"/>
                    <a:pt x="109090" y="74285"/>
                    <a:pt x="107878" y="71428"/>
                  </a:cubicBezTo>
                  <a:cubicBezTo>
                    <a:pt x="106666" y="70000"/>
                    <a:pt x="103030" y="70000"/>
                    <a:pt x="101818" y="70000"/>
                  </a:cubicBezTo>
                  <a:cubicBezTo>
                    <a:pt x="100606" y="68571"/>
                    <a:pt x="101818" y="65714"/>
                    <a:pt x="101818" y="65714"/>
                  </a:cubicBezTo>
                  <a:cubicBezTo>
                    <a:pt x="100606" y="62857"/>
                    <a:pt x="100606" y="58571"/>
                    <a:pt x="101818" y="57142"/>
                  </a:cubicBezTo>
                  <a:cubicBezTo>
                    <a:pt x="104242" y="54285"/>
                    <a:pt x="100606" y="52857"/>
                    <a:pt x="99393" y="51428"/>
                  </a:cubicBezTo>
                  <a:cubicBezTo>
                    <a:pt x="99393" y="50000"/>
                    <a:pt x="101818" y="45714"/>
                    <a:pt x="103030" y="44285"/>
                  </a:cubicBezTo>
                  <a:cubicBezTo>
                    <a:pt x="103030" y="42857"/>
                    <a:pt x="105454" y="28571"/>
                    <a:pt x="104242" y="28571"/>
                  </a:cubicBezTo>
                  <a:cubicBezTo>
                    <a:pt x="100606" y="28571"/>
                    <a:pt x="99393" y="28571"/>
                    <a:pt x="95757" y="25714"/>
                  </a:cubicBezTo>
                  <a:cubicBezTo>
                    <a:pt x="94545" y="24285"/>
                    <a:pt x="93333" y="22857"/>
                    <a:pt x="92121" y="21428"/>
                  </a:cubicBezTo>
                  <a:cubicBezTo>
                    <a:pt x="90909" y="20000"/>
                    <a:pt x="87272" y="20000"/>
                    <a:pt x="86060" y="18571"/>
                  </a:cubicBezTo>
                  <a:cubicBezTo>
                    <a:pt x="83636" y="18571"/>
                    <a:pt x="82424" y="18571"/>
                    <a:pt x="80000" y="17142"/>
                  </a:cubicBezTo>
                  <a:cubicBezTo>
                    <a:pt x="78787" y="14285"/>
                    <a:pt x="76363" y="15714"/>
                    <a:pt x="73939" y="15714"/>
                  </a:cubicBezTo>
                  <a:cubicBezTo>
                    <a:pt x="72727" y="17142"/>
                    <a:pt x="70303" y="15714"/>
                    <a:pt x="69090" y="17142"/>
                  </a:cubicBezTo>
                  <a:cubicBezTo>
                    <a:pt x="66666" y="17142"/>
                    <a:pt x="65454" y="20000"/>
                    <a:pt x="64242" y="21428"/>
                  </a:cubicBezTo>
                  <a:cubicBezTo>
                    <a:pt x="63030" y="22857"/>
                    <a:pt x="59393" y="21428"/>
                    <a:pt x="59393" y="24285"/>
                  </a:cubicBezTo>
                  <a:cubicBezTo>
                    <a:pt x="59393" y="27142"/>
                    <a:pt x="58181" y="27142"/>
                    <a:pt x="55757" y="28571"/>
                  </a:cubicBezTo>
                  <a:cubicBezTo>
                    <a:pt x="49696" y="30000"/>
                    <a:pt x="44848" y="30000"/>
                    <a:pt x="40000" y="25714"/>
                  </a:cubicBezTo>
                  <a:cubicBezTo>
                    <a:pt x="38787" y="24285"/>
                    <a:pt x="37575" y="22857"/>
                    <a:pt x="36363" y="22857"/>
                  </a:cubicBezTo>
                  <a:cubicBezTo>
                    <a:pt x="33939" y="20000"/>
                    <a:pt x="32727" y="21428"/>
                    <a:pt x="30303" y="21428"/>
                  </a:cubicBezTo>
                  <a:cubicBezTo>
                    <a:pt x="29090" y="20000"/>
                    <a:pt x="29090" y="15714"/>
                    <a:pt x="29090" y="14285"/>
                  </a:cubicBezTo>
                  <a:cubicBezTo>
                    <a:pt x="25454" y="12857"/>
                    <a:pt x="24242" y="11428"/>
                    <a:pt x="24242" y="7142"/>
                  </a:cubicBezTo>
                  <a:cubicBezTo>
                    <a:pt x="24242" y="0"/>
                    <a:pt x="19393" y="4285"/>
                    <a:pt x="16969" y="7142"/>
                  </a:cubicBezTo>
                  <a:cubicBezTo>
                    <a:pt x="15757" y="8571"/>
                    <a:pt x="14545" y="10000"/>
                    <a:pt x="13333" y="10000"/>
                  </a:cubicBezTo>
                  <a:cubicBezTo>
                    <a:pt x="10909" y="8571"/>
                    <a:pt x="7272" y="8571"/>
                    <a:pt x="6060" y="5714"/>
                  </a:cubicBezTo>
                  <a:cubicBezTo>
                    <a:pt x="3636" y="2857"/>
                    <a:pt x="3636" y="1428"/>
                    <a:pt x="1212" y="4285"/>
                  </a:cubicBezTo>
                  <a:cubicBezTo>
                    <a:pt x="1212" y="5714"/>
                    <a:pt x="0" y="5714"/>
                    <a:pt x="0" y="7142"/>
                  </a:cubicBezTo>
                  <a:cubicBezTo>
                    <a:pt x="0" y="8571"/>
                    <a:pt x="0" y="10000"/>
                    <a:pt x="1212" y="11428"/>
                  </a:cubicBezTo>
                  <a:cubicBezTo>
                    <a:pt x="1212" y="11428"/>
                    <a:pt x="2424" y="14285"/>
                    <a:pt x="1212" y="14285"/>
                  </a:cubicBezTo>
                  <a:cubicBezTo>
                    <a:pt x="1212" y="15714"/>
                    <a:pt x="0" y="15714"/>
                    <a:pt x="1212" y="17142"/>
                  </a:cubicBezTo>
                  <a:cubicBezTo>
                    <a:pt x="1212" y="18571"/>
                    <a:pt x="3636" y="18571"/>
                    <a:pt x="3636" y="20000"/>
                  </a:cubicBezTo>
                  <a:cubicBezTo>
                    <a:pt x="3636" y="21428"/>
                    <a:pt x="2424" y="22857"/>
                    <a:pt x="3636" y="22857"/>
                  </a:cubicBezTo>
                  <a:cubicBezTo>
                    <a:pt x="4848" y="25714"/>
                    <a:pt x="4848" y="27142"/>
                    <a:pt x="6060" y="30000"/>
                  </a:cubicBezTo>
                  <a:cubicBezTo>
                    <a:pt x="7272" y="31428"/>
                    <a:pt x="7272" y="32857"/>
                    <a:pt x="9696" y="34285"/>
                  </a:cubicBezTo>
                  <a:cubicBezTo>
                    <a:pt x="9696" y="34285"/>
                    <a:pt x="12121" y="35714"/>
                    <a:pt x="12121" y="35714"/>
                  </a:cubicBezTo>
                  <a:cubicBezTo>
                    <a:pt x="13333" y="41428"/>
                    <a:pt x="2424" y="47142"/>
                    <a:pt x="9696" y="52857"/>
                  </a:cubicBezTo>
                  <a:cubicBezTo>
                    <a:pt x="12121" y="54285"/>
                    <a:pt x="12121" y="57142"/>
                    <a:pt x="14545" y="58571"/>
                  </a:cubicBezTo>
                  <a:cubicBezTo>
                    <a:pt x="16969" y="61428"/>
                    <a:pt x="19393" y="62857"/>
                    <a:pt x="21818" y="67142"/>
                  </a:cubicBezTo>
                  <a:cubicBezTo>
                    <a:pt x="21818" y="68571"/>
                    <a:pt x="20606" y="70000"/>
                    <a:pt x="20606" y="71428"/>
                  </a:cubicBezTo>
                  <a:cubicBezTo>
                    <a:pt x="21818" y="72857"/>
                    <a:pt x="24242" y="72857"/>
                    <a:pt x="23030" y="74285"/>
                  </a:cubicBezTo>
                  <a:cubicBezTo>
                    <a:pt x="23030" y="78571"/>
                    <a:pt x="25454" y="80000"/>
                    <a:pt x="26666" y="82857"/>
                  </a:cubicBezTo>
                  <a:cubicBezTo>
                    <a:pt x="29090" y="81428"/>
                    <a:pt x="27878" y="80000"/>
                    <a:pt x="29090" y="78571"/>
                  </a:cubicBezTo>
                  <a:cubicBezTo>
                    <a:pt x="29090" y="78571"/>
                    <a:pt x="30303" y="80000"/>
                    <a:pt x="30303" y="80000"/>
                  </a:cubicBezTo>
                  <a:cubicBezTo>
                    <a:pt x="32727" y="80000"/>
                    <a:pt x="30303" y="80000"/>
                    <a:pt x="31515" y="81428"/>
                  </a:cubicBezTo>
                  <a:cubicBezTo>
                    <a:pt x="32727" y="82857"/>
                    <a:pt x="33939" y="78571"/>
                    <a:pt x="36363" y="81428"/>
                  </a:cubicBezTo>
                  <a:cubicBezTo>
                    <a:pt x="38787" y="85714"/>
                    <a:pt x="40000" y="90000"/>
                    <a:pt x="42424" y="94285"/>
                  </a:cubicBezTo>
                  <a:cubicBezTo>
                    <a:pt x="44848" y="98571"/>
                    <a:pt x="50909" y="102857"/>
                    <a:pt x="55757" y="105714"/>
                  </a:cubicBezTo>
                  <a:cubicBezTo>
                    <a:pt x="58181" y="107142"/>
                    <a:pt x="60606" y="107142"/>
                    <a:pt x="63030" y="108571"/>
                  </a:cubicBezTo>
                  <a:cubicBezTo>
                    <a:pt x="64242" y="108571"/>
                    <a:pt x="67878" y="107142"/>
                    <a:pt x="67878" y="107142"/>
                  </a:cubicBezTo>
                  <a:cubicBezTo>
                    <a:pt x="67878" y="107142"/>
                    <a:pt x="67878" y="108571"/>
                    <a:pt x="67878" y="108571"/>
                  </a:cubicBezTo>
                  <a:cubicBezTo>
                    <a:pt x="69090" y="108571"/>
                    <a:pt x="72727" y="105714"/>
                    <a:pt x="73939" y="104285"/>
                  </a:cubicBezTo>
                  <a:cubicBezTo>
                    <a:pt x="73939" y="104285"/>
                    <a:pt x="72727" y="104285"/>
                    <a:pt x="72727" y="104285"/>
                  </a:cubicBezTo>
                  <a:cubicBezTo>
                    <a:pt x="72727" y="102857"/>
                    <a:pt x="75151" y="104285"/>
                    <a:pt x="75151" y="104285"/>
                  </a:cubicBezTo>
                  <a:cubicBezTo>
                    <a:pt x="77575" y="105714"/>
                    <a:pt x="77575" y="107142"/>
                    <a:pt x="78787" y="110000"/>
                  </a:cubicBezTo>
                  <a:cubicBezTo>
                    <a:pt x="80000" y="114285"/>
                    <a:pt x="81212" y="114285"/>
                    <a:pt x="83636" y="115714"/>
                  </a:cubicBezTo>
                  <a:cubicBezTo>
                    <a:pt x="90909" y="117142"/>
                    <a:pt x="99393" y="118571"/>
                    <a:pt x="106666" y="120000"/>
                  </a:cubicBezTo>
                  <a:cubicBezTo>
                    <a:pt x="106666" y="114285"/>
                    <a:pt x="107878" y="112857"/>
                    <a:pt x="111515" y="110000"/>
                  </a:cubicBezTo>
                  <a:cubicBezTo>
                    <a:pt x="113939" y="108571"/>
                    <a:pt x="119999" y="107142"/>
                    <a:pt x="115151" y="104285"/>
                  </a:cubicBezTo>
                  <a:cubicBezTo>
                    <a:pt x="113939" y="102857"/>
                    <a:pt x="117575" y="105714"/>
                    <a:pt x="115151" y="10428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0" name="Google Shape;1120;p36"/>
            <p:cNvSpPr/>
            <p:nvPr/>
          </p:nvSpPr>
          <p:spPr>
            <a:xfrm>
              <a:off x="13741597" y="7070776"/>
              <a:ext cx="73250" cy="54156"/>
            </a:xfrm>
            <a:custGeom>
              <a:avLst/>
              <a:gdLst/>
              <a:ahLst/>
              <a:cxnLst/>
              <a:rect l="l" t="t" r="r" b="b"/>
              <a:pathLst>
                <a:path w="120000" h="120000" extrusionOk="0">
                  <a:moveTo>
                    <a:pt x="15000" y="20000"/>
                  </a:moveTo>
                  <a:cubicBezTo>
                    <a:pt x="30000" y="20000"/>
                    <a:pt x="30000" y="60000"/>
                    <a:pt x="45000" y="80000"/>
                  </a:cubicBezTo>
                  <a:cubicBezTo>
                    <a:pt x="75000" y="80000"/>
                    <a:pt x="90000" y="100000"/>
                    <a:pt x="120000" y="120000"/>
                  </a:cubicBezTo>
                  <a:cubicBezTo>
                    <a:pt x="105000" y="40000"/>
                    <a:pt x="45000" y="20000"/>
                    <a:pt x="0" y="0"/>
                  </a:cubicBezTo>
                  <a:cubicBezTo>
                    <a:pt x="0" y="20000"/>
                    <a:pt x="0" y="20000"/>
                    <a:pt x="15000" y="20000"/>
                  </a:cubicBezTo>
                  <a:cubicBezTo>
                    <a:pt x="30000" y="20000"/>
                    <a:pt x="0" y="20000"/>
                    <a:pt x="15000" y="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1" name="Google Shape;1121;p36"/>
            <p:cNvSpPr/>
            <p:nvPr/>
          </p:nvSpPr>
          <p:spPr>
            <a:xfrm>
              <a:off x="13525034" y="6844600"/>
              <a:ext cx="328029" cy="168837"/>
            </a:xfrm>
            <a:custGeom>
              <a:avLst/>
              <a:gdLst/>
              <a:ahLst/>
              <a:cxnLst/>
              <a:rect l="l" t="t" r="r" b="b"/>
              <a:pathLst>
                <a:path w="120000" h="120000" extrusionOk="0">
                  <a:moveTo>
                    <a:pt x="89142" y="100000"/>
                  </a:moveTo>
                  <a:cubicBezTo>
                    <a:pt x="92571" y="93333"/>
                    <a:pt x="99428" y="106666"/>
                    <a:pt x="102857" y="113333"/>
                  </a:cubicBezTo>
                  <a:cubicBezTo>
                    <a:pt x="102857" y="113333"/>
                    <a:pt x="116571" y="113333"/>
                    <a:pt x="116571" y="113333"/>
                  </a:cubicBezTo>
                  <a:cubicBezTo>
                    <a:pt x="120000" y="106666"/>
                    <a:pt x="102857" y="80000"/>
                    <a:pt x="113142" y="80000"/>
                  </a:cubicBezTo>
                  <a:cubicBezTo>
                    <a:pt x="109714" y="73333"/>
                    <a:pt x="102857" y="73333"/>
                    <a:pt x="102857" y="66666"/>
                  </a:cubicBezTo>
                  <a:cubicBezTo>
                    <a:pt x="102857" y="53333"/>
                    <a:pt x="99428" y="46666"/>
                    <a:pt x="92571" y="46666"/>
                  </a:cubicBezTo>
                  <a:cubicBezTo>
                    <a:pt x="82285" y="46666"/>
                    <a:pt x="75428" y="53333"/>
                    <a:pt x="65142" y="40000"/>
                  </a:cubicBezTo>
                  <a:cubicBezTo>
                    <a:pt x="54857" y="33333"/>
                    <a:pt x="44571" y="33333"/>
                    <a:pt x="30857" y="26666"/>
                  </a:cubicBezTo>
                  <a:cubicBezTo>
                    <a:pt x="20571" y="20000"/>
                    <a:pt x="13714" y="0"/>
                    <a:pt x="0" y="13333"/>
                  </a:cubicBezTo>
                  <a:cubicBezTo>
                    <a:pt x="10285" y="40000"/>
                    <a:pt x="37714" y="46666"/>
                    <a:pt x="27428" y="93333"/>
                  </a:cubicBezTo>
                  <a:cubicBezTo>
                    <a:pt x="37714" y="93333"/>
                    <a:pt x="61714" y="93333"/>
                    <a:pt x="61714" y="120000"/>
                  </a:cubicBezTo>
                  <a:cubicBezTo>
                    <a:pt x="61714" y="100000"/>
                    <a:pt x="82285" y="100000"/>
                    <a:pt x="89142" y="100000"/>
                  </a:cubicBezTo>
                  <a:cubicBezTo>
                    <a:pt x="92571" y="93333"/>
                    <a:pt x="65142" y="100000"/>
                    <a:pt x="89142" y="10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2" name="Google Shape;1122;p36"/>
            <p:cNvSpPr/>
            <p:nvPr/>
          </p:nvSpPr>
          <p:spPr>
            <a:xfrm>
              <a:off x="13751153" y="6956097"/>
              <a:ext cx="251592" cy="197506"/>
            </a:xfrm>
            <a:custGeom>
              <a:avLst/>
              <a:gdLst/>
              <a:ahLst/>
              <a:cxnLst/>
              <a:rect l="l" t="t" r="r" b="b"/>
              <a:pathLst>
                <a:path w="120000" h="120000" extrusionOk="0">
                  <a:moveTo>
                    <a:pt x="35555" y="11428"/>
                  </a:moveTo>
                  <a:cubicBezTo>
                    <a:pt x="35555" y="11428"/>
                    <a:pt x="48888" y="22857"/>
                    <a:pt x="44444" y="28571"/>
                  </a:cubicBezTo>
                  <a:cubicBezTo>
                    <a:pt x="44444" y="28571"/>
                    <a:pt x="31111" y="28571"/>
                    <a:pt x="31111" y="28571"/>
                  </a:cubicBezTo>
                  <a:cubicBezTo>
                    <a:pt x="22222" y="28571"/>
                    <a:pt x="22222" y="17142"/>
                    <a:pt x="17777" y="17142"/>
                  </a:cubicBezTo>
                  <a:cubicBezTo>
                    <a:pt x="0" y="11428"/>
                    <a:pt x="17777" y="34285"/>
                    <a:pt x="17777" y="40000"/>
                  </a:cubicBezTo>
                  <a:cubicBezTo>
                    <a:pt x="17777" y="57142"/>
                    <a:pt x="31111" y="45714"/>
                    <a:pt x="26666" y="62857"/>
                  </a:cubicBezTo>
                  <a:cubicBezTo>
                    <a:pt x="22222" y="74285"/>
                    <a:pt x="31111" y="74285"/>
                    <a:pt x="35555" y="80000"/>
                  </a:cubicBezTo>
                  <a:cubicBezTo>
                    <a:pt x="40000" y="80000"/>
                    <a:pt x="40000" y="91428"/>
                    <a:pt x="40000" y="97142"/>
                  </a:cubicBezTo>
                  <a:cubicBezTo>
                    <a:pt x="44444" y="91428"/>
                    <a:pt x="62222" y="80000"/>
                    <a:pt x="71111" y="74285"/>
                  </a:cubicBezTo>
                  <a:cubicBezTo>
                    <a:pt x="75555" y="74285"/>
                    <a:pt x="75555" y="85714"/>
                    <a:pt x="75555" y="91428"/>
                  </a:cubicBezTo>
                  <a:cubicBezTo>
                    <a:pt x="75555" y="108571"/>
                    <a:pt x="80000" y="114285"/>
                    <a:pt x="93333" y="120000"/>
                  </a:cubicBezTo>
                  <a:cubicBezTo>
                    <a:pt x="93333" y="114285"/>
                    <a:pt x="93333" y="102857"/>
                    <a:pt x="93333" y="102857"/>
                  </a:cubicBezTo>
                  <a:cubicBezTo>
                    <a:pt x="97777" y="97142"/>
                    <a:pt x="102222" y="97142"/>
                    <a:pt x="102222" y="91428"/>
                  </a:cubicBezTo>
                  <a:cubicBezTo>
                    <a:pt x="106666" y="80000"/>
                    <a:pt x="106666" y="68571"/>
                    <a:pt x="111111" y="62857"/>
                  </a:cubicBezTo>
                  <a:cubicBezTo>
                    <a:pt x="120000" y="45714"/>
                    <a:pt x="93333" y="11428"/>
                    <a:pt x="84444" y="5714"/>
                  </a:cubicBezTo>
                  <a:cubicBezTo>
                    <a:pt x="75555" y="22857"/>
                    <a:pt x="66666" y="22857"/>
                    <a:pt x="53333" y="11428"/>
                  </a:cubicBezTo>
                  <a:cubicBezTo>
                    <a:pt x="53333" y="5714"/>
                    <a:pt x="44444" y="0"/>
                    <a:pt x="40000" y="0"/>
                  </a:cubicBezTo>
                  <a:cubicBezTo>
                    <a:pt x="35555" y="0"/>
                    <a:pt x="35555" y="5714"/>
                    <a:pt x="35555" y="11428"/>
                  </a:cubicBezTo>
                  <a:cubicBezTo>
                    <a:pt x="40000" y="17142"/>
                    <a:pt x="31111" y="0"/>
                    <a:pt x="35555" y="1142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3" name="Google Shape;1123;p36"/>
            <p:cNvSpPr/>
            <p:nvPr/>
          </p:nvSpPr>
          <p:spPr>
            <a:xfrm>
              <a:off x="13833955" y="7574093"/>
              <a:ext cx="82803" cy="95566"/>
            </a:xfrm>
            <a:custGeom>
              <a:avLst/>
              <a:gdLst/>
              <a:ahLst/>
              <a:cxnLst/>
              <a:rect l="l" t="t" r="r" b="b"/>
              <a:pathLst>
                <a:path w="120000" h="120000" extrusionOk="0">
                  <a:moveTo>
                    <a:pt x="40000" y="24000"/>
                  </a:moveTo>
                  <a:cubicBezTo>
                    <a:pt x="13333" y="36000"/>
                    <a:pt x="0" y="60000"/>
                    <a:pt x="0" y="84000"/>
                  </a:cubicBezTo>
                  <a:cubicBezTo>
                    <a:pt x="13333" y="84000"/>
                    <a:pt x="53333" y="84000"/>
                    <a:pt x="53333" y="96000"/>
                  </a:cubicBezTo>
                  <a:cubicBezTo>
                    <a:pt x="80000" y="120000"/>
                    <a:pt x="93333" y="120000"/>
                    <a:pt x="120000" y="120000"/>
                  </a:cubicBezTo>
                  <a:cubicBezTo>
                    <a:pt x="120000" y="120000"/>
                    <a:pt x="93333" y="60000"/>
                    <a:pt x="93333" y="60000"/>
                  </a:cubicBezTo>
                  <a:cubicBezTo>
                    <a:pt x="106666" y="60000"/>
                    <a:pt x="120000" y="60000"/>
                    <a:pt x="106666" y="36000"/>
                  </a:cubicBezTo>
                  <a:cubicBezTo>
                    <a:pt x="80000" y="24000"/>
                    <a:pt x="66666" y="0"/>
                    <a:pt x="40000" y="24000"/>
                  </a:cubicBezTo>
                  <a:cubicBezTo>
                    <a:pt x="13333" y="48000"/>
                    <a:pt x="53333" y="12000"/>
                    <a:pt x="40000" y="24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4" name="Google Shape;1124;p36"/>
            <p:cNvSpPr/>
            <p:nvPr/>
          </p:nvSpPr>
          <p:spPr>
            <a:xfrm>
              <a:off x="13311663" y="7220495"/>
              <a:ext cx="324842" cy="251657"/>
            </a:xfrm>
            <a:custGeom>
              <a:avLst/>
              <a:gdLst/>
              <a:ahLst/>
              <a:cxnLst/>
              <a:rect l="l" t="t" r="r" b="b"/>
              <a:pathLst>
                <a:path w="120000" h="120000" extrusionOk="0">
                  <a:moveTo>
                    <a:pt x="99428" y="44444"/>
                  </a:moveTo>
                  <a:cubicBezTo>
                    <a:pt x="102857" y="40000"/>
                    <a:pt x="106285" y="35555"/>
                    <a:pt x="102857" y="31111"/>
                  </a:cubicBezTo>
                  <a:cubicBezTo>
                    <a:pt x="99428" y="26666"/>
                    <a:pt x="96000" y="26666"/>
                    <a:pt x="99428" y="22222"/>
                  </a:cubicBezTo>
                  <a:cubicBezTo>
                    <a:pt x="106285" y="13333"/>
                    <a:pt x="120000" y="13333"/>
                    <a:pt x="120000" y="0"/>
                  </a:cubicBezTo>
                  <a:cubicBezTo>
                    <a:pt x="109714" y="0"/>
                    <a:pt x="96000" y="0"/>
                    <a:pt x="85714" y="4444"/>
                  </a:cubicBezTo>
                  <a:cubicBezTo>
                    <a:pt x="78857" y="4444"/>
                    <a:pt x="72000" y="8888"/>
                    <a:pt x="65142" y="8888"/>
                  </a:cubicBezTo>
                  <a:cubicBezTo>
                    <a:pt x="54857" y="8888"/>
                    <a:pt x="51428" y="4444"/>
                    <a:pt x="44571" y="8888"/>
                  </a:cubicBezTo>
                  <a:cubicBezTo>
                    <a:pt x="37714" y="13333"/>
                    <a:pt x="34285" y="13333"/>
                    <a:pt x="27428" y="8888"/>
                  </a:cubicBezTo>
                  <a:cubicBezTo>
                    <a:pt x="20571" y="0"/>
                    <a:pt x="24000" y="17777"/>
                    <a:pt x="24000" y="17777"/>
                  </a:cubicBezTo>
                  <a:cubicBezTo>
                    <a:pt x="20571" y="22222"/>
                    <a:pt x="20571" y="26666"/>
                    <a:pt x="20571" y="26666"/>
                  </a:cubicBezTo>
                  <a:cubicBezTo>
                    <a:pt x="17142" y="35555"/>
                    <a:pt x="13714" y="26666"/>
                    <a:pt x="10285" y="26666"/>
                  </a:cubicBezTo>
                  <a:cubicBezTo>
                    <a:pt x="6857" y="31111"/>
                    <a:pt x="10285" y="40000"/>
                    <a:pt x="10285" y="44444"/>
                  </a:cubicBezTo>
                  <a:cubicBezTo>
                    <a:pt x="10285" y="48888"/>
                    <a:pt x="6857" y="57777"/>
                    <a:pt x="13714" y="62222"/>
                  </a:cubicBezTo>
                  <a:cubicBezTo>
                    <a:pt x="30857" y="75555"/>
                    <a:pt x="17142" y="84444"/>
                    <a:pt x="6857" y="97777"/>
                  </a:cubicBezTo>
                  <a:cubicBezTo>
                    <a:pt x="0" y="106666"/>
                    <a:pt x="17142" y="120000"/>
                    <a:pt x="24000" y="120000"/>
                  </a:cubicBezTo>
                  <a:cubicBezTo>
                    <a:pt x="30857" y="120000"/>
                    <a:pt x="37714" y="111111"/>
                    <a:pt x="44571" y="106666"/>
                  </a:cubicBezTo>
                  <a:cubicBezTo>
                    <a:pt x="54857" y="97777"/>
                    <a:pt x="65142" y="93333"/>
                    <a:pt x="75428" y="84444"/>
                  </a:cubicBezTo>
                  <a:cubicBezTo>
                    <a:pt x="82285" y="80000"/>
                    <a:pt x="89142" y="75555"/>
                    <a:pt x="96000" y="66666"/>
                  </a:cubicBezTo>
                  <a:cubicBezTo>
                    <a:pt x="99428" y="57777"/>
                    <a:pt x="96000" y="48888"/>
                    <a:pt x="99428" y="44444"/>
                  </a:cubicBezTo>
                  <a:cubicBezTo>
                    <a:pt x="102857" y="35555"/>
                    <a:pt x="99428" y="48888"/>
                    <a:pt x="99428" y="4444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5" name="Google Shape;1125;p36"/>
            <p:cNvSpPr/>
            <p:nvPr/>
          </p:nvSpPr>
          <p:spPr>
            <a:xfrm>
              <a:off x="13461341" y="7201383"/>
              <a:ext cx="464969" cy="439605"/>
            </a:xfrm>
            <a:custGeom>
              <a:avLst/>
              <a:gdLst/>
              <a:ahLst/>
              <a:cxnLst/>
              <a:rect l="l" t="t" r="r" b="b"/>
              <a:pathLst>
                <a:path w="120000" h="120000" extrusionOk="0">
                  <a:moveTo>
                    <a:pt x="112800" y="91914"/>
                  </a:moveTo>
                  <a:cubicBezTo>
                    <a:pt x="112800" y="91914"/>
                    <a:pt x="108000" y="89361"/>
                    <a:pt x="108000" y="86808"/>
                  </a:cubicBezTo>
                  <a:cubicBezTo>
                    <a:pt x="108000" y="84255"/>
                    <a:pt x="110400" y="84255"/>
                    <a:pt x="110400" y="81702"/>
                  </a:cubicBezTo>
                  <a:cubicBezTo>
                    <a:pt x="108000" y="76595"/>
                    <a:pt x="103200" y="74042"/>
                    <a:pt x="98400" y="68936"/>
                  </a:cubicBezTo>
                  <a:cubicBezTo>
                    <a:pt x="96000" y="68936"/>
                    <a:pt x="91200" y="66382"/>
                    <a:pt x="91200" y="63829"/>
                  </a:cubicBezTo>
                  <a:cubicBezTo>
                    <a:pt x="88800" y="58723"/>
                    <a:pt x="84000" y="53617"/>
                    <a:pt x="84000" y="45957"/>
                  </a:cubicBezTo>
                  <a:cubicBezTo>
                    <a:pt x="81600" y="40851"/>
                    <a:pt x="96000" y="30638"/>
                    <a:pt x="91200" y="25531"/>
                  </a:cubicBezTo>
                  <a:cubicBezTo>
                    <a:pt x="86400" y="22978"/>
                    <a:pt x="84000" y="20425"/>
                    <a:pt x="81600" y="15319"/>
                  </a:cubicBezTo>
                  <a:cubicBezTo>
                    <a:pt x="79200" y="12765"/>
                    <a:pt x="79200" y="7659"/>
                    <a:pt x="76800" y="5106"/>
                  </a:cubicBezTo>
                  <a:cubicBezTo>
                    <a:pt x="74400" y="5106"/>
                    <a:pt x="74400" y="7659"/>
                    <a:pt x="72000" y="7659"/>
                  </a:cubicBezTo>
                  <a:cubicBezTo>
                    <a:pt x="67200" y="7659"/>
                    <a:pt x="69600" y="2553"/>
                    <a:pt x="67200" y="2553"/>
                  </a:cubicBezTo>
                  <a:cubicBezTo>
                    <a:pt x="64800" y="2553"/>
                    <a:pt x="60000" y="5106"/>
                    <a:pt x="60000" y="5106"/>
                  </a:cubicBezTo>
                  <a:cubicBezTo>
                    <a:pt x="55200" y="0"/>
                    <a:pt x="52800" y="2553"/>
                    <a:pt x="48000" y="2553"/>
                  </a:cubicBezTo>
                  <a:cubicBezTo>
                    <a:pt x="43200" y="5106"/>
                    <a:pt x="45600" y="7659"/>
                    <a:pt x="43200" y="10212"/>
                  </a:cubicBezTo>
                  <a:cubicBezTo>
                    <a:pt x="38400" y="12765"/>
                    <a:pt x="33600" y="12765"/>
                    <a:pt x="31200" y="17872"/>
                  </a:cubicBezTo>
                  <a:cubicBezTo>
                    <a:pt x="28800" y="22978"/>
                    <a:pt x="33600" y="20425"/>
                    <a:pt x="33600" y="25531"/>
                  </a:cubicBezTo>
                  <a:cubicBezTo>
                    <a:pt x="33600" y="28085"/>
                    <a:pt x="31200" y="28085"/>
                    <a:pt x="31200" y="33191"/>
                  </a:cubicBezTo>
                  <a:cubicBezTo>
                    <a:pt x="31200" y="40851"/>
                    <a:pt x="28800" y="43404"/>
                    <a:pt x="21600" y="48510"/>
                  </a:cubicBezTo>
                  <a:cubicBezTo>
                    <a:pt x="16800" y="51063"/>
                    <a:pt x="0" y="58723"/>
                    <a:pt x="2400" y="63829"/>
                  </a:cubicBezTo>
                  <a:cubicBezTo>
                    <a:pt x="4800" y="66382"/>
                    <a:pt x="4800" y="74042"/>
                    <a:pt x="7200" y="76595"/>
                  </a:cubicBezTo>
                  <a:cubicBezTo>
                    <a:pt x="9600" y="79148"/>
                    <a:pt x="19200" y="79148"/>
                    <a:pt x="21600" y="79148"/>
                  </a:cubicBezTo>
                  <a:cubicBezTo>
                    <a:pt x="28800" y="81702"/>
                    <a:pt x="36000" y="86808"/>
                    <a:pt x="43200" y="91914"/>
                  </a:cubicBezTo>
                  <a:cubicBezTo>
                    <a:pt x="52800" y="99574"/>
                    <a:pt x="60000" y="107234"/>
                    <a:pt x="69600" y="114893"/>
                  </a:cubicBezTo>
                  <a:cubicBezTo>
                    <a:pt x="76800" y="120000"/>
                    <a:pt x="84000" y="120000"/>
                    <a:pt x="91200" y="120000"/>
                  </a:cubicBezTo>
                  <a:cubicBezTo>
                    <a:pt x="98400" y="120000"/>
                    <a:pt x="98400" y="112340"/>
                    <a:pt x="103200" y="107234"/>
                  </a:cubicBezTo>
                  <a:cubicBezTo>
                    <a:pt x="108000" y="102127"/>
                    <a:pt x="117600" y="112340"/>
                    <a:pt x="120000" y="109787"/>
                  </a:cubicBezTo>
                  <a:cubicBezTo>
                    <a:pt x="117600" y="107234"/>
                    <a:pt x="115200" y="104680"/>
                    <a:pt x="112800" y="99574"/>
                  </a:cubicBezTo>
                  <a:cubicBezTo>
                    <a:pt x="112800" y="97021"/>
                    <a:pt x="115200" y="94468"/>
                    <a:pt x="112800" y="91914"/>
                  </a:cubicBezTo>
                  <a:cubicBezTo>
                    <a:pt x="110400" y="89361"/>
                    <a:pt x="115200" y="94468"/>
                    <a:pt x="112800" y="9191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6" name="Google Shape;1126;p36"/>
            <p:cNvSpPr/>
            <p:nvPr/>
          </p:nvSpPr>
          <p:spPr>
            <a:xfrm>
              <a:off x="12872168" y="6946541"/>
              <a:ext cx="885351" cy="337667"/>
            </a:xfrm>
            <a:custGeom>
              <a:avLst/>
              <a:gdLst/>
              <a:ahLst/>
              <a:cxnLst/>
              <a:rect l="l" t="t" r="r" b="b"/>
              <a:pathLst>
                <a:path w="120000" h="120000" extrusionOk="0">
                  <a:moveTo>
                    <a:pt x="65684" y="120000"/>
                  </a:moveTo>
                  <a:cubicBezTo>
                    <a:pt x="66947" y="116666"/>
                    <a:pt x="68210" y="110000"/>
                    <a:pt x="68210" y="110000"/>
                  </a:cubicBezTo>
                  <a:cubicBezTo>
                    <a:pt x="66947" y="103333"/>
                    <a:pt x="68210" y="100000"/>
                    <a:pt x="69473" y="103333"/>
                  </a:cubicBezTo>
                  <a:cubicBezTo>
                    <a:pt x="72000" y="106666"/>
                    <a:pt x="73263" y="103333"/>
                    <a:pt x="75789" y="103333"/>
                  </a:cubicBezTo>
                  <a:cubicBezTo>
                    <a:pt x="78315" y="100000"/>
                    <a:pt x="78315" y="100000"/>
                    <a:pt x="80842" y="103333"/>
                  </a:cubicBezTo>
                  <a:cubicBezTo>
                    <a:pt x="85894" y="103333"/>
                    <a:pt x="89684" y="96666"/>
                    <a:pt x="94736" y="96666"/>
                  </a:cubicBezTo>
                  <a:cubicBezTo>
                    <a:pt x="98526" y="96666"/>
                    <a:pt x="103578" y="96666"/>
                    <a:pt x="107368" y="93333"/>
                  </a:cubicBezTo>
                  <a:cubicBezTo>
                    <a:pt x="109894" y="90000"/>
                    <a:pt x="109894" y="96666"/>
                    <a:pt x="113684" y="93333"/>
                  </a:cubicBezTo>
                  <a:cubicBezTo>
                    <a:pt x="116210" y="90000"/>
                    <a:pt x="114947" y="96666"/>
                    <a:pt x="116210" y="100000"/>
                  </a:cubicBezTo>
                  <a:cubicBezTo>
                    <a:pt x="117473" y="103333"/>
                    <a:pt x="120000" y="96666"/>
                    <a:pt x="118736" y="93333"/>
                  </a:cubicBezTo>
                  <a:cubicBezTo>
                    <a:pt x="117473" y="90000"/>
                    <a:pt x="120000" y="83333"/>
                    <a:pt x="116210" y="80000"/>
                  </a:cubicBezTo>
                  <a:cubicBezTo>
                    <a:pt x="114947" y="76666"/>
                    <a:pt x="117473" y="76666"/>
                    <a:pt x="116210" y="73333"/>
                  </a:cubicBezTo>
                  <a:cubicBezTo>
                    <a:pt x="116210" y="66666"/>
                    <a:pt x="114947" y="63333"/>
                    <a:pt x="114947" y="56666"/>
                  </a:cubicBezTo>
                  <a:cubicBezTo>
                    <a:pt x="114947" y="53333"/>
                    <a:pt x="117473" y="46666"/>
                    <a:pt x="117473" y="46666"/>
                  </a:cubicBezTo>
                  <a:cubicBezTo>
                    <a:pt x="116210" y="40000"/>
                    <a:pt x="113684" y="36666"/>
                    <a:pt x="112421" y="26666"/>
                  </a:cubicBezTo>
                  <a:cubicBezTo>
                    <a:pt x="109894" y="16666"/>
                    <a:pt x="109894" y="13333"/>
                    <a:pt x="104842" y="10000"/>
                  </a:cubicBezTo>
                  <a:cubicBezTo>
                    <a:pt x="103578" y="10000"/>
                    <a:pt x="102315" y="10000"/>
                    <a:pt x="101052" y="10000"/>
                  </a:cubicBezTo>
                  <a:cubicBezTo>
                    <a:pt x="98526" y="6666"/>
                    <a:pt x="99789" y="10000"/>
                    <a:pt x="98526" y="10000"/>
                  </a:cubicBezTo>
                  <a:cubicBezTo>
                    <a:pt x="96000" y="16666"/>
                    <a:pt x="93473" y="16666"/>
                    <a:pt x="92210" y="20000"/>
                  </a:cubicBezTo>
                  <a:cubicBezTo>
                    <a:pt x="88421" y="23333"/>
                    <a:pt x="83368" y="20000"/>
                    <a:pt x="79578" y="20000"/>
                  </a:cubicBezTo>
                  <a:cubicBezTo>
                    <a:pt x="77052" y="20000"/>
                    <a:pt x="74526" y="20000"/>
                    <a:pt x="73263" y="20000"/>
                  </a:cubicBezTo>
                  <a:cubicBezTo>
                    <a:pt x="70736" y="16666"/>
                    <a:pt x="70736" y="13333"/>
                    <a:pt x="68210" y="13333"/>
                  </a:cubicBezTo>
                  <a:cubicBezTo>
                    <a:pt x="65684" y="13333"/>
                    <a:pt x="64421" y="10000"/>
                    <a:pt x="63157" y="6666"/>
                  </a:cubicBezTo>
                  <a:cubicBezTo>
                    <a:pt x="61894" y="6666"/>
                    <a:pt x="56842" y="0"/>
                    <a:pt x="58105" y="0"/>
                  </a:cubicBezTo>
                  <a:cubicBezTo>
                    <a:pt x="55578" y="3333"/>
                    <a:pt x="49263" y="0"/>
                    <a:pt x="46736" y="0"/>
                  </a:cubicBezTo>
                  <a:cubicBezTo>
                    <a:pt x="42947" y="0"/>
                    <a:pt x="39157" y="10000"/>
                    <a:pt x="36631" y="13333"/>
                  </a:cubicBezTo>
                  <a:cubicBezTo>
                    <a:pt x="32842" y="20000"/>
                    <a:pt x="26526" y="13333"/>
                    <a:pt x="22736" y="16666"/>
                  </a:cubicBezTo>
                  <a:cubicBezTo>
                    <a:pt x="21473" y="16666"/>
                    <a:pt x="20210" y="16666"/>
                    <a:pt x="20210" y="20000"/>
                  </a:cubicBezTo>
                  <a:cubicBezTo>
                    <a:pt x="20210" y="20000"/>
                    <a:pt x="22736" y="20000"/>
                    <a:pt x="22736" y="23333"/>
                  </a:cubicBezTo>
                  <a:cubicBezTo>
                    <a:pt x="22736" y="23333"/>
                    <a:pt x="18947" y="23333"/>
                    <a:pt x="18947" y="26666"/>
                  </a:cubicBezTo>
                  <a:cubicBezTo>
                    <a:pt x="18947" y="30000"/>
                    <a:pt x="18947" y="30000"/>
                    <a:pt x="16421" y="30000"/>
                  </a:cubicBezTo>
                  <a:cubicBezTo>
                    <a:pt x="12631" y="30000"/>
                    <a:pt x="8842" y="30000"/>
                    <a:pt x="5052" y="30000"/>
                  </a:cubicBezTo>
                  <a:cubicBezTo>
                    <a:pt x="2526" y="30000"/>
                    <a:pt x="3789" y="33333"/>
                    <a:pt x="3789" y="36666"/>
                  </a:cubicBezTo>
                  <a:cubicBezTo>
                    <a:pt x="2526" y="43333"/>
                    <a:pt x="0" y="46666"/>
                    <a:pt x="3789" y="50000"/>
                  </a:cubicBezTo>
                  <a:cubicBezTo>
                    <a:pt x="3789" y="50000"/>
                    <a:pt x="6315" y="46666"/>
                    <a:pt x="6315" y="46666"/>
                  </a:cubicBezTo>
                  <a:cubicBezTo>
                    <a:pt x="6315" y="50000"/>
                    <a:pt x="3789" y="56666"/>
                    <a:pt x="3789" y="56666"/>
                  </a:cubicBezTo>
                  <a:cubicBezTo>
                    <a:pt x="5052" y="60000"/>
                    <a:pt x="5052" y="56666"/>
                    <a:pt x="6315" y="56666"/>
                  </a:cubicBezTo>
                  <a:cubicBezTo>
                    <a:pt x="6315" y="56666"/>
                    <a:pt x="6315" y="63333"/>
                    <a:pt x="6315" y="63333"/>
                  </a:cubicBezTo>
                  <a:cubicBezTo>
                    <a:pt x="8842" y="73333"/>
                    <a:pt x="5052" y="66666"/>
                    <a:pt x="3789" y="66666"/>
                  </a:cubicBezTo>
                  <a:cubicBezTo>
                    <a:pt x="3789" y="66666"/>
                    <a:pt x="2526" y="76666"/>
                    <a:pt x="5052" y="73333"/>
                  </a:cubicBezTo>
                  <a:cubicBezTo>
                    <a:pt x="7578" y="73333"/>
                    <a:pt x="5052" y="80000"/>
                    <a:pt x="5052" y="83333"/>
                  </a:cubicBezTo>
                  <a:cubicBezTo>
                    <a:pt x="5052" y="86666"/>
                    <a:pt x="8842" y="86666"/>
                    <a:pt x="10105" y="90000"/>
                  </a:cubicBezTo>
                  <a:cubicBezTo>
                    <a:pt x="11368" y="93333"/>
                    <a:pt x="8842" y="100000"/>
                    <a:pt x="8842" y="100000"/>
                  </a:cubicBezTo>
                  <a:cubicBezTo>
                    <a:pt x="10105" y="100000"/>
                    <a:pt x="11368" y="93333"/>
                    <a:pt x="12631" y="100000"/>
                  </a:cubicBezTo>
                  <a:cubicBezTo>
                    <a:pt x="12631" y="103333"/>
                    <a:pt x="10105" y="103333"/>
                    <a:pt x="10105" y="103333"/>
                  </a:cubicBezTo>
                  <a:cubicBezTo>
                    <a:pt x="10105" y="103333"/>
                    <a:pt x="12631" y="103333"/>
                    <a:pt x="12631" y="103333"/>
                  </a:cubicBezTo>
                  <a:cubicBezTo>
                    <a:pt x="13894" y="106666"/>
                    <a:pt x="12631" y="110000"/>
                    <a:pt x="11368" y="113333"/>
                  </a:cubicBezTo>
                  <a:cubicBezTo>
                    <a:pt x="11368" y="116666"/>
                    <a:pt x="13894" y="120000"/>
                    <a:pt x="13894" y="116666"/>
                  </a:cubicBezTo>
                  <a:cubicBezTo>
                    <a:pt x="15157" y="113333"/>
                    <a:pt x="13894" y="106666"/>
                    <a:pt x="15157" y="103333"/>
                  </a:cubicBezTo>
                  <a:cubicBezTo>
                    <a:pt x="16421" y="100000"/>
                    <a:pt x="18947" y="106666"/>
                    <a:pt x="20210" y="106666"/>
                  </a:cubicBezTo>
                  <a:cubicBezTo>
                    <a:pt x="22736" y="110000"/>
                    <a:pt x="25263" y="116666"/>
                    <a:pt x="27789" y="110000"/>
                  </a:cubicBezTo>
                  <a:cubicBezTo>
                    <a:pt x="31578" y="106666"/>
                    <a:pt x="29052" y="96666"/>
                    <a:pt x="34105" y="103333"/>
                  </a:cubicBezTo>
                  <a:cubicBezTo>
                    <a:pt x="36631" y="110000"/>
                    <a:pt x="40421" y="116666"/>
                    <a:pt x="44210" y="116666"/>
                  </a:cubicBezTo>
                  <a:cubicBezTo>
                    <a:pt x="46736" y="113333"/>
                    <a:pt x="50526" y="110000"/>
                    <a:pt x="53052" y="106666"/>
                  </a:cubicBezTo>
                  <a:cubicBezTo>
                    <a:pt x="54315" y="103333"/>
                    <a:pt x="54315" y="100000"/>
                    <a:pt x="55578" y="100000"/>
                  </a:cubicBezTo>
                  <a:cubicBezTo>
                    <a:pt x="58105" y="103333"/>
                    <a:pt x="59368" y="106666"/>
                    <a:pt x="60631" y="103333"/>
                  </a:cubicBezTo>
                  <a:cubicBezTo>
                    <a:pt x="64421" y="100000"/>
                    <a:pt x="64421" y="103333"/>
                    <a:pt x="63157" y="110000"/>
                  </a:cubicBezTo>
                  <a:cubicBezTo>
                    <a:pt x="63157" y="113333"/>
                    <a:pt x="65684" y="113333"/>
                    <a:pt x="63157" y="116666"/>
                  </a:cubicBezTo>
                  <a:cubicBezTo>
                    <a:pt x="64421" y="120000"/>
                    <a:pt x="64421" y="120000"/>
                    <a:pt x="65684" y="120000"/>
                  </a:cubicBezTo>
                  <a:cubicBezTo>
                    <a:pt x="66947" y="116666"/>
                    <a:pt x="64421" y="120000"/>
                    <a:pt x="65684"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7" name="Google Shape;1127;p36"/>
            <p:cNvSpPr/>
            <p:nvPr/>
          </p:nvSpPr>
          <p:spPr>
            <a:xfrm>
              <a:off x="13273442" y="7481712"/>
              <a:ext cx="980892" cy="786831"/>
            </a:xfrm>
            <a:custGeom>
              <a:avLst/>
              <a:gdLst/>
              <a:ahLst/>
              <a:cxnLst/>
              <a:rect l="l" t="t" r="r" b="b"/>
              <a:pathLst>
                <a:path w="120000" h="120000" extrusionOk="0">
                  <a:moveTo>
                    <a:pt x="74285" y="28571"/>
                  </a:moveTo>
                  <a:cubicBezTo>
                    <a:pt x="73142" y="24285"/>
                    <a:pt x="73142" y="24285"/>
                    <a:pt x="69714" y="24285"/>
                  </a:cubicBezTo>
                  <a:cubicBezTo>
                    <a:pt x="66285" y="24285"/>
                    <a:pt x="62857" y="24285"/>
                    <a:pt x="59428" y="24285"/>
                  </a:cubicBezTo>
                  <a:cubicBezTo>
                    <a:pt x="57142" y="24285"/>
                    <a:pt x="56000" y="21428"/>
                    <a:pt x="54857" y="21428"/>
                  </a:cubicBezTo>
                  <a:cubicBezTo>
                    <a:pt x="51428" y="17142"/>
                    <a:pt x="48000" y="14285"/>
                    <a:pt x="45714" y="11428"/>
                  </a:cubicBezTo>
                  <a:cubicBezTo>
                    <a:pt x="41142" y="7142"/>
                    <a:pt x="36571" y="2857"/>
                    <a:pt x="30857" y="1428"/>
                  </a:cubicBezTo>
                  <a:cubicBezTo>
                    <a:pt x="28571" y="0"/>
                    <a:pt x="27428" y="0"/>
                    <a:pt x="24000" y="1428"/>
                  </a:cubicBezTo>
                  <a:cubicBezTo>
                    <a:pt x="21714" y="1428"/>
                    <a:pt x="18285" y="2857"/>
                    <a:pt x="14857" y="4285"/>
                  </a:cubicBezTo>
                  <a:cubicBezTo>
                    <a:pt x="16000" y="7142"/>
                    <a:pt x="19428" y="10000"/>
                    <a:pt x="19428" y="12857"/>
                  </a:cubicBezTo>
                  <a:cubicBezTo>
                    <a:pt x="19428" y="15714"/>
                    <a:pt x="16000" y="17142"/>
                    <a:pt x="14857" y="17142"/>
                  </a:cubicBezTo>
                  <a:cubicBezTo>
                    <a:pt x="13714" y="18571"/>
                    <a:pt x="12571" y="17142"/>
                    <a:pt x="11428" y="17142"/>
                  </a:cubicBezTo>
                  <a:cubicBezTo>
                    <a:pt x="10285" y="18571"/>
                    <a:pt x="10285" y="20000"/>
                    <a:pt x="10285" y="20000"/>
                  </a:cubicBezTo>
                  <a:cubicBezTo>
                    <a:pt x="8000" y="24285"/>
                    <a:pt x="3428" y="21428"/>
                    <a:pt x="2285" y="20000"/>
                  </a:cubicBezTo>
                  <a:cubicBezTo>
                    <a:pt x="1142" y="22857"/>
                    <a:pt x="1142" y="24285"/>
                    <a:pt x="1142" y="27142"/>
                  </a:cubicBezTo>
                  <a:cubicBezTo>
                    <a:pt x="0" y="31428"/>
                    <a:pt x="1142" y="30000"/>
                    <a:pt x="3428" y="31428"/>
                  </a:cubicBezTo>
                  <a:cubicBezTo>
                    <a:pt x="5714" y="34285"/>
                    <a:pt x="8000" y="40000"/>
                    <a:pt x="9142" y="44285"/>
                  </a:cubicBezTo>
                  <a:cubicBezTo>
                    <a:pt x="11428" y="47142"/>
                    <a:pt x="12571" y="50000"/>
                    <a:pt x="13714" y="54285"/>
                  </a:cubicBezTo>
                  <a:cubicBezTo>
                    <a:pt x="14857" y="57142"/>
                    <a:pt x="16000" y="58571"/>
                    <a:pt x="17142" y="60000"/>
                  </a:cubicBezTo>
                  <a:cubicBezTo>
                    <a:pt x="19428" y="62857"/>
                    <a:pt x="21714" y="62857"/>
                    <a:pt x="22857" y="65714"/>
                  </a:cubicBezTo>
                  <a:cubicBezTo>
                    <a:pt x="24000" y="68571"/>
                    <a:pt x="25142" y="71428"/>
                    <a:pt x="25142" y="75714"/>
                  </a:cubicBezTo>
                  <a:cubicBezTo>
                    <a:pt x="26285" y="78571"/>
                    <a:pt x="25142" y="81428"/>
                    <a:pt x="26285" y="84285"/>
                  </a:cubicBezTo>
                  <a:cubicBezTo>
                    <a:pt x="28571" y="90000"/>
                    <a:pt x="33142" y="91428"/>
                    <a:pt x="35428" y="95714"/>
                  </a:cubicBezTo>
                  <a:cubicBezTo>
                    <a:pt x="37714" y="100000"/>
                    <a:pt x="38857" y="105714"/>
                    <a:pt x="41142" y="108571"/>
                  </a:cubicBezTo>
                  <a:cubicBezTo>
                    <a:pt x="42285" y="111428"/>
                    <a:pt x="44571" y="114285"/>
                    <a:pt x="45714" y="115714"/>
                  </a:cubicBezTo>
                  <a:cubicBezTo>
                    <a:pt x="45714" y="117142"/>
                    <a:pt x="45714" y="120000"/>
                    <a:pt x="46857" y="120000"/>
                  </a:cubicBezTo>
                  <a:cubicBezTo>
                    <a:pt x="49142" y="120000"/>
                    <a:pt x="48000" y="117142"/>
                    <a:pt x="49142" y="115714"/>
                  </a:cubicBezTo>
                  <a:cubicBezTo>
                    <a:pt x="49142" y="111428"/>
                    <a:pt x="54857" y="112857"/>
                    <a:pt x="57142" y="112857"/>
                  </a:cubicBezTo>
                  <a:cubicBezTo>
                    <a:pt x="60571" y="112857"/>
                    <a:pt x="66285" y="111428"/>
                    <a:pt x="68571" y="114285"/>
                  </a:cubicBezTo>
                  <a:cubicBezTo>
                    <a:pt x="72000" y="115714"/>
                    <a:pt x="73142" y="112857"/>
                    <a:pt x="75428" y="110000"/>
                  </a:cubicBezTo>
                  <a:cubicBezTo>
                    <a:pt x="78857" y="104285"/>
                    <a:pt x="82285" y="104285"/>
                    <a:pt x="86857" y="102857"/>
                  </a:cubicBezTo>
                  <a:cubicBezTo>
                    <a:pt x="93714" y="102857"/>
                    <a:pt x="100571" y="100000"/>
                    <a:pt x="107428" y="97142"/>
                  </a:cubicBezTo>
                  <a:cubicBezTo>
                    <a:pt x="109714" y="95714"/>
                    <a:pt x="113142" y="94285"/>
                    <a:pt x="116571" y="94285"/>
                  </a:cubicBezTo>
                  <a:cubicBezTo>
                    <a:pt x="117714" y="92857"/>
                    <a:pt x="117714" y="90000"/>
                    <a:pt x="118857" y="87142"/>
                  </a:cubicBezTo>
                  <a:cubicBezTo>
                    <a:pt x="118857" y="85714"/>
                    <a:pt x="120000" y="82857"/>
                    <a:pt x="120000" y="80000"/>
                  </a:cubicBezTo>
                  <a:cubicBezTo>
                    <a:pt x="120000" y="78571"/>
                    <a:pt x="118857" y="74285"/>
                    <a:pt x="117714" y="72857"/>
                  </a:cubicBezTo>
                  <a:cubicBezTo>
                    <a:pt x="114285" y="72857"/>
                    <a:pt x="109714" y="72857"/>
                    <a:pt x="106285" y="71428"/>
                  </a:cubicBezTo>
                  <a:cubicBezTo>
                    <a:pt x="102857" y="71428"/>
                    <a:pt x="102857" y="70000"/>
                    <a:pt x="100571" y="67142"/>
                  </a:cubicBezTo>
                  <a:cubicBezTo>
                    <a:pt x="98285" y="61428"/>
                    <a:pt x="94857" y="60000"/>
                    <a:pt x="92571" y="55714"/>
                  </a:cubicBezTo>
                  <a:cubicBezTo>
                    <a:pt x="91428" y="55714"/>
                    <a:pt x="89142" y="50000"/>
                    <a:pt x="88000" y="48571"/>
                  </a:cubicBezTo>
                  <a:cubicBezTo>
                    <a:pt x="86857" y="45714"/>
                    <a:pt x="92571" y="44285"/>
                    <a:pt x="88000" y="41428"/>
                  </a:cubicBezTo>
                  <a:cubicBezTo>
                    <a:pt x="86857" y="41428"/>
                    <a:pt x="85714" y="38571"/>
                    <a:pt x="84571" y="38571"/>
                  </a:cubicBezTo>
                  <a:cubicBezTo>
                    <a:pt x="82285" y="38571"/>
                    <a:pt x="81142" y="34285"/>
                    <a:pt x="80000" y="31428"/>
                  </a:cubicBezTo>
                  <a:cubicBezTo>
                    <a:pt x="78857" y="27142"/>
                    <a:pt x="78857" y="28571"/>
                    <a:pt x="74285" y="2857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8" name="Google Shape;1128;p36"/>
            <p:cNvSpPr/>
            <p:nvPr/>
          </p:nvSpPr>
          <p:spPr>
            <a:xfrm>
              <a:off x="13292552" y="7424369"/>
              <a:ext cx="194268" cy="207060"/>
            </a:xfrm>
            <a:custGeom>
              <a:avLst/>
              <a:gdLst/>
              <a:ahLst/>
              <a:cxnLst/>
              <a:rect l="l" t="t" r="r" b="b"/>
              <a:pathLst>
                <a:path w="120000" h="120000" extrusionOk="0">
                  <a:moveTo>
                    <a:pt x="28571" y="120000"/>
                  </a:moveTo>
                  <a:cubicBezTo>
                    <a:pt x="40000" y="120000"/>
                    <a:pt x="40000" y="103636"/>
                    <a:pt x="45714" y="103636"/>
                  </a:cubicBezTo>
                  <a:cubicBezTo>
                    <a:pt x="51428" y="92727"/>
                    <a:pt x="62857" y="98181"/>
                    <a:pt x="68571" y="98181"/>
                  </a:cubicBezTo>
                  <a:cubicBezTo>
                    <a:pt x="74285" y="92727"/>
                    <a:pt x="91428" y="87272"/>
                    <a:pt x="85714" y="81818"/>
                  </a:cubicBezTo>
                  <a:cubicBezTo>
                    <a:pt x="80000" y="70909"/>
                    <a:pt x="74285" y="60000"/>
                    <a:pt x="62857" y="49090"/>
                  </a:cubicBezTo>
                  <a:cubicBezTo>
                    <a:pt x="85714" y="43636"/>
                    <a:pt x="102857" y="38181"/>
                    <a:pt x="120000" y="32727"/>
                  </a:cubicBezTo>
                  <a:cubicBezTo>
                    <a:pt x="120000" y="21818"/>
                    <a:pt x="114285" y="10909"/>
                    <a:pt x="108571" y="0"/>
                  </a:cubicBezTo>
                  <a:cubicBezTo>
                    <a:pt x="91428" y="5454"/>
                    <a:pt x="68571" y="27272"/>
                    <a:pt x="51428" y="27272"/>
                  </a:cubicBezTo>
                  <a:cubicBezTo>
                    <a:pt x="40000" y="27272"/>
                    <a:pt x="22857" y="16363"/>
                    <a:pt x="22857" y="5454"/>
                  </a:cubicBezTo>
                  <a:cubicBezTo>
                    <a:pt x="17142" y="27272"/>
                    <a:pt x="17142" y="43636"/>
                    <a:pt x="17142" y="60000"/>
                  </a:cubicBezTo>
                  <a:cubicBezTo>
                    <a:pt x="11428" y="70909"/>
                    <a:pt x="0" y="87272"/>
                    <a:pt x="0" y="98181"/>
                  </a:cubicBezTo>
                  <a:cubicBezTo>
                    <a:pt x="0" y="109090"/>
                    <a:pt x="0" y="109090"/>
                    <a:pt x="5714" y="114545"/>
                  </a:cubicBezTo>
                  <a:cubicBezTo>
                    <a:pt x="17142" y="114545"/>
                    <a:pt x="22857" y="120000"/>
                    <a:pt x="28571"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29" name="Google Shape;1129;p36"/>
            <p:cNvSpPr/>
            <p:nvPr/>
          </p:nvSpPr>
          <p:spPr>
            <a:xfrm>
              <a:off x="13302106" y="7351105"/>
              <a:ext cx="73250" cy="82827"/>
            </a:xfrm>
            <a:custGeom>
              <a:avLst/>
              <a:gdLst/>
              <a:ahLst/>
              <a:cxnLst/>
              <a:rect l="l" t="t" r="r" b="b"/>
              <a:pathLst>
                <a:path w="120000" h="120000" extrusionOk="0">
                  <a:moveTo>
                    <a:pt x="105000" y="26666"/>
                  </a:moveTo>
                  <a:cubicBezTo>
                    <a:pt x="105000" y="13333"/>
                    <a:pt x="75000" y="0"/>
                    <a:pt x="60000" y="0"/>
                  </a:cubicBezTo>
                  <a:cubicBezTo>
                    <a:pt x="45000" y="13333"/>
                    <a:pt x="45000" y="13333"/>
                    <a:pt x="30000" y="26666"/>
                  </a:cubicBezTo>
                  <a:cubicBezTo>
                    <a:pt x="30000" y="53333"/>
                    <a:pt x="15000" y="80000"/>
                    <a:pt x="0" y="106666"/>
                  </a:cubicBezTo>
                  <a:cubicBezTo>
                    <a:pt x="30000" y="106666"/>
                    <a:pt x="30000" y="120000"/>
                    <a:pt x="60000" y="106666"/>
                  </a:cubicBezTo>
                  <a:cubicBezTo>
                    <a:pt x="75000" y="93333"/>
                    <a:pt x="120000" y="53333"/>
                    <a:pt x="105000" y="2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0" name="Google Shape;1130;p36"/>
            <p:cNvSpPr/>
            <p:nvPr/>
          </p:nvSpPr>
          <p:spPr>
            <a:xfrm>
              <a:off x="13292552" y="7462599"/>
              <a:ext cx="28664" cy="66896"/>
            </a:xfrm>
            <a:custGeom>
              <a:avLst/>
              <a:gdLst/>
              <a:ahLst/>
              <a:cxnLst/>
              <a:rect l="l" t="t" r="r" b="b"/>
              <a:pathLst>
                <a:path w="120000" h="120000" extrusionOk="0">
                  <a:moveTo>
                    <a:pt x="0" y="51428"/>
                  </a:moveTo>
                  <a:cubicBezTo>
                    <a:pt x="0" y="85714"/>
                    <a:pt x="40000" y="102857"/>
                    <a:pt x="120000" y="119999"/>
                  </a:cubicBezTo>
                  <a:cubicBezTo>
                    <a:pt x="120000" y="85714"/>
                    <a:pt x="120000" y="51428"/>
                    <a:pt x="120000" y="17142"/>
                  </a:cubicBezTo>
                  <a:cubicBezTo>
                    <a:pt x="120000" y="0"/>
                    <a:pt x="120000" y="0"/>
                    <a:pt x="80000" y="0"/>
                  </a:cubicBezTo>
                  <a:cubicBezTo>
                    <a:pt x="0" y="0"/>
                    <a:pt x="0" y="34285"/>
                    <a:pt x="0" y="5142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1" name="Google Shape;1131;p36"/>
            <p:cNvSpPr/>
            <p:nvPr/>
          </p:nvSpPr>
          <p:spPr>
            <a:xfrm>
              <a:off x="13254336" y="7424369"/>
              <a:ext cx="76432" cy="245289"/>
            </a:xfrm>
            <a:custGeom>
              <a:avLst/>
              <a:gdLst/>
              <a:ahLst/>
              <a:cxnLst/>
              <a:rect l="l" t="t" r="r" b="b"/>
              <a:pathLst>
                <a:path w="120000" h="120000" extrusionOk="0">
                  <a:moveTo>
                    <a:pt x="60000" y="78461"/>
                  </a:moveTo>
                  <a:cubicBezTo>
                    <a:pt x="60000" y="73846"/>
                    <a:pt x="75000" y="69230"/>
                    <a:pt x="90000" y="60000"/>
                  </a:cubicBezTo>
                  <a:cubicBezTo>
                    <a:pt x="105000" y="50769"/>
                    <a:pt x="90000" y="55384"/>
                    <a:pt x="75000" y="46153"/>
                  </a:cubicBezTo>
                  <a:cubicBezTo>
                    <a:pt x="45000" y="36923"/>
                    <a:pt x="60000" y="13846"/>
                    <a:pt x="105000" y="18461"/>
                  </a:cubicBezTo>
                  <a:cubicBezTo>
                    <a:pt x="120000" y="4615"/>
                    <a:pt x="120000" y="4615"/>
                    <a:pt x="90000" y="0"/>
                  </a:cubicBezTo>
                  <a:cubicBezTo>
                    <a:pt x="60000" y="0"/>
                    <a:pt x="45000" y="23076"/>
                    <a:pt x="30000" y="32307"/>
                  </a:cubicBezTo>
                  <a:cubicBezTo>
                    <a:pt x="15000" y="36923"/>
                    <a:pt x="0" y="41538"/>
                    <a:pt x="0" y="50769"/>
                  </a:cubicBezTo>
                  <a:cubicBezTo>
                    <a:pt x="0" y="55384"/>
                    <a:pt x="15000" y="64615"/>
                    <a:pt x="15000" y="73846"/>
                  </a:cubicBezTo>
                  <a:cubicBezTo>
                    <a:pt x="15000" y="87692"/>
                    <a:pt x="30000" y="101538"/>
                    <a:pt x="30000" y="120000"/>
                  </a:cubicBezTo>
                  <a:cubicBezTo>
                    <a:pt x="30000" y="115384"/>
                    <a:pt x="30000" y="115384"/>
                    <a:pt x="30000" y="115384"/>
                  </a:cubicBezTo>
                  <a:cubicBezTo>
                    <a:pt x="45000" y="106153"/>
                    <a:pt x="45000" y="92307"/>
                    <a:pt x="60000" y="78461"/>
                  </a:cubicBezTo>
                  <a:cubicBezTo>
                    <a:pt x="60000" y="73846"/>
                    <a:pt x="60000" y="83076"/>
                    <a:pt x="60000" y="7846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2" name="Google Shape;1132;p36"/>
            <p:cNvSpPr/>
            <p:nvPr/>
          </p:nvSpPr>
          <p:spPr>
            <a:xfrm>
              <a:off x="14028220" y="7790708"/>
              <a:ext cx="47770" cy="73269"/>
            </a:xfrm>
            <a:custGeom>
              <a:avLst/>
              <a:gdLst/>
              <a:ahLst/>
              <a:cxnLst/>
              <a:rect l="l" t="t" r="r" b="b"/>
              <a:pathLst>
                <a:path w="120000" h="120000" extrusionOk="0">
                  <a:moveTo>
                    <a:pt x="72000" y="120000"/>
                  </a:moveTo>
                  <a:cubicBezTo>
                    <a:pt x="72000" y="105000"/>
                    <a:pt x="120000" y="0"/>
                    <a:pt x="48000" y="0"/>
                  </a:cubicBezTo>
                  <a:cubicBezTo>
                    <a:pt x="24000" y="15000"/>
                    <a:pt x="0" y="45000"/>
                    <a:pt x="0" y="60000"/>
                  </a:cubicBezTo>
                  <a:cubicBezTo>
                    <a:pt x="0" y="90000"/>
                    <a:pt x="24000" y="105000"/>
                    <a:pt x="72000" y="120000"/>
                  </a:cubicBezTo>
                  <a:cubicBezTo>
                    <a:pt x="72000" y="120000"/>
                    <a:pt x="48000" y="120000"/>
                    <a:pt x="72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3" name="Google Shape;1133;p36"/>
            <p:cNvSpPr/>
            <p:nvPr/>
          </p:nvSpPr>
          <p:spPr>
            <a:xfrm>
              <a:off x="13646056" y="8137935"/>
              <a:ext cx="496815" cy="315371"/>
            </a:xfrm>
            <a:custGeom>
              <a:avLst/>
              <a:gdLst/>
              <a:ahLst/>
              <a:cxnLst/>
              <a:rect l="l" t="t" r="r" b="b"/>
              <a:pathLst>
                <a:path w="120000" h="120000" extrusionOk="0">
                  <a:moveTo>
                    <a:pt x="106415" y="0"/>
                  </a:moveTo>
                  <a:cubicBezTo>
                    <a:pt x="99622" y="3529"/>
                    <a:pt x="92830" y="7058"/>
                    <a:pt x="86037" y="7058"/>
                  </a:cubicBezTo>
                  <a:cubicBezTo>
                    <a:pt x="79245" y="10588"/>
                    <a:pt x="70188" y="7058"/>
                    <a:pt x="63396" y="14117"/>
                  </a:cubicBezTo>
                  <a:cubicBezTo>
                    <a:pt x="58867" y="21176"/>
                    <a:pt x="56603" y="28235"/>
                    <a:pt x="52075" y="35294"/>
                  </a:cubicBezTo>
                  <a:cubicBezTo>
                    <a:pt x="49811" y="38823"/>
                    <a:pt x="43018" y="31764"/>
                    <a:pt x="38490" y="31764"/>
                  </a:cubicBezTo>
                  <a:cubicBezTo>
                    <a:pt x="31698" y="31764"/>
                    <a:pt x="27169" y="31764"/>
                    <a:pt x="20377" y="31764"/>
                  </a:cubicBezTo>
                  <a:cubicBezTo>
                    <a:pt x="13584" y="31764"/>
                    <a:pt x="6792" y="28235"/>
                    <a:pt x="6792" y="42352"/>
                  </a:cubicBezTo>
                  <a:cubicBezTo>
                    <a:pt x="4528" y="49411"/>
                    <a:pt x="2264" y="45882"/>
                    <a:pt x="2264" y="52941"/>
                  </a:cubicBezTo>
                  <a:cubicBezTo>
                    <a:pt x="0" y="60000"/>
                    <a:pt x="0" y="67058"/>
                    <a:pt x="2264" y="74117"/>
                  </a:cubicBezTo>
                  <a:cubicBezTo>
                    <a:pt x="2264" y="81176"/>
                    <a:pt x="4528" y="91764"/>
                    <a:pt x="6792" y="98823"/>
                  </a:cubicBezTo>
                  <a:cubicBezTo>
                    <a:pt x="6792" y="102352"/>
                    <a:pt x="6792" y="109411"/>
                    <a:pt x="9056" y="112941"/>
                  </a:cubicBezTo>
                  <a:cubicBezTo>
                    <a:pt x="11320" y="120000"/>
                    <a:pt x="22641" y="116470"/>
                    <a:pt x="27169" y="112941"/>
                  </a:cubicBezTo>
                  <a:cubicBezTo>
                    <a:pt x="29433" y="109411"/>
                    <a:pt x="31698" y="105882"/>
                    <a:pt x="36226" y="102352"/>
                  </a:cubicBezTo>
                  <a:cubicBezTo>
                    <a:pt x="38490" y="102352"/>
                    <a:pt x="43018" y="102352"/>
                    <a:pt x="47547" y="102352"/>
                  </a:cubicBezTo>
                  <a:cubicBezTo>
                    <a:pt x="49811" y="98823"/>
                    <a:pt x="52075" y="95294"/>
                    <a:pt x="54339" y="91764"/>
                  </a:cubicBezTo>
                  <a:cubicBezTo>
                    <a:pt x="61132" y="88235"/>
                    <a:pt x="65660" y="88235"/>
                    <a:pt x="72452" y="84705"/>
                  </a:cubicBezTo>
                  <a:cubicBezTo>
                    <a:pt x="79245" y="81176"/>
                    <a:pt x="86037" y="77647"/>
                    <a:pt x="92830" y="74117"/>
                  </a:cubicBezTo>
                  <a:cubicBezTo>
                    <a:pt x="97358" y="70588"/>
                    <a:pt x="106415" y="67058"/>
                    <a:pt x="106415" y="60000"/>
                  </a:cubicBezTo>
                  <a:cubicBezTo>
                    <a:pt x="108679" y="49411"/>
                    <a:pt x="120000" y="49411"/>
                    <a:pt x="117735" y="42352"/>
                  </a:cubicBezTo>
                  <a:cubicBezTo>
                    <a:pt x="113207" y="28235"/>
                    <a:pt x="110943" y="14117"/>
                    <a:pt x="106415"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4" name="Google Shape;1134;p36"/>
            <p:cNvSpPr/>
            <p:nvPr/>
          </p:nvSpPr>
          <p:spPr>
            <a:xfrm>
              <a:off x="14085545" y="7790708"/>
              <a:ext cx="382165" cy="458719"/>
            </a:xfrm>
            <a:custGeom>
              <a:avLst/>
              <a:gdLst/>
              <a:ahLst/>
              <a:cxnLst/>
              <a:rect l="l" t="t" r="r" b="b"/>
              <a:pathLst>
                <a:path w="120000" h="120000" extrusionOk="0">
                  <a:moveTo>
                    <a:pt x="114146" y="46530"/>
                  </a:moveTo>
                  <a:cubicBezTo>
                    <a:pt x="105365" y="46530"/>
                    <a:pt x="102439" y="39183"/>
                    <a:pt x="99512" y="34285"/>
                  </a:cubicBezTo>
                  <a:cubicBezTo>
                    <a:pt x="96585" y="31836"/>
                    <a:pt x="84878" y="31836"/>
                    <a:pt x="81951" y="29387"/>
                  </a:cubicBezTo>
                  <a:cubicBezTo>
                    <a:pt x="73170" y="26938"/>
                    <a:pt x="70243" y="22040"/>
                    <a:pt x="64390" y="14693"/>
                  </a:cubicBezTo>
                  <a:cubicBezTo>
                    <a:pt x="64390" y="12244"/>
                    <a:pt x="61463" y="9795"/>
                    <a:pt x="61463" y="7346"/>
                  </a:cubicBezTo>
                  <a:cubicBezTo>
                    <a:pt x="61463" y="7346"/>
                    <a:pt x="64390" y="0"/>
                    <a:pt x="64390" y="0"/>
                  </a:cubicBezTo>
                  <a:cubicBezTo>
                    <a:pt x="61463" y="0"/>
                    <a:pt x="52682" y="9795"/>
                    <a:pt x="49756" y="12244"/>
                  </a:cubicBezTo>
                  <a:cubicBezTo>
                    <a:pt x="43902" y="17142"/>
                    <a:pt x="38048" y="24489"/>
                    <a:pt x="29268" y="24489"/>
                  </a:cubicBezTo>
                  <a:cubicBezTo>
                    <a:pt x="23414" y="26938"/>
                    <a:pt x="20487" y="24489"/>
                    <a:pt x="14634" y="24489"/>
                  </a:cubicBezTo>
                  <a:cubicBezTo>
                    <a:pt x="8780" y="26938"/>
                    <a:pt x="2926" y="31836"/>
                    <a:pt x="0" y="26938"/>
                  </a:cubicBezTo>
                  <a:cubicBezTo>
                    <a:pt x="2926" y="34285"/>
                    <a:pt x="5853" y="41632"/>
                    <a:pt x="14634" y="41632"/>
                  </a:cubicBezTo>
                  <a:cubicBezTo>
                    <a:pt x="20487" y="41632"/>
                    <a:pt x="43902" y="41632"/>
                    <a:pt x="46829" y="46530"/>
                  </a:cubicBezTo>
                  <a:cubicBezTo>
                    <a:pt x="55609" y="56326"/>
                    <a:pt x="49756" y="66122"/>
                    <a:pt x="46829" y="78367"/>
                  </a:cubicBezTo>
                  <a:cubicBezTo>
                    <a:pt x="43902" y="80816"/>
                    <a:pt x="32195" y="83265"/>
                    <a:pt x="32195" y="83265"/>
                  </a:cubicBezTo>
                  <a:cubicBezTo>
                    <a:pt x="20487" y="85714"/>
                    <a:pt x="8780" y="88163"/>
                    <a:pt x="0" y="90612"/>
                  </a:cubicBezTo>
                  <a:cubicBezTo>
                    <a:pt x="5853" y="100408"/>
                    <a:pt x="11707" y="110204"/>
                    <a:pt x="14634" y="119999"/>
                  </a:cubicBezTo>
                  <a:cubicBezTo>
                    <a:pt x="23414" y="117551"/>
                    <a:pt x="32195" y="117551"/>
                    <a:pt x="40975" y="117551"/>
                  </a:cubicBezTo>
                  <a:cubicBezTo>
                    <a:pt x="52682" y="115102"/>
                    <a:pt x="43902" y="112653"/>
                    <a:pt x="49756" y="107755"/>
                  </a:cubicBezTo>
                  <a:cubicBezTo>
                    <a:pt x="55609" y="105306"/>
                    <a:pt x="64390" y="107755"/>
                    <a:pt x="67317" y="102857"/>
                  </a:cubicBezTo>
                  <a:cubicBezTo>
                    <a:pt x="73170" y="97959"/>
                    <a:pt x="73170" y="95510"/>
                    <a:pt x="81951" y="93061"/>
                  </a:cubicBezTo>
                  <a:cubicBezTo>
                    <a:pt x="87804" y="90612"/>
                    <a:pt x="84878" y="83265"/>
                    <a:pt x="84878" y="78367"/>
                  </a:cubicBezTo>
                  <a:cubicBezTo>
                    <a:pt x="81951" y="73469"/>
                    <a:pt x="87804" y="73469"/>
                    <a:pt x="93658" y="73469"/>
                  </a:cubicBezTo>
                  <a:cubicBezTo>
                    <a:pt x="102439" y="71020"/>
                    <a:pt x="102439" y="63673"/>
                    <a:pt x="108292" y="58775"/>
                  </a:cubicBezTo>
                  <a:cubicBezTo>
                    <a:pt x="111219" y="56326"/>
                    <a:pt x="120000" y="48979"/>
                    <a:pt x="114146" y="46530"/>
                  </a:cubicBezTo>
                  <a:cubicBezTo>
                    <a:pt x="111219" y="46530"/>
                    <a:pt x="117073" y="48979"/>
                    <a:pt x="114146" y="4653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5" name="Google Shape;1135;p36"/>
            <p:cNvSpPr/>
            <p:nvPr/>
          </p:nvSpPr>
          <p:spPr>
            <a:xfrm>
              <a:off x="14897645" y="6892386"/>
              <a:ext cx="512741" cy="222990"/>
            </a:xfrm>
            <a:custGeom>
              <a:avLst/>
              <a:gdLst/>
              <a:ahLst/>
              <a:cxnLst/>
              <a:rect l="l" t="t" r="r" b="b"/>
              <a:pathLst>
                <a:path w="120000" h="120000" extrusionOk="0">
                  <a:moveTo>
                    <a:pt x="120000" y="25000"/>
                  </a:moveTo>
                  <a:cubicBezTo>
                    <a:pt x="113454" y="25000"/>
                    <a:pt x="109090" y="15000"/>
                    <a:pt x="102545" y="15000"/>
                  </a:cubicBezTo>
                  <a:cubicBezTo>
                    <a:pt x="96000" y="10000"/>
                    <a:pt x="87272" y="10000"/>
                    <a:pt x="78545" y="10000"/>
                  </a:cubicBezTo>
                  <a:cubicBezTo>
                    <a:pt x="72000" y="10000"/>
                    <a:pt x="65454" y="10000"/>
                    <a:pt x="58909" y="0"/>
                  </a:cubicBezTo>
                  <a:cubicBezTo>
                    <a:pt x="54545" y="0"/>
                    <a:pt x="50181" y="0"/>
                    <a:pt x="48000" y="10000"/>
                  </a:cubicBezTo>
                  <a:cubicBezTo>
                    <a:pt x="48000" y="20000"/>
                    <a:pt x="45818" y="25000"/>
                    <a:pt x="41454" y="20000"/>
                  </a:cubicBezTo>
                  <a:cubicBezTo>
                    <a:pt x="37090" y="15000"/>
                    <a:pt x="26181" y="5000"/>
                    <a:pt x="24000" y="25000"/>
                  </a:cubicBezTo>
                  <a:cubicBezTo>
                    <a:pt x="21818" y="30000"/>
                    <a:pt x="24000" y="30000"/>
                    <a:pt x="19636" y="35000"/>
                  </a:cubicBezTo>
                  <a:cubicBezTo>
                    <a:pt x="17454" y="40000"/>
                    <a:pt x="13090" y="50000"/>
                    <a:pt x="17454" y="55000"/>
                  </a:cubicBezTo>
                  <a:cubicBezTo>
                    <a:pt x="19636" y="60000"/>
                    <a:pt x="26181" y="65000"/>
                    <a:pt x="26181" y="60000"/>
                  </a:cubicBezTo>
                  <a:cubicBezTo>
                    <a:pt x="28363" y="50000"/>
                    <a:pt x="30545" y="55000"/>
                    <a:pt x="32727" y="60000"/>
                  </a:cubicBezTo>
                  <a:cubicBezTo>
                    <a:pt x="34909" y="65000"/>
                    <a:pt x="43636" y="70000"/>
                    <a:pt x="41454" y="75000"/>
                  </a:cubicBezTo>
                  <a:cubicBezTo>
                    <a:pt x="41454" y="80000"/>
                    <a:pt x="34909" y="80000"/>
                    <a:pt x="32727" y="85000"/>
                  </a:cubicBezTo>
                  <a:cubicBezTo>
                    <a:pt x="30545" y="90000"/>
                    <a:pt x="28363" y="95000"/>
                    <a:pt x="24000" y="85000"/>
                  </a:cubicBezTo>
                  <a:cubicBezTo>
                    <a:pt x="21818" y="80000"/>
                    <a:pt x="21818" y="95000"/>
                    <a:pt x="21818" y="100000"/>
                  </a:cubicBezTo>
                  <a:cubicBezTo>
                    <a:pt x="13090" y="110000"/>
                    <a:pt x="8727" y="75000"/>
                    <a:pt x="2181" y="100000"/>
                  </a:cubicBezTo>
                  <a:cubicBezTo>
                    <a:pt x="0" y="105000"/>
                    <a:pt x="21818" y="115000"/>
                    <a:pt x="24000" y="110000"/>
                  </a:cubicBezTo>
                  <a:cubicBezTo>
                    <a:pt x="26181" y="105000"/>
                    <a:pt x="30545" y="110000"/>
                    <a:pt x="32727" y="115000"/>
                  </a:cubicBezTo>
                  <a:cubicBezTo>
                    <a:pt x="34909" y="115000"/>
                    <a:pt x="41454" y="120000"/>
                    <a:pt x="45818" y="115000"/>
                  </a:cubicBezTo>
                  <a:cubicBezTo>
                    <a:pt x="48000" y="110000"/>
                    <a:pt x="52363" y="115000"/>
                    <a:pt x="54545" y="100000"/>
                  </a:cubicBezTo>
                  <a:cubicBezTo>
                    <a:pt x="54545" y="95000"/>
                    <a:pt x="58909" y="90000"/>
                    <a:pt x="61090" y="85000"/>
                  </a:cubicBezTo>
                  <a:cubicBezTo>
                    <a:pt x="63272" y="80000"/>
                    <a:pt x="72000" y="80000"/>
                    <a:pt x="72000" y="80000"/>
                  </a:cubicBezTo>
                  <a:cubicBezTo>
                    <a:pt x="74181" y="90000"/>
                    <a:pt x="76363" y="80000"/>
                    <a:pt x="80727" y="80000"/>
                  </a:cubicBezTo>
                  <a:cubicBezTo>
                    <a:pt x="82909" y="80000"/>
                    <a:pt x="85090" y="65000"/>
                    <a:pt x="87272" y="65000"/>
                  </a:cubicBezTo>
                  <a:cubicBezTo>
                    <a:pt x="89454" y="60000"/>
                    <a:pt x="93818" y="65000"/>
                    <a:pt x="96000" y="60000"/>
                  </a:cubicBezTo>
                  <a:cubicBezTo>
                    <a:pt x="104727" y="55000"/>
                    <a:pt x="109090" y="45000"/>
                    <a:pt x="117818" y="35000"/>
                  </a:cubicBezTo>
                  <a:cubicBezTo>
                    <a:pt x="120000" y="35000"/>
                    <a:pt x="120000" y="35000"/>
                    <a:pt x="120000" y="2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6" name="Google Shape;1136;p36"/>
            <p:cNvSpPr/>
            <p:nvPr/>
          </p:nvSpPr>
          <p:spPr>
            <a:xfrm>
              <a:off x="14273445" y="6752222"/>
              <a:ext cx="831212" cy="487388"/>
            </a:xfrm>
            <a:custGeom>
              <a:avLst/>
              <a:gdLst/>
              <a:ahLst/>
              <a:cxnLst/>
              <a:rect l="l" t="t" r="r" b="b"/>
              <a:pathLst>
                <a:path w="120000" h="120000" extrusionOk="0">
                  <a:moveTo>
                    <a:pt x="105168" y="73846"/>
                  </a:moveTo>
                  <a:cubicBezTo>
                    <a:pt x="106516" y="76153"/>
                    <a:pt x="106516" y="78461"/>
                    <a:pt x="109213" y="76153"/>
                  </a:cubicBezTo>
                  <a:cubicBezTo>
                    <a:pt x="110561" y="76153"/>
                    <a:pt x="111910" y="71538"/>
                    <a:pt x="113258" y="71538"/>
                  </a:cubicBezTo>
                  <a:cubicBezTo>
                    <a:pt x="120000" y="69230"/>
                    <a:pt x="111910" y="64615"/>
                    <a:pt x="109213" y="60000"/>
                  </a:cubicBezTo>
                  <a:cubicBezTo>
                    <a:pt x="107865" y="57692"/>
                    <a:pt x="107865" y="60000"/>
                    <a:pt x="106516" y="62307"/>
                  </a:cubicBezTo>
                  <a:cubicBezTo>
                    <a:pt x="106516" y="64615"/>
                    <a:pt x="102471" y="62307"/>
                    <a:pt x="101123" y="62307"/>
                  </a:cubicBezTo>
                  <a:cubicBezTo>
                    <a:pt x="95730" y="57692"/>
                    <a:pt x="103820" y="50769"/>
                    <a:pt x="105168" y="48461"/>
                  </a:cubicBezTo>
                  <a:cubicBezTo>
                    <a:pt x="105168" y="48461"/>
                    <a:pt x="99775" y="50769"/>
                    <a:pt x="99775" y="50769"/>
                  </a:cubicBezTo>
                  <a:cubicBezTo>
                    <a:pt x="97078" y="53076"/>
                    <a:pt x="94382" y="53076"/>
                    <a:pt x="91685" y="57692"/>
                  </a:cubicBezTo>
                  <a:cubicBezTo>
                    <a:pt x="90337" y="60000"/>
                    <a:pt x="88988" y="64615"/>
                    <a:pt x="87640" y="66923"/>
                  </a:cubicBezTo>
                  <a:cubicBezTo>
                    <a:pt x="86292" y="73846"/>
                    <a:pt x="84943" y="69230"/>
                    <a:pt x="83595" y="64615"/>
                  </a:cubicBezTo>
                  <a:cubicBezTo>
                    <a:pt x="82247" y="60000"/>
                    <a:pt x="79550" y="62307"/>
                    <a:pt x="76853" y="62307"/>
                  </a:cubicBezTo>
                  <a:cubicBezTo>
                    <a:pt x="74157" y="62307"/>
                    <a:pt x="72808" y="55384"/>
                    <a:pt x="71460" y="53076"/>
                  </a:cubicBezTo>
                  <a:cubicBezTo>
                    <a:pt x="68764" y="48461"/>
                    <a:pt x="72808" y="43846"/>
                    <a:pt x="70112" y="39230"/>
                  </a:cubicBezTo>
                  <a:cubicBezTo>
                    <a:pt x="68764" y="36923"/>
                    <a:pt x="67415" y="32307"/>
                    <a:pt x="66067" y="30000"/>
                  </a:cubicBezTo>
                  <a:cubicBezTo>
                    <a:pt x="64719" y="27692"/>
                    <a:pt x="62022" y="25384"/>
                    <a:pt x="60674" y="27692"/>
                  </a:cubicBezTo>
                  <a:cubicBezTo>
                    <a:pt x="57977" y="30000"/>
                    <a:pt x="55280" y="27692"/>
                    <a:pt x="51235" y="27692"/>
                  </a:cubicBezTo>
                  <a:cubicBezTo>
                    <a:pt x="48539" y="27692"/>
                    <a:pt x="44494" y="30000"/>
                    <a:pt x="41797" y="27692"/>
                  </a:cubicBezTo>
                  <a:cubicBezTo>
                    <a:pt x="40449" y="25384"/>
                    <a:pt x="37752" y="20769"/>
                    <a:pt x="36404" y="18461"/>
                  </a:cubicBezTo>
                  <a:cubicBezTo>
                    <a:pt x="33707" y="13846"/>
                    <a:pt x="32359" y="13846"/>
                    <a:pt x="31011" y="18461"/>
                  </a:cubicBezTo>
                  <a:cubicBezTo>
                    <a:pt x="29662" y="20769"/>
                    <a:pt x="28314" y="23076"/>
                    <a:pt x="25617" y="23076"/>
                  </a:cubicBezTo>
                  <a:cubicBezTo>
                    <a:pt x="21573" y="23076"/>
                    <a:pt x="21573" y="18461"/>
                    <a:pt x="22921" y="13846"/>
                  </a:cubicBezTo>
                  <a:cubicBezTo>
                    <a:pt x="24269" y="6923"/>
                    <a:pt x="24269" y="6923"/>
                    <a:pt x="20224" y="2307"/>
                  </a:cubicBezTo>
                  <a:cubicBezTo>
                    <a:pt x="20224" y="4615"/>
                    <a:pt x="20224" y="9230"/>
                    <a:pt x="20224" y="11538"/>
                  </a:cubicBezTo>
                  <a:cubicBezTo>
                    <a:pt x="20224" y="16153"/>
                    <a:pt x="21573" y="18461"/>
                    <a:pt x="18876" y="18461"/>
                  </a:cubicBezTo>
                  <a:cubicBezTo>
                    <a:pt x="16179" y="16153"/>
                    <a:pt x="16179" y="9230"/>
                    <a:pt x="17528" y="6923"/>
                  </a:cubicBezTo>
                  <a:cubicBezTo>
                    <a:pt x="17528" y="6923"/>
                    <a:pt x="20224" y="0"/>
                    <a:pt x="18876" y="0"/>
                  </a:cubicBezTo>
                  <a:cubicBezTo>
                    <a:pt x="12134" y="2307"/>
                    <a:pt x="6741" y="4615"/>
                    <a:pt x="1348" y="9230"/>
                  </a:cubicBezTo>
                  <a:cubicBezTo>
                    <a:pt x="0" y="9230"/>
                    <a:pt x="1348" y="32307"/>
                    <a:pt x="1348" y="34615"/>
                  </a:cubicBezTo>
                  <a:cubicBezTo>
                    <a:pt x="1348" y="41538"/>
                    <a:pt x="1348" y="48461"/>
                    <a:pt x="1348" y="53076"/>
                  </a:cubicBezTo>
                  <a:cubicBezTo>
                    <a:pt x="1348" y="57692"/>
                    <a:pt x="0" y="60000"/>
                    <a:pt x="2696" y="60000"/>
                  </a:cubicBezTo>
                  <a:cubicBezTo>
                    <a:pt x="4044" y="60000"/>
                    <a:pt x="5393" y="60000"/>
                    <a:pt x="8089" y="60000"/>
                  </a:cubicBezTo>
                  <a:cubicBezTo>
                    <a:pt x="10786" y="60000"/>
                    <a:pt x="6741" y="55384"/>
                    <a:pt x="8089" y="53076"/>
                  </a:cubicBezTo>
                  <a:cubicBezTo>
                    <a:pt x="9438" y="48461"/>
                    <a:pt x="12134" y="50769"/>
                    <a:pt x="13483" y="46153"/>
                  </a:cubicBezTo>
                  <a:cubicBezTo>
                    <a:pt x="16179" y="43846"/>
                    <a:pt x="16179" y="43846"/>
                    <a:pt x="17528" y="41538"/>
                  </a:cubicBezTo>
                  <a:cubicBezTo>
                    <a:pt x="20224" y="39230"/>
                    <a:pt x="21573" y="41538"/>
                    <a:pt x="22921" y="43846"/>
                  </a:cubicBezTo>
                  <a:cubicBezTo>
                    <a:pt x="24269" y="46153"/>
                    <a:pt x="28314" y="46153"/>
                    <a:pt x="28314" y="46153"/>
                  </a:cubicBezTo>
                  <a:cubicBezTo>
                    <a:pt x="29662" y="50769"/>
                    <a:pt x="28314" y="53076"/>
                    <a:pt x="28314" y="55384"/>
                  </a:cubicBezTo>
                  <a:cubicBezTo>
                    <a:pt x="29662" y="62307"/>
                    <a:pt x="33707" y="62307"/>
                    <a:pt x="35056" y="62307"/>
                  </a:cubicBezTo>
                  <a:cubicBezTo>
                    <a:pt x="41797" y="62307"/>
                    <a:pt x="41797" y="69230"/>
                    <a:pt x="44494" y="78461"/>
                  </a:cubicBezTo>
                  <a:cubicBezTo>
                    <a:pt x="45842" y="80769"/>
                    <a:pt x="48539" y="83076"/>
                    <a:pt x="51235" y="85384"/>
                  </a:cubicBezTo>
                  <a:cubicBezTo>
                    <a:pt x="52584" y="85384"/>
                    <a:pt x="53932" y="87692"/>
                    <a:pt x="55280" y="90000"/>
                  </a:cubicBezTo>
                  <a:cubicBezTo>
                    <a:pt x="59325" y="94615"/>
                    <a:pt x="63370" y="101538"/>
                    <a:pt x="67415" y="103846"/>
                  </a:cubicBezTo>
                  <a:cubicBezTo>
                    <a:pt x="72808" y="106153"/>
                    <a:pt x="72808" y="106153"/>
                    <a:pt x="72808" y="113076"/>
                  </a:cubicBezTo>
                  <a:cubicBezTo>
                    <a:pt x="75505" y="113076"/>
                    <a:pt x="79550" y="117692"/>
                    <a:pt x="82247" y="120000"/>
                  </a:cubicBezTo>
                  <a:cubicBezTo>
                    <a:pt x="82247" y="113076"/>
                    <a:pt x="80898" y="113076"/>
                    <a:pt x="84943" y="108461"/>
                  </a:cubicBezTo>
                  <a:cubicBezTo>
                    <a:pt x="86292" y="103846"/>
                    <a:pt x="83595" y="101538"/>
                    <a:pt x="83595" y="96923"/>
                  </a:cubicBezTo>
                  <a:cubicBezTo>
                    <a:pt x="84943" y="90000"/>
                    <a:pt x="80898" y="92307"/>
                    <a:pt x="79550" y="87692"/>
                  </a:cubicBezTo>
                  <a:cubicBezTo>
                    <a:pt x="78202" y="83076"/>
                    <a:pt x="84943" y="85384"/>
                    <a:pt x="86292" y="83076"/>
                  </a:cubicBezTo>
                  <a:cubicBezTo>
                    <a:pt x="90337" y="80769"/>
                    <a:pt x="86292" y="73846"/>
                    <a:pt x="88988" y="76153"/>
                  </a:cubicBezTo>
                  <a:cubicBezTo>
                    <a:pt x="94382" y="76153"/>
                    <a:pt x="88988" y="69230"/>
                    <a:pt x="91685" y="69230"/>
                  </a:cubicBezTo>
                  <a:cubicBezTo>
                    <a:pt x="93033" y="66923"/>
                    <a:pt x="94382" y="71538"/>
                    <a:pt x="95730" y="69230"/>
                  </a:cubicBezTo>
                  <a:cubicBezTo>
                    <a:pt x="97078" y="69230"/>
                    <a:pt x="98426" y="66923"/>
                    <a:pt x="99775" y="66923"/>
                  </a:cubicBezTo>
                  <a:cubicBezTo>
                    <a:pt x="102471" y="66923"/>
                    <a:pt x="99775" y="76153"/>
                    <a:pt x="99775" y="78461"/>
                  </a:cubicBezTo>
                  <a:cubicBezTo>
                    <a:pt x="101123" y="78461"/>
                    <a:pt x="103820" y="71538"/>
                    <a:pt x="103820" y="78461"/>
                  </a:cubicBezTo>
                  <a:cubicBezTo>
                    <a:pt x="103820" y="78461"/>
                    <a:pt x="103820" y="73846"/>
                    <a:pt x="105168" y="73846"/>
                  </a:cubicBezTo>
                  <a:cubicBezTo>
                    <a:pt x="106516" y="73846"/>
                    <a:pt x="103820" y="73846"/>
                    <a:pt x="105168" y="7384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7" name="Google Shape;1137;p36"/>
            <p:cNvSpPr/>
            <p:nvPr/>
          </p:nvSpPr>
          <p:spPr>
            <a:xfrm>
              <a:off x="14525038" y="7293764"/>
              <a:ext cx="0" cy="9558"/>
            </a:xfrm>
            <a:custGeom>
              <a:avLst/>
              <a:gdLst/>
              <a:ahLst/>
              <a:cxnLst/>
              <a:rect l="l" t="t" r="r" b="b"/>
              <a:pathLst>
                <a:path w="120000" h="120000" extrusionOk="0">
                  <a:moveTo>
                    <a:pt x="0" y="120000"/>
                  </a:moveTo>
                  <a:cubicBezTo>
                    <a:pt x="0" y="0"/>
                    <a:pt x="0" y="0"/>
                    <a:pt x="0" y="0"/>
                  </a:cubicBezTo>
                  <a:cubicBezTo>
                    <a:pt x="0" y="0"/>
                    <a:pt x="0" y="0"/>
                    <a:pt x="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8" name="Google Shape;1138;p36"/>
            <p:cNvSpPr/>
            <p:nvPr/>
          </p:nvSpPr>
          <p:spPr>
            <a:xfrm>
              <a:off x="14095098" y="6921055"/>
              <a:ext cx="681527" cy="401378"/>
            </a:xfrm>
            <a:custGeom>
              <a:avLst/>
              <a:gdLst/>
              <a:ahLst/>
              <a:cxnLst/>
              <a:rect l="l" t="t" r="r" b="b"/>
              <a:pathLst>
                <a:path w="120000" h="120000" extrusionOk="0">
                  <a:moveTo>
                    <a:pt x="119999" y="78139"/>
                  </a:moveTo>
                  <a:cubicBezTo>
                    <a:pt x="118356" y="75348"/>
                    <a:pt x="116712" y="75348"/>
                    <a:pt x="113424" y="75348"/>
                  </a:cubicBezTo>
                  <a:cubicBezTo>
                    <a:pt x="111780" y="72558"/>
                    <a:pt x="108493" y="69767"/>
                    <a:pt x="106849" y="66976"/>
                  </a:cubicBezTo>
                  <a:cubicBezTo>
                    <a:pt x="103561" y="64186"/>
                    <a:pt x="98630" y="61395"/>
                    <a:pt x="95342" y="55813"/>
                  </a:cubicBezTo>
                  <a:cubicBezTo>
                    <a:pt x="93698" y="50232"/>
                    <a:pt x="88767" y="50232"/>
                    <a:pt x="85479" y="44651"/>
                  </a:cubicBezTo>
                  <a:cubicBezTo>
                    <a:pt x="83835" y="36279"/>
                    <a:pt x="82191" y="25116"/>
                    <a:pt x="77260" y="25116"/>
                  </a:cubicBezTo>
                  <a:cubicBezTo>
                    <a:pt x="72328" y="25116"/>
                    <a:pt x="65753" y="25116"/>
                    <a:pt x="65753" y="13953"/>
                  </a:cubicBezTo>
                  <a:cubicBezTo>
                    <a:pt x="65753" y="11162"/>
                    <a:pt x="67397" y="5581"/>
                    <a:pt x="65753" y="5581"/>
                  </a:cubicBezTo>
                  <a:cubicBezTo>
                    <a:pt x="64109" y="2790"/>
                    <a:pt x="62465" y="5581"/>
                    <a:pt x="59178" y="2790"/>
                  </a:cubicBezTo>
                  <a:cubicBezTo>
                    <a:pt x="59178" y="2790"/>
                    <a:pt x="57534" y="0"/>
                    <a:pt x="55890" y="0"/>
                  </a:cubicBezTo>
                  <a:cubicBezTo>
                    <a:pt x="54246" y="0"/>
                    <a:pt x="52602" y="2790"/>
                    <a:pt x="50958" y="2790"/>
                  </a:cubicBezTo>
                  <a:cubicBezTo>
                    <a:pt x="49315" y="0"/>
                    <a:pt x="47671" y="8372"/>
                    <a:pt x="46027" y="8372"/>
                  </a:cubicBezTo>
                  <a:cubicBezTo>
                    <a:pt x="44383" y="8372"/>
                    <a:pt x="39452" y="11162"/>
                    <a:pt x="41095" y="16744"/>
                  </a:cubicBezTo>
                  <a:cubicBezTo>
                    <a:pt x="42739" y="25116"/>
                    <a:pt x="41095" y="22325"/>
                    <a:pt x="36164" y="22325"/>
                  </a:cubicBezTo>
                  <a:cubicBezTo>
                    <a:pt x="34520" y="22325"/>
                    <a:pt x="29589" y="22325"/>
                    <a:pt x="27945" y="22325"/>
                  </a:cubicBezTo>
                  <a:cubicBezTo>
                    <a:pt x="24657" y="16744"/>
                    <a:pt x="23013" y="11162"/>
                    <a:pt x="19726" y="5581"/>
                  </a:cubicBezTo>
                  <a:cubicBezTo>
                    <a:pt x="14794" y="0"/>
                    <a:pt x="8219" y="8372"/>
                    <a:pt x="3287" y="13953"/>
                  </a:cubicBezTo>
                  <a:cubicBezTo>
                    <a:pt x="4931" y="16744"/>
                    <a:pt x="9863" y="27906"/>
                    <a:pt x="8219" y="33488"/>
                  </a:cubicBezTo>
                  <a:cubicBezTo>
                    <a:pt x="0" y="41860"/>
                    <a:pt x="9863" y="41860"/>
                    <a:pt x="13150" y="47441"/>
                  </a:cubicBezTo>
                  <a:cubicBezTo>
                    <a:pt x="13150" y="47441"/>
                    <a:pt x="13150" y="53023"/>
                    <a:pt x="13150" y="53023"/>
                  </a:cubicBezTo>
                  <a:cubicBezTo>
                    <a:pt x="11506" y="55813"/>
                    <a:pt x="14794" y="61395"/>
                    <a:pt x="16438" y="61395"/>
                  </a:cubicBezTo>
                  <a:cubicBezTo>
                    <a:pt x="16438" y="64186"/>
                    <a:pt x="14794" y="66976"/>
                    <a:pt x="14794" y="72558"/>
                  </a:cubicBezTo>
                  <a:cubicBezTo>
                    <a:pt x="14794" y="75348"/>
                    <a:pt x="14794" y="80930"/>
                    <a:pt x="14794" y="86511"/>
                  </a:cubicBezTo>
                  <a:cubicBezTo>
                    <a:pt x="18082" y="86511"/>
                    <a:pt x="19726" y="86511"/>
                    <a:pt x="23013" y="80930"/>
                  </a:cubicBezTo>
                  <a:cubicBezTo>
                    <a:pt x="24657" y="78139"/>
                    <a:pt x="26301" y="75348"/>
                    <a:pt x="27945" y="72558"/>
                  </a:cubicBezTo>
                  <a:cubicBezTo>
                    <a:pt x="34520" y="72558"/>
                    <a:pt x="39452" y="69767"/>
                    <a:pt x="44383" y="75348"/>
                  </a:cubicBezTo>
                  <a:cubicBezTo>
                    <a:pt x="47671" y="83720"/>
                    <a:pt x="57534" y="78139"/>
                    <a:pt x="60821" y="86511"/>
                  </a:cubicBezTo>
                  <a:cubicBezTo>
                    <a:pt x="64109" y="94883"/>
                    <a:pt x="67397" y="97674"/>
                    <a:pt x="73972" y="97674"/>
                  </a:cubicBezTo>
                  <a:cubicBezTo>
                    <a:pt x="75616" y="97674"/>
                    <a:pt x="75616" y="97674"/>
                    <a:pt x="75616" y="103255"/>
                  </a:cubicBezTo>
                  <a:cubicBezTo>
                    <a:pt x="75616" y="111627"/>
                    <a:pt x="75616" y="111627"/>
                    <a:pt x="78904" y="117209"/>
                  </a:cubicBezTo>
                  <a:cubicBezTo>
                    <a:pt x="82191" y="117209"/>
                    <a:pt x="83835" y="120000"/>
                    <a:pt x="87123" y="120000"/>
                  </a:cubicBezTo>
                  <a:cubicBezTo>
                    <a:pt x="92054" y="120000"/>
                    <a:pt x="92054" y="117209"/>
                    <a:pt x="93698" y="111627"/>
                  </a:cubicBezTo>
                  <a:cubicBezTo>
                    <a:pt x="95342" y="106046"/>
                    <a:pt x="98630" y="108837"/>
                    <a:pt x="101917" y="106046"/>
                  </a:cubicBezTo>
                  <a:cubicBezTo>
                    <a:pt x="105205" y="103255"/>
                    <a:pt x="105205" y="97674"/>
                    <a:pt x="106849" y="92093"/>
                  </a:cubicBezTo>
                  <a:cubicBezTo>
                    <a:pt x="106849" y="86511"/>
                    <a:pt x="111780" y="92093"/>
                    <a:pt x="113424" y="86511"/>
                  </a:cubicBezTo>
                  <a:cubicBezTo>
                    <a:pt x="113424" y="80930"/>
                    <a:pt x="118356" y="86511"/>
                    <a:pt x="119999" y="86511"/>
                  </a:cubicBezTo>
                  <a:cubicBezTo>
                    <a:pt x="119999" y="83720"/>
                    <a:pt x="119999" y="80930"/>
                    <a:pt x="119999" y="7813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39" name="Google Shape;1139;p36"/>
            <p:cNvSpPr/>
            <p:nvPr/>
          </p:nvSpPr>
          <p:spPr>
            <a:xfrm>
              <a:off x="14814845" y="7013435"/>
              <a:ext cx="372610" cy="251657"/>
            </a:xfrm>
            <a:custGeom>
              <a:avLst/>
              <a:gdLst/>
              <a:ahLst/>
              <a:cxnLst/>
              <a:rect l="l" t="t" r="r" b="b"/>
              <a:pathLst>
                <a:path w="120000" h="120000" extrusionOk="0">
                  <a:moveTo>
                    <a:pt x="90000" y="44444"/>
                  </a:moveTo>
                  <a:cubicBezTo>
                    <a:pt x="84000" y="48888"/>
                    <a:pt x="81000" y="44444"/>
                    <a:pt x="75000" y="44444"/>
                  </a:cubicBezTo>
                  <a:cubicBezTo>
                    <a:pt x="69000" y="44444"/>
                    <a:pt x="66000" y="35555"/>
                    <a:pt x="63000" y="35555"/>
                  </a:cubicBezTo>
                  <a:cubicBezTo>
                    <a:pt x="60000" y="35555"/>
                    <a:pt x="60000" y="40000"/>
                    <a:pt x="57000" y="40000"/>
                  </a:cubicBezTo>
                  <a:cubicBezTo>
                    <a:pt x="57000" y="44444"/>
                    <a:pt x="54000" y="40000"/>
                    <a:pt x="51000" y="40000"/>
                  </a:cubicBezTo>
                  <a:cubicBezTo>
                    <a:pt x="45000" y="40000"/>
                    <a:pt x="36000" y="40000"/>
                    <a:pt x="30000" y="35555"/>
                  </a:cubicBezTo>
                  <a:cubicBezTo>
                    <a:pt x="27000" y="31111"/>
                    <a:pt x="36000" y="22222"/>
                    <a:pt x="36000" y="22222"/>
                  </a:cubicBezTo>
                  <a:cubicBezTo>
                    <a:pt x="42000" y="17777"/>
                    <a:pt x="45000" y="31111"/>
                    <a:pt x="48000" y="31111"/>
                  </a:cubicBezTo>
                  <a:cubicBezTo>
                    <a:pt x="54000" y="31111"/>
                    <a:pt x="57000" y="26666"/>
                    <a:pt x="57000" y="22222"/>
                  </a:cubicBezTo>
                  <a:cubicBezTo>
                    <a:pt x="54000" y="17777"/>
                    <a:pt x="51000" y="26666"/>
                    <a:pt x="48000" y="26666"/>
                  </a:cubicBezTo>
                  <a:cubicBezTo>
                    <a:pt x="45000" y="22222"/>
                    <a:pt x="51000" y="8888"/>
                    <a:pt x="48000" y="4444"/>
                  </a:cubicBezTo>
                  <a:cubicBezTo>
                    <a:pt x="48000" y="0"/>
                    <a:pt x="42000" y="8888"/>
                    <a:pt x="42000" y="8888"/>
                  </a:cubicBezTo>
                  <a:cubicBezTo>
                    <a:pt x="36000" y="13333"/>
                    <a:pt x="33000" y="4444"/>
                    <a:pt x="30000" y="8888"/>
                  </a:cubicBezTo>
                  <a:cubicBezTo>
                    <a:pt x="24000" y="8888"/>
                    <a:pt x="36000" y="22222"/>
                    <a:pt x="24000" y="22222"/>
                  </a:cubicBezTo>
                  <a:cubicBezTo>
                    <a:pt x="18000" y="17777"/>
                    <a:pt x="27000" y="35555"/>
                    <a:pt x="18000" y="35555"/>
                  </a:cubicBezTo>
                  <a:cubicBezTo>
                    <a:pt x="15000" y="40000"/>
                    <a:pt x="0" y="35555"/>
                    <a:pt x="3000" y="44444"/>
                  </a:cubicBezTo>
                  <a:cubicBezTo>
                    <a:pt x="6000" y="57777"/>
                    <a:pt x="15000" y="48888"/>
                    <a:pt x="12000" y="62222"/>
                  </a:cubicBezTo>
                  <a:cubicBezTo>
                    <a:pt x="12000" y="75555"/>
                    <a:pt x="21000" y="75555"/>
                    <a:pt x="12000" y="84444"/>
                  </a:cubicBezTo>
                  <a:cubicBezTo>
                    <a:pt x="9000" y="88888"/>
                    <a:pt x="3000" y="106666"/>
                    <a:pt x="12000" y="106666"/>
                  </a:cubicBezTo>
                  <a:cubicBezTo>
                    <a:pt x="18000" y="106666"/>
                    <a:pt x="24000" y="93333"/>
                    <a:pt x="27000" y="97777"/>
                  </a:cubicBezTo>
                  <a:cubicBezTo>
                    <a:pt x="36000" y="111111"/>
                    <a:pt x="27000" y="88888"/>
                    <a:pt x="36000" y="88888"/>
                  </a:cubicBezTo>
                  <a:cubicBezTo>
                    <a:pt x="42000" y="88888"/>
                    <a:pt x="45000" y="84444"/>
                    <a:pt x="51000" y="75555"/>
                  </a:cubicBezTo>
                  <a:cubicBezTo>
                    <a:pt x="54000" y="62222"/>
                    <a:pt x="57000" y="66666"/>
                    <a:pt x="60000" y="75555"/>
                  </a:cubicBezTo>
                  <a:cubicBezTo>
                    <a:pt x="63000" y="80000"/>
                    <a:pt x="66000" y="84444"/>
                    <a:pt x="66000" y="93333"/>
                  </a:cubicBezTo>
                  <a:cubicBezTo>
                    <a:pt x="66000" y="97777"/>
                    <a:pt x="63000" y="102222"/>
                    <a:pt x="63000" y="106666"/>
                  </a:cubicBezTo>
                  <a:cubicBezTo>
                    <a:pt x="66000" y="120000"/>
                    <a:pt x="78000" y="106666"/>
                    <a:pt x="81000" y="102222"/>
                  </a:cubicBezTo>
                  <a:cubicBezTo>
                    <a:pt x="84000" y="97777"/>
                    <a:pt x="93000" y="88888"/>
                    <a:pt x="96000" y="93333"/>
                  </a:cubicBezTo>
                  <a:cubicBezTo>
                    <a:pt x="102000" y="102222"/>
                    <a:pt x="108000" y="88888"/>
                    <a:pt x="117000" y="93333"/>
                  </a:cubicBezTo>
                  <a:cubicBezTo>
                    <a:pt x="120000" y="88888"/>
                    <a:pt x="114000" y="80000"/>
                    <a:pt x="114000" y="80000"/>
                  </a:cubicBezTo>
                  <a:cubicBezTo>
                    <a:pt x="111000" y="71111"/>
                    <a:pt x="114000" y="62222"/>
                    <a:pt x="108000" y="62222"/>
                  </a:cubicBezTo>
                  <a:cubicBezTo>
                    <a:pt x="99000" y="66666"/>
                    <a:pt x="93000" y="53333"/>
                    <a:pt x="96000" y="40000"/>
                  </a:cubicBezTo>
                  <a:cubicBezTo>
                    <a:pt x="96000" y="40000"/>
                    <a:pt x="93000" y="40000"/>
                    <a:pt x="90000" y="44444"/>
                  </a:cubicBezTo>
                  <a:cubicBezTo>
                    <a:pt x="87000" y="44444"/>
                    <a:pt x="93000" y="40000"/>
                    <a:pt x="90000" y="4444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0" name="Google Shape;1140;p36"/>
            <p:cNvSpPr/>
            <p:nvPr/>
          </p:nvSpPr>
          <p:spPr>
            <a:xfrm>
              <a:off x="14515484" y="7230053"/>
              <a:ext cx="773889" cy="691265"/>
            </a:xfrm>
            <a:custGeom>
              <a:avLst/>
              <a:gdLst/>
              <a:ahLst/>
              <a:cxnLst/>
              <a:rect l="l" t="t" r="r" b="b"/>
              <a:pathLst>
                <a:path w="120000" h="120000" extrusionOk="0">
                  <a:moveTo>
                    <a:pt x="11566" y="82702"/>
                  </a:moveTo>
                  <a:cubicBezTo>
                    <a:pt x="11566" y="84324"/>
                    <a:pt x="11566" y="85945"/>
                    <a:pt x="13012" y="87567"/>
                  </a:cubicBezTo>
                  <a:cubicBezTo>
                    <a:pt x="14457" y="89189"/>
                    <a:pt x="15903" y="90810"/>
                    <a:pt x="15903" y="92432"/>
                  </a:cubicBezTo>
                  <a:cubicBezTo>
                    <a:pt x="15903" y="94054"/>
                    <a:pt x="8674" y="97297"/>
                    <a:pt x="7228" y="98918"/>
                  </a:cubicBezTo>
                  <a:cubicBezTo>
                    <a:pt x="5783" y="98918"/>
                    <a:pt x="4337" y="100540"/>
                    <a:pt x="4337" y="103783"/>
                  </a:cubicBezTo>
                  <a:cubicBezTo>
                    <a:pt x="4337" y="107027"/>
                    <a:pt x="4337" y="107027"/>
                    <a:pt x="8674" y="107027"/>
                  </a:cubicBezTo>
                  <a:cubicBezTo>
                    <a:pt x="11566" y="105405"/>
                    <a:pt x="15903" y="105405"/>
                    <a:pt x="18795" y="103783"/>
                  </a:cubicBezTo>
                  <a:cubicBezTo>
                    <a:pt x="21686" y="103783"/>
                    <a:pt x="24578" y="103783"/>
                    <a:pt x="27469" y="105405"/>
                  </a:cubicBezTo>
                  <a:cubicBezTo>
                    <a:pt x="28915" y="105405"/>
                    <a:pt x="31807" y="105405"/>
                    <a:pt x="33253" y="105405"/>
                  </a:cubicBezTo>
                  <a:cubicBezTo>
                    <a:pt x="36144" y="105405"/>
                    <a:pt x="37590" y="103783"/>
                    <a:pt x="40481" y="103783"/>
                  </a:cubicBezTo>
                  <a:cubicBezTo>
                    <a:pt x="41927" y="103783"/>
                    <a:pt x="41927" y="107027"/>
                    <a:pt x="41927" y="108648"/>
                  </a:cubicBezTo>
                  <a:cubicBezTo>
                    <a:pt x="43373" y="110270"/>
                    <a:pt x="44819" y="110270"/>
                    <a:pt x="46265" y="111891"/>
                  </a:cubicBezTo>
                  <a:cubicBezTo>
                    <a:pt x="46265" y="113513"/>
                    <a:pt x="47710" y="116756"/>
                    <a:pt x="47710" y="118378"/>
                  </a:cubicBezTo>
                  <a:cubicBezTo>
                    <a:pt x="50602" y="120000"/>
                    <a:pt x="49156" y="116756"/>
                    <a:pt x="49156" y="115135"/>
                  </a:cubicBezTo>
                  <a:cubicBezTo>
                    <a:pt x="50602" y="115135"/>
                    <a:pt x="52048" y="118378"/>
                    <a:pt x="52048" y="118378"/>
                  </a:cubicBezTo>
                  <a:cubicBezTo>
                    <a:pt x="54939" y="116756"/>
                    <a:pt x="57831" y="113513"/>
                    <a:pt x="62168" y="115135"/>
                  </a:cubicBezTo>
                  <a:cubicBezTo>
                    <a:pt x="63614" y="115135"/>
                    <a:pt x="65060" y="115135"/>
                    <a:pt x="66506" y="113513"/>
                  </a:cubicBezTo>
                  <a:cubicBezTo>
                    <a:pt x="67951" y="113513"/>
                    <a:pt x="70843" y="113513"/>
                    <a:pt x="72289" y="113513"/>
                  </a:cubicBezTo>
                  <a:cubicBezTo>
                    <a:pt x="73734" y="111891"/>
                    <a:pt x="70843" y="103783"/>
                    <a:pt x="69397" y="103783"/>
                  </a:cubicBezTo>
                  <a:cubicBezTo>
                    <a:pt x="67951" y="102162"/>
                    <a:pt x="66506" y="102162"/>
                    <a:pt x="66506" y="98918"/>
                  </a:cubicBezTo>
                  <a:cubicBezTo>
                    <a:pt x="66506" y="95675"/>
                    <a:pt x="65060" y="94054"/>
                    <a:pt x="63614" y="92432"/>
                  </a:cubicBezTo>
                  <a:cubicBezTo>
                    <a:pt x="59277" y="90810"/>
                    <a:pt x="65060" y="87567"/>
                    <a:pt x="66506" y="84324"/>
                  </a:cubicBezTo>
                  <a:cubicBezTo>
                    <a:pt x="67951" y="84324"/>
                    <a:pt x="67951" y="82702"/>
                    <a:pt x="70843" y="84324"/>
                  </a:cubicBezTo>
                  <a:cubicBezTo>
                    <a:pt x="73734" y="87567"/>
                    <a:pt x="72289" y="84324"/>
                    <a:pt x="75180" y="84324"/>
                  </a:cubicBezTo>
                  <a:cubicBezTo>
                    <a:pt x="80963" y="82702"/>
                    <a:pt x="79518" y="77837"/>
                    <a:pt x="82409" y="74594"/>
                  </a:cubicBezTo>
                  <a:cubicBezTo>
                    <a:pt x="83855" y="72972"/>
                    <a:pt x="86746" y="72972"/>
                    <a:pt x="86746" y="71351"/>
                  </a:cubicBezTo>
                  <a:cubicBezTo>
                    <a:pt x="88192" y="69729"/>
                    <a:pt x="89638" y="68108"/>
                    <a:pt x="89638" y="66486"/>
                  </a:cubicBezTo>
                  <a:cubicBezTo>
                    <a:pt x="89638" y="64864"/>
                    <a:pt x="92530" y="63243"/>
                    <a:pt x="93975" y="63243"/>
                  </a:cubicBezTo>
                  <a:cubicBezTo>
                    <a:pt x="95421" y="63243"/>
                    <a:pt x="95421" y="60000"/>
                    <a:pt x="95421" y="60000"/>
                  </a:cubicBezTo>
                  <a:cubicBezTo>
                    <a:pt x="95421" y="55135"/>
                    <a:pt x="101204" y="58378"/>
                    <a:pt x="99759" y="53513"/>
                  </a:cubicBezTo>
                  <a:cubicBezTo>
                    <a:pt x="99759" y="48648"/>
                    <a:pt x="98313" y="47027"/>
                    <a:pt x="102650" y="43783"/>
                  </a:cubicBezTo>
                  <a:cubicBezTo>
                    <a:pt x="104096" y="43783"/>
                    <a:pt x="96867" y="38918"/>
                    <a:pt x="95421" y="37297"/>
                  </a:cubicBezTo>
                  <a:cubicBezTo>
                    <a:pt x="93975" y="34054"/>
                    <a:pt x="95421" y="29189"/>
                    <a:pt x="93975" y="25945"/>
                  </a:cubicBezTo>
                  <a:cubicBezTo>
                    <a:pt x="93975" y="21081"/>
                    <a:pt x="98313" y="21081"/>
                    <a:pt x="101204" y="22702"/>
                  </a:cubicBezTo>
                  <a:cubicBezTo>
                    <a:pt x="102650" y="22702"/>
                    <a:pt x="105542" y="24324"/>
                    <a:pt x="106987" y="24324"/>
                  </a:cubicBezTo>
                  <a:cubicBezTo>
                    <a:pt x="109879" y="24324"/>
                    <a:pt x="109879" y="22702"/>
                    <a:pt x="111325" y="21081"/>
                  </a:cubicBezTo>
                  <a:cubicBezTo>
                    <a:pt x="115662" y="21081"/>
                    <a:pt x="117108" y="21081"/>
                    <a:pt x="119999" y="16216"/>
                  </a:cubicBezTo>
                  <a:cubicBezTo>
                    <a:pt x="115662" y="14594"/>
                    <a:pt x="111325" y="12972"/>
                    <a:pt x="109879" y="9729"/>
                  </a:cubicBezTo>
                  <a:cubicBezTo>
                    <a:pt x="108433" y="8108"/>
                    <a:pt x="108433" y="4864"/>
                    <a:pt x="106987" y="3243"/>
                  </a:cubicBezTo>
                  <a:cubicBezTo>
                    <a:pt x="105542" y="1621"/>
                    <a:pt x="104096" y="1621"/>
                    <a:pt x="102650" y="0"/>
                  </a:cubicBezTo>
                  <a:cubicBezTo>
                    <a:pt x="99759" y="0"/>
                    <a:pt x="95421" y="1621"/>
                    <a:pt x="93975" y="1621"/>
                  </a:cubicBezTo>
                  <a:cubicBezTo>
                    <a:pt x="88192" y="0"/>
                    <a:pt x="85301" y="3243"/>
                    <a:pt x="80963" y="6486"/>
                  </a:cubicBezTo>
                  <a:cubicBezTo>
                    <a:pt x="76626" y="8108"/>
                    <a:pt x="73734" y="8108"/>
                    <a:pt x="76626" y="12972"/>
                  </a:cubicBezTo>
                  <a:cubicBezTo>
                    <a:pt x="79518" y="16216"/>
                    <a:pt x="76626" y="19459"/>
                    <a:pt x="73734" y="21081"/>
                  </a:cubicBezTo>
                  <a:cubicBezTo>
                    <a:pt x="70843" y="24324"/>
                    <a:pt x="75180" y="30810"/>
                    <a:pt x="69397" y="29189"/>
                  </a:cubicBezTo>
                  <a:cubicBezTo>
                    <a:pt x="62168" y="29189"/>
                    <a:pt x="67951" y="30810"/>
                    <a:pt x="67951" y="34054"/>
                  </a:cubicBezTo>
                  <a:cubicBezTo>
                    <a:pt x="69397" y="35675"/>
                    <a:pt x="63614" y="37297"/>
                    <a:pt x="62168" y="38918"/>
                  </a:cubicBezTo>
                  <a:cubicBezTo>
                    <a:pt x="60722" y="42162"/>
                    <a:pt x="60722" y="48648"/>
                    <a:pt x="59277" y="48648"/>
                  </a:cubicBezTo>
                  <a:cubicBezTo>
                    <a:pt x="57831" y="50270"/>
                    <a:pt x="56385" y="48648"/>
                    <a:pt x="54939" y="48648"/>
                  </a:cubicBezTo>
                  <a:cubicBezTo>
                    <a:pt x="52048" y="48648"/>
                    <a:pt x="50602" y="50270"/>
                    <a:pt x="49156" y="51891"/>
                  </a:cubicBezTo>
                  <a:cubicBezTo>
                    <a:pt x="46265" y="53513"/>
                    <a:pt x="44819" y="51891"/>
                    <a:pt x="43373" y="53513"/>
                  </a:cubicBezTo>
                  <a:cubicBezTo>
                    <a:pt x="40481" y="55135"/>
                    <a:pt x="40481" y="56756"/>
                    <a:pt x="39036" y="60000"/>
                  </a:cubicBezTo>
                  <a:cubicBezTo>
                    <a:pt x="39036" y="64864"/>
                    <a:pt x="36144" y="66486"/>
                    <a:pt x="31807" y="68108"/>
                  </a:cubicBezTo>
                  <a:cubicBezTo>
                    <a:pt x="27469" y="69729"/>
                    <a:pt x="23132" y="69729"/>
                    <a:pt x="18795" y="69729"/>
                  </a:cubicBezTo>
                  <a:cubicBezTo>
                    <a:pt x="11566" y="69729"/>
                    <a:pt x="5783" y="68108"/>
                    <a:pt x="0" y="64864"/>
                  </a:cubicBezTo>
                  <a:cubicBezTo>
                    <a:pt x="1445" y="68108"/>
                    <a:pt x="2891" y="71351"/>
                    <a:pt x="4337" y="74594"/>
                  </a:cubicBezTo>
                  <a:cubicBezTo>
                    <a:pt x="5783" y="76216"/>
                    <a:pt x="11566" y="77837"/>
                    <a:pt x="11566" y="8270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1" name="Google Shape;1141;p36"/>
            <p:cNvSpPr/>
            <p:nvPr/>
          </p:nvSpPr>
          <p:spPr>
            <a:xfrm>
              <a:off x="14477266" y="7144043"/>
              <a:ext cx="700638" cy="496944"/>
            </a:xfrm>
            <a:custGeom>
              <a:avLst/>
              <a:gdLst/>
              <a:ahLst/>
              <a:cxnLst/>
              <a:rect l="l" t="t" r="r" b="b"/>
              <a:pathLst>
                <a:path w="120000" h="120000" extrusionOk="0">
                  <a:moveTo>
                    <a:pt x="115200" y="15849"/>
                  </a:moveTo>
                  <a:cubicBezTo>
                    <a:pt x="113600" y="15849"/>
                    <a:pt x="112000" y="20377"/>
                    <a:pt x="110400" y="18113"/>
                  </a:cubicBezTo>
                  <a:cubicBezTo>
                    <a:pt x="108800" y="18113"/>
                    <a:pt x="108800" y="13584"/>
                    <a:pt x="107200" y="15849"/>
                  </a:cubicBezTo>
                  <a:cubicBezTo>
                    <a:pt x="104000" y="15849"/>
                    <a:pt x="100800" y="20377"/>
                    <a:pt x="99200" y="22641"/>
                  </a:cubicBezTo>
                  <a:cubicBezTo>
                    <a:pt x="97600" y="22641"/>
                    <a:pt x="94400" y="27169"/>
                    <a:pt x="91200" y="24905"/>
                  </a:cubicBezTo>
                  <a:cubicBezTo>
                    <a:pt x="89600" y="22641"/>
                    <a:pt x="94400" y="13584"/>
                    <a:pt x="91200" y="9056"/>
                  </a:cubicBezTo>
                  <a:cubicBezTo>
                    <a:pt x="91200" y="9056"/>
                    <a:pt x="88000" y="0"/>
                    <a:pt x="86400" y="2264"/>
                  </a:cubicBezTo>
                  <a:cubicBezTo>
                    <a:pt x="84800" y="6792"/>
                    <a:pt x="83200" y="11320"/>
                    <a:pt x="80000" y="13584"/>
                  </a:cubicBezTo>
                  <a:cubicBezTo>
                    <a:pt x="76800" y="15849"/>
                    <a:pt x="75200" y="13584"/>
                    <a:pt x="75200" y="18113"/>
                  </a:cubicBezTo>
                  <a:cubicBezTo>
                    <a:pt x="73600" y="24905"/>
                    <a:pt x="72000" y="15849"/>
                    <a:pt x="70400" y="18113"/>
                  </a:cubicBezTo>
                  <a:cubicBezTo>
                    <a:pt x="67200" y="20377"/>
                    <a:pt x="65600" y="22641"/>
                    <a:pt x="62400" y="22641"/>
                  </a:cubicBezTo>
                  <a:cubicBezTo>
                    <a:pt x="59200" y="20377"/>
                    <a:pt x="56000" y="18113"/>
                    <a:pt x="54400" y="15849"/>
                  </a:cubicBezTo>
                  <a:cubicBezTo>
                    <a:pt x="52800" y="15849"/>
                    <a:pt x="44800" y="13584"/>
                    <a:pt x="44800" y="13584"/>
                  </a:cubicBezTo>
                  <a:cubicBezTo>
                    <a:pt x="43200" y="15849"/>
                    <a:pt x="44800" y="18113"/>
                    <a:pt x="43200" y="18113"/>
                  </a:cubicBezTo>
                  <a:cubicBezTo>
                    <a:pt x="41600" y="18113"/>
                    <a:pt x="38400" y="18113"/>
                    <a:pt x="38400" y="20377"/>
                  </a:cubicBezTo>
                  <a:cubicBezTo>
                    <a:pt x="36800" y="24905"/>
                    <a:pt x="36800" y="29433"/>
                    <a:pt x="33600" y="31698"/>
                  </a:cubicBezTo>
                  <a:cubicBezTo>
                    <a:pt x="28800" y="36226"/>
                    <a:pt x="27200" y="33962"/>
                    <a:pt x="24000" y="38490"/>
                  </a:cubicBezTo>
                  <a:cubicBezTo>
                    <a:pt x="22400" y="43018"/>
                    <a:pt x="19200" y="43018"/>
                    <a:pt x="17600" y="43018"/>
                  </a:cubicBezTo>
                  <a:cubicBezTo>
                    <a:pt x="16000" y="40754"/>
                    <a:pt x="8000" y="38490"/>
                    <a:pt x="8000" y="36226"/>
                  </a:cubicBezTo>
                  <a:cubicBezTo>
                    <a:pt x="8000" y="43018"/>
                    <a:pt x="8000" y="47547"/>
                    <a:pt x="6400" y="52075"/>
                  </a:cubicBezTo>
                  <a:cubicBezTo>
                    <a:pt x="3200" y="56603"/>
                    <a:pt x="0" y="61132"/>
                    <a:pt x="4800" y="65660"/>
                  </a:cubicBezTo>
                  <a:cubicBezTo>
                    <a:pt x="6400" y="67924"/>
                    <a:pt x="3200" y="70188"/>
                    <a:pt x="3200" y="74716"/>
                  </a:cubicBezTo>
                  <a:cubicBezTo>
                    <a:pt x="3200" y="76981"/>
                    <a:pt x="3200" y="81509"/>
                    <a:pt x="4800" y="83773"/>
                  </a:cubicBezTo>
                  <a:cubicBezTo>
                    <a:pt x="4800" y="88301"/>
                    <a:pt x="3200" y="90566"/>
                    <a:pt x="6400" y="90566"/>
                  </a:cubicBezTo>
                  <a:cubicBezTo>
                    <a:pt x="11200" y="92830"/>
                    <a:pt x="12800" y="90566"/>
                    <a:pt x="12800" y="97358"/>
                  </a:cubicBezTo>
                  <a:cubicBezTo>
                    <a:pt x="12800" y="101886"/>
                    <a:pt x="8000" y="108679"/>
                    <a:pt x="6400" y="110943"/>
                  </a:cubicBezTo>
                  <a:cubicBezTo>
                    <a:pt x="19200" y="120000"/>
                    <a:pt x="33600" y="117735"/>
                    <a:pt x="46400" y="113207"/>
                  </a:cubicBezTo>
                  <a:cubicBezTo>
                    <a:pt x="51200" y="110943"/>
                    <a:pt x="49600" y="101886"/>
                    <a:pt x="51200" y="97358"/>
                  </a:cubicBezTo>
                  <a:cubicBezTo>
                    <a:pt x="52800" y="92830"/>
                    <a:pt x="59200" y="95094"/>
                    <a:pt x="62400" y="90566"/>
                  </a:cubicBezTo>
                  <a:cubicBezTo>
                    <a:pt x="64000" y="90566"/>
                    <a:pt x="65600" y="88301"/>
                    <a:pt x="68800" y="88301"/>
                  </a:cubicBezTo>
                  <a:cubicBezTo>
                    <a:pt x="68800" y="88301"/>
                    <a:pt x="72000" y="90566"/>
                    <a:pt x="72000" y="88301"/>
                  </a:cubicBezTo>
                  <a:cubicBezTo>
                    <a:pt x="73600" y="83773"/>
                    <a:pt x="73600" y="79245"/>
                    <a:pt x="75200" y="74716"/>
                  </a:cubicBezTo>
                  <a:cubicBezTo>
                    <a:pt x="76800" y="72452"/>
                    <a:pt x="83200" y="70188"/>
                    <a:pt x="81600" y="67924"/>
                  </a:cubicBezTo>
                  <a:cubicBezTo>
                    <a:pt x="81600" y="65660"/>
                    <a:pt x="75200" y="61132"/>
                    <a:pt x="81600" y="61132"/>
                  </a:cubicBezTo>
                  <a:cubicBezTo>
                    <a:pt x="83200" y="61132"/>
                    <a:pt x="86400" y="63396"/>
                    <a:pt x="88000" y="58867"/>
                  </a:cubicBezTo>
                  <a:cubicBezTo>
                    <a:pt x="88000" y="56603"/>
                    <a:pt x="86400" y="54339"/>
                    <a:pt x="88000" y="52075"/>
                  </a:cubicBezTo>
                  <a:cubicBezTo>
                    <a:pt x="88000" y="47547"/>
                    <a:pt x="92800" y="47547"/>
                    <a:pt x="92800" y="43018"/>
                  </a:cubicBezTo>
                  <a:cubicBezTo>
                    <a:pt x="92800" y="38490"/>
                    <a:pt x="88000" y="36226"/>
                    <a:pt x="89600" y="31698"/>
                  </a:cubicBezTo>
                  <a:cubicBezTo>
                    <a:pt x="92800" y="29433"/>
                    <a:pt x="97600" y="27169"/>
                    <a:pt x="100800" y="24905"/>
                  </a:cubicBezTo>
                  <a:cubicBezTo>
                    <a:pt x="104000" y="20377"/>
                    <a:pt x="108800" y="22641"/>
                    <a:pt x="112000" y="22641"/>
                  </a:cubicBezTo>
                  <a:cubicBezTo>
                    <a:pt x="113600" y="22641"/>
                    <a:pt x="116800" y="22641"/>
                    <a:pt x="118400" y="20377"/>
                  </a:cubicBezTo>
                  <a:cubicBezTo>
                    <a:pt x="118400" y="20377"/>
                    <a:pt x="120000" y="18113"/>
                    <a:pt x="120000" y="15849"/>
                  </a:cubicBezTo>
                  <a:cubicBezTo>
                    <a:pt x="118400" y="15849"/>
                    <a:pt x="116800" y="15849"/>
                    <a:pt x="115200" y="15849"/>
                  </a:cubicBezTo>
                  <a:cubicBezTo>
                    <a:pt x="113600" y="18113"/>
                    <a:pt x="116800" y="15849"/>
                    <a:pt x="115200" y="1584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2" name="Google Shape;1142;p36"/>
            <p:cNvSpPr/>
            <p:nvPr/>
          </p:nvSpPr>
          <p:spPr>
            <a:xfrm>
              <a:off x="14413572" y="6742664"/>
              <a:ext cx="25477" cy="38227"/>
            </a:xfrm>
            <a:custGeom>
              <a:avLst/>
              <a:gdLst/>
              <a:ahLst/>
              <a:cxnLst/>
              <a:rect l="l" t="t" r="r" b="b"/>
              <a:pathLst>
                <a:path w="120000" h="120000" extrusionOk="0">
                  <a:moveTo>
                    <a:pt x="120000" y="60000"/>
                  </a:moveTo>
                  <a:cubicBezTo>
                    <a:pt x="80000" y="60000"/>
                    <a:pt x="40000" y="0"/>
                    <a:pt x="40000" y="30000"/>
                  </a:cubicBezTo>
                  <a:cubicBezTo>
                    <a:pt x="0" y="60000"/>
                    <a:pt x="80000" y="90000"/>
                    <a:pt x="120000" y="120000"/>
                  </a:cubicBezTo>
                  <a:cubicBezTo>
                    <a:pt x="120000" y="90000"/>
                    <a:pt x="120000" y="60000"/>
                    <a:pt x="120000" y="60000"/>
                  </a:cubicBezTo>
                  <a:cubicBezTo>
                    <a:pt x="80000" y="30000"/>
                    <a:pt x="120000" y="60000"/>
                    <a:pt x="12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3" name="Google Shape;1143;p36"/>
            <p:cNvSpPr/>
            <p:nvPr/>
          </p:nvSpPr>
          <p:spPr>
            <a:xfrm>
              <a:off x="13824398" y="6153340"/>
              <a:ext cx="1894907" cy="907882"/>
            </a:xfrm>
            <a:custGeom>
              <a:avLst/>
              <a:gdLst/>
              <a:ahLst/>
              <a:cxnLst/>
              <a:rect l="l" t="t" r="r" b="b"/>
              <a:pathLst>
                <a:path w="120000" h="120000" extrusionOk="0">
                  <a:moveTo>
                    <a:pt x="118817" y="48247"/>
                  </a:moveTo>
                  <a:cubicBezTo>
                    <a:pt x="118817" y="47010"/>
                    <a:pt x="116453" y="48247"/>
                    <a:pt x="116453" y="48247"/>
                  </a:cubicBezTo>
                  <a:cubicBezTo>
                    <a:pt x="115270" y="48247"/>
                    <a:pt x="114679" y="47010"/>
                    <a:pt x="114679" y="45773"/>
                  </a:cubicBezTo>
                  <a:cubicBezTo>
                    <a:pt x="114088" y="43298"/>
                    <a:pt x="112906" y="43298"/>
                    <a:pt x="112906" y="42061"/>
                  </a:cubicBezTo>
                  <a:cubicBezTo>
                    <a:pt x="112315" y="40824"/>
                    <a:pt x="111724" y="37113"/>
                    <a:pt x="109950" y="37113"/>
                  </a:cubicBezTo>
                  <a:cubicBezTo>
                    <a:pt x="108177" y="37113"/>
                    <a:pt x="106403" y="40824"/>
                    <a:pt x="104630" y="38350"/>
                  </a:cubicBezTo>
                  <a:cubicBezTo>
                    <a:pt x="104039" y="37113"/>
                    <a:pt x="103448" y="35876"/>
                    <a:pt x="102857" y="34639"/>
                  </a:cubicBezTo>
                  <a:cubicBezTo>
                    <a:pt x="102266" y="34639"/>
                    <a:pt x="101083" y="38350"/>
                    <a:pt x="100492" y="38350"/>
                  </a:cubicBezTo>
                  <a:cubicBezTo>
                    <a:pt x="99901" y="39587"/>
                    <a:pt x="96354" y="25979"/>
                    <a:pt x="96354" y="23505"/>
                  </a:cubicBezTo>
                  <a:cubicBezTo>
                    <a:pt x="95172" y="21030"/>
                    <a:pt x="94581" y="17319"/>
                    <a:pt x="92807" y="16082"/>
                  </a:cubicBezTo>
                  <a:cubicBezTo>
                    <a:pt x="92216" y="14845"/>
                    <a:pt x="91625" y="13608"/>
                    <a:pt x="91034" y="13608"/>
                  </a:cubicBezTo>
                  <a:cubicBezTo>
                    <a:pt x="89852" y="12371"/>
                    <a:pt x="91034" y="9896"/>
                    <a:pt x="91034" y="8659"/>
                  </a:cubicBezTo>
                  <a:cubicBezTo>
                    <a:pt x="91034" y="7422"/>
                    <a:pt x="86896" y="12371"/>
                    <a:pt x="86305" y="13608"/>
                  </a:cubicBezTo>
                  <a:cubicBezTo>
                    <a:pt x="85714" y="13608"/>
                    <a:pt x="80985" y="17319"/>
                    <a:pt x="80985" y="16082"/>
                  </a:cubicBezTo>
                  <a:cubicBezTo>
                    <a:pt x="80985" y="13608"/>
                    <a:pt x="82167" y="12371"/>
                    <a:pt x="80985" y="12371"/>
                  </a:cubicBezTo>
                  <a:cubicBezTo>
                    <a:pt x="80394" y="11134"/>
                    <a:pt x="79802" y="9896"/>
                    <a:pt x="79211" y="11134"/>
                  </a:cubicBezTo>
                  <a:cubicBezTo>
                    <a:pt x="79211" y="11134"/>
                    <a:pt x="79211" y="12371"/>
                    <a:pt x="78620" y="11134"/>
                  </a:cubicBezTo>
                  <a:cubicBezTo>
                    <a:pt x="77438" y="9896"/>
                    <a:pt x="78029" y="8659"/>
                    <a:pt x="76256" y="9896"/>
                  </a:cubicBezTo>
                  <a:cubicBezTo>
                    <a:pt x="74482" y="12371"/>
                    <a:pt x="74482" y="8659"/>
                    <a:pt x="74482" y="6185"/>
                  </a:cubicBezTo>
                  <a:cubicBezTo>
                    <a:pt x="75073" y="1237"/>
                    <a:pt x="71527" y="0"/>
                    <a:pt x="69753" y="0"/>
                  </a:cubicBezTo>
                  <a:cubicBezTo>
                    <a:pt x="68571" y="0"/>
                    <a:pt x="67389" y="1237"/>
                    <a:pt x="66206" y="2474"/>
                  </a:cubicBezTo>
                  <a:cubicBezTo>
                    <a:pt x="65024" y="3711"/>
                    <a:pt x="63842" y="4948"/>
                    <a:pt x="62068" y="4948"/>
                  </a:cubicBezTo>
                  <a:cubicBezTo>
                    <a:pt x="57339" y="7422"/>
                    <a:pt x="52610" y="11134"/>
                    <a:pt x="47881" y="11134"/>
                  </a:cubicBezTo>
                  <a:cubicBezTo>
                    <a:pt x="46699" y="11134"/>
                    <a:pt x="45517" y="11134"/>
                    <a:pt x="44926" y="12371"/>
                  </a:cubicBezTo>
                  <a:cubicBezTo>
                    <a:pt x="44334" y="13608"/>
                    <a:pt x="45517" y="17319"/>
                    <a:pt x="46699" y="17319"/>
                  </a:cubicBezTo>
                  <a:cubicBezTo>
                    <a:pt x="49064" y="21030"/>
                    <a:pt x="44926" y="19793"/>
                    <a:pt x="43743" y="21030"/>
                  </a:cubicBezTo>
                  <a:cubicBezTo>
                    <a:pt x="42561" y="22268"/>
                    <a:pt x="44334" y="23505"/>
                    <a:pt x="44334" y="24742"/>
                  </a:cubicBezTo>
                  <a:cubicBezTo>
                    <a:pt x="44334" y="27216"/>
                    <a:pt x="41970" y="27216"/>
                    <a:pt x="41970" y="28453"/>
                  </a:cubicBezTo>
                  <a:cubicBezTo>
                    <a:pt x="41970" y="32164"/>
                    <a:pt x="46699" y="30927"/>
                    <a:pt x="46108" y="35876"/>
                  </a:cubicBezTo>
                  <a:cubicBezTo>
                    <a:pt x="45517" y="37113"/>
                    <a:pt x="44926" y="38350"/>
                    <a:pt x="43743" y="38350"/>
                  </a:cubicBezTo>
                  <a:cubicBezTo>
                    <a:pt x="43152" y="38350"/>
                    <a:pt x="41379" y="38350"/>
                    <a:pt x="40788" y="38350"/>
                  </a:cubicBezTo>
                  <a:cubicBezTo>
                    <a:pt x="39605" y="39587"/>
                    <a:pt x="40197" y="40824"/>
                    <a:pt x="39014" y="39587"/>
                  </a:cubicBezTo>
                  <a:cubicBezTo>
                    <a:pt x="37832" y="38350"/>
                    <a:pt x="36650" y="35876"/>
                    <a:pt x="35467" y="35876"/>
                  </a:cubicBezTo>
                  <a:cubicBezTo>
                    <a:pt x="34876" y="34639"/>
                    <a:pt x="33694" y="37113"/>
                    <a:pt x="33103" y="37113"/>
                  </a:cubicBezTo>
                  <a:cubicBezTo>
                    <a:pt x="31921" y="35876"/>
                    <a:pt x="31330" y="35876"/>
                    <a:pt x="30147" y="37113"/>
                  </a:cubicBezTo>
                  <a:cubicBezTo>
                    <a:pt x="29556" y="38350"/>
                    <a:pt x="28965" y="40824"/>
                    <a:pt x="28374" y="39587"/>
                  </a:cubicBezTo>
                  <a:cubicBezTo>
                    <a:pt x="27783" y="39587"/>
                    <a:pt x="26009" y="35876"/>
                    <a:pt x="25418" y="37113"/>
                  </a:cubicBezTo>
                  <a:cubicBezTo>
                    <a:pt x="24827" y="37113"/>
                    <a:pt x="24827" y="40824"/>
                    <a:pt x="24236" y="38350"/>
                  </a:cubicBezTo>
                  <a:cubicBezTo>
                    <a:pt x="23645" y="35876"/>
                    <a:pt x="23054" y="34639"/>
                    <a:pt x="21871" y="33402"/>
                  </a:cubicBezTo>
                  <a:cubicBezTo>
                    <a:pt x="20689" y="32164"/>
                    <a:pt x="19507" y="32164"/>
                    <a:pt x="18916" y="30927"/>
                  </a:cubicBezTo>
                  <a:cubicBezTo>
                    <a:pt x="17142" y="29690"/>
                    <a:pt x="17142" y="32164"/>
                    <a:pt x="15960" y="32164"/>
                  </a:cubicBezTo>
                  <a:cubicBezTo>
                    <a:pt x="14778" y="33402"/>
                    <a:pt x="14187" y="29690"/>
                    <a:pt x="13004" y="30927"/>
                  </a:cubicBezTo>
                  <a:cubicBezTo>
                    <a:pt x="12413" y="32164"/>
                    <a:pt x="12413" y="33402"/>
                    <a:pt x="11822" y="33402"/>
                  </a:cubicBezTo>
                  <a:cubicBezTo>
                    <a:pt x="11231" y="34639"/>
                    <a:pt x="10049" y="34639"/>
                    <a:pt x="9458" y="34639"/>
                  </a:cubicBezTo>
                  <a:cubicBezTo>
                    <a:pt x="8866" y="35876"/>
                    <a:pt x="7684" y="38350"/>
                    <a:pt x="7684" y="39587"/>
                  </a:cubicBezTo>
                  <a:cubicBezTo>
                    <a:pt x="7093" y="40824"/>
                    <a:pt x="8275" y="44536"/>
                    <a:pt x="7093" y="44536"/>
                  </a:cubicBezTo>
                  <a:cubicBezTo>
                    <a:pt x="5911" y="45773"/>
                    <a:pt x="4137" y="38350"/>
                    <a:pt x="3546" y="42061"/>
                  </a:cubicBezTo>
                  <a:cubicBezTo>
                    <a:pt x="2955" y="44536"/>
                    <a:pt x="2364" y="44536"/>
                    <a:pt x="1773" y="47010"/>
                  </a:cubicBezTo>
                  <a:cubicBezTo>
                    <a:pt x="1182" y="49484"/>
                    <a:pt x="3546" y="49484"/>
                    <a:pt x="2364" y="51958"/>
                  </a:cubicBezTo>
                  <a:cubicBezTo>
                    <a:pt x="1773" y="53195"/>
                    <a:pt x="0" y="55670"/>
                    <a:pt x="1182" y="56907"/>
                  </a:cubicBezTo>
                  <a:cubicBezTo>
                    <a:pt x="1773" y="56907"/>
                    <a:pt x="2364" y="58144"/>
                    <a:pt x="2364" y="58144"/>
                  </a:cubicBezTo>
                  <a:cubicBezTo>
                    <a:pt x="2955" y="59381"/>
                    <a:pt x="2364" y="60618"/>
                    <a:pt x="2955" y="61855"/>
                  </a:cubicBezTo>
                  <a:cubicBezTo>
                    <a:pt x="4137" y="63092"/>
                    <a:pt x="5320" y="60618"/>
                    <a:pt x="6502" y="63092"/>
                  </a:cubicBezTo>
                  <a:cubicBezTo>
                    <a:pt x="7093" y="64329"/>
                    <a:pt x="8275" y="68041"/>
                    <a:pt x="8275" y="70515"/>
                  </a:cubicBezTo>
                  <a:cubicBezTo>
                    <a:pt x="7684" y="70515"/>
                    <a:pt x="5911" y="69278"/>
                    <a:pt x="7684" y="71752"/>
                  </a:cubicBezTo>
                  <a:cubicBezTo>
                    <a:pt x="8275" y="72989"/>
                    <a:pt x="8275" y="74226"/>
                    <a:pt x="9458" y="71752"/>
                  </a:cubicBezTo>
                  <a:cubicBezTo>
                    <a:pt x="9458" y="70515"/>
                    <a:pt x="9458" y="70515"/>
                    <a:pt x="10049" y="70515"/>
                  </a:cubicBezTo>
                  <a:cubicBezTo>
                    <a:pt x="13004" y="70515"/>
                    <a:pt x="14187" y="66804"/>
                    <a:pt x="17142" y="69278"/>
                  </a:cubicBezTo>
                  <a:cubicBezTo>
                    <a:pt x="18325" y="70515"/>
                    <a:pt x="19507" y="66804"/>
                    <a:pt x="20098" y="69278"/>
                  </a:cubicBezTo>
                  <a:cubicBezTo>
                    <a:pt x="20689" y="70515"/>
                    <a:pt x="21871" y="75463"/>
                    <a:pt x="21280" y="77938"/>
                  </a:cubicBezTo>
                  <a:cubicBezTo>
                    <a:pt x="20689" y="77938"/>
                    <a:pt x="19507" y="79175"/>
                    <a:pt x="20689" y="79175"/>
                  </a:cubicBezTo>
                  <a:cubicBezTo>
                    <a:pt x="20689" y="80412"/>
                    <a:pt x="20689" y="80412"/>
                    <a:pt x="20689" y="80412"/>
                  </a:cubicBezTo>
                  <a:cubicBezTo>
                    <a:pt x="20098" y="81649"/>
                    <a:pt x="19507" y="81649"/>
                    <a:pt x="19507" y="81649"/>
                  </a:cubicBezTo>
                  <a:cubicBezTo>
                    <a:pt x="17733" y="81649"/>
                    <a:pt x="13004" y="79175"/>
                    <a:pt x="14187" y="85360"/>
                  </a:cubicBezTo>
                  <a:cubicBezTo>
                    <a:pt x="14778" y="87835"/>
                    <a:pt x="14187" y="87835"/>
                    <a:pt x="13004" y="86597"/>
                  </a:cubicBezTo>
                  <a:cubicBezTo>
                    <a:pt x="11822" y="85360"/>
                    <a:pt x="12413" y="87835"/>
                    <a:pt x="13004" y="89072"/>
                  </a:cubicBezTo>
                  <a:cubicBezTo>
                    <a:pt x="14187" y="89072"/>
                    <a:pt x="14187" y="92783"/>
                    <a:pt x="14778" y="94020"/>
                  </a:cubicBezTo>
                  <a:cubicBezTo>
                    <a:pt x="15960" y="95257"/>
                    <a:pt x="14187" y="97731"/>
                    <a:pt x="15960" y="97731"/>
                  </a:cubicBezTo>
                  <a:cubicBezTo>
                    <a:pt x="16551" y="97731"/>
                    <a:pt x="17733" y="100206"/>
                    <a:pt x="18325" y="101443"/>
                  </a:cubicBezTo>
                  <a:cubicBezTo>
                    <a:pt x="20098" y="101443"/>
                    <a:pt x="18325" y="105154"/>
                    <a:pt x="18325" y="107628"/>
                  </a:cubicBezTo>
                  <a:cubicBezTo>
                    <a:pt x="20098" y="105154"/>
                    <a:pt x="22463" y="101443"/>
                    <a:pt x="24827" y="105154"/>
                  </a:cubicBezTo>
                  <a:cubicBezTo>
                    <a:pt x="26009" y="107628"/>
                    <a:pt x="26600" y="111340"/>
                    <a:pt x="28374" y="111340"/>
                  </a:cubicBezTo>
                  <a:cubicBezTo>
                    <a:pt x="29556" y="111340"/>
                    <a:pt x="28965" y="108865"/>
                    <a:pt x="28965" y="107628"/>
                  </a:cubicBezTo>
                  <a:cubicBezTo>
                    <a:pt x="28965" y="103917"/>
                    <a:pt x="28965" y="100206"/>
                    <a:pt x="28965" y="96494"/>
                  </a:cubicBezTo>
                  <a:cubicBezTo>
                    <a:pt x="28965" y="94020"/>
                    <a:pt x="28374" y="84123"/>
                    <a:pt x="29556" y="84123"/>
                  </a:cubicBezTo>
                  <a:cubicBezTo>
                    <a:pt x="30738" y="82886"/>
                    <a:pt x="32512" y="81649"/>
                    <a:pt x="33694" y="80412"/>
                  </a:cubicBezTo>
                  <a:cubicBezTo>
                    <a:pt x="34876" y="80412"/>
                    <a:pt x="36059" y="79175"/>
                    <a:pt x="36650" y="79175"/>
                  </a:cubicBezTo>
                  <a:cubicBezTo>
                    <a:pt x="37241" y="77938"/>
                    <a:pt x="36650" y="75463"/>
                    <a:pt x="37832" y="76701"/>
                  </a:cubicBezTo>
                  <a:cubicBezTo>
                    <a:pt x="38423" y="76701"/>
                    <a:pt x="40197" y="79175"/>
                    <a:pt x="40197" y="76701"/>
                  </a:cubicBezTo>
                  <a:cubicBezTo>
                    <a:pt x="40197" y="75463"/>
                    <a:pt x="41379" y="74226"/>
                    <a:pt x="41970" y="76701"/>
                  </a:cubicBezTo>
                  <a:cubicBezTo>
                    <a:pt x="42561" y="77938"/>
                    <a:pt x="41970" y="79175"/>
                    <a:pt x="42561" y="81649"/>
                  </a:cubicBezTo>
                  <a:cubicBezTo>
                    <a:pt x="42561" y="82886"/>
                    <a:pt x="43152" y="85360"/>
                    <a:pt x="42561" y="86597"/>
                  </a:cubicBezTo>
                  <a:cubicBezTo>
                    <a:pt x="43152" y="87835"/>
                    <a:pt x="43743" y="87835"/>
                    <a:pt x="44334" y="89072"/>
                  </a:cubicBezTo>
                  <a:cubicBezTo>
                    <a:pt x="46108" y="92783"/>
                    <a:pt x="47290" y="95257"/>
                    <a:pt x="49655" y="94020"/>
                  </a:cubicBezTo>
                  <a:cubicBezTo>
                    <a:pt x="50837" y="94020"/>
                    <a:pt x="52019" y="95257"/>
                    <a:pt x="53201" y="95257"/>
                  </a:cubicBezTo>
                  <a:cubicBezTo>
                    <a:pt x="54384" y="95257"/>
                    <a:pt x="54975" y="92783"/>
                    <a:pt x="56157" y="92783"/>
                  </a:cubicBezTo>
                  <a:cubicBezTo>
                    <a:pt x="57339" y="94020"/>
                    <a:pt x="58522" y="97731"/>
                    <a:pt x="59113" y="100206"/>
                  </a:cubicBezTo>
                  <a:cubicBezTo>
                    <a:pt x="59704" y="101443"/>
                    <a:pt x="59113" y="102680"/>
                    <a:pt x="59113" y="105154"/>
                  </a:cubicBezTo>
                  <a:cubicBezTo>
                    <a:pt x="59113" y="107628"/>
                    <a:pt x="60886" y="108865"/>
                    <a:pt x="60886" y="111340"/>
                  </a:cubicBezTo>
                  <a:cubicBezTo>
                    <a:pt x="60886" y="112577"/>
                    <a:pt x="62660" y="112577"/>
                    <a:pt x="63251" y="112577"/>
                  </a:cubicBezTo>
                  <a:cubicBezTo>
                    <a:pt x="64433" y="112577"/>
                    <a:pt x="64433" y="112577"/>
                    <a:pt x="65024" y="115051"/>
                  </a:cubicBezTo>
                  <a:cubicBezTo>
                    <a:pt x="66206" y="120000"/>
                    <a:pt x="67389" y="113814"/>
                    <a:pt x="68571" y="111340"/>
                  </a:cubicBezTo>
                  <a:cubicBezTo>
                    <a:pt x="69162" y="107628"/>
                    <a:pt x="71527" y="107628"/>
                    <a:pt x="72709" y="105154"/>
                  </a:cubicBezTo>
                  <a:cubicBezTo>
                    <a:pt x="73891" y="105154"/>
                    <a:pt x="73891" y="105154"/>
                    <a:pt x="74482" y="103917"/>
                  </a:cubicBezTo>
                  <a:cubicBezTo>
                    <a:pt x="75073" y="100206"/>
                    <a:pt x="75665" y="101443"/>
                    <a:pt x="76847" y="101443"/>
                  </a:cubicBezTo>
                  <a:cubicBezTo>
                    <a:pt x="78029" y="101443"/>
                    <a:pt x="80394" y="105154"/>
                    <a:pt x="80985" y="102680"/>
                  </a:cubicBezTo>
                  <a:cubicBezTo>
                    <a:pt x="80985" y="100206"/>
                    <a:pt x="80985" y="98969"/>
                    <a:pt x="82167" y="97731"/>
                  </a:cubicBezTo>
                  <a:cubicBezTo>
                    <a:pt x="83349" y="96494"/>
                    <a:pt x="84532" y="98969"/>
                    <a:pt x="85714" y="98969"/>
                  </a:cubicBezTo>
                  <a:cubicBezTo>
                    <a:pt x="86896" y="100206"/>
                    <a:pt x="89261" y="100206"/>
                    <a:pt x="90443" y="100206"/>
                  </a:cubicBezTo>
                  <a:cubicBezTo>
                    <a:pt x="93990" y="100206"/>
                    <a:pt x="96945" y="102680"/>
                    <a:pt x="100492" y="103917"/>
                  </a:cubicBezTo>
                  <a:cubicBezTo>
                    <a:pt x="99901" y="101443"/>
                    <a:pt x="101083" y="100206"/>
                    <a:pt x="102266" y="97731"/>
                  </a:cubicBezTo>
                  <a:cubicBezTo>
                    <a:pt x="102857" y="96494"/>
                    <a:pt x="102266" y="96494"/>
                    <a:pt x="101674" y="94020"/>
                  </a:cubicBezTo>
                  <a:cubicBezTo>
                    <a:pt x="101083" y="92783"/>
                    <a:pt x="101083" y="90309"/>
                    <a:pt x="101083" y="87835"/>
                  </a:cubicBezTo>
                  <a:cubicBezTo>
                    <a:pt x="100492" y="87835"/>
                    <a:pt x="100492" y="82886"/>
                    <a:pt x="99901" y="84123"/>
                  </a:cubicBezTo>
                  <a:cubicBezTo>
                    <a:pt x="100492" y="82886"/>
                    <a:pt x="102266" y="82886"/>
                    <a:pt x="103448" y="81649"/>
                  </a:cubicBezTo>
                  <a:cubicBezTo>
                    <a:pt x="105221" y="81649"/>
                    <a:pt x="106403" y="84123"/>
                    <a:pt x="107586" y="81649"/>
                  </a:cubicBezTo>
                  <a:cubicBezTo>
                    <a:pt x="108177" y="81649"/>
                    <a:pt x="106995" y="80412"/>
                    <a:pt x="106995" y="79175"/>
                  </a:cubicBezTo>
                  <a:cubicBezTo>
                    <a:pt x="106403" y="77938"/>
                    <a:pt x="106995" y="75463"/>
                    <a:pt x="107586" y="74226"/>
                  </a:cubicBezTo>
                  <a:cubicBezTo>
                    <a:pt x="108177" y="72989"/>
                    <a:pt x="108768" y="65567"/>
                    <a:pt x="109359" y="66804"/>
                  </a:cubicBezTo>
                  <a:cubicBezTo>
                    <a:pt x="110541" y="68041"/>
                    <a:pt x="111133" y="69278"/>
                    <a:pt x="112315" y="69278"/>
                  </a:cubicBezTo>
                  <a:cubicBezTo>
                    <a:pt x="112906" y="68041"/>
                    <a:pt x="113497" y="70515"/>
                    <a:pt x="114088" y="69278"/>
                  </a:cubicBezTo>
                  <a:cubicBezTo>
                    <a:pt x="114679" y="69278"/>
                    <a:pt x="115862" y="68041"/>
                    <a:pt x="116453" y="66804"/>
                  </a:cubicBezTo>
                  <a:cubicBezTo>
                    <a:pt x="117044" y="65567"/>
                    <a:pt x="115862" y="63092"/>
                    <a:pt x="115862" y="60618"/>
                  </a:cubicBezTo>
                  <a:cubicBezTo>
                    <a:pt x="116453" y="56907"/>
                    <a:pt x="118226" y="58144"/>
                    <a:pt x="119408" y="54432"/>
                  </a:cubicBezTo>
                  <a:cubicBezTo>
                    <a:pt x="119408" y="53195"/>
                    <a:pt x="119408" y="53195"/>
                    <a:pt x="120000" y="51958"/>
                  </a:cubicBezTo>
                  <a:cubicBezTo>
                    <a:pt x="120000" y="50721"/>
                    <a:pt x="119408" y="49484"/>
                    <a:pt x="118817" y="48247"/>
                  </a:cubicBezTo>
                  <a:cubicBezTo>
                    <a:pt x="118817" y="47010"/>
                    <a:pt x="119408" y="48247"/>
                    <a:pt x="118817" y="48247"/>
                  </a:cubicBezTo>
                  <a:close/>
                  <a:moveTo>
                    <a:pt x="87487" y="71752"/>
                  </a:moveTo>
                  <a:cubicBezTo>
                    <a:pt x="86305" y="71752"/>
                    <a:pt x="84532" y="75463"/>
                    <a:pt x="83940" y="76701"/>
                  </a:cubicBezTo>
                  <a:cubicBezTo>
                    <a:pt x="83349" y="76701"/>
                    <a:pt x="82758" y="79175"/>
                    <a:pt x="82758" y="80412"/>
                  </a:cubicBezTo>
                  <a:cubicBezTo>
                    <a:pt x="82758" y="81649"/>
                    <a:pt x="83349" y="82886"/>
                    <a:pt x="83349" y="82886"/>
                  </a:cubicBezTo>
                  <a:cubicBezTo>
                    <a:pt x="82758" y="84123"/>
                    <a:pt x="81576" y="79175"/>
                    <a:pt x="81576" y="77938"/>
                  </a:cubicBezTo>
                  <a:cubicBezTo>
                    <a:pt x="81576" y="75463"/>
                    <a:pt x="82167" y="74226"/>
                    <a:pt x="83349" y="72989"/>
                  </a:cubicBezTo>
                  <a:cubicBezTo>
                    <a:pt x="84532" y="71752"/>
                    <a:pt x="85714" y="70515"/>
                    <a:pt x="86896" y="70515"/>
                  </a:cubicBezTo>
                  <a:cubicBezTo>
                    <a:pt x="86896" y="70515"/>
                    <a:pt x="89852" y="71752"/>
                    <a:pt x="89852" y="71752"/>
                  </a:cubicBezTo>
                  <a:cubicBezTo>
                    <a:pt x="89261" y="72989"/>
                    <a:pt x="87487" y="71752"/>
                    <a:pt x="87487" y="71752"/>
                  </a:cubicBezTo>
                  <a:cubicBezTo>
                    <a:pt x="86305" y="71752"/>
                    <a:pt x="88078" y="71752"/>
                    <a:pt x="87487" y="71752"/>
                  </a:cubicBezTo>
                  <a:close/>
                  <a:moveTo>
                    <a:pt x="97536" y="72989"/>
                  </a:moveTo>
                  <a:cubicBezTo>
                    <a:pt x="96945" y="75463"/>
                    <a:pt x="92807" y="74226"/>
                    <a:pt x="92216" y="71752"/>
                  </a:cubicBezTo>
                  <a:cubicBezTo>
                    <a:pt x="92216" y="71752"/>
                    <a:pt x="94581" y="71752"/>
                    <a:pt x="94581" y="71752"/>
                  </a:cubicBezTo>
                  <a:cubicBezTo>
                    <a:pt x="95763" y="71752"/>
                    <a:pt x="96354" y="71752"/>
                    <a:pt x="97536" y="70515"/>
                  </a:cubicBezTo>
                  <a:cubicBezTo>
                    <a:pt x="97536" y="70515"/>
                    <a:pt x="97536" y="72989"/>
                    <a:pt x="97536" y="72989"/>
                  </a:cubicBezTo>
                  <a:cubicBezTo>
                    <a:pt x="96945" y="74226"/>
                    <a:pt x="97536" y="71752"/>
                    <a:pt x="97536" y="7298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4" name="Google Shape;1144;p36"/>
            <p:cNvSpPr/>
            <p:nvPr/>
          </p:nvSpPr>
          <p:spPr>
            <a:xfrm>
              <a:off x="14849878" y="7284206"/>
              <a:ext cx="1308918" cy="1395268"/>
            </a:xfrm>
            <a:custGeom>
              <a:avLst/>
              <a:gdLst/>
              <a:ahLst/>
              <a:cxnLst/>
              <a:rect l="l" t="t" r="r" b="b"/>
              <a:pathLst>
                <a:path w="120000" h="120000" extrusionOk="0">
                  <a:moveTo>
                    <a:pt x="100285" y="61208"/>
                  </a:moveTo>
                  <a:cubicBezTo>
                    <a:pt x="103714" y="62013"/>
                    <a:pt x="102000" y="58791"/>
                    <a:pt x="102857" y="57181"/>
                  </a:cubicBezTo>
                  <a:cubicBezTo>
                    <a:pt x="102857" y="55570"/>
                    <a:pt x="103714" y="53959"/>
                    <a:pt x="103714" y="53154"/>
                  </a:cubicBezTo>
                  <a:cubicBezTo>
                    <a:pt x="104571" y="52348"/>
                    <a:pt x="106285" y="53959"/>
                    <a:pt x="107142" y="52348"/>
                  </a:cubicBezTo>
                  <a:cubicBezTo>
                    <a:pt x="108000" y="50738"/>
                    <a:pt x="108000" y="49127"/>
                    <a:pt x="108000" y="47516"/>
                  </a:cubicBezTo>
                  <a:cubicBezTo>
                    <a:pt x="108857" y="45906"/>
                    <a:pt x="110571" y="45100"/>
                    <a:pt x="110571" y="43489"/>
                  </a:cubicBezTo>
                  <a:cubicBezTo>
                    <a:pt x="110571" y="41879"/>
                    <a:pt x="113142" y="40268"/>
                    <a:pt x="114000" y="39463"/>
                  </a:cubicBezTo>
                  <a:cubicBezTo>
                    <a:pt x="116571" y="37046"/>
                    <a:pt x="115714" y="39463"/>
                    <a:pt x="117428" y="40268"/>
                  </a:cubicBezTo>
                  <a:cubicBezTo>
                    <a:pt x="117428" y="40268"/>
                    <a:pt x="117428" y="37046"/>
                    <a:pt x="117428" y="37046"/>
                  </a:cubicBezTo>
                  <a:cubicBezTo>
                    <a:pt x="117428" y="36241"/>
                    <a:pt x="120000" y="36241"/>
                    <a:pt x="118285" y="34630"/>
                  </a:cubicBezTo>
                  <a:cubicBezTo>
                    <a:pt x="117428" y="34630"/>
                    <a:pt x="115714" y="34630"/>
                    <a:pt x="114857" y="34630"/>
                  </a:cubicBezTo>
                  <a:cubicBezTo>
                    <a:pt x="114857" y="33825"/>
                    <a:pt x="115714" y="33020"/>
                    <a:pt x="115714" y="33020"/>
                  </a:cubicBezTo>
                  <a:cubicBezTo>
                    <a:pt x="116571" y="32214"/>
                    <a:pt x="115714" y="31409"/>
                    <a:pt x="114857" y="30604"/>
                  </a:cubicBezTo>
                  <a:cubicBezTo>
                    <a:pt x="114000" y="29798"/>
                    <a:pt x="114000" y="29798"/>
                    <a:pt x="113142" y="30604"/>
                  </a:cubicBezTo>
                  <a:cubicBezTo>
                    <a:pt x="111428" y="31409"/>
                    <a:pt x="110571" y="30604"/>
                    <a:pt x="108857" y="29798"/>
                  </a:cubicBezTo>
                  <a:cubicBezTo>
                    <a:pt x="108000" y="29798"/>
                    <a:pt x="106285" y="31409"/>
                    <a:pt x="106285" y="32214"/>
                  </a:cubicBezTo>
                  <a:cubicBezTo>
                    <a:pt x="105428" y="33020"/>
                    <a:pt x="104571" y="32214"/>
                    <a:pt x="103714" y="33020"/>
                  </a:cubicBezTo>
                  <a:cubicBezTo>
                    <a:pt x="102857" y="33020"/>
                    <a:pt x="102000" y="33825"/>
                    <a:pt x="102000" y="34630"/>
                  </a:cubicBezTo>
                  <a:cubicBezTo>
                    <a:pt x="100285" y="36241"/>
                    <a:pt x="99428" y="37046"/>
                    <a:pt x="97714" y="36241"/>
                  </a:cubicBezTo>
                  <a:cubicBezTo>
                    <a:pt x="96857" y="37046"/>
                    <a:pt x="97714" y="38657"/>
                    <a:pt x="98571" y="39463"/>
                  </a:cubicBezTo>
                  <a:cubicBezTo>
                    <a:pt x="100285" y="42684"/>
                    <a:pt x="92571" y="40268"/>
                    <a:pt x="90857" y="41073"/>
                  </a:cubicBezTo>
                  <a:cubicBezTo>
                    <a:pt x="90000" y="41879"/>
                    <a:pt x="87428" y="41073"/>
                    <a:pt x="86571" y="40268"/>
                  </a:cubicBezTo>
                  <a:cubicBezTo>
                    <a:pt x="85714" y="39463"/>
                    <a:pt x="86571" y="37852"/>
                    <a:pt x="86571" y="37852"/>
                  </a:cubicBezTo>
                  <a:cubicBezTo>
                    <a:pt x="86571" y="37852"/>
                    <a:pt x="86571" y="35436"/>
                    <a:pt x="85714" y="36241"/>
                  </a:cubicBezTo>
                  <a:cubicBezTo>
                    <a:pt x="84000" y="36241"/>
                    <a:pt x="82285" y="36241"/>
                    <a:pt x="82285" y="38657"/>
                  </a:cubicBezTo>
                  <a:cubicBezTo>
                    <a:pt x="83142" y="39463"/>
                    <a:pt x="84000" y="41879"/>
                    <a:pt x="83142" y="41879"/>
                  </a:cubicBezTo>
                  <a:cubicBezTo>
                    <a:pt x="81428" y="41879"/>
                    <a:pt x="80571" y="43489"/>
                    <a:pt x="78857" y="41879"/>
                  </a:cubicBezTo>
                  <a:cubicBezTo>
                    <a:pt x="78000" y="40268"/>
                    <a:pt x="77142" y="42684"/>
                    <a:pt x="76285" y="41879"/>
                  </a:cubicBezTo>
                  <a:cubicBezTo>
                    <a:pt x="73714" y="41073"/>
                    <a:pt x="72857" y="41073"/>
                    <a:pt x="70285" y="40268"/>
                  </a:cubicBezTo>
                  <a:cubicBezTo>
                    <a:pt x="68571" y="39463"/>
                    <a:pt x="67714" y="37852"/>
                    <a:pt x="66000" y="37852"/>
                  </a:cubicBezTo>
                  <a:cubicBezTo>
                    <a:pt x="63428" y="38657"/>
                    <a:pt x="63428" y="37852"/>
                    <a:pt x="61714" y="37046"/>
                  </a:cubicBezTo>
                  <a:cubicBezTo>
                    <a:pt x="60000" y="36241"/>
                    <a:pt x="58285" y="37046"/>
                    <a:pt x="57428" y="36241"/>
                  </a:cubicBezTo>
                  <a:cubicBezTo>
                    <a:pt x="55714" y="34630"/>
                    <a:pt x="54000" y="33825"/>
                    <a:pt x="53142" y="33020"/>
                  </a:cubicBezTo>
                  <a:cubicBezTo>
                    <a:pt x="51428" y="32214"/>
                    <a:pt x="50571" y="32214"/>
                    <a:pt x="51428" y="30604"/>
                  </a:cubicBezTo>
                  <a:cubicBezTo>
                    <a:pt x="52285" y="29798"/>
                    <a:pt x="51428" y="28187"/>
                    <a:pt x="53142" y="27382"/>
                  </a:cubicBezTo>
                  <a:cubicBezTo>
                    <a:pt x="54857" y="26577"/>
                    <a:pt x="55714" y="27382"/>
                    <a:pt x="54000" y="25771"/>
                  </a:cubicBezTo>
                  <a:cubicBezTo>
                    <a:pt x="52285" y="24966"/>
                    <a:pt x="50571" y="23355"/>
                    <a:pt x="48857" y="22550"/>
                  </a:cubicBezTo>
                  <a:cubicBezTo>
                    <a:pt x="48000" y="22550"/>
                    <a:pt x="47142" y="20939"/>
                    <a:pt x="45428" y="20939"/>
                  </a:cubicBezTo>
                  <a:cubicBezTo>
                    <a:pt x="45428" y="20939"/>
                    <a:pt x="45428" y="18523"/>
                    <a:pt x="44571" y="17718"/>
                  </a:cubicBezTo>
                  <a:cubicBezTo>
                    <a:pt x="40285" y="13691"/>
                    <a:pt x="48857" y="18523"/>
                    <a:pt x="48857" y="15302"/>
                  </a:cubicBezTo>
                  <a:cubicBezTo>
                    <a:pt x="48857" y="13691"/>
                    <a:pt x="48000" y="13691"/>
                    <a:pt x="46285" y="12080"/>
                  </a:cubicBezTo>
                  <a:cubicBezTo>
                    <a:pt x="45428" y="11275"/>
                    <a:pt x="45428" y="10469"/>
                    <a:pt x="47142" y="9664"/>
                  </a:cubicBezTo>
                  <a:cubicBezTo>
                    <a:pt x="48857" y="9664"/>
                    <a:pt x="48000" y="7248"/>
                    <a:pt x="49714" y="6442"/>
                  </a:cubicBezTo>
                  <a:cubicBezTo>
                    <a:pt x="50571" y="5637"/>
                    <a:pt x="52285" y="4832"/>
                    <a:pt x="51428" y="3221"/>
                  </a:cubicBezTo>
                  <a:cubicBezTo>
                    <a:pt x="49714" y="805"/>
                    <a:pt x="45428" y="0"/>
                    <a:pt x="42857" y="1610"/>
                  </a:cubicBezTo>
                  <a:cubicBezTo>
                    <a:pt x="42000" y="2416"/>
                    <a:pt x="42000" y="2416"/>
                    <a:pt x="40285" y="3221"/>
                  </a:cubicBezTo>
                  <a:cubicBezTo>
                    <a:pt x="39428" y="3221"/>
                    <a:pt x="39428" y="4832"/>
                    <a:pt x="38571" y="5637"/>
                  </a:cubicBezTo>
                  <a:cubicBezTo>
                    <a:pt x="36857" y="6442"/>
                    <a:pt x="35142" y="5637"/>
                    <a:pt x="34285" y="6442"/>
                  </a:cubicBezTo>
                  <a:cubicBezTo>
                    <a:pt x="33428" y="7248"/>
                    <a:pt x="31714" y="7248"/>
                    <a:pt x="30000" y="6442"/>
                  </a:cubicBezTo>
                  <a:cubicBezTo>
                    <a:pt x="28285" y="6442"/>
                    <a:pt x="27428" y="5637"/>
                    <a:pt x="25714" y="6442"/>
                  </a:cubicBezTo>
                  <a:cubicBezTo>
                    <a:pt x="24000" y="6442"/>
                    <a:pt x="24857" y="8859"/>
                    <a:pt x="25714" y="9664"/>
                  </a:cubicBezTo>
                  <a:cubicBezTo>
                    <a:pt x="25714" y="11275"/>
                    <a:pt x="25714" y="12885"/>
                    <a:pt x="25714" y="13691"/>
                  </a:cubicBezTo>
                  <a:cubicBezTo>
                    <a:pt x="26571" y="15302"/>
                    <a:pt x="28285" y="15302"/>
                    <a:pt x="30000" y="16107"/>
                  </a:cubicBezTo>
                  <a:cubicBezTo>
                    <a:pt x="30857" y="17718"/>
                    <a:pt x="29142" y="17718"/>
                    <a:pt x="28285" y="17718"/>
                  </a:cubicBezTo>
                  <a:cubicBezTo>
                    <a:pt x="27428" y="19328"/>
                    <a:pt x="28285" y="20939"/>
                    <a:pt x="28285" y="22550"/>
                  </a:cubicBezTo>
                  <a:cubicBezTo>
                    <a:pt x="28285" y="23355"/>
                    <a:pt x="26571" y="23355"/>
                    <a:pt x="26571" y="23355"/>
                  </a:cubicBezTo>
                  <a:cubicBezTo>
                    <a:pt x="24857" y="24161"/>
                    <a:pt x="26571" y="26577"/>
                    <a:pt x="24857" y="26577"/>
                  </a:cubicBezTo>
                  <a:cubicBezTo>
                    <a:pt x="23142" y="27382"/>
                    <a:pt x="22285" y="28187"/>
                    <a:pt x="22285" y="28993"/>
                  </a:cubicBezTo>
                  <a:cubicBezTo>
                    <a:pt x="21428" y="30604"/>
                    <a:pt x="20571" y="30604"/>
                    <a:pt x="18857" y="31409"/>
                  </a:cubicBezTo>
                  <a:cubicBezTo>
                    <a:pt x="17142" y="32214"/>
                    <a:pt x="17142" y="34630"/>
                    <a:pt x="16285" y="35436"/>
                  </a:cubicBezTo>
                  <a:cubicBezTo>
                    <a:pt x="15428" y="37046"/>
                    <a:pt x="13714" y="36241"/>
                    <a:pt x="12857" y="37852"/>
                  </a:cubicBezTo>
                  <a:cubicBezTo>
                    <a:pt x="11142" y="38657"/>
                    <a:pt x="10285" y="35436"/>
                    <a:pt x="9428" y="37046"/>
                  </a:cubicBezTo>
                  <a:cubicBezTo>
                    <a:pt x="8571" y="37852"/>
                    <a:pt x="5142" y="39463"/>
                    <a:pt x="6000" y="40268"/>
                  </a:cubicBezTo>
                  <a:cubicBezTo>
                    <a:pt x="6000" y="41879"/>
                    <a:pt x="8571" y="41879"/>
                    <a:pt x="8571" y="43489"/>
                  </a:cubicBezTo>
                  <a:cubicBezTo>
                    <a:pt x="7714" y="45906"/>
                    <a:pt x="9428" y="45906"/>
                    <a:pt x="11142" y="46711"/>
                  </a:cubicBezTo>
                  <a:cubicBezTo>
                    <a:pt x="11142" y="48322"/>
                    <a:pt x="12000" y="49932"/>
                    <a:pt x="12000" y="51543"/>
                  </a:cubicBezTo>
                  <a:cubicBezTo>
                    <a:pt x="12000" y="51543"/>
                    <a:pt x="9428" y="51543"/>
                    <a:pt x="8571" y="51543"/>
                  </a:cubicBezTo>
                  <a:cubicBezTo>
                    <a:pt x="7714" y="51543"/>
                    <a:pt x="6857" y="52348"/>
                    <a:pt x="6000" y="52348"/>
                  </a:cubicBezTo>
                  <a:cubicBezTo>
                    <a:pt x="6000" y="52348"/>
                    <a:pt x="5142" y="51543"/>
                    <a:pt x="4285" y="51543"/>
                  </a:cubicBezTo>
                  <a:cubicBezTo>
                    <a:pt x="3428" y="51543"/>
                    <a:pt x="0" y="53154"/>
                    <a:pt x="0" y="53959"/>
                  </a:cubicBezTo>
                  <a:cubicBezTo>
                    <a:pt x="1714" y="55570"/>
                    <a:pt x="2571" y="56375"/>
                    <a:pt x="4285" y="57986"/>
                  </a:cubicBezTo>
                  <a:cubicBezTo>
                    <a:pt x="4285" y="57986"/>
                    <a:pt x="9428" y="57986"/>
                    <a:pt x="9428" y="57986"/>
                  </a:cubicBezTo>
                  <a:cubicBezTo>
                    <a:pt x="9428" y="58791"/>
                    <a:pt x="7714" y="59597"/>
                    <a:pt x="6857" y="59597"/>
                  </a:cubicBezTo>
                  <a:cubicBezTo>
                    <a:pt x="6000" y="60402"/>
                    <a:pt x="3428" y="58791"/>
                    <a:pt x="3428" y="60402"/>
                  </a:cubicBezTo>
                  <a:cubicBezTo>
                    <a:pt x="3428" y="62013"/>
                    <a:pt x="7714" y="64429"/>
                    <a:pt x="9428" y="66040"/>
                  </a:cubicBezTo>
                  <a:cubicBezTo>
                    <a:pt x="10285" y="66845"/>
                    <a:pt x="11142" y="66845"/>
                    <a:pt x="12857" y="66845"/>
                  </a:cubicBezTo>
                  <a:cubicBezTo>
                    <a:pt x="14571" y="66040"/>
                    <a:pt x="17142" y="65234"/>
                    <a:pt x="18000" y="63624"/>
                  </a:cubicBezTo>
                  <a:cubicBezTo>
                    <a:pt x="18000" y="63624"/>
                    <a:pt x="17142" y="62818"/>
                    <a:pt x="16285" y="62818"/>
                  </a:cubicBezTo>
                  <a:cubicBezTo>
                    <a:pt x="16285" y="62013"/>
                    <a:pt x="17142" y="62013"/>
                    <a:pt x="17142" y="62013"/>
                  </a:cubicBezTo>
                  <a:cubicBezTo>
                    <a:pt x="18000" y="61208"/>
                    <a:pt x="17142" y="60402"/>
                    <a:pt x="18000" y="60402"/>
                  </a:cubicBezTo>
                  <a:cubicBezTo>
                    <a:pt x="18000" y="60402"/>
                    <a:pt x="19714" y="60402"/>
                    <a:pt x="19714" y="60402"/>
                  </a:cubicBezTo>
                  <a:cubicBezTo>
                    <a:pt x="19714" y="61208"/>
                    <a:pt x="18000" y="61208"/>
                    <a:pt x="18857" y="62013"/>
                  </a:cubicBezTo>
                  <a:cubicBezTo>
                    <a:pt x="18857" y="62013"/>
                    <a:pt x="19714" y="62013"/>
                    <a:pt x="19714" y="62013"/>
                  </a:cubicBezTo>
                  <a:cubicBezTo>
                    <a:pt x="19714" y="62818"/>
                    <a:pt x="18857" y="62818"/>
                    <a:pt x="18857" y="62818"/>
                  </a:cubicBezTo>
                  <a:cubicBezTo>
                    <a:pt x="18000" y="62818"/>
                    <a:pt x="19714" y="62818"/>
                    <a:pt x="19714" y="62818"/>
                  </a:cubicBezTo>
                  <a:cubicBezTo>
                    <a:pt x="19714" y="63624"/>
                    <a:pt x="18857" y="63624"/>
                    <a:pt x="18857" y="64429"/>
                  </a:cubicBezTo>
                  <a:cubicBezTo>
                    <a:pt x="18000" y="64429"/>
                    <a:pt x="19714" y="65234"/>
                    <a:pt x="20571" y="66040"/>
                  </a:cubicBezTo>
                  <a:cubicBezTo>
                    <a:pt x="21428" y="66845"/>
                    <a:pt x="19714" y="68456"/>
                    <a:pt x="18857" y="70067"/>
                  </a:cubicBezTo>
                  <a:cubicBezTo>
                    <a:pt x="18857" y="70872"/>
                    <a:pt x="19714" y="71677"/>
                    <a:pt x="20571" y="72483"/>
                  </a:cubicBezTo>
                  <a:cubicBezTo>
                    <a:pt x="20571" y="74093"/>
                    <a:pt x="20571" y="74899"/>
                    <a:pt x="20571" y="76510"/>
                  </a:cubicBezTo>
                  <a:cubicBezTo>
                    <a:pt x="20571" y="78120"/>
                    <a:pt x="19714" y="80536"/>
                    <a:pt x="19714" y="81342"/>
                  </a:cubicBezTo>
                  <a:cubicBezTo>
                    <a:pt x="19714" y="81342"/>
                    <a:pt x="20571" y="79731"/>
                    <a:pt x="20571" y="79731"/>
                  </a:cubicBezTo>
                  <a:cubicBezTo>
                    <a:pt x="21428" y="80536"/>
                    <a:pt x="22285" y="85369"/>
                    <a:pt x="22285" y="86174"/>
                  </a:cubicBezTo>
                  <a:cubicBezTo>
                    <a:pt x="23142" y="87785"/>
                    <a:pt x="24857" y="90201"/>
                    <a:pt x="25714" y="92617"/>
                  </a:cubicBezTo>
                  <a:cubicBezTo>
                    <a:pt x="26571" y="95033"/>
                    <a:pt x="26571" y="97449"/>
                    <a:pt x="27428" y="99865"/>
                  </a:cubicBezTo>
                  <a:cubicBezTo>
                    <a:pt x="29142" y="103087"/>
                    <a:pt x="31714" y="105503"/>
                    <a:pt x="33428" y="107919"/>
                  </a:cubicBezTo>
                  <a:cubicBezTo>
                    <a:pt x="34285" y="110335"/>
                    <a:pt x="34285" y="112751"/>
                    <a:pt x="35142" y="115167"/>
                  </a:cubicBezTo>
                  <a:cubicBezTo>
                    <a:pt x="36857" y="117583"/>
                    <a:pt x="38571" y="120000"/>
                    <a:pt x="41142" y="117583"/>
                  </a:cubicBezTo>
                  <a:cubicBezTo>
                    <a:pt x="42857" y="116778"/>
                    <a:pt x="42857" y="115973"/>
                    <a:pt x="42857" y="115167"/>
                  </a:cubicBezTo>
                  <a:cubicBezTo>
                    <a:pt x="42857" y="113557"/>
                    <a:pt x="44571" y="112751"/>
                    <a:pt x="45428" y="111946"/>
                  </a:cubicBezTo>
                  <a:cubicBezTo>
                    <a:pt x="46285" y="111140"/>
                    <a:pt x="48000" y="111140"/>
                    <a:pt x="48857" y="110335"/>
                  </a:cubicBezTo>
                  <a:cubicBezTo>
                    <a:pt x="49714" y="109530"/>
                    <a:pt x="48857" y="107114"/>
                    <a:pt x="48857" y="106308"/>
                  </a:cubicBezTo>
                  <a:cubicBezTo>
                    <a:pt x="48000" y="103087"/>
                    <a:pt x="52285" y="100671"/>
                    <a:pt x="51428" y="98255"/>
                  </a:cubicBezTo>
                  <a:cubicBezTo>
                    <a:pt x="50571" y="95838"/>
                    <a:pt x="49714" y="93422"/>
                    <a:pt x="49714" y="91006"/>
                  </a:cubicBezTo>
                  <a:cubicBezTo>
                    <a:pt x="49714" y="87785"/>
                    <a:pt x="53142" y="86979"/>
                    <a:pt x="55714" y="86174"/>
                  </a:cubicBezTo>
                  <a:cubicBezTo>
                    <a:pt x="56571" y="85369"/>
                    <a:pt x="59142" y="85369"/>
                    <a:pt x="59142" y="84563"/>
                  </a:cubicBezTo>
                  <a:cubicBezTo>
                    <a:pt x="60000" y="82953"/>
                    <a:pt x="60857" y="82147"/>
                    <a:pt x="61714" y="81342"/>
                  </a:cubicBezTo>
                  <a:cubicBezTo>
                    <a:pt x="64285" y="78926"/>
                    <a:pt x="66857" y="76510"/>
                    <a:pt x="69428" y="74899"/>
                  </a:cubicBezTo>
                  <a:cubicBezTo>
                    <a:pt x="70285" y="74093"/>
                    <a:pt x="71142" y="72483"/>
                    <a:pt x="72000" y="71677"/>
                  </a:cubicBezTo>
                  <a:cubicBezTo>
                    <a:pt x="72857" y="70872"/>
                    <a:pt x="74571" y="70872"/>
                    <a:pt x="75428" y="70067"/>
                  </a:cubicBezTo>
                  <a:cubicBezTo>
                    <a:pt x="76285" y="69261"/>
                    <a:pt x="77142" y="68456"/>
                    <a:pt x="78000" y="67651"/>
                  </a:cubicBezTo>
                  <a:cubicBezTo>
                    <a:pt x="78857" y="66845"/>
                    <a:pt x="77142" y="66040"/>
                    <a:pt x="77142" y="65234"/>
                  </a:cubicBezTo>
                  <a:cubicBezTo>
                    <a:pt x="78000" y="63624"/>
                    <a:pt x="80571" y="63624"/>
                    <a:pt x="81428" y="62818"/>
                  </a:cubicBezTo>
                  <a:cubicBezTo>
                    <a:pt x="82285" y="62818"/>
                    <a:pt x="84000" y="60402"/>
                    <a:pt x="84000" y="59597"/>
                  </a:cubicBezTo>
                  <a:cubicBezTo>
                    <a:pt x="84000" y="61208"/>
                    <a:pt x="82285" y="61208"/>
                    <a:pt x="83142" y="62818"/>
                  </a:cubicBezTo>
                  <a:cubicBezTo>
                    <a:pt x="84857" y="63624"/>
                    <a:pt x="85714" y="61208"/>
                    <a:pt x="85714" y="61208"/>
                  </a:cubicBezTo>
                  <a:cubicBezTo>
                    <a:pt x="86571" y="62013"/>
                    <a:pt x="85714" y="62818"/>
                    <a:pt x="86571" y="62818"/>
                  </a:cubicBezTo>
                  <a:cubicBezTo>
                    <a:pt x="87428" y="60402"/>
                    <a:pt x="86571" y="57986"/>
                    <a:pt x="84857" y="55570"/>
                  </a:cubicBezTo>
                  <a:cubicBezTo>
                    <a:pt x="84000" y="53959"/>
                    <a:pt x="82285" y="52348"/>
                    <a:pt x="83142" y="49932"/>
                  </a:cubicBezTo>
                  <a:cubicBezTo>
                    <a:pt x="84000" y="47516"/>
                    <a:pt x="88285" y="49127"/>
                    <a:pt x="85714" y="46711"/>
                  </a:cubicBezTo>
                  <a:cubicBezTo>
                    <a:pt x="84857" y="45906"/>
                    <a:pt x="83142" y="45100"/>
                    <a:pt x="84000" y="43489"/>
                  </a:cubicBezTo>
                  <a:cubicBezTo>
                    <a:pt x="84857" y="42684"/>
                    <a:pt x="85714" y="43489"/>
                    <a:pt x="87428" y="44295"/>
                  </a:cubicBezTo>
                  <a:cubicBezTo>
                    <a:pt x="88285" y="45100"/>
                    <a:pt x="89142" y="44295"/>
                    <a:pt x="89142" y="45906"/>
                  </a:cubicBezTo>
                  <a:cubicBezTo>
                    <a:pt x="89142" y="46711"/>
                    <a:pt x="89142" y="47516"/>
                    <a:pt x="90857" y="48322"/>
                  </a:cubicBezTo>
                  <a:cubicBezTo>
                    <a:pt x="91714" y="48322"/>
                    <a:pt x="93428" y="48322"/>
                    <a:pt x="94285" y="48322"/>
                  </a:cubicBezTo>
                  <a:cubicBezTo>
                    <a:pt x="95142" y="48322"/>
                    <a:pt x="96857" y="49127"/>
                    <a:pt x="97714" y="48322"/>
                  </a:cubicBezTo>
                  <a:cubicBezTo>
                    <a:pt x="102000" y="47516"/>
                    <a:pt x="98571" y="52348"/>
                    <a:pt x="96857" y="53154"/>
                  </a:cubicBezTo>
                  <a:cubicBezTo>
                    <a:pt x="94285" y="53154"/>
                    <a:pt x="96000" y="56375"/>
                    <a:pt x="96000" y="57181"/>
                  </a:cubicBezTo>
                  <a:cubicBezTo>
                    <a:pt x="96857" y="57181"/>
                    <a:pt x="98571" y="53959"/>
                    <a:pt x="98571" y="54765"/>
                  </a:cubicBezTo>
                  <a:cubicBezTo>
                    <a:pt x="98571" y="57181"/>
                    <a:pt x="100285" y="59597"/>
                    <a:pt x="100285" y="6120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5" name="Google Shape;1145;p36"/>
            <p:cNvSpPr/>
            <p:nvPr/>
          </p:nvSpPr>
          <p:spPr>
            <a:xfrm>
              <a:off x="15926311" y="7669658"/>
              <a:ext cx="382165" cy="917438"/>
            </a:xfrm>
            <a:custGeom>
              <a:avLst/>
              <a:gdLst/>
              <a:ahLst/>
              <a:cxnLst/>
              <a:rect l="l" t="t" r="r" b="b"/>
              <a:pathLst>
                <a:path w="120000" h="120000" extrusionOk="0">
                  <a:moveTo>
                    <a:pt x="114146" y="46530"/>
                  </a:moveTo>
                  <a:cubicBezTo>
                    <a:pt x="111219" y="46530"/>
                    <a:pt x="108292" y="47755"/>
                    <a:pt x="108292" y="45306"/>
                  </a:cubicBezTo>
                  <a:cubicBezTo>
                    <a:pt x="108292" y="45306"/>
                    <a:pt x="108292" y="44081"/>
                    <a:pt x="108292" y="44081"/>
                  </a:cubicBezTo>
                  <a:cubicBezTo>
                    <a:pt x="108292" y="42857"/>
                    <a:pt x="99512" y="42857"/>
                    <a:pt x="99512" y="42857"/>
                  </a:cubicBezTo>
                  <a:cubicBezTo>
                    <a:pt x="96585" y="41632"/>
                    <a:pt x="99512" y="39183"/>
                    <a:pt x="99512" y="37959"/>
                  </a:cubicBezTo>
                  <a:cubicBezTo>
                    <a:pt x="102439" y="35510"/>
                    <a:pt x="93658" y="36734"/>
                    <a:pt x="90731" y="35510"/>
                  </a:cubicBezTo>
                  <a:cubicBezTo>
                    <a:pt x="90731" y="34285"/>
                    <a:pt x="87804" y="34285"/>
                    <a:pt x="87804" y="33061"/>
                  </a:cubicBezTo>
                  <a:cubicBezTo>
                    <a:pt x="87804" y="31836"/>
                    <a:pt x="93658" y="30612"/>
                    <a:pt x="93658" y="30612"/>
                  </a:cubicBezTo>
                  <a:cubicBezTo>
                    <a:pt x="90731" y="28163"/>
                    <a:pt x="73170" y="31836"/>
                    <a:pt x="70243" y="30612"/>
                  </a:cubicBezTo>
                  <a:cubicBezTo>
                    <a:pt x="70243" y="30612"/>
                    <a:pt x="73170" y="28163"/>
                    <a:pt x="73170" y="26938"/>
                  </a:cubicBezTo>
                  <a:cubicBezTo>
                    <a:pt x="70243" y="25714"/>
                    <a:pt x="79024" y="23265"/>
                    <a:pt x="79024" y="22040"/>
                  </a:cubicBezTo>
                  <a:cubicBezTo>
                    <a:pt x="84878" y="18367"/>
                    <a:pt x="90731" y="15918"/>
                    <a:pt x="87804" y="12244"/>
                  </a:cubicBezTo>
                  <a:cubicBezTo>
                    <a:pt x="87804" y="11020"/>
                    <a:pt x="90731" y="9795"/>
                    <a:pt x="90731" y="8571"/>
                  </a:cubicBezTo>
                  <a:cubicBezTo>
                    <a:pt x="90731" y="6122"/>
                    <a:pt x="84878" y="8571"/>
                    <a:pt x="81951" y="7346"/>
                  </a:cubicBezTo>
                  <a:cubicBezTo>
                    <a:pt x="81951" y="4897"/>
                    <a:pt x="79024" y="3673"/>
                    <a:pt x="79024" y="2448"/>
                  </a:cubicBezTo>
                  <a:cubicBezTo>
                    <a:pt x="73170" y="0"/>
                    <a:pt x="73170" y="3673"/>
                    <a:pt x="67317" y="2448"/>
                  </a:cubicBezTo>
                  <a:cubicBezTo>
                    <a:pt x="70243" y="4897"/>
                    <a:pt x="64390" y="4897"/>
                    <a:pt x="64390" y="6122"/>
                  </a:cubicBezTo>
                  <a:cubicBezTo>
                    <a:pt x="64390" y="6122"/>
                    <a:pt x="64390" y="11020"/>
                    <a:pt x="64390" y="11020"/>
                  </a:cubicBezTo>
                  <a:cubicBezTo>
                    <a:pt x="61463" y="11020"/>
                    <a:pt x="61463" y="8571"/>
                    <a:pt x="61463" y="8571"/>
                  </a:cubicBezTo>
                  <a:cubicBezTo>
                    <a:pt x="55609" y="8571"/>
                    <a:pt x="52682" y="9795"/>
                    <a:pt x="52682" y="11020"/>
                  </a:cubicBezTo>
                  <a:cubicBezTo>
                    <a:pt x="49756" y="12244"/>
                    <a:pt x="43902" y="12244"/>
                    <a:pt x="40975" y="13469"/>
                  </a:cubicBezTo>
                  <a:cubicBezTo>
                    <a:pt x="38048" y="14693"/>
                    <a:pt x="40975" y="17142"/>
                    <a:pt x="38048" y="18367"/>
                  </a:cubicBezTo>
                  <a:cubicBezTo>
                    <a:pt x="38048" y="19591"/>
                    <a:pt x="35121" y="20816"/>
                    <a:pt x="32195" y="22040"/>
                  </a:cubicBezTo>
                  <a:cubicBezTo>
                    <a:pt x="32195" y="23265"/>
                    <a:pt x="32195" y="24489"/>
                    <a:pt x="32195" y="25714"/>
                  </a:cubicBezTo>
                  <a:cubicBezTo>
                    <a:pt x="32195" y="28163"/>
                    <a:pt x="29268" y="30612"/>
                    <a:pt x="26341" y="30612"/>
                  </a:cubicBezTo>
                  <a:cubicBezTo>
                    <a:pt x="23414" y="30612"/>
                    <a:pt x="20487" y="30612"/>
                    <a:pt x="17560" y="30612"/>
                  </a:cubicBezTo>
                  <a:cubicBezTo>
                    <a:pt x="14634" y="33061"/>
                    <a:pt x="17560" y="42857"/>
                    <a:pt x="11707" y="42857"/>
                  </a:cubicBezTo>
                  <a:cubicBezTo>
                    <a:pt x="11707" y="42857"/>
                    <a:pt x="5853" y="42857"/>
                    <a:pt x="5853" y="42857"/>
                  </a:cubicBezTo>
                  <a:cubicBezTo>
                    <a:pt x="5853" y="44081"/>
                    <a:pt x="5853" y="45306"/>
                    <a:pt x="5853" y="45306"/>
                  </a:cubicBezTo>
                  <a:cubicBezTo>
                    <a:pt x="5853" y="46530"/>
                    <a:pt x="2926" y="47755"/>
                    <a:pt x="0" y="48979"/>
                  </a:cubicBezTo>
                  <a:cubicBezTo>
                    <a:pt x="0" y="50204"/>
                    <a:pt x="11707" y="56326"/>
                    <a:pt x="14634" y="57551"/>
                  </a:cubicBezTo>
                  <a:cubicBezTo>
                    <a:pt x="14634" y="57551"/>
                    <a:pt x="11707" y="53877"/>
                    <a:pt x="11707" y="53877"/>
                  </a:cubicBezTo>
                  <a:cubicBezTo>
                    <a:pt x="11707" y="53877"/>
                    <a:pt x="20487" y="58775"/>
                    <a:pt x="20487" y="58775"/>
                  </a:cubicBezTo>
                  <a:cubicBezTo>
                    <a:pt x="23414" y="61224"/>
                    <a:pt x="17560" y="61224"/>
                    <a:pt x="20487" y="63673"/>
                  </a:cubicBezTo>
                  <a:cubicBezTo>
                    <a:pt x="17560" y="62448"/>
                    <a:pt x="23414" y="62448"/>
                    <a:pt x="26341" y="63673"/>
                  </a:cubicBezTo>
                  <a:cubicBezTo>
                    <a:pt x="29268" y="66122"/>
                    <a:pt x="32195" y="68571"/>
                    <a:pt x="32195" y="71020"/>
                  </a:cubicBezTo>
                  <a:cubicBezTo>
                    <a:pt x="32195" y="71020"/>
                    <a:pt x="29268" y="82040"/>
                    <a:pt x="29268" y="82040"/>
                  </a:cubicBezTo>
                  <a:cubicBezTo>
                    <a:pt x="32195" y="82040"/>
                    <a:pt x="32195" y="78367"/>
                    <a:pt x="32195" y="78367"/>
                  </a:cubicBezTo>
                  <a:cubicBezTo>
                    <a:pt x="32195" y="78367"/>
                    <a:pt x="32195" y="82040"/>
                    <a:pt x="32195" y="82040"/>
                  </a:cubicBezTo>
                  <a:cubicBezTo>
                    <a:pt x="32195" y="82040"/>
                    <a:pt x="35121" y="80816"/>
                    <a:pt x="35121" y="80816"/>
                  </a:cubicBezTo>
                  <a:cubicBezTo>
                    <a:pt x="35121" y="80816"/>
                    <a:pt x="35121" y="83265"/>
                    <a:pt x="35121" y="83265"/>
                  </a:cubicBezTo>
                  <a:cubicBezTo>
                    <a:pt x="38048" y="83265"/>
                    <a:pt x="38048" y="80816"/>
                    <a:pt x="40975" y="80816"/>
                  </a:cubicBezTo>
                  <a:cubicBezTo>
                    <a:pt x="40975" y="80816"/>
                    <a:pt x="40975" y="82040"/>
                    <a:pt x="40975" y="82040"/>
                  </a:cubicBezTo>
                  <a:cubicBezTo>
                    <a:pt x="40975" y="82040"/>
                    <a:pt x="49756" y="80816"/>
                    <a:pt x="49756" y="79591"/>
                  </a:cubicBezTo>
                  <a:cubicBezTo>
                    <a:pt x="52682" y="79591"/>
                    <a:pt x="67317" y="75918"/>
                    <a:pt x="61463" y="74693"/>
                  </a:cubicBezTo>
                  <a:cubicBezTo>
                    <a:pt x="64390" y="74693"/>
                    <a:pt x="61463" y="77142"/>
                    <a:pt x="64390" y="78367"/>
                  </a:cubicBezTo>
                  <a:cubicBezTo>
                    <a:pt x="67317" y="78367"/>
                    <a:pt x="70243" y="78367"/>
                    <a:pt x="70243" y="79591"/>
                  </a:cubicBezTo>
                  <a:cubicBezTo>
                    <a:pt x="73170" y="82040"/>
                    <a:pt x="73170" y="85714"/>
                    <a:pt x="73170" y="88163"/>
                  </a:cubicBezTo>
                  <a:cubicBezTo>
                    <a:pt x="76097" y="91836"/>
                    <a:pt x="76097" y="94285"/>
                    <a:pt x="81951" y="96734"/>
                  </a:cubicBezTo>
                  <a:cubicBezTo>
                    <a:pt x="81951" y="96734"/>
                    <a:pt x="84878" y="97959"/>
                    <a:pt x="84878" y="97959"/>
                  </a:cubicBezTo>
                  <a:cubicBezTo>
                    <a:pt x="84878" y="100408"/>
                    <a:pt x="87804" y="100408"/>
                    <a:pt x="87804" y="100408"/>
                  </a:cubicBezTo>
                  <a:cubicBezTo>
                    <a:pt x="90731" y="101632"/>
                    <a:pt x="84878" y="104081"/>
                    <a:pt x="87804" y="104081"/>
                  </a:cubicBezTo>
                  <a:cubicBezTo>
                    <a:pt x="87804" y="104081"/>
                    <a:pt x="87804" y="104081"/>
                    <a:pt x="90731" y="104081"/>
                  </a:cubicBezTo>
                  <a:cubicBezTo>
                    <a:pt x="90731" y="105306"/>
                    <a:pt x="84878" y="106530"/>
                    <a:pt x="84878" y="107755"/>
                  </a:cubicBezTo>
                  <a:cubicBezTo>
                    <a:pt x="84878" y="110204"/>
                    <a:pt x="87804" y="107755"/>
                    <a:pt x="90731" y="108979"/>
                  </a:cubicBezTo>
                  <a:cubicBezTo>
                    <a:pt x="90731" y="108979"/>
                    <a:pt x="84878" y="118775"/>
                    <a:pt x="84878" y="119999"/>
                  </a:cubicBezTo>
                  <a:cubicBezTo>
                    <a:pt x="90731" y="117551"/>
                    <a:pt x="93658" y="112653"/>
                    <a:pt x="96585" y="110204"/>
                  </a:cubicBezTo>
                  <a:cubicBezTo>
                    <a:pt x="99512" y="107755"/>
                    <a:pt x="102439" y="106530"/>
                    <a:pt x="99512" y="104081"/>
                  </a:cubicBezTo>
                  <a:cubicBezTo>
                    <a:pt x="96585" y="101632"/>
                    <a:pt x="96585" y="100408"/>
                    <a:pt x="96585" y="97959"/>
                  </a:cubicBezTo>
                  <a:cubicBezTo>
                    <a:pt x="93658" y="95510"/>
                    <a:pt x="79024" y="90612"/>
                    <a:pt x="81951" y="86938"/>
                  </a:cubicBezTo>
                  <a:cubicBezTo>
                    <a:pt x="81951" y="86938"/>
                    <a:pt x="87804" y="85714"/>
                    <a:pt x="87804" y="84489"/>
                  </a:cubicBezTo>
                  <a:cubicBezTo>
                    <a:pt x="84878" y="82040"/>
                    <a:pt x="87804" y="82040"/>
                    <a:pt x="87804" y="79591"/>
                  </a:cubicBezTo>
                  <a:cubicBezTo>
                    <a:pt x="90731" y="75918"/>
                    <a:pt x="79024" y="73469"/>
                    <a:pt x="76097" y="71020"/>
                  </a:cubicBezTo>
                  <a:cubicBezTo>
                    <a:pt x="67317" y="68571"/>
                    <a:pt x="73170" y="63673"/>
                    <a:pt x="76097" y="59999"/>
                  </a:cubicBezTo>
                  <a:cubicBezTo>
                    <a:pt x="76097" y="57551"/>
                    <a:pt x="79024" y="57551"/>
                    <a:pt x="84878" y="57551"/>
                  </a:cubicBezTo>
                  <a:cubicBezTo>
                    <a:pt x="90731" y="57551"/>
                    <a:pt x="96585" y="55102"/>
                    <a:pt x="99512" y="53877"/>
                  </a:cubicBezTo>
                  <a:cubicBezTo>
                    <a:pt x="105365" y="52653"/>
                    <a:pt x="108292" y="53877"/>
                    <a:pt x="114146" y="51428"/>
                  </a:cubicBezTo>
                  <a:cubicBezTo>
                    <a:pt x="117073" y="48979"/>
                    <a:pt x="120000" y="47755"/>
                    <a:pt x="120000" y="46530"/>
                  </a:cubicBezTo>
                  <a:cubicBezTo>
                    <a:pt x="120000" y="46530"/>
                    <a:pt x="117073" y="46530"/>
                    <a:pt x="114146" y="4653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6" name="Google Shape;1146;p36"/>
            <p:cNvSpPr/>
            <p:nvPr/>
          </p:nvSpPr>
          <p:spPr>
            <a:xfrm>
              <a:off x="15747967" y="7781150"/>
              <a:ext cx="213379" cy="261215"/>
            </a:xfrm>
            <a:custGeom>
              <a:avLst/>
              <a:gdLst/>
              <a:ahLst/>
              <a:cxnLst/>
              <a:rect l="l" t="t" r="r" b="b"/>
              <a:pathLst>
                <a:path w="120000" h="120000" extrusionOk="0">
                  <a:moveTo>
                    <a:pt x="109565" y="111428"/>
                  </a:moveTo>
                  <a:cubicBezTo>
                    <a:pt x="114782" y="102857"/>
                    <a:pt x="104347" y="81428"/>
                    <a:pt x="104347" y="72857"/>
                  </a:cubicBezTo>
                  <a:cubicBezTo>
                    <a:pt x="104347" y="72857"/>
                    <a:pt x="99130" y="55714"/>
                    <a:pt x="93913" y="68571"/>
                  </a:cubicBezTo>
                  <a:cubicBezTo>
                    <a:pt x="93913" y="68571"/>
                    <a:pt x="88695" y="72857"/>
                    <a:pt x="83478" y="77142"/>
                  </a:cubicBezTo>
                  <a:cubicBezTo>
                    <a:pt x="83478" y="72857"/>
                    <a:pt x="73043" y="55714"/>
                    <a:pt x="88695" y="55714"/>
                  </a:cubicBezTo>
                  <a:cubicBezTo>
                    <a:pt x="99130" y="51428"/>
                    <a:pt x="120000" y="25714"/>
                    <a:pt x="93913" y="29999"/>
                  </a:cubicBezTo>
                  <a:cubicBezTo>
                    <a:pt x="88695" y="34285"/>
                    <a:pt x="78260" y="29999"/>
                    <a:pt x="73043" y="29999"/>
                  </a:cubicBezTo>
                  <a:cubicBezTo>
                    <a:pt x="67826" y="29999"/>
                    <a:pt x="57391" y="29999"/>
                    <a:pt x="52173" y="29999"/>
                  </a:cubicBezTo>
                  <a:cubicBezTo>
                    <a:pt x="41739" y="25714"/>
                    <a:pt x="41739" y="21428"/>
                    <a:pt x="41739" y="17142"/>
                  </a:cubicBezTo>
                  <a:cubicBezTo>
                    <a:pt x="41739" y="8571"/>
                    <a:pt x="36521" y="12857"/>
                    <a:pt x="31304" y="8571"/>
                  </a:cubicBezTo>
                  <a:cubicBezTo>
                    <a:pt x="20869" y="4285"/>
                    <a:pt x="15652" y="0"/>
                    <a:pt x="10434" y="4285"/>
                  </a:cubicBezTo>
                  <a:cubicBezTo>
                    <a:pt x="5217" y="12857"/>
                    <a:pt x="15652" y="17142"/>
                    <a:pt x="20869" y="21428"/>
                  </a:cubicBezTo>
                  <a:cubicBezTo>
                    <a:pt x="36521" y="34285"/>
                    <a:pt x="10434" y="25714"/>
                    <a:pt x="5217" y="38571"/>
                  </a:cubicBezTo>
                  <a:cubicBezTo>
                    <a:pt x="0" y="51428"/>
                    <a:pt x="10434" y="59999"/>
                    <a:pt x="15652" y="68571"/>
                  </a:cubicBezTo>
                  <a:cubicBezTo>
                    <a:pt x="26086" y="81428"/>
                    <a:pt x="31304" y="94285"/>
                    <a:pt x="26086" y="107142"/>
                  </a:cubicBezTo>
                  <a:cubicBezTo>
                    <a:pt x="31304" y="111428"/>
                    <a:pt x="31304" y="98571"/>
                    <a:pt x="31304" y="94285"/>
                  </a:cubicBezTo>
                  <a:cubicBezTo>
                    <a:pt x="31304" y="98571"/>
                    <a:pt x="31304" y="102857"/>
                    <a:pt x="36521" y="102857"/>
                  </a:cubicBezTo>
                  <a:cubicBezTo>
                    <a:pt x="36521" y="102857"/>
                    <a:pt x="36521" y="98571"/>
                    <a:pt x="36521" y="98571"/>
                  </a:cubicBezTo>
                  <a:cubicBezTo>
                    <a:pt x="41739" y="111428"/>
                    <a:pt x="41739" y="98571"/>
                    <a:pt x="41739" y="89999"/>
                  </a:cubicBezTo>
                  <a:cubicBezTo>
                    <a:pt x="41739" y="94285"/>
                    <a:pt x="62608" y="107142"/>
                    <a:pt x="67826" y="94285"/>
                  </a:cubicBezTo>
                  <a:cubicBezTo>
                    <a:pt x="67826" y="89999"/>
                    <a:pt x="62608" y="68571"/>
                    <a:pt x="57391" y="68571"/>
                  </a:cubicBezTo>
                  <a:cubicBezTo>
                    <a:pt x="62608" y="68571"/>
                    <a:pt x="67826" y="77142"/>
                    <a:pt x="67826" y="81428"/>
                  </a:cubicBezTo>
                  <a:cubicBezTo>
                    <a:pt x="73043" y="85714"/>
                    <a:pt x="88695" y="77142"/>
                    <a:pt x="88695" y="85714"/>
                  </a:cubicBezTo>
                  <a:cubicBezTo>
                    <a:pt x="88695" y="89999"/>
                    <a:pt x="93913" y="85714"/>
                    <a:pt x="93913" y="94285"/>
                  </a:cubicBezTo>
                  <a:cubicBezTo>
                    <a:pt x="93913" y="102857"/>
                    <a:pt x="93913" y="111428"/>
                    <a:pt x="99130" y="119999"/>
                  </a:cubicBezTo>
                  <a:cubicBezTo>
                    <a:pt x="104347" y="115714"/>
                    <a:pt x="104347" y="115714"/>
                    <a:pt x="109565" y="111428"/>
                  </a:cubicBezTo>
                  <a:cubicBezTo>
                    <a:pt x="114782" y="107142"/>
                    <a:pt x="104347" y="115714"/>
                    <a:pt x="109565" y="11142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7" name="Google Shape;1147;p36"/>
            <p:cNvSpPr/>
            <p:nvPr/>
          </p:nvSpPr>
          <p:spPr>
            <a:xfrm>
              <a:off x="16149241" y="8071036"/>
              <a:ext cx="391721" cy="719934"/>
            </a:xfrm>
            <a:custGeom>
              <a:avLst/>
              <a:gdLst/>
              <a:ahLst/>
              <a:cxnLst/>
              <a:rect l="l" t="t" r="r" b="b"/>
              <a:pathLst>
                <a:path w="120000" h="120000" extrusionOk="0">
                  <a:moveTo>
                    <a:pt x="114285" y="46753"/>
                  </a:moveTo>
                  <a:cubicBezTo>
                    <a:pt x="117142" y="46753"/>
                    <a:pt x="114285" y="43636"/>
                    <a:pt x="117142" y="42077"/>
                  </a:cubicBezTo>
                  <a:cubicBezTo>
                    <a:pt x="120000" y="40519"/>
                    <a:pt x="114285" y="37402"/>
                    <a:pt x="111428" y="37402"/>
                  </a:cubicBezTo>
                  <a:cubicBezTo>
                    <a:pt x="108571" y="35844"/>
                    <a:pt x="102857" y="34285"/>
                    <a:pt x="102857" y="31168"/>
                  </a:cubicBezTo>
                  <a:cubicBezTo>
                    <a:pt x="102857" y="28051"/>
                    <a:pt x="105714" y="26493"/>
                    <a:pt x="100000" y="23376"/>
                  </a:cubicBezTo>
                  <a:cubicBezTo>
                    <a:pt x="97142" y="21818"/>
                    <a:pt x="91428" y="18701"/>
                    <a:pt x="85714" y="18701"/>
                  </a:cubicBezTo>
                  <a:cubicBezTo>
                    <a:pt x="80000" y="18701"/>
                    <a:pt x="77142" y="21818"/>
                    <a:pt x="71428" y="21818"/>
                  </a:cubicBezTo>
                  <a:cubicBezTo>
                    <a:pt x="65714" y="20259"/>
                    <a:pt x="65714" y="20259"/>
                    <a:pt x="60000" y="21818"/>
                  </a:cubicBezTo>
                  <a:cubicBezTo>
                    <a:pt x="60000" y="21818"/>
                    <a:pt x="51428" y="26493"/>
                    <a:pt x="48571" y="24935"/>
                  </a:cubicBezTo>
                  <a:cubicBezTo>
                    <a:pt x="48571" y="23376"/>
                    <a:pt x="57142" y="20259"/>
                    <a:pt x="54285" y="18701"/>
                  </a:cubicBezTo>
                  <a:cubicBezTo>
                    <a:pt x="48571" y="17142"/>
                    <a:pt x="54285" y="15584"/>
                    <a:pt x="54285" y="14025"/>
                  </a:cubicBezTo>
                  <a:cubicBezTo>
                    <a:pt x="54285" y="12467"/>
                    <a:pt x="54285" y="7792"/>
                    <a:pt x="51428" y="7792"/>
                  </a:cubicBezTo>
                  <a:cubicBezTo>
                    <a:pt x="45714" y="9350"/>
                    <a:pt x="40000" y="9350"/>
                    <a:pt x="42857" y="6233"/>
                  </a:cubicBezTo>
                  <a:cubicBezTo>
                    <a:pt x="45714" y="0"/>
                    <a:pt x="31428" y="0"/>
                    <a:pt x="25714" y="1558"/>
                  </a:cubicBezTo>
                  <a:cubicBezTo>
                    <a:pt x="22857" y="4675"/>
                    <a:pt x="17142" y="6233"/>
                    <a:pt x="11428" y="6233"/>
                  </a:cubicBezTo>
                  <a:cubicBezTo>
                    <a:pt x="5714" y="6233"/>
                    <a:pt x="2857" y="10909"/>
                    <a:pt x="2857" y="12467"/>
                  </a:cubicBezTo>
                  <a:cubicBezTo>
                    <a:pt x="2857" y="15584"/>
                    <a:pt x="0" y="17142"/>
                    <a:pt x="0" y="20259"/>
                  </a:cubicBezTo>
                  <a:cubicBezTo>
                    <a:pt x="0" y="23376"/>
                    <a:pt x="2857" y="23376"/>
                    <a:pt x="8571" y="24935"/>
                  </a:cubicBezTo>
                  <a:cubicBezTo>
                    <a:pt x="11428" y="28051"/>
                    <a:pt x="14285" y="29610"/>
                    <a:pt x="17142" y="31168"/>
                  </a:cubicBezTo>
                  <a:cubicBezTo>
                    <a:pt x="20000" y="34285"/>
                    <a:pt x="14285" y="35844"/>
                    <a:pt x="14285" y="37402"/>
                  </a:cubicBezTo>
                  <a:cubicBezTo>
                    <a:pt x="14285" y="38961"/>
                    <a:pt x="17142" y="40519"/>
                    <a:pt x="14285" y="42077"/>
                  </a:cubicBezTo>
                  <a:cubicBezTo>
                    <a:pt x="14285" y="42077"/>
                    <a:pt x="11428" y="42077"/>
                    <a:pt x="11428" y="43636"/>
                  </a:cubicBezTo>
                  <a:cubicBezTo>
                    <a:pt x="8571" y="45194"/>
                    <a:pt x="14285" y="49870"/>
                    <a:pt x="17142" y="51428"/>
                  </a:cubicBezTo>
                  <a:cubicBezTo>
                    <a:pt x="20000" y="52987"/>
                    <a:pt x="22857" y="54545"/>
                    <a:pt x="25714" y="57662"/>
                  </a:cubicBezTo>
                  <a:cubicBezTo>
                    <a:pt x="25714" y="60779"/>
                    <a:pt x="25714" y="62337"/>
                    <a:pt x="28571" y="65454"/>
                  </a:cubicBezTo>
                  <a:cubicBezTo>
                    <a:pt x="31428" y="71688"/>
                    <a:pt x="22857" y="76363"/>
                    <a:pt x="17142" y="81038"/>
                  </a:cubicBezTo>
                  <a:cubicBezTo>
                    <a:pt x="17142" y="82597"/>
                    <a:pt x="14285" y="84155"/>
                    <a:pt x="14285" y="85714"/>
                  </a:cubicBezTo>
                  <a:cubicBezTo>
                    <a:pt x="11428" y="87272"/>
                    <a:pt x="11428" y="88831"/>
                    <a:pt x="11428" y="90389"/>
                  </a:cubicBezTo>
                  <a:cubicBezTo>
                    <a:pt x="11428" y="91948"/>
                    <a:pt x="8571" y="96623"/>
                    <a:pt x="14285" y="96623"/>
                  </a:cubicBezTo>
                  <a:cubicBezTo>
                    <a:pt x="22857" y="99740"/>
                    <a:pt x="25714" y="104415"/>
                    <a:pt x="31428" y="107532"/>
                  </a:cubicBezTo>
                  <a:cubicBezTo>
                    <a:pt x="34285" y="109090"/>
                    <a:pt x="34285" y="110649"/>
                    <a:pt x="37142" y="112207"/>
                  </a:cubicBezTo>
                  <a:cubicBezTo>
                    <a:pt x="40000" y="112207"/>
                    <a:pt x="42857" y="112207"/>
                    <a:pt x="45714" y="112207"/>
                  </a:cubicBezTo>
                  <a:cubicBezTo>
                    <a:pt x="48571" y="113766"/>
                    <a:pt x="51428" y="113766"/>
                    <a:pt x="51428" y="115324"/>
                  </a:cubicBezTo>
                  <a:cubicBezTo>
                    <a:pt x="51428" y="116883"/>
                    <a:pt x="51428" y="118441"/>
                    <a:pt x="54285" y="118441"/>
                  </a:cubicBezTo>
                  <a:cubicBezTo>
                    <a:pt x="54285" y="120000"/>
                    <a:pt x="57142" y="118441"/>
                    <a:pt x="60000" y="118441"/>
                  </a:cubicBezTo>
                  <a:cubicBezTo>
                    <a:pt x="62857" y="118441"/>
                    <a:pt x="65714" y="115324"/>
                    <a:pt x="65714" y="115324"/>
                  </a:cubicBezTo>
                  <a:cubicBezTo>
                    <a:pt x="60000" y="110649"/>
                    <a:pt x="57142" y="109090"/>
                    <a:pt x="45714" y="107532"/>
                  </a:cubicBezTo>
                  <a:cubicBezTo>
                    <a:pt x="42857" y="107532"/>
                    <a:pt x="40000" y="105974"/>
                    <a:pt x="37142" y="104415"/>
                  </a:cubicBezTo>
                  <a:cubicBezTo>
                    <a:pt x="37142" y="101298"/>
                    <a:pt x="40000" y="104415"/>
                    <a:pt x="42857" y="104415"/>
                  </a:cubicBezTo>
                  <a:cubicBezTo>
                    <a:pt x="40000" y="104415"/>
                    <a:pt x="34285" y="95064"/>
                    <a:pt x="34285" y="93506"/>
                  </a:cubicBezTo>
                  <a:cubicBezTo>
                    <a:pt x="34285" y="91948"/>
                    <a:pt x="34285" y="91948"/>
                    <a:pt x="31428" y="90389"/>
                  </a:cubicBezTo>
                  <a:cubicBezTo>
                    <a:pt x="28571" y="90389"/>
                    <a:pt x="25714" y="88831"/>
                    <a:pt x="25714" y="87272"/>
                  </a:cubicBezTo>
                  <a:cubicBezTo>
                    <a:pt x="22857" y="82597"/>
                    <a:pt x="28571" y="77922"/>
                    <a:pt x="31428" y="74805"/>
                  </a:cubicBezTo>
                  <a:cubicBezTo>
                    <a:pt x="31428" y="71688"/>
                    <a:pt x="37142" y="68571"/>
                    <a:pt x="37142" y="67012"/>
                  </a:cubicBezTo>
                  <a:cubicBezTo>
                    <a:pt x="37142" y="63896"/>
                    <a:pt x="34285" y="57662"/>
                    <a:pt x="40000" y="56103"/>
                  </a:cubicBezTo>
                  <a:cubicBezTo>
                    <a:pt x="48571" y="56103"/>
                    <a:pt x="48571" y="57662"/>
                    <a:pt x="48571" y="62337"/>
                  </a:cubicBezTo>
                  <a:cubicBezTo>
                    <a:pt x="45714" y="65454"/>
                    <a:pt x="57142" y="63896"/>
                    <a:pt x="62857" y="63896"/>
                  </a:cubicBezTo>
                  <a:cubicBezTo>
                    <a:pt x="65714" y="63896"/>
                    <a:pt x="74285" y="67012"/>
                    <a:pt x="77142" y="68571"/>
                  </a:cubicBezTo>
                  <a:cubicBezTo>
                    <a:pt x="77142" y="65454"/>
                    <a:pt x="71428" y="63896"/>
                    <a:pt x="68571" y="59220"/>
                  </a:cubicBezTo>
                  <a:cubicBezTo>
                    <a:pt x="68571" y="56103"/>
                    <a:pt x="74285" y="54545"/>
                    <a:pt x="80000" y="51428"/>
                  </a:cubicBezTo>
                  <a:cubicBezTo>
                    <a:pt x="82857" y="49870"/>
                    <a:pt x="91428" y="49870"/>
                    <a:pt x="97142" y="49870"/>
                  </a:cubicBezTo>
                  <a:cubicBezTo>
                    <a:pt x="102857" y="49870"/>
                    <a:pt x="105714" y="49870"/>
                    <a:pt x="108571" y="51428"/>
                  </a:cubicBezTo>
                  <a:cubicBezTo>
                    <a:pt x="114285" y="51428"/>
                    <a:pt x="111428" y="49870"/>
                    <a:pt x="114285" y="46753"/>
                  </a:cubicBezTo>
                  <a:cubicBezTo>
                    <a:pt x="117142" y="46753"/>
                    <a:pt x="114285" y="48311"/>
                    <a:pt x="114285" y="4675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8" name="Google Shape;1148;p36"/>
            <p:cNvSpPr/>
            <p:nvPr/>
          </p:nvSpPr>
          <p:spPr>
            <a:xfrm>
              <a:off x="16362619" y="7921315"/>
              <a:ext cx="356688" cy="729492"/>
            </a:xfrm>
            <a:custGeom>
              <a:avLst/>
              <a:gdLst/>
              <a:ahLst/>
              <a:cxnLst/>
              <a:rect l="l" t="t" r="r" b="b"/>
              <a:pathLst>
                <a:path w="120000" h="120000" extrusionOk="0">
                  <a:moveTo>
                    <a:pt x="116842" y="84615"/>
                  </a:moveTo>
                  <a:cubicBezTo>
                    <a:pt x="113684" y="83076"/>
                    <a:pt x="113684" y="80000"/>
                    <a:pt x="113684" y="75384"/>
                  </a:cubicBezTo>
                  <a:cubicBezTo>
                    <a:pt x="110526" y="70769"/>
                    <a:pt x="107368" y="67692"/>
                    <a:pt x="101052" y="63076"/>
                  </a:cubicBezTo>
                  <a:cubicBezTo>
                    <a:pt x="97894" y="60000"/>
                    <a:pt x="94736" y="58461"/>
                    <a:pt x="88421" y="56923"/>
                  </a:cubicBezTo>
                  <a:cubicBezTo>
                    <a:pt x="82105" y="53846"/>
                    <a:pt x="72631" y="52307"/>
                    <a:pt x="69473" y="47692"/>
                  </a:cubicBezTo>
                  <a:cubicBezTo>
                    <a:pt x="69473" y="44615"/>
                    <a:pt x="63157" y="43076"/>
                    <a:pt x="56842" y="40000"/>
                  </a:cubicBezTo>
                  <a:cubicBezTo>
                    <a:pt x="53684" y="38461"/>
                    <a:pt x="56842" y="32307"/>
                    <a:pt x="60000" y="30769"/>
                  </a:cubicBezTo>
                  <a:cubicBezTo>
                    <a:pt x="66315" y="29230"/>
                    <a:pt x="72631" y="26153"/>
                    <a:pt x="72631" y="23076"/>
                  </a:cubicBezTo>
                  <a:cubicBezTo>
                    <a:pt x="75789" y="21538"/>
                    <a:pt x="88421" y="18461"/>
                    <a:pt x="91578" y="16923"/>
                  </a:cubicBezTo>
                  <a:cubicBezTo>
                    <a:pt x="85263" y="15384"/>
                    <a:pt x="78947" y="13846"/>
                    <a:pt x="72631" y="10769"/>
                  </a:cubicBezTo>
                  <a:cubicBezTo>
                    <a:pt x="66315" y="9230"/>
                    <a:pt x="75789" y="9230"/>
                    <a:pt x="75789" y="6153"/>
                  </a:cubicBezTo>
                  <a:cubicBezTo>
                    <a:pt x="75789" y="6153"/>
                    <a:pt x="60000" y="4615"/>
                    <a:pt x="60000" y="4615"/>
                  </a:cubicBezTo>
                  <a:cubicBezTo>
                    <a:pt x="53684" y="3076"/>
                    <a:pt x="47368" y="0"/>
                    <a:pt x="44210" y="4615"/>
                  </a:cubicBezTo>
                  <a:cubicBezTo>
                    <a:pt x="41052" y="6153"/>
                    <a:pt x="37894" y="6153"/>
                    <a:pt x="34736" y="7692"/>
                  </a:cubicBezTo>
                  <a:cubicBezTo>
                    <a:pt x="28421" y="12307"/>
                    <a:pt x="28421" y="6153"/>
                    <a:pt x="25263" y="7692"/>
                  </a:cubicBezTo>
                  <a:cubicBezTo>
                    <a:pt x="18947" y="9230"/>
                    <a:pt x="18947" y="7692"/>
                    <a:pt x="15789" y="7692"/>
                  </a:cubicBezTo>
                  <a:cubicBezTo>
                    <a:pt x="12631" y="9230"/>
                    <a:pt x="9473" y="9230"/>
                    <a:pt x="9473" y="7692"/>
                  </a:cubicBezTo>
                  <a:cubicBezTo>
                    <a:pt x="9473" y="6153"/>
                    <a:pt x="3157" y="9230"/>
                    <a:pt x="0" y="9230"/>
                  </a:cubicBezTo>
                  <a:cubicBezTo>
                    <a:pt x="0" y="10769"/>
                    <a:pt x="9473" y="13846"/>
                    <a:pt x="12631" y="13846"/>
                  </a:cubicBezTo>
                  <a:cubicBezTo>
                    <a:pt x="15789" y="16923"/>
                    <a:pt x="12631" y="18461"/>
                    <a:pt x="15789" y="20000"/>
                  </a:cubicBezTo>
                  <a:cubicBezTo>
                    <a:pt x="15789" y="23076"/>
                    <a:pt x="25263" y="23076"/>
                    <a:pt x="28421" y="21538"/>
                  </a:cubicBezTo>
                  <a:cubicBezTo>
                    <a:pt x="34736" y="20000"/>
                    <a:pt x="37894" y="24615"/>
                    <a:pt x="37894" y="26153"/>
                  </a:cubicBezTo>
                  <a:cubicBezTo>
                    <a:pt x="41052" y="29230"/>
                    <a:pt x="47368" y="29230"/>
                    <a:pt x="41052" y="32307"/>
                  </a:cubicBezTo>
                  <a:cubicBezTo>
                    <a:pt x="34736" y="33846"/>
                    <a:pt x="31578" y="29230"/>
                    <a:pt x="31578" y="33846"/>
                  </a:cubicBezTo>
                  <a:cubicBezTo>
                    <a:pt x="31578" y="36923"/>
                    <a:pt x="41052" y="36923"/>
                    <a:pt x="44210" y="38461"/>
                  </a:cubicBezTo>
                  <a:cubicBezTo>
                    <a:pt x="50526" y="41538"/>
                    <a:pt x="53684" y="44615"/>
                    <a:pt x="60000" y="47692"/>
                  </a:cubicBezTo>
                  <a:cubicBezTo>
                    <a:pt x="63157" y="50769"/>
                    <a:pt x="69473" y="50769"/>
                    <a:pt x="72631" y="53846"/>
                  </a:cubicBezTo>
                  <a:cubicBezTo>
                    <a:pt x="75789" y="56923"/>
                    <a:pt x="75789" y="58461"/>
                    <a:pt x="82105" y="60000"/>
                  </a:cubicBezTo>
                  <a:cubicBezTo>
                    <a:pt x="85263" y="61538"/>
                    <a:pt x="82105" y="64615"/>
                    <a:pt x="88421" y="66153"/>
                  </a:cubicBezTo>
                  <a:cubicBezTo>
                    <a:pt x="91578" y="67692"/>
                    <a:pt x="88421" y="72307"/>
                    <a:pt x="85263" y="73846"/>
                  </a:cubicBezTo>
                  <a:cubicBezTo>
                    <a:pt x="82105" y="75384"/>
                    <a:pt x="85263" y="78461"/>
                    <a:pt x="88421" y="80000"/>
                  </a:cubicBezTo>
                  <a:cubicBezTo>
                    <a:pt x="88421" y="83076"/>
                    <a:pt x="88421" y="84615"/>
                    <a:pt x="88421" y="87692"/>
                  </a:cubicBezTo>
                  <a:cubicBezTo>
                    <a:pt x="82105" y="90769"/>
                    <a:pt x="82105" y="90769"/>
                    <a:pt x="72631" y="92307"/>
                  </a:cubicBezTo>
                  <a:cubicBezTo>
                    <a:pt x="66315" y="92307"/>
                    <a:pt x="75789" y="96923"/>
                    <a:pt x="63157" y="95384"/>
                  </a:cubicBezTo>
                  <a:cubicBezTo>
                    <a:pt x="56842" y="95384"/>
                    <a:pt x="63157" y="98461"/>
                    <a:pt x="63157" y="100000"/>
                  </a:cubicBezTo>
                  <a:cubicBezTo>
                    <a:pt x="66315" y="103076"/>
                    <a:pt x="60000" y="101538"/>
                    <a:pt x="56842" y="101538"/>
                  </a:cubicBezTo>
                  <a:cubicBezTo>
                    <a:pt x="50526" y="101538"/>
                    <a:pt x="47368" y="101538"/>
                    <a:pt x="44210" y="103076"/>
                  </a:cubicBezTo>
                  <a:cubicBezTo>
                    <a:pt x="34736" y="106153"/>
                    <a:pt x="41052" y="106153"/>
                    <a:pt x="47368" y="107692"/>
                  </a:cubicBezTo>
                  <a:cubicBezTo>
                    <a:pt x="50526" y="107692"/>
                    <a:pt x="44210" y="112307"/>
                    <a:pt x="44210" y="113846"/>
                  </a:cubicBezTo>
                  <a:cubicBezTo>
                    <a:pt x="41052" y="113846"/>
                    <a:pt x="41052" y="120000"/>
                    <a:pt x="44210" y="118461"/>
                  </a:cubicBezTo>
                  <a:cubicBezTo>
                    <a:pt x="50526" y="116923"/>
                    <a:pt x="53684" y="115384"/>
                    <a:pt x="56842" y="115384"/>
                  </a:cubicBezTo>
                  <a:cubicBezTo>
                    <a:pt x="69473" y="113846"/>
                    <a:pt x="63157" y="112307"/>
                    <a:pt x="60000" y="109230"/>
                  </a:cubicBezTo>
                  <a:cubicBezTo>
                    <a:pt x="63157" y="109230"/>
                    <a:pt x="66315" y="112307"/>
                    <a:pt x="69473" y="110769"/>
                  </a:cubicBezTo>
                  <a:cubicBezTo>
                    <a:pt x="72631" y="109230"/>
                    <a:pt x="66315" y="107692"/>
                    <a:pt x="66315" y="107692"/>
                  </a:cubicBezTo>
                  <a:cubicBezTo>
                    <a:pt x="66315" y="106153"/>
                    <a:pt x="72631" y="109230"/>
                    <a:pt x="72631" y="109230"/>
                  </a:cubicBezTo>
                  <a:cubicBezTo>
                    <a:pt x="69473" y="109230"/>
                    <a:pt x="72631" y="103076"/>
                    <a:pt x="75789" y="103076"/>
                  </a:cubicBezTo>
                  <a:cubicBezTo>
                    <a:pt x="75789" y="101538"/>
                    <a:pt x="82105" y="104615"/>
                    <a:pt x="82105" y="104615"/>
                  </a:cubicBezTo>
                  <a:cubicBezTo>
                    <a:pt x="88421" y="104615"/>
                    <a:pt x="91578" y="103076"/>
                    <a:pt x="94736" y="101538"/>
                  </a:cubicBezTo>
                  <a:cubicBezTo>
                    <a:pt x="97894" y="100000"/>
                    <a:pt x="113684" y="96923"/>
                    <a:pt x="113684" y="93846"/>
                  </a:cubicBezTo>
                  <a:cubicBezTo>
                    <a:pt x="113684" y="92307"/>
                    <a:pt x="110526" y="90769"/>
                    <a:pt x="113684" y="87692"/>
                  </a:cubicBezTo>
                  <a:cubicBezTo>
                    <a:pt x="113684" y="86153"/>
                    <a:pt x="120000" y="87692"/>
                    <a:pt x="116842" y="84615"/>
                  </a:cubicBezTo>
                  <a:cubicBezTo>
                    <a:pt x="113684" y="83076"/>
                    <a:pt x="120000" y="86153"/>
                    <a:pt x="116842" y="8461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49" name="Google Shape;1149;p36"/>
            <p:cNvSpPr/>
            <p:nvPr/>
          </p:nvSpPr>
          <p:spPr>
            <a:xfrm>
              <a:off x="16279816" y="7978656"/>
              <a:ext cx="343950" cy="420492"/>
            </a:xfrm>
            <a:custGeom>
              <a:avLst/>
              <a:gdLst/>
              <a:ahLst/>
              <a:cxnLst/>
              <a:rect l="l" t="t" r="r" b="b"/>
              <a:pathLst>
                <a:path w="120000" h="120000" extrusionOk="0">
                  <a:moveTo>
                    <a:pt x="120000" y="101333"/>
                  </a:moveTo>
                  <a:cubicBezTo>
                    <a:pt x="120000" y="98666"/>
                    <a:pt x="116756" y="98666"/>
                    <a:pt x="113513" y="93333"/>
                  </a:cubicBezTo>
                  <a:cubicBezTo>
                    <a:pt x="113513" y="88000"/>
                    <a:pt x="110270" y="90666"/>
                    <a:pt x="107027" y="85333"/>
                  </a:cubicBezTo>
                  <a:cubicBezTo>
                    <a:pt x="103783" y="80000"/>
                    <a:pt x="103783" y="77333"/>
                    <a:pt x="97297" y="74666"/>
                  </a:cubicBezTo>
                  <a:cubicBezTo>
                    <a:pt x="90810" y="69333"/>
                    <a:pt x="87567" y="64000"/>
                    <a:pt x="84324" y="58666"/>
                  </a:cubicBezTo>
                  <a:cubicBezTo>
                    <a:pt x="81081" y="56000"/>
                    <a:pt x="74594" y="50666"/>
                    <a:pt x="71351" y="48000"/>
                  </a:cubicBezTo>
                  <a:cubicBezTo>
                    <a:pt x="64864" y="45333"/>
                    <a:pt x="61621" y="48000"/>
                    <a:pt x="61621" y="40000"/>
                  </a:cubicBezTo>
                  <a:cubicBezTo>
                    <a:pt x="61621" y="37333"/>
                    <a:pt x="68108" y="42666"/>
                    <a:pt x="71351" y="37333"/>
                  </a:cubicBezTo>
                  <a:cubicBezTo>
                    <a:pt x="77837" y="34666"/>
                    <a:pt x="71351" y="32000"/>
                    <a:pt x="68108" y="26666"/>
                  </a:cubicBezTo>
                  <a:cubicBezTo>
                    <a:pt x="61621" y="13333"/>
                    <a:pt x="51891" y="29333"/>
                    <a:pt x="45405" y="21333"/>
                  </a:cubicBezTo>
                  <a:cubicBezTo>
                    <a:pt x="42162" y="18666"/>
                    <a:pt x="45405" y="13333"/>
                    <a:pt x="42162" y="10666"/>
                  </a:cubicBezTo>
                  <a:cubicBezTo>
                    <a:pt x="38918" y="8000"/>
                    <a:pt x="32432" y="5333"/>
                    <a:pt x="29189" y="0"/>
                  </a:cubicBezTo>
                  <a:cubicBezTo>
                    <a:pt x="29189" y="0"/>
                    <a:pt x="22702" y="0"/>
                    <a:pt x="22702" y="0"/>
                  </a:cubicBezTo>
                  <a:cubicBezTo>
                    <a:pt x="19459" y="2666"/>
                    <a:pt x="25945" y="8000"/>
                    <a:pt x="25945" y="10666"/>
                  </a:cubicBezTo>
                  <a:cubicBezTo>
                    <a:pt x="25945" y="13333"/>
                    <a:pt x="29189" y="18666"/>
                    <a:pt x="25945" y="18666"/>
                  </a:cubicBezTo>
                  <a:cubicBezTo>
                    <a:pt x="19459" y="18666"/>
                    <a:pt x="19459" y="13333"/>
                    <a:pt x="12972" y="13333"/>
                  </a:cubicBezTo>
                  <a:cubicBezTo>
                    <a:pt x="9729" y="10666"/>
                    <a:pt x="0" y="26666"/>
                    <a:pt x="0" y="26666"/>
                  </a:cubicBezTo>
                  <a:cubicBezTo>
                    <a:pt x="3243" y="34666"/>
                    <a:pt x="0" y="45333"/>
                    <a:pt x="12972" y="40000"/>
                  </a:cubicBezTo>
                  <a:cubicBezTo>
                    <a:pt x="19459" y="37333"/>
                    <a:pt x="12972" y="58666"/>
                    <a:pt x="12972" y="58666"/>
                  </a:cubicBezTo>
                  <a:cubicBezTo>
                    <a:pt x="19459" y="61333"/>
                    <a:pt x="12972" y="64000"/>
                    <a:pt x="9729" y="69333"/>
                  </a:cubicBezTo>
                  <a:cubicBezTo>
                    <a:pt x="9729" y="72000"/>
                    <a:pt x="19459" y="66666"/>
                    <a:pt x="22702" y="66666"/>
                  </a:cubicBezTo>
                  <a:cubicBezTo>
                    <a:pt x="22702" y="64000"/>
                    <a:pt x="29189" y="61333"/>
                    <a:pt x="32432" y="61333"/>
                  </a:cubicBezTo>
                  <a:cubicBezTo>
                    <a:pt x="38918" y="64000"/>
                    <a:pt x="42162" y="64000"/>
                    <a:pt x="48648" y="58666"/>
                  </a:cubicBezTo>
                  <a:cubicBezTo>
                    <a:pt x="55135" y="56000"/>
                    <a:pt x="77837" y="66666"/>
                    <a:pt x="74594" y="74666"/>
                  </a:cubicBezTo>
                  <a:cubicBezTo>
                    <a:pt x="68108" y="85333"/>
                    <a:pt x="81081" y="88000"/>
                    <a:pt x="87567" y="96000"/>
                  </a:cubicBezTo>
                  <a:cubicBezTo>
                    <a:pt x="87567" y="98666"/>
                    <a:pt x="87567" y="101333"/>
                    <a:pt x="87567" y="104000"/>
                  </a:cubicBezTo>
                  <a:cubicBezTo>
                    <a:pt x="87567" y="106666"/>
                    <a:pt x="84324" y="112000"/>
                    <a:pt x="81081" y="114666"/>
                  </a:cubicBezTo>
                  <a:cubicBezTo>
                    <a:pt x="84324" y="114666"/>
                    <a:pt x="94054" y="120000"/>
                    <a:pt x="94054" y="114666"/>
                  </a:cubicBezTo>
                  <a:cubicBezTo>
                    <a:pt x="94054" y="112000"/>
                    <a:pt x="100540" y="109333"/>
                    <a:pt x="103783" y="112000"/>
                  </a:cubicBezTo>
                  <a:cubicBezTo>
                    <a:pt x="107027" y="114666"/>
                    <a:pt x="110270" y="114666"/>
                    <a:pt x="113513" y="112000"/>
                  </a:cubicBezTo>
                  <a:cubicBezTo>
                    <a:pt x="120000" y="112000"/>
                    <a:pt x="120000" y="106666"/>
                    <a:pt x="120000" y="101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0" name="Google Shape;1150;p36"/>
            <p:cNvSpPr/>
            <p:nvPr/>
          </p:nvSpPr>
          <p:spPr>
            <a:xfrm>
              <a:off x="17754338" y="9119079"/>
              <a:ext cx="420383" cy="356781"/>
            </a:xfrm>
            <a:custGeom>
              <a:avLst/>
              <a:gdLst/>
              <a:ahLst/>
              <a:cxnLst/>
              <a:rect l="l" t="t" r="r" b="b"/>
              <a:pathLst>
                <a:path w="120000" h="120000" extrusionOk="0">
                  <a:moveTo>
                    <a:pt x="120000" y="91578"/>
                  </a:moveTo>
                  <a:cubicBezTo>
                    <a:pt x="120000" y="88421"/>
                    <a:pt x="117333" y="85263"/>
                    <a:pt x="120000" y="82105"/>
                  </a:cubicBezTo>
                  <a:cubicBezTo>
                    <a:pt x="120000" y="78947"/>
                    <a:pt x="120000" y="78947"/>
                    <a:pt x="120000" y="75789"/>
                  </a:cubicBezTo>
                  <a:cubicBezTo>
                    <a:pt x="120000" y="66315"/>
                    <a:pt x="120000" y="56842"/>
                    <a:pt x="120000" y="47368"/>
                  </a:cubicBezTo>
                  <a:cubicBezTo>
                    <a:pt x="120000" y="37894"/>
                    <a:pt x="120000" y="28421"/>
                    <a:pt x="120000" y="18947"/>
                  </a:cubicBezTo>
                  <a:cubicBezTo>
                    <a:pt x="120000" y="18947"/>
                    <a:pt x="96000" y="9473"/>
                    <a:pt x="93333" y="9473"/>
                  </a:cubicBezTo>
                  <a:cubicBezTo>
                    <a:pt x="88000" y="6315"/>
                    <a:pt x="85333" y="3157"/>
                    <a:pt x="80000" y="0"/>
                  </a:cubicBezTo>
                  <a:cubicBezTo>
                    <a:pt x="72000" y="0"/>
                    <a:pt x="72000" y="6315"/>
                    <a:pt x="69333" y="9473"/>
                  </a:cubicBezTo>
                  <a:cubicBezTo>
                    <a:pt x="69333" y="12631"/>
                    <a:pt x="61333" y="12631"/>
                    <a:pt x="58666" y="15789"/>
                  </a:cubicBezTo>
                  <a:cubicBezTo>
                    <a:pt x="56000" y="22105"/>
                    <a:pt x="53333" y="28421"/>
                    <a:pt x="48000" y="31578"/>
                  </a:cubicBezTo>
                  <a:cubicBezTo>
                    <a:pt x="42666" y="34736"/>
                    <a:pt x="37333" y="31578"/>
                    <a:pt x="37333" y="25263"/>
                  </a:cubicBezTo>
                  <a:cubicBezTo>
                    <a:pt x="34666" y="18947"/>
                    <a:pt x="32000" y="18947"/>
                    <a:pt x="29333" y="15789"/>
                  </a:cubicBezTo>
                  <a:cubicBezTo>
                    <a:pt x="29333" y="9473"/>
                    <a:pt x="26666" y="15789"/>
                    <a:pt x="24000" y="18947"/>
                  </a:cubicBezTo>
                  <a:cubicBezTo>
                    <a:pt x="21333" y="18947"/>
                    <a:pt x="18666" y="15789"/>
                    <a:pt x="18666" y="15789"/>
                  </a:cubicBezTo>
                  <a:cubicBezTo>
                    <a:pt x="16000" y="15789"/>
                    <a:pt x="13333" y="18947"/>
                    <a:pt x="10666" y="18947"/>
                  </a:cubicBezTo>
                  <a:cubicBezTo>
                    <a:pt x="10666" y="22105"/>
                    <a:pt x="0" y="18947"/>
                    <a:pt x="0" y="22105"/>
                  </a:cubicBezTo>
                  <a:cubicBezTo>
                    <a:pt x="0" y="25263"/>
                    <a:pt x="5333" y="25263"/>
                    <a:pt x="8000" y="25263"/>
                  </a:cubicBezTo>
                  <a:cubicBezTo>
                    <a:pt x="10666" y="28421"/>
                    <a:pt x="10666" y="31578"/>
                    <a:pt x="10666" y="34736"/>
                  </a:cubicBezTo>
                  <a:cubicBezTo>
                    <a:pt x="10666" y="41052"/>
                    <a:pt x="18666" y="41052"/>
                    <a:pt x="18666" y="44210"/>
                  </a:cubicBezTo>
                  <a:cubicBezTo>
                    <a:pt x="18666" y="37894"/>
                    <a:pt x="18666" y="28421"/>
                    <a:pt x="24000" y="25263"/>
                  </a:cubicBezTo>
                  <a:cubicBezTo>
                    <a:pt x="18666" y="28421"/>
                    <a:pt x="21333" y="34736"/>
                    <a:pt x="26666" y="37894"/>
                  </a:cubicBezTo>
                  <a:cubicBezTo>
                    <a:pt x="32000" y="41052"/>
                    <a:pt x="34666" y="41052"/>
                    <a:pt x="40000" y="37894"/>
                  </a:cubicBezTo>
                  <a:cubicBezTo>
                    <a:pt x="32000" y="41052"/>
                    <a:pt x="45333" y="47368"/>
                    <a:pt x="48000" y="47368"/>
                  </a:cubicBezTo>
                  <a:cubicBezTo>
                    <a:pt x="56000" y="50526"/>
                    <a:pt x="64000" y="56842"/>
                    <a:pt x="72000" y="60000"/>
                  </a:cubicBezTo>
                  <a:cubicBezTo>
                    <a:pt x="77333" y="63157"/>
                    <a:pt x="82666" y="66315"/>
                    <a:pt x="85333" y="69473"/>
                  </a:cubicBezTo>
                  <a:cubicBezTo>
                    <a:pt x="85333" y="75789"/>
                    <a:pt x="88000" y="78947"/>
                    <a:pt x="90666" y="82105"/>
                  </a:cubicBezTo>
                  <a:cubicBezTo>
                    <a:pt x="90666" y="82105"/>
                    <a:pt x="96000" y="85263"/>
                    <a:pt x="96000" y="85263"/>
                  </a:cubicBezTo>
                  <a:cubicBezTo>
                    <a:pt x="96000" y="85263"/>
                    <a:pt x="90666" y="88421"/>
                    <a:pt x="90666" y="88421"/>
                  </a:cubicBezTo>
                  <a:cubicBezTo>
                    <a:pt x="90666" y="88421"/>
                    <a:pt x="96000" y="88421"/>
                    <a:pt x="96000" y="91578"/>
                  </a:cubicBezTo>
                  <a:cubicBezTo>
                    <a:pt x="96000" y="88421"/>
                    <a:pt x="93333" y="91578"/>
                    <a:pt x="93333" y="94736"/>
                  </a:cubicBezTo>
                  <a:cubicBezTo>
                    <a:pt x="90666" y="97894"/>
                    <a:pt x="88000" y="94736"/>
                    <a:pt x="85333" y="97894"/>
                  </a:cubicBezTo>
                  <a:cubicBezTo>
                    <a:pt x="82666" y="97894"/>
                    <a:pt x="74666" y="107368"/>
                    <a:pt x="77333" y="107368"/>
                  </a:cubicBezTo>
                  <a:cubicBezTo>
                    <a:pt x="80000" y="110526"/>
                    <a:pt x="85333" y="110526"/>
                    <a:pt x="90666" y="110526"/>
                  </a:cubicBezTo>
                  <a:cubicBezTo>
                    <a:pt x="90666" y="107368"/>
                    <a:pt x="93333" y="94736"/>
                    <a:pt x="96000" y="97894"/>
                  </a:cubicBezTo>
                  <a:cubicBezTo>
                    <a:pt x="96000" y="101052"/>
                    <a:pt x="88000" y="104210"/>
                    <a:pt x="96000" y="104210"/>
                  </a:cubicBezTo>
                  <a:cubicBezTo>
                    <a:pt x="101333" y="107368"/>
                    <a:pt x="104000" y="107368"/>
                    <a:pt x="106666" y="101052"/>
                  </a:cubicBezTo>
                  <a:cubicBezTo>
                    <a:pt x="104000" y="107368"/>
                    <a:pt x="117333" y="116842"/>
                    <a:pt x="120000" y="120000"/>
                  </a:cubicBezTo>
                  <a:cubicBezTo>
                    <a:pt x="120000" y="110526"/>
                    <a:pt x="120000" y="101052"/>
                    <a:pt x="120000" y="9157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1" name="Google Shape;1151;p36"/>
            <p:cNvSpPr/>
            <p:nvPr/>
          </p:nvSpPr>
          <p:spPr>
            <a:xfrm>
              <a:off x="18165166" y="9176423"/>
              <a:ext cx="477708" cy="382265"/>
            </a:xfrm>
            <a:custGeom>
              <a:avLst/>
              <a:gdLst/>
              <a:ahLst/>
              <a:cxnLst/>
              <a:rect l="l" t="t" r="r" b="b"/>
              <a:pathLst>
                <a:path w="120000" h="120000" extrusionOk="0">
                  <a:moveTo>
                    <a:pt x="117647" y="114146"/>
                  </a:moveTo>
                  <a:cubicBezTo>
                    <a:pt x="112941" y="111219"/>
                    <a:pt x="108235" y="111219"/>
                    <a:pt x="105882" y="108292"/>
                  </a:cubicBezTo>
                  <a:cubicBezTo>
                    <a:pt x="103529" y="105365"/>
                    <a:pt x="108235" y="102439"/>
                    <a:pt x="110588" y="105365"/>
                  </a:cubicBezTo>
                  <a:cubicBezTo>
                    <a:pt x="105882" y="102439"/>
                    <a:pt x="98823" y="105365"/>
                    <a:pt x="98823" y="99512"/>
                  </a:cubicBezTo>
                  <a:cubicBezTo>
                    <a:pt x="98823" y="93658"/>
                    <a:pt x="91764" y="93658"/>
                    <a:pt x="89411" y="87804"/>
                  </a:cubicBezTo>
                  <a:cubicBezTo>
                    <a:pt x="87058" y="84878"/>
                    <a:pt x="89411" y="84878"/>
                    <a:pt x="87058" y="81951"/>
                  </a:cubicBezTo>
                  <a:cubicBezTo>
                    <a:pt x="84705" y="79024"/>
                    <a:pt x="82352" y="79024"/>
                    <a:pt x="80000" y="76097"/>
                  </a:cubicBezTo>
                  <a:cubicBezTo>
                    <a:pt x="80000" y="76097"/>
                    <a:pt x="70588" y="61463"/>
                    <a:pt x="68235" y="61463"/>
                  </a:cubicBezTo>
                  <a:cubicBezTo>
                    <a:pt x="70588" y="58536"/>
                    <a:pt x="77647" y="61463"/>
                    <a:pt x="80000" y="61463"/>
                  </a:cubicBezTo>
                  <a:cubicBezTo>
                    <a:pt x="84705" y="61463"/>
                    <a:pt x="82352" y="58536"/>
                    <a:pt x="80000" y="52682"/>
                  </a:cubicBezTo>
                  <a:cubicBezTo>
                    <a:pt x="80000" y="49756"/>
                    <a:pt x="75294" y="49756"/>
                    <a:pt x="72941" y="49756"/>
                  </a:cubicBezTo>
                  <a:cubicBezTo>
                    <a:pt x="65882" y="43902"/>
                    <a:pt x="61176" y="40975"/>
                    <a:pt x="58823" y="35121"/>
                  </a:cubicBezTo>
                  <a:cubicBezTo>
                    <a:pt x="56470" y="29268"/>
                    <a:pt x="49411" y="23414"/>
                    <a:pt x="44705" y="20487"/>
                  </a:cubicBezTo>
                  <a:cubicBezTo>
                    <a:pt x="42352" y="17560"/>
                    <a:pt x="40000" y="17560"/>
                    <a:pt x="37647" y="17560"/>
                  </a:cubicBezTo>
                  <a:cubicBezTo>
                    <a:pt x="35294" y="17560"/>
                    <a:pt x="32941" y="11707"/>
                    <a:pt x="30588" y="11707"/>
                  </a:cubicBezTo>
                  <a:cubicBezTo>
                    <a:pt x="28235" y="8780"/>
                    <a:pt x="23529" y="8780"/>
                    <a:pt x="18823" y="5853"/>
                  </a:cubicBezTo>
                  <a:cubicBezTo>
                    <a:pt x="14117" y="5853"/>
                    <a:pt x="9411" y="0"/>
                    <a:pt x="2352" y="0"/>
                  </a:cubicBezTo>
                  <a:cubicBezTo>
                    <a:pt x="2352" y="8780"/>
                    <a:pt x="2352" y="20487"/>
                    <a:pt x="2352" y="29268"/>
                  </a:cubicBezTo>
                  <a:cubicBezTo>
                    <a:pt x="2352" y="38048"/>
                    <a:pt x="4705" y="49756"/>
                    <a:pt x="2352" y="58536"/>
                  </a:cubicBezTo>
                  <a:cubicBezTo>
                    <a:pt x="0" y="61463"/>
                    <a:pt x="2352" y="67317"/>
                    <a:pt x="2352" y="73170"/>
                  </a:cubicBezTo>
                  <a:cubicBezTo>
                    <a:pt x="2352" y="79024"/>
                    <a:pt x="2352" y="81951"/>
                    <a:pt x="2352" y="87804"/>
                  </a:cubicBezTo>
                  <a:cubicBezTo>
                    <a:pt x="2352" y="96585"/>
                    <a:pt x="4705" y="96585"/>
                    <a:pt x="9411" y="96585"/>
                  </a:cubicBezTo>
                  <a:cubicBezTo>
                    <a:pt x="16470" y="96585"/>
                    <a:pt x="23529" y="96585"/>
                    <a:pt x="30588" y="90731"/>
                  </a:cubicBezTo>
                  <a:cubicBezTo>
                    <a:pt x="32941" y="90731"/>
                    <a:pt x="21176" y="81951"/>
                    <a:pt x="21176" y="81951"/>
                  </a:cubicBezTo>
                  <a:cubicBezTo>
                    <a:pt x="23529" y="81951"/>
                    <a:pt x="32941" y="90731"/>
                    <a:pt x="32941" y="87804"/>
                  </a:cubicBezTo>
                  <a:cubicBezTo>
                    <a:pt x="32941" y="84878"/>
                    <a:pt x="30588" y="81951"/>
                    <a:pt x="30588" y="76097"/>
                  </a:cubicBezTo>
                  <a:cubicBezTo>
                    <a:pt x="30588" y="76097"/>
                    <a:pt x="37647" y="81951"/>
                    <a:pt x="35294" y="79024"/>
                  </a:cubicBezTo>
                  <a:cubicBezTo>
                    <a:pt x="35294" y="73170"/>
                    <a:pt x="40000" y="73170"/>
                    <a:pt x="42352" y="73170"/>
                  </a:cubicBezTo>
                  <a:cubicBezTo>
                    <a:pt x="44705" y="73170"/>
                    <a:pt x="61176" y="81951"/>
                    <a:pt x="61176" y="79024"/>
                  </a:cubicBezTo>
                  <a:cubicBezTo>
                    <a:pt x="61176" y="84878"/>
                    <a:pt x="70588" y="90731"/>
                    <a:pt x="72941" y="96585"/>
                  </a:cubicBezTo>
                  <a:cubicBezTo>
                    <a:pt x="75294" y="102439"/>
                    <a:pt x="80000" y="111219"/>
                    <a:pt x="84705" y="111219"/>
                  </a:cubicBezTo>
                  <a:cubicBezTo>
                    <a:pt x="91764" y="111219"/>
                    <a:pt x="98823" y="114146"/>
                    <a:pt x="105882" y="117073"/>
                  </a:cubicBezTo>
                  <a:cubicBezTo>
                    <a:pt x="108235" y="117073"/>
                    <a:pt x="112941" y="120000"/>
                    <a:pt x="112941" y="117073"/>
                  </a:cubicBezTo>
                  <a:cubicBezTo>
                    <a:pt x="112941" y="114146"/>
                    <a:pt x="120000" y="114146"/>
                    <a:pt x="117647" y="114146"/>
                  </a:cubicBezTo>
                  <a:cubicBezTo>
                    <a:pt x="115294" y="111219"/>
                    <a:pt x="120000" y="114146"/>
                    <a:pt x="117647" y="11414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2" name="Google Shape;1152;p36"/>
            <p:cNvSpPr/>
            <p:nvPr/>
          </p:nvSpPr>
          <p:spPr>
            <a:xfrm>
              <a:off x="16681089" y="8829198"/>
              <a:ext cx="477708" cy="420492"/>
            </a:xfrm>
            <a:custGeom>
              <a:avLst/>
              <a:gdLst/>
              <a:ahLst/>
              <a:cxnLst/>
              <a:rect l="l" t="t" r="r" b="b"/>
              <a:pathLst>
                <a:path w="120000" h="120000" extrusionOk="0">
                  <a:moveTo>
                    <a:pt x="77647" y="13333"/>
                  </a:moveTo>
                  <a:cubicBezTo>
                    <a:pt x="75294" y="21333"/>
                    <a:pt x="72941" y="26666"/>
                    <a:pt x="68235" y="34666"/>
                  </a:cubicBezTo>
                  <a:cubicBezTo>
                    <a:pt x="65882" y="45333"/>
                    <a:pt x="54117" y="45333"/>
                    <a:pt x="47058" y="42666"/>
                  </a:cubicBezTo>
                  <a:cubicBezTo>
                    <a:pt x="42352" y="40000"/>
                    <a:pt x="37647" y="45333"/>
                    <a:pt x="35294" y="48000"/>
                  </a:cubicBezTo>
                  <a:cubicBezTo>
                    <a:pt x="32941" y="50666"/>
                    <a:pt x="25882" y="48000"/>
                    <a:pt x="23529" y="50666"/>
                  </a:cubicBezTo>
                  <a:cubicBezTo>
                    <a:pt x="18823" y="53333"/>
                    <a:pt x="18823" y="53333"/>
                    <a:pt x="16470" y="48000"/>
                  </a:cubicBezTo>
                  <a:cubicBezTo>
                    <a:pt x="11764" y="45333"/>
                    <a:pt x="9411" y="42666"/>
                    <a:pt x="7058" y="37333"/>
                  </a:cubicBezTo>
                  <a:cubicBezTo>
                    <a:pt x="4705" y="34666"/>
                    <a:pt x="0" y="50666"/>
                    <a:pt x="0" y="53333"/>
                  </a:cubicBezTo>
                  <a:cubicBezTo>
                    <a:pt x="0" y="61333"/>
                    <a:pt x="7058" y="69333"/>
                    <a:pt x="9411" y="77333"/>
                  </a:cubicBezTo>
                  <a:cubicBezTo>
                    <a:pt x="14117" y="85333"/>
                    <a:pt x="11764" y="93333"/>
                    <a:pt x="18823" y="98666"/>
                  </a:cubicBezTo>
                  <a:cubicBezTo>
                    <a:pt x="23529" y="101333"/>
                    <a:pt x="28235" y="104000"/>
                    <a:pt x="30588" y="104000"/>
                  </a:cubicBezTo>
                  <a:cubicBezTo>
                    <a:pt x="37647" y="101333"/>
                    <a:pt x="30588" y="106666"/>
                    <a:pt x="32941" y="109333"/>
                  </a:cubicBezTo>
                  <a:cubicBezTo>
                    <a:pt x="35294" y="109333"/>
                    <a:pt x="42352" y="109333"/>
                    <a:pt x="44705" y="109333"/>
                  </a:cubicBezTo>
                  <a:cubicBezTo>
                    <a:pt x="47058" y="106666"/>
                    <a:pt x="47058" y="101333"/>
                    <a:pt x="49411" y="104000"/>
                  </a:cubicBezTo>
                  <a:cubicBezTo>
                    <a:pt x="51764" y="106666"/>
                    <a:pt x="56470" y="109333"/>
                    <a:pt x="58823" y="106666"/>
                  </a:cubicBezTo>
                  <a:cubicBezTo>
                    <a:pt x="61176" y="106666"/>
                    <a:pt x="65882" y="104000"/>
                    <a:pt x="65882" y="106666"/>
                  </a:cubicBezTo>
                  <a:cubicBezTo>
                    <a:pt x="68235" y="114666"/>
                    <a:pt x="63529" y="120000"/>
                    <a:pt x="72941" y="114666"/>
                  </a:cubicBezTo>
                  <a:cubicBezTo>
                    <a:pt x="75294" y="114666"/>
                    <a:pt x="77647" y="112000"/>
                    <a:pt x="80000" y="112000"/>
                  </a:cubicBezTo>
                  <a:cubicBezTo>
                    <a:pt x="82352" y="112000"/>
                    <a:pt x="84705" y="114666"/>
                    <a:pt x="84705" y="114666"/>
                  </a:cubicBezTo>
                  <a:cubicBezTo>
                    <a:pt x="87058" y="109333"/>
                    <a:pt x="82352" y="104000"/>
                    <a:pt x="87058" y="98666"/>
                  </a:cubicBezTo>
                  <a:cubicBezTo>
                    <a:pt x="89411" y="96000"/>
                    <a:pt x="87058" y="93333"/>
                    <a:pt x="87058" y="88000"/>
                  </a:cubicBezTo>
                  <a:cubicBezTo>
                    <a:pt x="87058" y="85333"/>
                    <a:pt x="89411" y="82666"/>
                    <a:pt x="91764" y="80000"/>
                  </a:cubicBezTo>
                  <a:cubicBezTo>
                    <a:pt x="96470" y="74666"/>
                    <a:pt x="101176" y="72000"/>
                    <a:pt x="98823" y="64000"/>
                  </a:cubicBezTo>
                  <a:cubicBezTo>
                    <a:pt x="98823" y="58666"/>
                    <a:pt x="105882" y="48000"/>
                    <a:pt x="110588" y="50666"/>
                  </a:cubicBezTo>
                  <a:cubicBezTo>
                    <a:pt x="112941" y="53333"/>
                    <a:pt x="120000" y="50666"/>
                    <a:pt x="115294" y="48000"/>
                  </a:cubicBezTo>
                  <a:cubicBezTo>
                    <a:pt x="112941" y="42666"/>
                    <a:pt x="105882" y="40000"/>
                    <a:pt x="105882" y="34666"/>
                  </a:cubicBezTo>
                  <a:cubicBezTo>
                    <a:pt x="105882" y="29333"/>
                    <a:pt x="101176" y="24000"/>
                    <a:pt x="98823" y="18666"/>
                  </a:cubicBezTo>
                  <a:cubicBezTo>
                    <a:pt x="96470" y="10666"/>
                    <a:pt x="103529" y="18666"/>
                    <a:pt x="103529" y="16000"/>
                  </a:cubicBezTo>
                  <a:cubicBezTo>
                    <a:pt x="105882" y="13333"/>
                    <a:pt x="96470" y="10666"/>
                    <a:pt x="103529" y="8000"/>
                  </a:cubicBezTo>
                  <a:cubicBezTo>
                    <a:pt x="94117" y="5333"/>
                    <a:pt x="80000" y="0"/>
                    <a:pt x="77647" y="13333"/>
                  </a:cubicBezTo>
                  <a:cubicBezTo>
                    <a:pt x="75294" y="18666"/>
                    <a:pt x="80000" y="8000"/>
                    <a:pt x="77647" y="13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3" name="Google Shape;1153;p36"/>
            <p:cNvSpPr/>
            <p:nvPr/>
          </p:nvSpPr>
          <p:spPr>
            <a:xfrm>
              <a:off x="16709750" y="8717701"/>
              <a:ext cx="458600" cy="299442"/>
            </a:xfrm>
            <a:custGeom>
              <a:avLst/>
              <a:gdLst/>
              <a:ahLst/>
              <a:cxnLst/>
              <a:rect l="l" t="t" r="r" b="b"/>
              <a:pathLst>
                <a:path w="120000" h="120000" extrusionOk="0">
                  <a:moveTo>
                    <a:pt x="110204" y="37500"/>
                  </a:moveTo>
                  <a:cubicBezTo>
                    <a:pt x="117551" y="37500"/>
                    <a:pt x="119999" y="33750"/>
                    <a:pt x="115102" y="30000"/>
                  </a:cubicBezTo>
                  <a:cubicBezTo>
                    <a:pt x="110204" y="26250"/>
                    <a:pt x="110204" y="22500"/>
                    <a:pt x="105306" y="26250"/>
                  </a:cubicBezTo>
                  <a:cubicBezTo>
                    <a:pt x="102857" y="30000"/>
                    <a:pt x="105306" y="26250"/>
                    <a:pt x="102857" y="22500"/>
                  </a:cubicBezTo>
                  <a:cubicBezTo>
                    <a:pt x="102857" y="22500"/>
                    <a:pt x="100408" y="22500"/>
                    <a:pt x="100408" y="22500"/>
                  </a:cubicBezTo>
                  <a:cubicBezTo>
                    <a:pt x="100408" y="22500"/>
                    <a:pt x="100408" y="15000"/>
                    <a:pt x="100408" y="15000"/>
                  </a:cubicBezTo>
                  <a:cubicBezTo>
                    <a:pt x="97959" y="11250"/>
                    <a:pt x="95510" y="7500"/>
                    <a:pt x="95510" y="7500"/>
                  </a:cubicBezTo>
                  <a:cubicBezTo>
                    <a:pt x="90612" y="0"/>
                    <a:pt x="93061" y="3750"/>
                    <a:pt x="90612" y="7500"/>
                  </a:cubicBezTo>
                  <a:cubicBezTo>
                    <a:pt x="88163" y="11250"/>
                    <a:pt x="88163" y="3750"/>
                    <a:pt x="88163" y="3750"/>
                  </a:cubicBezTo>
                  <a:cubicBezTo>
                    <a:pt x="85714" y="3750"/>
                    <a:pt x="78367" y="18750"/>
                    <a:pt x="78367" y="22500"/>
                  </a:cubicBezTo>
                  <a:cubicBezTo>
                    <a:pt x="75918" y="22500"/>
                    <a:pt x="73469" y="26250"/>
                    <a:pt x="73469" y="30000"/>
                  </a:cubicBezTo>
                  <a:cubicBezTo>
                    <a:pt x="71020" y="30000"/>
                    <a:pt x="71020" y="33750"/>
                    <a:pt x="71020" y="33750"/>
                  </a:cubicBezTo>
                  <a:cubicBezTo>
                    <a:pt x="71020" y="37500"/>
                    <a:pt x="71020" y="37500"/>
                    <a:pt x="71020" y="37500"/>
                  </a:cubicBezTo>
                  <a:cubicBezTo>
                    <a:pt x="71020" y="41250"/>
                    <a:pt x="63673" y="41250"/>
                    <a:pt x="61224" y="45000"/>
                  </a:cubicBezTo>
                  <a:cubicBezTo>
                    <a:pt x="53877" y="45000"/>
                    <a:pt x="56326" y="52500"/>
                    <a:pt x="61224" y="56250"/>
                  </a:cubicBezTo>
                  <a:cubicBezTo>
                    <a:pt x="66122" y="63750"/>
                    <a:pt x="63673" y="56250"/>
                    <a:pt x="66122" y="52500"/>
                  </a:cubicBezTo>
                  <a:cubicBezTo>
                    <a:pt x="66122" y="48750"/>
                    <a:pt x="71020" y="48750"/>
                    <a:pt x="71020" y="48750"/>
                  </a:cubicBezTo>
                  <a:cubicBezTo>
                    <a:pt x="71020" y="48750"/>
                    <a:pt x="68571" y="45000"/>
                    <a:pt x="68571" y="41250"/>
                  </a:cubicBezTo>
                  <a:cubicBezTo>
                    <a:pt x="68571" y="45000"/>
                    <a:pt x="71020" y="48750"/>
                    <a:pt x="71020" y="48750"/>
                  </a:cubicBezTo>
                  <a:cubicBezTo>
                    <a:pt x="71020" y="48750"/>
                    <a:pt x="66122" y="48750"/>
                    <a:pt x="63673" y="52500"/>
                  </a:cubicBezTo>
                  <a:cubicBezTo>
                    <a:pt x="63673" y="63750"/>
                    <a:pt x="58775" y="52500"/>
                    <a:pt x="56326" y="48750"/>
                  </a:cubicBezTo>
                  <a:cubicBezTo>
                    <a:pt x="48979" y="60000"/>
                    <a:pt x="44081" y="71250"/>
                    <a:pt x="34285" y="75000"/>
                  </a:cubicBezTo>
                  <a:cubicBezTo>
                    <a:pt x="29387" y="78750"/>
                    <a:pt x="24489" y="78750"/>
                    <a:pt x="22040" y="86250"/>
                  </a:cubicBezTo>
                  <a:cubicBezTo>
                    <a:pt x="19591" y="90000"/>
                    <a:pt x="19591" y="93750"/>
                    <a:pt x="17142" y="97500"/>
                  </a:cubicBezTo>
                  <a:cubicBezTo>
                    <a:pt x="17142" y="101250"/>
                    <a:pt x="22040" y="105000"/>
                    <a:pt x="22040" y="105000"/>
                  </a:cubicBezTo>
                  <a:cubicBezTo>
                    <a:pt x="19591" y="108750"/>
                    <a:pt x="2448" y="97500"/>
                    <a:pt x="0" y="97500"/>
                  </a:cubicBezTo>
                  <a:cubicBezTo>
                    <a:pt x="2448" y="105000"/>
                    <a:pt x="7346" y="116250"/>
                    <a:pt x="12244" y="120000"/>
                  </a:cubicBezTo>
                  <a:cubicBezTo>
                    <a:pt x="14693" y="120000"/>
                    <a:pt x="17142" y="116250"/>
                    <a:pt x="17142" y="116250"/>
                  </a:cubicBezTo>
                  <a:cubicBezTo>
                    <a:pt x="22040" y="112500"/>
                    <a:pt x="29387" y="116250"/>
                    <a:pt x="29387" y="112500"/>
                  </a:cubicBezTo>
                  <a:cubicBezTo>
                    <a:pt x="36734" y="101250"/>
                    <a:pt x="41632" y="105000"/>
                    <a:pt x="48979" y="108750"/>
                  </a:cubicBezTo>
                  <a:cubicBezTo>
                    <a:pt x="56326" y="108750"/>
                    <a:pt x="63673" y="101250"/>
                    <a:pt x="66122" y="90000"/>
                  </a:cubicBezTo>
                  <a:cubicBezTo>
                    <a:pt x="68571" y="82500"/>
                    <a:pt x="71020" y="75000"/>
                    <a:pt x="73469" y="67500"/>
                  </a:cubicBezTo>
                  <a:cubicBezTo>
                    <a:pt x="73469" y="56250"/>
                    <a:pt x="75918" y="52500"/>
                    <a:pt x="83265" y="52500"/>
                  </a:cubicBezTo>
                  <a:cubicBezTo>
                    <a:pt x="90612" y="52500"/>
                    <a:pt x="97959" y="56250"/>
                    <a:pt x="105306" y="52500"/>
                  </a:cubicBezTo>
                  <a:cubicBezTo>
                    <a:pt x="115102" y="48750"/>
                    <a:pt x="97959" y="37500"/>
                    <a:pt x="110204" y="375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4" name="Google Shape;1154;p36"/>
            <p:cNvSpPr/>
            <p:nvPr/>
          </p:nvSpPr>
          <p:spPr>
            <a:xfrm>
              <a:off x="15776631" y="7679214"/>
              <a:ext cx="159235" cy="92380"/>
            </a:xfrm>
            <a:custGeom>
              <a:avLst/>
              <a:gdLst/>
              <a:ahLst/>
              <a:cxnLst/>
              <a:rect l="l" t="t" r="r" b="b"/>
              <a:pathLst>
                <a:path w="120000" h="120000" extrusionOk="0">
                  <a:moveTo>
                    <a:pt x="14117" y="96000"/>
                  </a:moveTo>
                  <a:cubicBezTo>
                    <a:pt x="21176" y="108000"/>
                    <a:pt x="42352" y="120000"/>
                    <a:pt x="49411" y="108000"/>
                  </a:cubicBezTo>
                  <a:cubicBezTo>
                    <a:pt x="63529" y="96000"/>
                    <a:pt x="70588" y="120000"/>
                    <a:pt x="84705" y="108000"/>
                  </a:cubicBezTo>
                  <a:cubicBezTo>
                    <a:pt x="91764" y="108000"/>
                    <a:pt x="120000" y="108000"/>
                    <a:pt x="112941" y="96000"/>
                  </a:cubicBezTo>
                  <a:cubicBezTo>
                    <a:pt x="105882" y="72000"/>
                    <a:pt x="98823" y="60000"/>
                    <a:pt x="105882" y="36000"/>
                  </a:cubicBezTo>
                  <a:cubicBezTo>
                    <a:pt x="91764" y="24000"/>
                    <a:pt x="77647" y="48000"/>
                    <a:pt x="70588" y="36000"/>
                  </a:cubicBezTo>
                  <a:cubicBezTo>
                    <a:pt x="63529" y="24000"/>
                    <a:pt x="49411" y="0"/>
                    <a:pt x="42352" y="12000"/>
                  </a:cubicBezTo>
                  <a:cubicBezTo>
                    <a:pt x="28235" y="36000"/>
                    <a:pt x="0" y="72000"/>
                    <a:pt x="14117" y="96000"/>
                  </a:cubicBezTo>
                  <a:cubicBezTo>
                    <a:pt x="21176" y="108000"/>
                    <a:pt x="7058" y="84000"/>
                    <a:pt x="14117" y="96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5" name="Google Shape;1155;p36"/>
            <p:cNvSpPr/>
            <p:nvPr/>
          </p:nvSpPr>
          <p:spPr>
            <a:xfrm>
              <a:off x="15410388" y="7574093"/>
              <a:ext cx="347132" cy="216615"/>
            </a:xfrm>
            <a:custGeom>
              <a:avLst/>
              <a:gdLst/>
              <a:ahLst/>
              <a:cxnLst/>
              <a:rect l="l" t="t" r="r" b="b"/>
              <a:pathLst>
                <a:path w="120000" h="120000" extrusionOk="0">
                  <a:moveTo>
                    <a:pt x="3243" y="15652"/>
                  </a:moveTo>
                  <a:cubicBezTo>
                    <a:pt x="0" y="20869"/>
                    <a:pt x="0" y="41739"/>
                    <a:pt x="0" y="46956"/>
                  </a:cubicBezTo>
                  <a:cubicBezTo>
                    <a:pt x="3243" y="52173"/>
                    <a:pt x="12972" y="57391"/>
                    <a:pt x="16216" y="67826"/>
                  </a:cubicBezTo>
                  <a:cubicBezTo>
                    <a:pt x="19459" y="67826"/>
                    <a:pt x="22702" y="73043"/>
                    <a:pt x="22702" y="73043"/>
                  </a:cubicBezTo>
                  <a:cubicBezTo>
                    <a:pt x="29189" y="78260"/>
                    <a:pt x="32432" y="73043"/>
                    <a:pt x="38918" y="78260"/>
                  </a:cubicBezTo>
                  <a:cubicBezTo>
                    <a:pt x="42162" y="78260"/>
                    <a:pt x="45405" y="83478"/>
                    <a:pt x="48648" y="83478"/>
                  </a:cubicBezTo>
                  <a:cubicBezTo>
                    <a:pt x="51891" y="83478"/>
                    <a:pt x="58378" y="83478"/>
                    <a:pt x="61621" y="83478"/>
                  </a:cubicBezTo>
                  <a:cubicBezTo>
                    <a:pt x="64864" y="88695"/>
                    <a:pt x="68108" y="93913"/>
                    <a:pt x="71351" y="99130"/>
                  </a:cubicBezTo>
                  <a:cubicBezTo>
                    <a:pt x="74594" y="99130"/>
                    <a:pt x="81081" y="99130"/>
                    <a:pt x="84324" y="104347"/>
                  </a:cubicBezTo>
                  <a:cubicBezTo>
                    <a:pt x="87567" y="104347"/>
                    <a:pt x="90810" y="114782"/>
                    <a:pt x="94054" y="114782"/>
                  </a:cubicBezTo>
                  <a:cubicBezTo>
                    <a:pt x="97297" y="114782"/>
                    <a:pt x="100540" y="104347"/>
                    <a:pt x="103783" y="104347"/>
                  </a:cubicBezTo>
                  <a:cubicBezTo>
                    <a:pt x="107027" y="109565"/>
                    <a:pt x="107027" y="120000"/>
                    <a:pt x="113513" y="114782"/>
                  </a:cubicBezTo>
                  <a:cubicBezTo>
                    <a:pt x="113513" y="114782"/>
                    <a:pt x="120000" y="109565"/>
                    <a:pt x="120000" y="109565"/>
                  </a:cubicBezTo>
                  <a:cubicBezTo>
                    <a:pt x="120000" y="104347"/>
                    <a:pt x="120000" y="99130"/>
                    <a:pt x="120000" y="93913"/>
                  </a:cubicBezTo>
                  <a:cubicBezTo>
                    <a:pt x="116756" y="88695"/>
                    <a:pt x="120000" y="83478"/>
                    <a:pt x="120000" y="73043"/>
                  </a:cubicBezTo>
                  <a:cubicBezTo>
                    <a:pt x="113513" y="73043"/>
                    <a:pt x="110270" y="78260"/>
                    <a:pt x="103783" y="73043"/>
                  </a:cubicBezTo>
                  <a:cubicBezTo>
                    <a:pt x="103783" y="73043"/>
                    <a:pt x="100540" y="67826"/>
                    <a:pt x="100540" y="67826"/>
                  </a:cubicBezTo>
                  <a:cubicBezTo>
                    <a:pt x="97297" y="67826"/>
                    <a:pt x="94054" y="73043"/>
                    <a:pt x="90810" y="67826"/>
                  </a:cubicBezTo>
                  <a:cubicBezTo>
                    <a:pt x="90810" y="67826"/>
                    <a:pt x="87567" y="62608"/>
                    <a:pt x="84324" y="62608"/>
                  </a:cubicBezTo>
                  <a:cubicBezTo>
                    <a:pt x="81081" y="62608"/>
                    <a:pt x="77837" y="73043"/>
                    <a:pt x="77837" y="62608"/>
                  </a:cubicBezTo>
                  <a:cubicBezTo>
                    <a:pt x="71351" y="52173"/>
                    <a:pt x="68108" y="57391"/>
                    <a:pt x="64864" y="52173"/>
                  </a:cubicBezTo>
                  <a:cubicBezTo>
                    <a:pt x="61621" y="46956"/>
                    <a:pt x="61621" y="41739"/>
                    <a:pt x="58378" y="41739"/>
                  </a:cubicBezTo>
                  <a:cubicBezTo>
                    <a:pt x="55135" y="36521"/>
                    <a:pt x="51891" y="36521"/>
                    <a:pt x="51891" y="36521"/>
                  </a:cubicBezTo>
                  <a:cubicBezTo>
                    <a:pt x="45405" y="31304"/>
                    <a:pt x="35675" y="20869"/>
                    <a:pt x="32432" y="10434"/>
                  </a:cubicBezTo>
                  <a:cubicBezTo>
                    <a:pt x="32432" y="5217"/>
                    <a:pt x="29189" y="0"/>
                    <a:pt x="25945" y="0"/>
                  </a:cubicBezTo>
                  <a:cubicBezTo>
                    <a:pt x="19459" y="0"/>
                    <a:pt x="19459" y="5217"/>
                    <a:pt x="16216" y="10434"/>
                  </a:cubicBezTo>
                  <a:cubicBezTo>
                    <a:pt x="16216" y="15652"/>
                    <a:pt x="12972" y="10434"/>
                    <a:pt x="12972" y="10434"/>
                  </a:cubicBezTo>
                  <a:cubicBezTo>
                    <a:pt x="9729" y="15652"/>
                    <a:pt x="6486" y="15652"/>
                    <a:pt x="3243" y="15652"/>
                  </a:cubicBezTo>
                  <a:cubicBezTo>
                    <a:pt x="0" y="20869"/>
                    <a:pt x="6486" y="15652"/>
                    <a:pt x="3243" y="1565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6" name="Google Shape;1156;p36"/>
            <p:cNvSpPr/>
            <p:nvPr/>
          </p:nvSpPr>
          <p:spPr>
            <a:xfrm>
              <a:off x="16372170" y="8360921"/>
              <a:ext cx="261145" cy="216615"/>
            </a:xfrm>
            <a:custGeom>
              <a:avLst/>
              <a:gdLst/>
              <a:ahLst/>
              <a:cxnLst/>
              <a:rect l="l" t="t" r="r" b="b"/>
              <a:pathLst>
                <a:path w="120000" h="120000" extrusionOk="0">
                  <a:moveTo>
                    <a:pt x="59999" y="99130"/>
                  </a:moveTo>
                  <a:cubicBezTo>
                    <a:pt x="59999" y="93913"/>
                    <a:pt x="85714" y="104347"/>
                    <a:pt x="81428" y="93913"/>
                  </a:cubicBezTo>
                  <a:cubicBezTo>
                    <a:pt x="81428" y="93913"/>
                    <a:pt x="77142" y="78260"/>
                    <a:pt x="81428" y="78260"/>
                  </a:cubicBezTo>
                  <a:cubicBezTo>
                    <a:pt x="85714" y="78260"/>
                    <a:pt x="89999" y="83478"/>
                    <a:pt x="89999" y="73043"/>
                  </a:cubicBezTo>
                  <a:cubicBezTo>
                    <a:pt x="89999" y="62608"/>
                    <a:pt x="98571" y="67826"/>
                    <a:pt x="102857" y="62608"/>
                  </a:cubicBezTo>
                  <a:cubicBezTo>
                    <a:pt x="111428" y="62608"/>
                    <a:pt x="111428" y="52173"/>
                    <a:pt x="115714" y="46956"/>
                  </a:cubicBezTo>
                  <a:cubicBezTo>
                    <a:pt x="119999" y="36521"/>
                    <a:pt x="107142" y="10434"/>
                    <a:pt x="111428" y="5217"/>
                  </a:cubicBezTo>
                  <a:cubicBezTo>
                    <a:pt x="102857" y="10434"/>
                    <a:pt x="102857" y="10434"/>
                    <a:pt x="94285" y="5217"/>
                  </a:cubicBezTo>
                  <a:cubicBezTo>
                    <a:pt x="89999" y="0"/>
                    <a:pt x="81428" y="10434"/>
                    <a:pt x="81428" y="10434"/>
                  </a:cubicBezTo>
                  <a:cubicBezTo>
                    <a:pt x="81428" y="20869"/>
                    <a:pt x="72857" y="10434"/>
                    <a:pt x="72857" y="10434"/>
                  </a:cubicBezTo>
                  <a:cubicBezTo>
                    <a:pt x="55714" y="5217"/>
                    <a:pt x="25714" y="0"/>
                    <a:pt x="12857" y="15652"/>
                  </a:cubicBezTo>
                  <a:cubicBezTo>
                    <a:pt x="8571" y="20869"/>
                    <a:pt x="0" y="26086"/>
                    <a:pt x="0" y="36521"/>
                  </a:cubicBezTo>
                  <a:cubicBezTo>
                    <a:pt x="0" y="41739"/>
                    <a:pt x="4285" y="46956"/>
                    <a:pt x="4285" y="52173"/>
                  </a:cubicBezTo>
                  <a:cubicBezTo>
                    <a:pt x="12857" y="57391"/>
                    <a:pt x="12857" y="67826"/>
                    <a:pt x="12857" y="73043"/>
                  </a:cubicBezTo>
                  <a:cubicBezTo>
                    <a:pt x="17142" y="83478"/>
                    <a:pt x="17142" y="88695"/>
                    <a:pt x="21428" y="93913"/>
                  </a:cubicBezTo>
                  <a:cubicBezTo>
                    <a:pt x="21428" y="99130"/>
                    <a:pt x="25714" y="93913"/>
                    <a:pt x="25714" y="99130"/>
                  </a:cubicBezTo>
                  <a:cubicBezTo>
                    <a:pt x="29999" y="99130"/>
                    <a:pt x="25714" y="104347"/>
                    <a:pt x="29999" y="109565"/>
                  </a:cubicBezTo>
                  <a:cubicBezTo>
                    <a:pt x="38571" y="109565"/>
                    <a:pt x="34285" y="114782"/>
                    <a:pt x="34285" y="120000"/>
                  </a:cubicBezTo>
                  <a:cubicBezTo>
                    <a:pt x="34285" y="114782"/>
                    <a:pt x="59999" y="104347"/>
                    <a:pt x="59999" y="99130"/>
                  </a:cubicBezTo>
                  <a:cubicBezTo>
                    <a:pt x="59999" y="99130"/>
                    <a:pt x="59999" y="104347"/>
                    <a:pt x="59999" y="9913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7" name="Google Shape;1157;p36"/>
            <p:cNvSpPr/>
            <p:nvPr/>
          </p:nvSpPr>
          <p:spPr>
            <a:xfrm>
              <a:off x="16270259" y="8743185"/>
              <a:ext cx="207006" cy="245289"/>
            </a:xfrm>
            <a:custGeom>
              <a:avLst/>
              <a:gdLst/>
              <a:ahLst/>
              <a:cxnLst/>
              <a:rect l="l" t="t" r="r" b="b"/>
              <a:pathLst>
                <a:path w="120000" h="120000" extrusionOk="0">
                  <a:moveTo>
                    <a:pt x="54545" y="13846"/>
                  </a:moveTo>
                  <a:cubicBezTo>
                    <a:pt x="49090" y="13846"/>
                    <a:pt x="43636" y="18461"/>
                    <a:pt x="38181" y="18461"/>
                  </a:cubicBezTo>
                  <a:cubicBezTo>
                    <a:pt x="38181" y="13846"/>
                    <a:pt x="32727" y="18461"/>
                    <a:pt x="32727" y="18461"/>
                  </a:cubicBezTo>
                  <a:cubicBezTo>
                    <a:pt x="27272" y="18461"/>
                    <a:pt x="27272" y="9230"/>
                    <a:pt x="27272" y="4615"/>
                  </a:cubicBezTo>
                  <a:cubicBezTo>
                    <a:pt x="21818" y="0"/>
                    <a:pt x="10909" y="0"/>
                    <a:pt x="0" y="0"/>
                  </a:cubicBezTo>
                  <a:cubicBezTo>
                    <a:pt x="5454" y="4615"/>
                    <a:pt x="5454" y="18461"/>
                    <a:pt x="5454" y="27692"/>
                  </a:cubicBezTo>
                  <a:cubicBezTo>
                    <a:pt x="10909" y="36923"/>
                    <a:pt x="16363" y="50769"/>
                    <a:pt x="21818" y="64615"/>
                  </a:cubicBezTo>
                  <a:cubicBezTo>
                    <a:pt x="32727" y="73846"/>
                    <a:pt x="38181" y="87692"/>
                    <a:pt x="49090" y="96923"/>
                  </a:cubicBezTo>
                  <a:cubicBezTo>
                    <a:pt x="65454" y="101538"/>
                    <a:pt x="81818" y="120000"/>
                    <a:pt x="103636" y="120000"/>
                  </a:cubicBezTo>
                  <a:cubicBezTo>
                    <a:pt x="120000" y="120000"/>
                    <a:pt x="114545" y="115384"/>
                    <a:pt x="109090" y="106153"/>
                  </a:cubicBezTo>
                  <a:cubicBezTo>
                    <a:pt x="98181" y="92307"/>
                    <a:pt x="87272" y="83076"/>
                    <a:pt x="87272" y="64615"/>
                  </a:cubicBezTo>
                  <a:cubicBezTo>
                    <a:pt x="87272" y="50769"/>
                    <a:pt x="98181" y="41538"/>
                    <a:pt x="87272" y="27692"/>
                  </a:cubicBezTo>
                  <a:cubicBezTo>
                    <a:pt x="81818" y="23076"/>
                    <a:pt x="60000" y="0"/>
                    <a:pt x="54545" y="13846"/>
                  </a:cubicBezTo>
                  <a:cubicBezTo>
                    <a:pt x="49090" y="18461"/>
                    <a:pt x="54545" y="9230"/>
                    <a:pt x="54545" y="1384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8" name="Google Shape;1158;p36"/>
            <p:cNvSpPr/>
            <p:nvPr/>
          </p:nvSpPr>
          <p:spPr>
            <a:xfrm>
              <a:off x="15104655" y="6264832"/>
              <a:ext cx="2799367" cy="1825318"/>
            </a:xfrm>
            <a:custGeom>
              <a:avLst/>
              <a:gdLst/>
              <a:ahLst/>
              <a:cxnLst/>
              <a:rect l="l" t="t" r="r" b="b"/>
              <a:pathLst>
                <a:path w="120000" h="120000" extrusionOk="0">
                  <a:moveTo>
                    <a:pt x="119200" y="22769"/>
                  </a:moveTo>
                  <a:cubicBezTo>
                    <a:pt x="119200" y="21538"/>
                    <a:pt x="117600" y="22153"/>
                    <a:pt x="117200" y="22769"/>
                  </a:cubicBezTo>
                  <a:cubicBezTo>
                    <a:pt x="116400" y="22769"/>
                    <a:pt x="116000" y="23384"/>
                    <a:pt x="115200" y="24000"/>
                  </a:cubicBezTo>
                  <a:cubicBezTo>
                    <a:pt x="114400" y="24615"/>
                    <a:pt x="111600" y="24615"/>
                    <a:pt x="111600" y="22769"/>
                  </a:cubicBezTo>
                  <a:cubicBezTo>
                    <a:pt x="110800" y="20307"/>
                    <a:pt x="110400" y="19076"/>
                    <a:pt x="108800" y="17846"/>
                  </a:cubicBezTo>
                  <a:cubicBezTo>
                    <a:pt x="107600" y="17230"/>
                    <a:pt x="105200" y="17230"/>
                    <a:pt x="104800" y="14769"/>
                  </a:cubicBezTo>
                  <a:cubicBezTo>
                    <a:pt x="104400" y="11076"/>
                    <a:pt x="103600" y="6769"/>
                    <a:pt x="102000" y="3692"/>
                  </a:cubicBezTo>
                  <a:cubicBezTo>
                    <a:pt x="100800" y="1846"/>
                    <a:pt x="99200" y="1846"/>
                    <a:pt x="97600" y="615"/>
                  </a:cubicBezTo>
                  <a:cubicBezTo>
                    <a:pt x="96000" y="0"/>
                    <a:pt x="93200" y="615"/>
                    <a:pt x="91600" y="1846"/>
                  </a:cubicBezTo>
                  <a:cubicBezTo>
                    <a:pt x="91200" y="2461"/>
                    <a:pt x="90400" y="3076"/>
                    <a:pt x="90000" y="3692"/>
                  </a:cubicBezTo>
                  <a:cubicBezTo>
                    <a:pt x="90000" y="4307"/>
                    <a:pt x="91200" y="4307"/>
                    <a:pt x="91200" y="4923"/>
                  </a:cubicBezTo>
                  <a:cubicBezTo>
                    <a:pt x="91600" y="7384"/>
                    <a:pt x="89600" y="9230"/>
                    <a:pt x="89200" y="11076"/>
                  </a:cubicBezTo>
                  <a:cubicBezTo>
                    <a:pt x="88800" y="11692"/>
                    <a:pt x="88800" y="12307"/>
                    <a:pt x="88800" y="12923"/>
                  </a:cubicBezTo>
                  <a:cubicBezTo>
                    <a:pt x="88800" y="13538"/>
                    <a:pt x="88800" y="13538"/>
                    <a:pt x="88800" y="14153"/>
                  </a:cubicBezTo>
                  <a:cubicBezTo>
                    <a:pt x="88800" y="15384"/>
                    <a:pt x="87600" y="15384"/>
                    <a:pt x="86800" y="16000"/>
                  </a:cubicBezTo>
                  <a:cubicBezTo>
                    <a:pt x="86400" y="16000"/>
                    <a:pt x="86000" y="16615"/>
                    <a:pt x="85600" y="16615"/>
                  </a:cubicBezTo>
                  <a:cubicBezTo>
                    <a:pt x="85200" y="16615"/>
                    <a:pt x="83200" y="15384"/>
                    <a:pt x="83200" y="15384"/>
                  </a:cubicBezTo>
                  <a:cubicBezTo>
                    <a:pt x="82800" y="16615"/>
                    <a:pt x="82400" y="18461"/>
                    <a:pt x="82000" y="19692"/>
                  </a:cubicBezTo>
                  <a:cubicBezTo>
                    <a:pt x="82000" y="20307"/>
                    <a:pt x="81600" y="20923"/>
                    <a:pt x="81600" y="21538"/>
                  </a:cubicBezTo>
                  <a:cubicBezTo>
                    <a:pt x="81600" y="21538"/>
                    <a:pt x="80800" y="25230"/>
                    <a:pt x="82000" y="24000"/>
                  </a:cubicBezTo>
                  <a:cubicBezTo>
                    <a:pt x="82400" y="23384"/>
                    <a:pt x="82400" y="23384"/>
                    <a:pt x="83200" y="23384"/>
                  </a:cubicBezTo>
                  <a:cubicBezTo>
                    <a:pt x="83600" y="23384"/>
                    <a:pt x="84400" y="24615"/>
                    <a:pt x="84800" y="24000"/>
                  </a:cubicBezTo>
                  <a:cubicBezTo>
                    <a:pt x="86400" y="22153"/>
                    <a:pt x="87600" y="23384"/>
                    <a:pt x="88800" y="25846"/>
                  </a:cubicBezTo>
                  <a:cubicBezTo>
                    <a:pt x="89200" y="26461"/>
                    <a:pt x="90000" y="27692"/>
                    <a:pt x="89600" y="28307"/>
                  </a:cubicBezTo>
                  <a:cubicBezTo>
                    <a:pt x="89600" y="28307"/>
                    <a:pt x="88000" y="27692"/>
                    <a:pt x="87600" y="27692"/>
                  </a:cubicBezTo>
                  <a:cubicBezTo>
                    <a:pt x="86400" y="28307"/>
                    <a:pt x="84800" y="28307"/>
                    <a:pt x="83600" y="28923"/>
                  </a:cubicBezTo>
                  <a:cubicBezTo>
                    <a:pt x="82400" y="29538"/>
                    <a:pt x="82400" y="33230"/>
                    <a:pt x="80800" y="33230"/>
                  </a:cubicBezTo>
                  <a:cubicBezTo>
                    <a:pt x="80000" y="33230"/>
                    <a:pt x="79200" y="32615"/>
                    <a:pt x="78800" y="33846"/>
                  </a:cubicBezTo>
                  <a:cubicBezTo>
                    <a:pt x="78400" y="34461"/>
                    <a:pt x="77600" y="35692"/>
                    <a:pt x="76800" y="35692"/>
                  </a:cubicBezTo>
                  <a:cubicBezTo>
                    <a:pt x="75600" y="35076"/>
                    <a:pt x="73200" y="32615"/>
                    <a:pt x="72800" y="36307"/>
                  </a:cubicBezTo>
                  <a:cubicBezTo>
                    <a:pt x="72800" y="37538"/>
                    <a:pt x="73600" y="38153"/>
                    <a:pt x="73600" y="38769"/>
                  </a:cubicBezTo>
                  <a:cubicBezTo>
                    <a:pt x="73600" y="40000"/>
                    <a:pt x="72400" y="40000"/>
                    <a:pt x="72000" y="40615"/>
                  </a:cubicBezTo>
                  <a:cubicBezTo>
                    <a:pt x="70800" y="42461"/>
                    <a:pt x="70400" y="44307"/>
                    <a:pt x="68800" y="44307"/>
                  </a:cubicBezTo>
                  <a:cubicBezTo>
                    <a:pt x="66800" y="44307"/>
                    <a:pt x="64800" y="44307"/>
                    <a:pt x="62800" y="44923"/>
                  </a:cubicBezTo>
                  <a:cubicBezTo>
                    <a:pt x="62000" y="45538"/>
                    <a:pt x="60400" y="48000"/>
                    <a:pt x="60000" y="47384"/>
                  </a:cubicBezTo>
                  <a:cubicBezTo>
                    <a:pt x="59200" y="47384"/>
                    <a:pt x="58800" y="46153"/>
                    <a:pt x="58400" y="46153"/>
                  </a:cubicBezTo>
                  <a:cubicBezTo>
                    <a:pt x="57600" y="46153"/>
                    <a:pt x="57200" y="46153"/>
                    <a:pt x="56400" y="46153"/>
                  </a:cubicBezTo>
                  <a:cubicBezTo>
                    <a:pt x="55600" y="45538"/>
                    <a:pt x="54800" y="45538"/>
                    <a:pt x="54000" y="44307"/>
                  </a:cubicBezTo>
                  <a:cubicBezTo>
                    <a:pt x="53200" y="43692"/>
                    <a:pt x="52800" y="43692"/>
                    <a:pt x="52400" y="43076"/>
                  </a:cubicBezTo>
                  <a:cubicBezTo>
                    <a:pt x="50800" y="43076"/>
                    <a:pt x="50000" y="43076"/>
                    <a:pt x="48400" y="43076"/>
                  </a:cubicBezTo>
                  <a:cubicBezTo>
                    <a:pt x="47200" y="43076"/>
                    <a:pt x="45200" y="43692"/>
                    <a:pt x="43600" y="43076"/>
                  </a:cubicBezTo>
                  <a:cubicBezTo>
                    <a:pt x="43200" y="43076"/>
                    <a:pt x="42800" y="41846"/>
                    <a:pt x="42800" y="41230"/>
                  </a:cubicBezTo>
                  <a:cubicBezTo>
                    <a:pt x="42000" y="40000"/>
                    <a:pt x="41600" y="38769"/>
                    <a:pt x="40800" y="37538"/>
                  </a:cubicBezTo>
                  <a:cubicBezTo>
                    <a:pt x="39600" y="36307"/>
                    <a:pt x="38800" y="34461"/>
                    <a:pt x="37600" y="34461"/>
                  </a:cubicBezTo>
                  <a:cubicBezTo>
                    <a:pt x="36800" y="34461"/>
                    <a:pt x="32400" y="34461"/>
                    <a:pt x="33200" y="32000"/>
                  </a:cubicBezTo>
                  <a:cubicBezTo>
                    <a:pt x="34000" y="29538"/>
                    <a:pt x="33600" y="25230"/>
                    <a:pt x="31600" y="23384"/>
                  </a:cubicBezTo>
                  <a:cubicBezTo>
                    <a:pt x="30000" y="21538"/>
                    <a:pt x="28000" y="21538"/>
                    <a:pt x="27600" y="17846"/>
                  </a:cubicBezTo>
                  <a:cubicBezTo>
                    <a:pt x="27200" y="18461"/>
                    <a:pt x="26800" y="17846"/>
                    <a:pt x="26400" y="18461"/>
                  </a:cubicBezTo>
                  <a:cubicBezTo>
                    <a:pt x="26000" y="19076"/>
                    <a:pt x="26000" y="19076"/>
                    <a:pt x="26000" y="19692"/>
                  </a:cubicBezTo>
                  <a:cubicBezTo>
                    <a:pt x="25200" y="21538"/>
                    <a:pt x="24000" y="20923"/>
                    <a:pt x="23600" y="22769"/>
                  </a:cubicBezTo>
                  <a:cubicBezTo>
                    <a:pt x="23600" y="24000"/>
                    <a:pt x="24400" y="25230"/>
                    <a:pt x="24000" y="25846"/>
                  </a:cubicBezTo>
                  <a:cubicBezTo>
                    <a:pt x="23600" y="26461"/>
                    <a:pt x="22800" y="27076"/>
                    <a:pt x="22400" y="27076"/>
                  </a:cubicBezTo>
                  <a:cubicBezTo>
                    <a:pt x="22000" y="27692"/>
                    <a:pt x="21600" y="26461"/>
                    <a:pt x="21200" y="27076"/>
                  </a:cubicBezTo>
                  <a:cubicBezTo>
                    <a:pt x="20400" y="27076"/>
                    <a:pt x="20000" y="26461"/>
                    <a:pt x="19200" y="25846"/>
                  </a:cubicBezTo>
                  <a:cubicBezTo>
                    <a:pt x="18800" y="25230"/>
                    <a:pt x="18400" y="28307"/>
                    <a:pt x="18000" y="28923"/>
                  </a:cubicBezTo>
                  <a:cubicBezTo>
                    <a:pt x="18000" y="29538"/>
                    <a:pt x="17600" y="30769"/>
                    <a:pt x="17600" y="31384"/>
                  </a:cubicBezTo>
                  <a:cubicBezTo>
                    <a:pt x="17600" y="32615"/>
                    <a:pt x="18000" y="32615"/>
                    <a:pt x="18000" y="33230"/>
                  </a:cubicBezTo>
                  <a:cubicBezTo>
                    <a:pt x="18000" y="34461"/>
                    <a:pt x="15600" y="33230"/>
                    <a:pt x="15600" y="33230"/>
                  </a:cubicBezTo>
                  <a:cubicBezTo>
                    <a:pt x="14800" y="33846"/>
                    <a:pt x="13200" y="33846"/>
                    <a:pt x="12800" y="34461"/>
                  </a:cubicBezTo>
                  <a:cubicBezTo>
                    <a:pt x="13200" y="33846"/>
                    <a:pt x="13600" y="38153"/>
                    <a:pt x="13600" y="38769"/>
                  </a:cubicBezTo>
                  <a:cubicBezTo>
                    <a:pt x="14000" y="39384"/>
                    <a:pt x="14400" y="40000"/>
                    <a:pt x="14800" y="40615"/>
                  </a:cubicBezTo>
                  <a:cubicBezTo>
                    <a:pt x="14800" y="41230"/>
                    <a:pt x="13600" y="42461"/>
                    <a:pt x="13200" y="43076"/>
                  </a:cubicBezTo>
                  <a:cubicBezTo>
                    <a:pt x="12800" y="43692"/>
                    <a:pt x="13200" y="45538"/>
                    <a:pt x="12800" y="45538"/>
                  </a:cubicBezTo>
                  <a:cubicBezTo>
                    <a:pt x="12400" y="46153"/>
                    <a:pt x="11600" y="46153"/>
                    <a:pt x="11200" y="46769"/>
                  </a:cubicBezTo>
                  <a:cubicBezTo>
                    <a:pt x="10400" y="47384"/>
                    <a:pt x="10000" y="48000"/>
                    <a:pt x="9600" y="48615"/>
                  </a:cubicBezTo>
                  <a:cubicBezTo>
                    <a:pt x="8800" y="48615"/>
                    <a:pt x="8400" y="48615"/>
                    <a:pt x="7600" y="49230"/>
                  </a:cubicBezTo>
                  <a:cubicBezTo>
                    <a:pt x="6800" y="49230"/>
                    <a:pt x="6400" y="49846"/>
                    <a:pt x="6000" y="51076"/>
                  </a:cubicBezTo>
                  <a:cubicBezTo>
                    <a:pt x="6000" y="51076"/>
                    <a:pt x="4400" y="51692"/>
                    <a:pt x="4400" y="51692"/>
                  </a:cubicBezTo>
                  <a:cubicBezTo>
                    <a:pt x="4400" y="51692"/>
                    <a:pt x="4400" y="51076"/>
                    <a:pt x="4400" y="51076"/>
                  </a:cubicBezTo>
                  <a:cubicBezTo>
                    <a:pt x="4000" y="51076"/>
                    <a:pt x="3600" y="51076"/>
                    <a:pt x="2800" y="51076"/>
                  </a:cubicBezTo>
                  <a:cubicBezTo>
                    <a:pt x="2400" y="51076"/>
                    <a:pt x="1200" y="52307"/>
                    <a:pt x="1200" y="52923"/>
                  </a:cubicBezTo>
                  <a:cubicBezTo>
                    <a:pt x="800" y="54153"/>
                    <a:pt x="400" y="55384"/>
                    <a:pt x="400" y="56000"/>
                  </a:cubicBezTo>
                  <a:cubicBezTo>
                    <a:pt x="0" y="57230"/>
                    <a:pt x="1200" y="58461"/>
                    <a:pt x="1600" y="58461"/>
                  </a:cubicBezTo>
                  <a:cubicBezTo>
                    <a:pt x="2800" y="58461"/>
                    <a:pt x="2400" y="58461"/>
                    <a:pt x="2800" y="60307"/>
                  </a:cubicBezTo>
                  <a:cubicBezTo>
                    <a:pt x="2800" y="60923"/>
                    <a:pt x="3200" y="60923"/>
                    <a:pt x="3200" y="62153"/>
                  </a:cubicBezTo>
                  <a:cubicBezTo>
                    <a:pt x="3200" y="62153"/>
                    <a:pt x="2800" y="63384"/>
                    <a:pt x="2800" y="63384"/>
                  </a:cubicBezTo>
                  <a:cubicBezTo>
                    <a:pt x="3600" y="64000"/>
                    <a:pt x="4000" y="64000"/>
                    <a:pt x="4400" y="64615"/>
                  </a:cubicBezTo>
                  <a:cubicBezTo>
                    <a:pt x="5200" y="65846"/>
                    <a:pt x="4800" y="67076"/>
                    <a:pt x="5600" y="67692"/>
                  </a:cubicBezTo>
                  <a:cubicBezTo>
                    <a:pt x="6400" y="68307"/>
                    <a:pt x="7200" y="68923"/>
                    <a:pt x="8000" y="69538"/>
                  </a:cubicBezTo>
                  <a:cubicBezTo>
                    <a:pt x="8400" y="69538"/>
                    <a:pt x="8800" y="68923"/>
                    <a:pt x="9200" y="68307"/>
                  </a:cubicBezTo>
                  <a:cubicBezTo>
                    <a:pt x="10400" y="67076"/>
                    <a:pt x="12400" y="67692"/>
                    <a:pt x="13200" y="69538"/>
                  </a:cubicBezTo>
                  <a:cubicBezTo>
                    <a:pt x="13600" y="70769"/>
                    <a:pt x="12800" y="71384"/>
                    <a:pt x="12400" y="72000"/>
                  </a:cubicBezTo>
                  <a:cubicBezTo>
                    <a:pt x="12000" y="72615"/>
                    <a:pt x="12000" y="72615"/>
                    <a:pt x="12000" y="73230"/>
                  </a:cubicBezTo>
                  <a:cubicBezTo>
                    <a:pt x="11600" y="74461"/>
                    <a:pt x="11200" y="74461"/>
                    <a:pt x="10800" y="74461"/>
                  </a:cubicBezTo>
                  <a:cubicBezTo>
                    <a:pt x="9600" y="75692"/>
                    <a:pt x="12800" y="77538"/>
                    <a:pt x="11600" y="78769"/>
                  </a:cubicBezTo>
                  <a:cubicBezTo>
                    <a:pt x="11200" y="80000"/>
                    <a:pt x="10800" y="79384"/>
                    <a:pt x="10000" y="79384"/>
                  </a:cubicBezTo>
                  <a:cubicBezTo>
                    <a:pt x="8400" y="78769"/>
                    <a:pt x="10400" y="81230"/>
                    <a:pt x="10400" y="81230"/>
                  </a:cubicBezTo>
                  <a:cubicBezTo>
                    <a:pt x="10400" y="82461"/>
                    <a:pt x="10000" y="83076"/>
                    <a:pt x="10800" y="83076"/>
                  </a:cubicBezTo>
                  <a:cubicBezTo>
                    <a:pt x="11600" y="83692"/>
                    <a:pt x="11600" y="84307"/>
                    <a:pt x="12400" y="84923"/>
                  </a:cubicBezTo>
                  <a:cubicBezTo>
                    <a:pt x="13200" y="84923"/>
                    <a:pt x="13600" y="86153"/>
                    <a:pt x="14400" y="86769"/>
                  </a:cubicBezTo>
                  <a:cubicBezTo>
                    <a:pt x="14400" y="86769"/>
                    <a:pt x="14800" y="87384"/>
                    <a:pt x="15200" y="87384"/>
                  </a:cubicBezTo>
                  <a:cubicBezTo>
                    <a:pt x="15600" y="87384"/>
                    <a:pt x="15200" y="86153"/>
                    <a:pt x="16000" y="86153"/>
                  </a:cubicBezTo>
                  <a:cubicBezTo>
                    <a:pt x="17600" y="86153"/>
                    <a:pt x="18400" y="90461"/>
                    <a:pt x="20000" y="90461"/>
                  </a:cubicBezTo>
                  <a:cubicBezTo>
                    <a:pt x="20800" y="90461"/>
                    <a:pt x="20800" y="92307"/>
                    <a:pt x="21600" y="92307"/>
                  </a:cubicBezTo>
                  <a:cubicBezTo>
                    <a:pt x="22400" y="92923"/>
                    <a:pt x="22800" y="94153"/>
                    <a:pt x="23200" y="94153"/>
                  </a:cubicBezTo>
                  <a:cubicBezTo>
                    <a:pt x="24000" y="92923"/>
                    <a:pt x="24000" y="94769"/>
                    <a:pt x="24800" y="94769"/>
                  </a:cubicBezTo>
                  <a:cubicBezTo>
                    <a:pt x="25200" y="94769"/>
                    <a:pt x="25200" y="94153"/>
                    <a:pt x="25600" y="94153"/>
                  </a:cubicBezTo>
                  <a:cubicBezTo>
                    <a:pt x="26000" y="94153"/>
                    <a:pt x="26000" y="94769"/>
                    <a:pt x="26400" y="95384"/>
                  </a:cubicBezTo>
                  <a:cubicBezTo>
                    <a:pt x="27200" y="95384"/>
                    <a:pt x="28000" y="95384"/>
                    <a:pt x="28800" y="94769"/>
                  </a:cubicBezTo>
                  <a:cubicBezTo>
                    <a:pt x="30000" y="94153"/>
                    <a:pt x="29200" y="95384"/>
                    <a:pt x="29600" y="96000"/>
                  </a:cubicBezTo>
                  <a:cubicBezTo>
                    <a:pt x="29600" y="96000"/>
                    <a:pt x="30400" y="94153"/>
                    <a:pt x="30800" y="94153"/>
                  </a:cubicBezTo>
                  <a:cubicBezTo>
                    <a:pt x="31200" y="93538"/>
                    <a:pt x="32000" y="93538"/>
                    <a:pt x="32400" y="94153"/>
                  </a:cubicBezTo>
                  <a:cubicBezTo>
                    <a:pt x="33200" y="95384"/>
                    <a:pt x="34000" y="94153"/>
                    <a:pt x="34800" y="94769"/>
                  </a:cubicBezTo>
                  <a:cubicBezTo>
                    <a:pt x="35600" y="95384"/>
                    <a:pt x="36400" y="94153"/>
                    <a:pt x="36800" y="92923"/>
                  </a:cubicBezTo>
                  <a:cubicBezTo>
                    <a:pt x="37200" y="92923"/>
                    <a:pt x="37200" y="92307"/>
                    <a:pt x="37600" y="92307"/>
                  </a:cubicBezTo>
                  <a:cubicBezTo>
                    <a:pt x="38000" y="91692"/>
                    <a:pt x="38400" y="92307"/>
                    <a:pt x="38800" y="91692"/>
                  </a:cubicBezTo>
                  <a:cubicBezTo>
                    <a:pt x="39200" y="91076"/>
                    <a:pt x="39600" y="89846"/>
                    <a:pt x="40400" y="90461"/>
                  </a:cubicBezTo>
                  <a:cubicBezTo>
                    <a:pt x="41200" y="91076"/>
                    <a:pt x="41200" y="91076"/>
                    <a:pt x="42400" y="89846"/>
                  </a:cubicBezTo>
                  <a:cubicBezTo>
                    <a:pt x="42800" y="89230"/>
                    <a:pt x="43600" y="91076"/>
                    <a:pt x="43600" y="91692"/>
                  </a:cubicBezTo>
                  <a:cubicBezTo>
                    <a:pt x="43200" y="92923"/>
                    <a:pt x="42400" y="93538"/>
                    <a:pt x="43200" y="93538"/>
                  </a:cubicBezTo>
                  <a:cubicBezTo>
                    <a:pt x="44400" y="93538"/>
                    <a:pt x="44400" y="93538"/>
                    <a:pt x="45600" y="92923"/>
                  </a:cubicBezTo>
                  <a:cubicBezTo>
                    <a:pt x="46000" y="92923"/>
                    <a:pt x="46400" y="94769"/>
                    <a:pt x="46400" y="95384"/>
                  </a:cubicBezTo>
                  <a:cubicBezTo>
                    <a:pt x="46400" y="95384"/>
                    <a:pt x="46400" y="96615"/>
                    <a:pt x="46800" y="96000"/>
                  </a:cubicBezTo>
                  <a:cubicBezTo>
                    <a:pt x="46800" y="96000"/>
                    <a:pt x="47600" y="96000"/>
                    <a:pt x="47600" y="96615"/>
                  </a:cubicBezTo>
                  <a:cubicBezTo>
                    <a:pt x="47600" y="97230"/>
                    <a:pt x="46800" y="97846"/>
                    <a:pt x="47200" y="98461"/>
                  </a:cubicBezTo>
                  <a:cubicBezTo>
                    <a:pt x="47600" y="99692"/>
                    <a:pt x="47200" y="101538"/>
                    <a:pt x="46800" y="102153"/>
                  </a:cubicBezTo>
                  <a:cubicBezTo>
                    <a:pt x="46400" y="103384"/>
                    <a:pt x="45600" y="104000"/>
                    <a:pt x="45200" y="104615"/>
                  </a:cubicBezTo>
                  <a:cubicBezTo>
                    <a:pt x="45200" y="105230"/>
                    <a:pt x="45200" y="108307"/>
                    <a:pt x="44800" y="107692"/>
                  </a:cubicBezTo>
                  <a:cubicBezTo>
                    <a:pt x="45200" y="108307"/>
                    <a:pt x="47600" y="106461"/>
                    <a:pt x="48000" y="107692"/>
                  </a:cubicBezTo>
                  <a:cubicBezTo>
                    <a:pt x="48000" y="107692"/>
                    <a:pt x="47200" y="108307"/>
                    <a:pt x="47600" y="109538"/>
                  </a:cubicBezTo>
                  <a:cubicBezTo>
                    <a:pt x="48000" y="110769"/>
                    <a:pt x="49200" y="110769"/>
                    <a:pt x="48800" y="111384"/>
                  </a:cubicBezTo>
                  <a:cubicBezTo>
                    <a:pt x="48800" y="112000"/>
                    <a:pt x="48400" y="113230"/>
                    <a:pt x="48400" y="113846"/>
                  </a:cubicBezTo>
                  <a:cubicBezTo>
                    <a:pt x="48800" y="114461"/>
                    <a:pt x="50000" y="113846"/>
                    <a:pt x="50000" y="114461"/>
                  </a:cubicBezTo>
                  <a:cubicBezTo>
                    <a:pt x="50000" y="114461"/>
                    <a:pt x="50000" y="115076"/>
                    <a:pt x="50000" y="115076"/>
                  </a:cubicBezTo>
                  <a:cubicBezTo>
                    <a:pt x="50000" y="116307"/>
                    <a:pt x="50400" y="115692"/>
                    <a:pt x="50800" y="115692"/>
                  </a:cubicBezTo>
                  <a:cubicBezTo>
                    <a:pt x="51200" y="115692"/>
                    <a:pt x="51600" y="115076"/>
                    <a:pt x="52000" y="115692"/>
                  </a:cubicBezTo>
                  <a:cubicBezTo>
                    <a:pt x="52400" y="115692"/>
                    <a:pt x="52800" y="116307"/>
                    <a:pt x="53200" y="116923"/>
                  </a:cubicBezTo>
                  <a:cubicBezTo>
                    <a:pt x="54000" y="117538"/>
                    <a:pt x="53600" y="115076"/>
                    <a:pt x="53600" y="114461"/>
                  </a:cubicBezTo>
                  <a:cubicBezTo>
                    <a:pt x="52800" y="112000"/>
                    <a:pt x="53600" y="113230"/>
                    <a:pt x="54400" y="112000"/>
                  </a:cubicBezTo>
                  <a:cubicBezTo>
                    <a:pt x="55200" y="111384"/>
                    <a:pt x="54800" y="112000"/>
                    <a:pt x="55600" y="112615"/>
                  </a:cubicBezTo>
                  <a:cubicBezTo>
                    <a:pt x="55600" y="112615"/>
                    <a:pt x="56400" y="112000"/>
                    <a:pt x="56400" y="112000"/>
                  </a:cubicBezTo>
                  <a:cubicBezTo>
                    <a:pt x="56400" y="112615"/>
                    <a:pt x="57200" y="111384"/>
                    <a:pt x="57200" y="112000"/>
                  </a:cubicBezTo>
                  <a:cubicBezTo>
                    <a:pt x="57600" y="112615"/>
                    <a:pt x="57600" y="113230"/>
                    <a:pt x="58400" y="112000"/>
                  </a:cubicBezTo>
                  <a:cubicBezTo>
                    <a:pt x="58800" y="111384"/>
                    <a:pt x="58800" y="112000"/>
                    <a:pt x="59200" y="111384"/>
                  </a:cubicBezTo>
                  <a:cubicBezTo>
                    <a:pt x="59600" y="110769"/>
                    <a:pt x="59600" y="109538"/>
                    <a:pt x="60400" y="109538"/>
                  </a:cubicBezTo>
                  <a:cubicBezTo>
                    <a:pt x="60800" y="109538"/>
                    <a:pt x="61200" y="110769"/>
                    <a:pt x="62000" y="110769"/>
                  </a:cubicBezTo>
                  <a:cubicBezTo>
                    <a:pt x="62000" y="110769"/>
                    <a:pt x="63600" y="111384"/>
                    <a:pt x="63600" y="111384"/>
                  </a:cubicBezTo>
                  <a:cubicBezTo>
                    <a:pt x="63600" y="112000"/>
                    <a:pt x="62800" y="112615"/>
                    <a:pt x="62800" y="113230"/>
                  </a:cubicBezTo>
                  <a:cubicBezTo>
                    <a:pt x="63200" y="113846"/>
                    <a:pt x="64000" y="114461"/>
                    <a:pt x="64400" y="115076"/>
                  </a:cubicBezTo>
                  <a:cubicBezTo>
                    <a:pt x="65200" y="115692"/>
                    <a:pt x="66800" y="116307"/>
                    <a:pt x="67200" y="114461"/>
                  </a:cubicBezTo>
                  <a:cubicBezTo>
                    <a:pt x="67200" y="114461"/>
                    <a:pt x="68000" y="115692"/>
                    <a:pt x="68000" y="115692"/>
                  </a:cubicBezTo>
                  <a:cubicBezTo>
                    <a:pt x="68400" y="116307"/>
                    <a:pt x="68800" y="115076"/>
                    <a:pt x="69600" y="115692"/>
                  </a:cubicBezTo>
                  <a:cubicBezTo>
                    <a:pt x="70000" y="116307"/>
                    <a:pt x="69200" y="116923"/>
                    <a:pt x="69200" y="117538"/>
                  </a:cubicBezTo>
                  <a:cubicBezTo>
                    <a:pt x="69200" y="118153"/>
                    <a:pt x="70000" y="119384"/>
                    <a:pt x="70000" y="120000"/>
                  </a:cubicBezTo>
                  <a:cubicBezTo>
                    <a:pt x="70400" y="120000"/>
                    <a:pt x="70800" y="119384"/>
                    <a:pt x="71200" y="119384"/>
                  </a:cubicBezTo>
                  <a:cubicBezTo>
                    <a:pt x="71200" y="118769"/>
                    <a:pt x="70000" y="118153"/>
                    <a:pt x="70400" y="117538"/>
                  </a:cubicBezTo>
                  <a:cubicBezTo>
                    <a:pt x="71200" y="115692"/>
                    <a:pt x="72000" y="115692"/>
                    <a:pt x="73200" y="115076"/>
                  </a:cubicBezTo>
                  <a:cubicBezTo>
                    <a:pt x="74000" y="114461"/>
                    <a:pt x="74800" y="114461"/>
                    <a:pt x="75600" y="114461"/>
                  </a:cubicBezTo>
                  <a:cubicBezTo>
                    <a:pt x="76000" y="114461"/>
                    <a:pt x="76000" y="113230"/>
                    <a:pt x="76400" y="113230"/>
                  </a:cubicBezTo>
                  <a:cubicBezTo>
                    <a:pt x="77200" y="113230"/>
                    <a:pt x="76800" y="112615"/>
                    <a:pt x="76800" y="112000"/>
                  </a:cubicBezTo>
                  <a:cubicBezTo>
                    <a:pt x="76800" y="112615"/>
                    <a:pt x="78400" y="112000"/>
                    <a:pt x="78400" y="112000"/>
                  </a:cubicBezTo>
                  <a:cubicBezTo>
                    <a:pt x="79200" y="111384"/>
                    <a:pt x="80000" y="112000"/>
                    <a:pt x="80800" y="112000"/>
                  </a:cubicBezTo>
                  <a:cubicBezTo>
                    <a:pt x="81600" y="112000"/>
                    <a:pt x="82000" y="111384"/>
                    <a:pt x="82800" y="110769"/>
                  </a:cubicBezTo>
                  <a:cubicBezTo>
                    <a:pt x="83200" y="110769"/>
                    <a:pt x="83200" y="108923"/>
                    <a:pt x="83600" y="108923"/>
                  </a:cubicBezTo>
                  <a:cubicBezTo>
                    <a:pt x="84400" y="108923"/>
                    <a:pt x="84800" y="108307"/>
                    <a:pt x="85200" y="107692"/>
                  </a:cubicBezTo>
                  <a:cubicBezTo>
                    <a:pt x="85600" y="107692"/>
                    <a:pt x="86000" y="107076"/>
                    <a:pt x="86000" y="106461"/>
                  </a:cubicBezTo>
                  <a:cubicBezTo>
                    <a:pt x="85600" y="106461"/>
                    <a:pt x="87200" y="105846"/>
                    <a:pt x="87200" y="105846"/>
                  </a:cubicBezTo>
                  <a:cubicBezTo>
                    <a:pt x="87600" y="105230"/>
                    <a:pt x="88000" y="104000"/>
                    <a:pt x="88400" y="103384"/>
                  </a:cubicBezTo>
                  <a:cubicBezTo>
                    <a:pt x="88800" y="102769"/>
                    <a:pt x="88800" y="102769"/>
                    <a:pt x="88800" y="102153"/>
                  </a:cubicBezTo>
                  <a:cubicBezTo>
                    <a:pt x="89200" y="100923"/>
                    <a:pt x="88400" y="101538"/>
                    <a:pt x="88400" y="100923"/>
                  </a:cubicBezTo>
                  <a:cubicBezTo>
                    <a:pt x="88400" y="100923"/>
                    <a:pt x="90400" y="100923"/>
                    <a:pt x="89200" y="99692"/>
                  </a:cubicBezTo>
                  <a:cubicBezTo>
                    <a:pt x="88800" y="99076"/>
                    <a:pt x="89200" y="99076"/>
                    <a:pt x="89600" y="99076"/>
                  </a:cubicBezTo>
                  <a:cubicBezTo>
                    <a:pt x="90000" y="99076"/>
                    <a:pt x="90000" y="98461"/>
                    <a:pt x="90400" y="97846"/>
                  </a:cubicBezTo>
                  <a:cubicBezTo>
                    <a:pt x="90800" y="97230"/>
                    <a:pt x="90800" y="96615"/>
                    <a:pt x="91200" y="96000"/>
                  </a:cubicBezTo>
                  <a:cubicBezTo>
                    <a:pt x="91200" y="96000"/>
                    <a:pt x="91200" y="94769"/>
                    <a:pt x="91200" y="94769"/>
                  </a:cubicBezTo>
                  <a:cubicBezTo>
                    <a:pt x="91600" y="94153"/>
                    <a:pt x="92000" y="94153"/>
                    <a:pt x="92400" y="93538"/>
                  </a:cubicBezTo>
                  <a:cubicBezTo>
                    <a:pt x="92800" y="92923"/>
                    <a:pt x="92400" y="92307"/>
                    <a:pt x="92400" y="92307"/>
                  </a:cubicBezTo>
                  <a:cubicBezTo>
                    <a:pt x="92400" y="91692"/>
                    <a:pt x="92800" y="91692"/>
                    <a:pt x="92800" y="91692"/>
                  </a:cubicBezTo>
                  <a:cubicBezTo>
                    <a:pt x="93200" y="91692"/>
                    <a:pt x="92800" y="90461"/>
                    <a:pt x="92800" y="90461"/>
                  </a:cubicBezTo>
                  <a:cubicBezTo>
                    <a:pt x="92800" y="90461"/>
                    <a:pt x="93600" y="91076"/>
                    <a:pt x="93600" y="90461"/>
                  </a:cubicBezTo>
                  <a:cubicBezTo>
                    <a:pt x="94400" y="89846"/>
                    <a:pt x="93600" y="89846"/>
                    <a:pt x="93200" y="89230"/>
                  </a:cubicBezTo>
                  <a:cubicBezTo>
                    <a:pt x="93200" y="89230"/>
                    <a:pt x="94400" y="88000"/>
                    <a:pt x="94400" y="88000"/>
                  </a:cubicBezTo>
                  <a:cubicBezTo>
                    <a:pt x="94000" y="89230"/>
                    <a:pt x="92800" y="87384"/>
                    <a:pt x="92400" y="86769"/>
                  </a:cubicBezTo>
                  <a:cubicBezTo>
                    <a:pt x="92400" y="86769"/>
                    <a:pt x="92000" y="87384"/>
                    <a:pt x="91600" y="87384"/>
                  </a:cubicBezTo>
                  <a:cubicBezTo>
                    <a:pt x="91200" y="88000"/>
                    <a:pt x="90800" y="86769"/>
                    <a:pt x="90400" y="87384"/>
                  </a:cubicBezTo>
                  <a:cubicBezTo>
                    <a:pt x="91200" y="86769"/>
                    <a:pt x="92000" y="86153"/>
                    <a:pt x="92400" y="85538"/>
                  </a:cubicBezTo>
                  <a:cubicBezTo>
                    <a:pt x="92800" y="84923"/>
                    <a:pt x="94000" y="84923"/>
                    <a:pt x="93200" y="83692"/>
                  </a:cubicBezTo>
                  <a:cubicBezTo>
                    <a:pt x="92400" y="83076"/>
                    <a:pt x="92000" y="82461"/>
                    <a:pt x="91200" y="81230"/>
                  </a:cubicBezTo>
                  <a:cubicBezTo>
                    <a:pt x="91200" y="80615"/>
                    <a:pt x="89200" y="81846"/>
                    <a:pt x="89200" y="80000"/>
                  </a:cubicBezTo>
                  <a:cubicBezTo>
                    <a:pt x="89200" y="81230"/>
                    <a:pt x="91200" y="81230"/>
                    <a:pt x="91600" y="81230"/>
                  </a:cubicBezTo>
                  <a:cubicBezTo>
                    <a:pt x="92000" y="81230"/>
                    <a:pt x="93200" y="83076"/>
                    <a:pt x="93600" y="81846"/>
                  </a:cubicBezTo>
                  <a:cubicBezTo>
                    <a:pt x="94000" y="80615"/>
                    <a:pt x="91600" y="79384"/>
                    <a:pt x="91600" y="78153"/>
                  </a:cubicBezTo>
                  <a:cubicBezTo>
                    <a:pt x="91200" y="76923"/>
                    <a:pt x="91200" y="74461"/>
                    <a:pt x="90400" y="73846"/>
                  </a:cubicBezTo>
                  <a:cubicBezTo>
                    <a:pt x="90000" y="72615"/>
                    <a:pt x="87600" y="72615"/>
                    <a:pt x="88400" y="70769"/>
                  </a:cubicBezTo>
                  <a:cubicBezTo>
                    <a:pt x="88800" y="69538"/>
                    <a:pt x="89200" y="68923"/>
                    <a:pt x="89600" y="68307"/>
                  </a:cubicBezTo>
                  <a:cubicBezTo>
                    <a:pt x="90400" y="67076"/>
                    <a:pt x="89600" y="67692"/>
                    <a:pt x="90000" y="67076"/>
                  </a:cubicBezTo>
                  <a:cubicBezTo>
                    <a:pt x="90000" y="66461"/>
                    <a:pt x="91200" y="67076"/>
                    <a:pt x="91200" y="67076"/>
                  </a:cubicBezTo>
                  <a:cubicBezTo>
                    <a:pt x="91600" y="66461"/>
                    <a:pt x="90800" y="65846"/>
                    <a:pt x="91600" y="65230"/>
                  </a:cubicBezTo>
                  <a:cubicBezTo>
                    <a:pt x="92400" y="65230"/>
                    <a:pt x="92800" y="64615"/>
                    <a:pt x="93200" y="64000"/>
                  </a:cubicBezTo>
                  <a:cubicBezTo>
                    <a:pt x="93600" y="64000"/>
                    <a:pt x="94000" y="64000"/>
                    <a:pt x="94000" y="64000"/>
                  </a:cubicBezTo>
                  <a:cubicBezTo>
                    <a:pt x="94400" y="64000"/>
                    <a:pt x="94000" y="64615"/>
                    <a:pt x="94400" y="64615"/>
                  </a:cubicBezTo>
                  <a:cubicBezTo>
                    <a:pt x="94800" y="65230"/>
                    <a:pt x="95200" y="63384"/>
                    <a:pt x="95200" y="62769"/>
                  </a:cubicBezTo>
                  <a:cubicBezTo>
                    <a:pt x="94400" y="61538"/>
                    <a:pt x="93600" y="62153"/>
                    <a:pt x="93200" y="62153"/>
                  </a:cubicBezTo>
                  <a:cubicBezTo>
                    <a:pt x="92400" y="62153"/>
                    <a:pt x="92000" y="60923"/>
                    <a:pt x="91200" y="61538"/>
                  </a:cubicBezTo>
                  <a:cubicBezTo>
                    <a:pt x="90800" y="61538"/>
                    <a:pt x="90400" y="62769"/>
                    <a:pt x="89600" y="62769"/>
                  </a:cubicBezTo>
                  <a:cubicBezTo>
                    <a:pt x="89200" y="63384"/>
                    <a:pt x="88400" y="63384"/>
                    <a:pt x="88000" y="62769"/>
                  </a:cubicBezTo>
                  <a:cubicBezTo>
                    <a:pt x="87600" y="62153"/>
                    <a:pt x="88400" y="60923"/>
                    <a:pt x="88000" y="60307"/>
                  </a:cubicBezTo>
                  <a:cubicBezTo>
                    <a:pt x="87200" y="59692"/>
                    <a:pt x="84000" y="59692"/>
                    <a:pt x="85200" y="56615"/>
                  </a:cubicBezTo>
                  <a:cubicBezTo>
                    <a:pt x="85600" y="56000"/>
                    <a:pt x="86000" y="56615"/>
                    <a:pt x="86800" y="56615"/>
                  </a:cubicBezTo>
                  <a:cubicBezTo>
                    <a:pt x="87200" y="56615"/>
                    <a:pt x="88000" y="56000"/>
                    <a:pt x="88400" y="55384"/>
                  </a:cubicBezTo>
                  <a:cubicBezTo>
                    <a:pt x="89200" y="53538"/>
                    <a:pt x="90400" y="52307"/>
                    <a:pt x="91600" y="51076"/>
                  </a:cubicBezTo>
                  <a:cubicBezTo>
                    <a:pt x="92000" y="49846"/>
                    <a:pt x="92400" y="49846"/>
                    <a:pt x="93200" y="49846"/>
                  </a:cubicBezTo>
                  <a:cubicBezTo>
                    <a:pt x="93200" y="50461"/>
                    <a:pt x="94400" y="50461"/>
                    <a:pt x="94400" y="51076"/>
                  </a:cubicBezTo>
                  <a:cubicBezTo>
                    <a:pt x="94000" y="51692"/>
                    <a:pt x="94000" y="52923"/>
                    <a:pt x="93600" y="53538"/>
                  </a:cubicBezTo>
                  <a:cubicBezTo>
                    <a:pt x="93200" y="53538"/>
                    <a:pt x="92400" y="54153"/>
                    <a:pt x="92400" y="54769"/>
                  </a:cubicBezTo>
                  <a:cubicBezTo>
                    <a:pt x="92400" y="55384"/>
                    <a:pt x="93600" y="55384"/>
                    <a:pt x="93600" y="55384"/>
                  </a:cubicBezTo>
                  <a:cubicBezTo>
                    <a:pt x="93600" y="55384"/>
                    <a:pt x="92000" y="57230"/>
                    <a:pt x="92400" y="57230"/>
                  </a:cubicBezTo>
                  <a:cubicBezTo>
                    <a:pt x="92800" y="57846"/>
                    <a:pt x="94800" y="54769"/>
                    <a:pt x="95200" y="54769"/>
                  </a:cubicBezTo>
                  <a:cubicBezTo>
                    <a:pt x="96000" y="54153"/>
                    <a:pt x="96800" y="53538"/>
                    <a:pt x="97600" y="53538"/>
                  </a:cubicBezTo>
                  <a:cubicBezTo>
                    <a:pt x="98400" y="53538"/>
                    <a:pt x="98400" y="53538"/>
                    <a:pt x="98800" y="52307"/>
                  </a:cubicBezTo>
                  <a:cubicBezTo>
                    <a:pt x="99600" y="51692"/>
                    <a:pt x="100800" y="51076"/>
                    <a:pt x="101600" y="49846"/>
                  </a:cubicBezTo>
                  <a:cubicBezTo>
                    <a:pt x="102000" y="49230"/>
                    <a:pt x="102800" y="47384"/>
                    <a:pt x="103600" y="47384"/>
                  </a:cubicBezTo>
                  <a:cubicBezTo>
                    <a:pt x="104000" y="46769"/>
                    <a:pt x="106400" y="49230"/>
                    <a:pt x="106400" y="47384"/>
                  </a:cubicBezTo>
                  <a:cubicBezTo>
                    <a:pt x="106400" y="46769"/>
                    <a:pt x="106000" y="46153"/>
                    <a:pt x="106400" y="45538"/>
                  </a:cubicBezTo>
                  <a:cubicBezTo>
                    <a:pt x="106800" y="45538"/>
                    <a:pt x="107200" y="45538"/>
                    <a:pt x="107600" y="45538"/>
                  </a:cubicBezTo>
                  <a:cubicBezTo>
                    <a:pt x="108400" y="45538"/>
                    <a:pt x="108000" y="44923"/>
                    <a:pt x="108400" y="44307"/>
                  </a:cubicBezTo>
                  <a:cubicBezTo>
                    <a:pt x="109200" y="43692"/>
                    <a:pt x="109600" y="44307"/>
                    <a:pt x="109600" y="43076"/>
                  </a:cubicBezTo>
                  <a:cubicBezTo>
                    <a:pt x="109600" y="41230"/>
                    <a:pt x="110800" y="43076"/>
                    <a:pt x="111200" y="43692"/>
                  </a:cubicBezTo>
                  <a:cubicBezTo>
                    <a:pt x="111200" y="42461"/>
                    <a:pt x="112400" y="42461"/>
                    <a:pt x="112400" y="41230"/>
                  </a:cubicBezTo>
                  <a:cubicBezTo>
                    <a:pt x="112400" y="40000"/>
                    <a:pt x="112800" y="38153"/>
                    <a:pt x="112400" y="36923"/>
                  </a:cubicBezTo>
                  <a:cubicBezTo>
                    <a:pt x="111600" y="35076"/>
                    <a:pt x="112000" y="35692"/>
                    <a:pt x="112800" y="34461"/>
                  </a:cubicBezTo>
                  <a:cubicBezTo>
                    <a:pt x="113600" y="33846"/>
                    <a:pt x="114000" y="33230"/>
                    <a:pt x="114800" y="33846"/>
                  </a:cubicBezTo>
                  <a:cubicBezTo>
                    <a:pt x="116000" y="34461"/>
                    <a:pt x="116000" y="34461"/>
                    <a:pt x="116400" y="32615"/>
                  </a:cubicBezTo>
                  <a:cubicBezTo>
                    <a:pt x="116800" y="31384"/>
                    <a:pt x="117600" y="30769"/>
                    <a:pt x="118000" y="28923"/>
                  </a:cubicBezTo>
                  <a:cubicBezTo>
                    <a:pt x="118000" y="27692"/>
                    <a:pt x="118400" y="26461"/>
                    <a:pt x="119200" y="25230"/>
                  </a:cubicBezTo>
                  <a:cubicBezTo>
                    <a:pt x="120000" y="24000"/>
                    <a:pt x="119200" y="24000"/>
                    <a:pt x="119200" y="2276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59" name="Google Shape;1159;p36"/>
            <p:cNvSpPr/>
            <p:nvPr/>
          </p:nvSpPr>
          <p:spPr>
            <a:xfrm>
              <a:off x="15747967" y="6357215"/>
              <a:ext cx="1464969" cy="637107"/>
            </a:xfrm>
            <a:custGeom>
              <a:avLst/>
              <a:gdLst/>
              <a:ahLst/>
              <a:cxnLst/>
              <a:rect l="l" t="t" r="r" b="b"/>
              <a:pathLst>
                <a:path w="120000" h="120000" extrusionOk="0">
                  <a:moveTo>
                    <a:pt x="0" y="33529"/>
                  </a:moveTo>
                  <a:cubicBezTo>
                    <a:pt x="764" y="40588"/>
                    <a:pt x="2292" y="44117"/>
                    <a:pt x="5350" y="45882"/>
                  </a:cubicBezTo>
                  <a:cubicBezTo>
                    <a:pt x="6878" y="47647"/>
                    <a:pt x="7643" y="49411"/>
                    <a:pt x="9171" y="51176"/>
                  </a:cubicBezTo>
                  <a:cubicBezTo>
                    <a:pt x="9936" y="54705"/>
                    <a:pt x="10700" y="60000"/>
                    <a:pt x="11464" y="63529"/>
                  </a:cubicBezTo>
                  <a:cubicBezTo>
                    <a:pt x="12229" y="65294"/>
                    <a:pt x="11464" y="65294"/>
                    <a:pt x="11464" y="67058"/>
                  </a:cubicBezTo>
                  <a:cubicBezTo>
                    <a:pt x="10700" y="67058"/>
                    <a:pt x="11464" y="68823"/>
                    <a:pt x="11464" y="70588"/>
                  </a:cubicBezTo>
                  <a:cubicBezTo>
                    <a:pt x="10700" y="75882"/>
                    <a:pt x="9936" y="75882"/>
                    <a:pt x="12229" y="79411"/>
                  </a:cubicBezTo>
                  <a:cubicBezTo>
                    <a:pt x="15286" y="81176"/>
                    <a:pt x="18343" y="79411"/>
                    <a:pt x="21401" y="82941"/>
                  </a:cubicBezTo>
                  <a:cubicBezTo>
                    <a:pt x="22929" y="86470"/>
                    <a:pt x="25987" y="91764"/>
                    <a:pt x="27515" y="95294"/>
                  </a:cubicBezTo>
                  <a:cubicBezTo>
                    <a:pt x="28280" y="97058"/>
                    <a:pt x="29044" y="100588"/>
                    <a:pt x="29808" y="104117"/>
                  </a:cubicBezTo>
                  <a:cubicBezTo>
                    <a:pt x="30573" y="107647"/>
                    <a:pt x="32866" y="105882"/>
                    <a:pt x="33630" y="105882"/>
                  </a:cubicBezTo>
                  <a:cubicBezTo>
                    <a:pt x="36687" y="105882"/>
                    <a:pt x="39745" y="105882"/>
                    <a:pt x="42802" y="105882"/>
                  </a:cubicBezTo>
                  <a:cubicBezTo>
                    <a:pt x="44331" y="105882"/>
                    <a:pt x="47388" y="105882"/>
                    <a:pt x="48917" y="107647"/>
                  </a:cubicBezTo>
                  <a:cubicBezTo>
                    <a:pt x="50445" y="109411"/>
                    <a:pt x="51210" y="112941"/>
                    <a:pt x="52738" y="112941"/>
                  </a:cubicBezTo>
                  <a:cubicBezTo>
                    <a:pt x="54267" y="114705"/>
                    <a:pt x="56560" y="116470"/>
                    <a:pt x="58089" y="116470"/>
                  </a:cubicBezTo>
                  <a:cubicBezTo>
                    <a:pt x="59617" y="114705"/>
                    <a:pt x="61146" y="120000"/>
                    <a:pt x="61910" y="118235"/>
                  </a:cubicBezTo>
                  <a:cubicBezTo>
                    <a:pt x="64968" y="114705"/>
                    <a:pt x="67261" y="111176"/>
                    <a:pt x="71082" y="109411"/>
                  </a:cubicBezTo>
                  <a:cubicBezTo>
                    <a:pt x="74140" y="109411"/>
                    <a:pt x="78726" y="111176"/>
                    <a:pt x="81019" y="107647"/>
                  </a:cubicBezTo>
                  <a:cubicBezTo>
                    <a:pt x="83312" y="104117"/>
                    <a:pt x="84076" y="98823"/>
                    <a:pt x="86369" y="97058"/>
                  </a:cubicBezTo>
                  <a:cubicBezTo>
                    <a:pt x="88662" y="95294"/>
                    <a:pt x="88662" y="93529"/>
                    <a:pt x="87133" y="90000"/>
                  </a:cubicBezTo>
                  <a:cubicBezTo>
                    <a:pt x="86369" y="88235"/>
                    <a:pt x="86369" y="84705"/>
                    <a:pt x="87898" y="82941"/>
                  </a:cubicBezTo>
                  <a:cubicBezTo>
                    <a:pt x="90191" y="77647"/>
                    <a:pt x="93248" y="88235"/>
                    <a:pt x="96305" y="81176"/>
                  </a:cubicBezTo>
                  <a:cubicBezTo>
                    <a:pt x="97070" y="79411"/>
                    <a:pt x="97834" y="77647"/>
                    <a:pt x="99363" y="77647"/>
                  </a:cubicBezTo>
                  <a:cubicBezTo>
                    <a:pt x="101656" y="75882"/>
                    <a:pt x="102420" y="77647"/>
                    <a:pt x="104713" y="74117"/>
                  </a:cubicBezTo>
                  <a:cubicBezTo>
                    <a:pt x="105477" y="72352"/>
                    <a:pt x="105477" y="67058"/>
                    <a:pt x="106242" y="67058"/>
                  </a:cubicBezTo>
                  <a:cubicBezTo>
                    <a:pt x="107770" y="65294"/>
                    <a:pt x="108535" y="65294"/>
                    <a:pt x="109299" y="65294"/>
                  </a:cubicBezTo>
                  <a:cubicBezTo>
                    <a:pt x="112356" y="63529"/>
                    <a:pt x="114649" y="61764"/>
                    <a:pt x="117707" y="63529"/>
                  </a:cubicBezTo>
                  <a:cubicBezTo>
                    <a:pt x="120000" y="63529"/>
                    <a:pt x="115414" y="51176"/>
                    <a:pt x="114649" y="51176"/>
                  </a:cubicBezTo>
                  <a:cubicBezTo>
                    <a:pt x="113885" y="49411"/>
                    <a:pt x="112356" y="47647"/>
                    <a:pt x="110828" y="49411"/>
                  </a:cubicBezTo>
                  <a:cubicBezTo>
                    <a:pt x="109299" y="49411"/>
                    <a:pt x="109299" y="52941"/>
                    <a:pt x="107770" y="51176"/>
                  </a:cubicBezTo>
                  <a:cubicBezTo>
                    <a:pt x="107006" y="49411"/>
                    <a:pt x="104713" y="47647"/>
                    <a:pt x="103949" y="49411"/>
                  </a:cubicBezTo>
                  <a:cubicBezTo>
                    <a:pt x="103184" y="52941"/>
                    <a:pt x="102420" y="51176"/>
                    <a:pt x="102420" y="47647"/>
                  </a:cubicBezTo>
                  <a:cubicBezTo>
                    <a:pt x="102420" y="44117"/>
                    <a:pt x="104713" y="37058"/>
                    <a:pt x="104713" y="33529"/>
                  </a:cubicBezTo>
                  <a:cubicBezTo>
                    <a:pt x="105477" y="30000"/>
                    <a:pt x="107770" y="24705"/>
                    <a:pt x="104713" y="24705"/>
                  </a:cubicBezTo>
                  <a:cubicBezTo>
                    <a:pt x="102420" y="24705"/>
                    <a:pt x="102420" y="26470"/>
                    <a:pt x="100127" y="24705"/>
                  </a:cubicBezTo>
                  <a:cubicBezTo>
                    <a:pt x="97834" y="22941"/>
                    <a:pt x="97070" y="22941"/>
                    <a:pt x="94777" y="26470"/>
                  </a:cubicBezTo>
                  <a:cubicBezTo>
                    <a:pt x="92484" y="30000"/>
                    <a:pt x="89426" y="31764"/>
                    <a:pt x="87133" y="33529"/>
                  </a:cubicBezTo>
                  <a:cubicBezTo>
                    <a:pt x="83312" y="35294"/>
                    <a:pt x="81783" y="33529"/>
                    <a:pt x="78726" y="33529"/>
                  </a:cubicBezTo>
                  <a:cubicBezTo>
                    <a:pt x="77197" y="31764"/>
                    <a:pt x="76433" y="31764"/>
                    <a:pt x="74904" y="30000"/>
                  </a:cubicBezTo>
                  <a:cubicBezTo>
                    <a:pt x="74140" y="30000"/>
                    <a:pt x="73375" y="26470"/>
                    <a:pt x="71847" y="26470"/>
                  </a:cubicBezTo>
                  <a:cubicBezTo>
                    <a:pt x="68789" y="24705"/>
                    <a:pt x="67261" y="21176"/>
                    <a:pt x="63439" y="19411"/>
                  </a:cubicBezTo>
                  <a:cubicBezTo>
                    <a:pt x="61910" y="19411"/>
                    <a:pt x="60382" y="21176"/>
                    <a:pt x="58853" y="22941"/>
                  </a:cubicBezTo>
                  <a:cubicBezTo>
                    <a:pt x="57324" y="24705"/>
                    <a:pt x="55796" y="22941"/>
                    <a:pt x="54267" y="21176"/>
                  </a:cubicBezTo>
                  <a:cubicBezTo>
                    <a:pt x="52738" y="19411"/>
                    <a:pt x="51974" y="19411"/>
                    <a:pt x="51974" y="14117"/>
                  </a:cubicBezTo>
                  <a:cubicBezTo>
                    <a:pt x="51210" y="10588"/>
                    <a:pt x="51210" y="10588"/>
                    <a:pt x="48917" y="8823"/>
                  </a:cubicBezTo>
                  <a:cubicBezTo>
                    <a:pt x="47388" y="7058"/>
                    <a:pt x="45859" y="5294"/>
                    <a:pt x="44331" y="5294"/>
                  </a:cubicBezTo>
                  <a:cubicBezTo>
                    <a:pt x="42802" y="5294"/>
                    <a:pt x="40509" y="0"/>
                    <a:pt x="39745" y="1764"/>
                  </a:cubicBezTo>
                  <a:cubicBezTo>
                    <a:pt x="38216" y="1764"/>
                    <a:pt x="35159" y="8823"/>
                    <a:pt x="34394" y="12352"/>
                  </a:cubicBezTo>
                  <a:cubicBezTo>
                    <a:pt x="34394" y="15882"/>
                    <a:pt x="36687" y="19411"/>
                    <a:pt x="35923" y="22941"/>
                  </a:cubicBezTo>
                  <a:cubicBezTo>
                    <a:pt x="35159" y="26470"/>
                    <a:pt x="32866" y="30000"/>
                    <a:pt x="31337" y="26470"/>
                  </a:cubicBezTo>
                  <a:cubicBezTo>
                    <a:pt x="29808" y="26470"/>
                    <a:pt x="29044" y="24705"/>
                    <a:pt x="28280" y="24705"/>
                  </a:cubicBezTo>
                  <a:cubicBezTo>
                    <a:pt x="27515" y="24705"/>
                    <a:pt x="26751" y="24705"/>
                    <a:pt x="25987" y="24705"/>
                  </a:cubicBezTo>
                  <a:cubicBezTo>
                    <a:pt x="23694" y="22941"/>
                    <a:pt x="23694" y="19411"/>
                    <a:pt x="21401" y="17647"/>
                  </a:cubicBezTo>
                  <a:cubicBezTo>
                    <a:pt x="19872" y="15882"/>
                    <a:pt x="17579" y="14117"/>
                    <a:pt x="16050" y="15882"/>
                  </a:cubicBezTo>
                  <a:cubicBezTo>
                    <a:pt x="13757" y="17647"/>
                    <a:pt x="12229" y="21176"/>
                    <a:pt x="9936" y="22941"/>
                  </a:cubicBezTo>
                  <a:cubicBezTo>
                    <a:pt x="8407" y="24705"/>
                    <a:pt x="6878" y="28235"/>
                    <a:pt x="5350" y="30000"/>
                  </a:cubicBezTo>
                  <a:cubicBezTo>
                    <a:pt x="3057" y="30000"/>
                    <a:pt x="1528" y="33529"/>
                    <a:pt x="0" y="3352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0" name="Google Shape;1160;p36"/>
            <p:cNvSpPr/>
            <p:nvPr/>
          </p:nvSpPr>
          <p:spPr>
            <a:xfrm>
              <a:off x="12219302" y="5133964"/>
              <a:ext cx="585987" cy="1009821"/>
            </a:xfrm>
            <a:custGeom>
              <a:avLst/>
              <a:gdLst/>
              <a:ahLst/>
              <a:cxnLst/>
              <a:rect l="l" t="t" r="r" b="b"/>
              <a:pathLst>
                <a:path w="120000" h="120000" extrusionOk="0">
                  <a:moveTo>
                    <a:pt x="116190" y="27777"/>
                  </a:moveTo>
                  <a:cubicBezTo>
                    <a:pt x="114285" y="26666"/>
                    <a:pt x="118095" y="24444"/>
                    <a:pt x="116190" y="22222"/>
                  </a:cubicBezTo>
                  <a:cubicBezTo>
                    <a:pt x="114285" y="20000"/>
                    <a:pt x="116190" y="20000"/>
                    <a:pt x="116190" y="17777"/>
                  </a:cubicBezTo>
                  <a:cubicBezTo>
                    <a:pt x="116190" y="16666"/>
                    <a:pt x="114285" y="15555"/>
                    <a:pt x="114285" y="14444"/>
                  </a:cubicBezTo>
                  <a:cubicBezTo>
                    <a:pt x="112380" y="13333"/>
                    <a:pt x="114285" y="13333"/>
                    <a:pt x="114285" y="12222"/>
                  </a:cubicBezTo>
                  <a:cubicBezTo>
                    <a:pt x="112380" y="10000"/>
                    <a:pt x="112380" y="8888"/>
                    <a:pt x="108571" y="7777"/>
                  </a:cubicBezTo>
                  <a:cubicBezTo>
                    <a:pt x="104761" y="6666"/>
                    <a:pt x="100952" y="6666"/>
                    <a:pt x="97142" y="5555"/>
                  </a:cubicBezTo>
                  <a:cubicBezTo>
                    <a:pt x="93333" y="3333"/>
                    <a:pt x="89523" y="0"/>
                    <a:pt x="83809" y="1111"/>
                  </a:cubicBezTo>
                  <a:cubicBezTo>
                    <a:pt x="81904" y="1111"/>
                    <a:pt x="83809" y="4444"/>
                    <a:pt x="83809" y="5555"/>
                  </a:cubicBezTo>
                  <a:cubicBezTo>
                    <a:pt x="81904" y="8888"/>
                    <a:pt x="70476" y="6666"/>
                    <a:pt x="64761" y="5555"/>
                  </a:cubicBezTo>
                  <a:cubicBezTo>
                    <a:pt x="64761" y="7777"/>
                    <a:pt x="64761" y="8888"/>
                    <a:pt x="64761" y="11111"/>
                  </a:cubicBezTo>
                  <a:cubicBezTo>
                    <a:pt x="62857" y="11111"/>
                    <a:pt x="59047" y="10000"/>
                    <a:pt x="55238" y="11111"/>
                  </a:cubicBezTo>
                  <a:cubicBezTo>
                    <a:pt x="53333" y="11111"/>
                    <a:pt x="53333" y="12222"/>
                    <a:pt x="51428" y="13333"/>
                  </a:cubicBezTo>
                  <a:cubicBezTo>
                    <a:pt x="51428" y="14444"/>
                    <a:pt x="47619" y="15555"/>
                    <a:pt x="47619" y="16666"/>
                  </a:cubicBezTo>
                  <a:cubicBezTo>
                    <a:pt x="45714" y="17777"/>
                    <a:pt x="49523" y="20000"/>
                    <a:pt x="47619" y="20000"/>
                  </a:cubicBezTo>
                  <a:cubicBezTo>
                    <a:pt x="47619" y="21111"/>
                    <a:pt x="45714" y="21111"/>
                    <a:pt x="45714" y="22222"/>
                  </a:cubicBezTo>
                  <a:cubicBezTo>
                    <a:pt x="41904" y="23333"/>
                    <a:pt x="38095" y="25555"/>
                    <a:pt x="38095" y="27777"/>
                  </a:cubicBezTo>
                  <a:cubicBezTo>
                    <a:pt x="38095" y="30000"/>
                    <a:pt x="34285" y="27777"/>
                    <a:pt x="32380" y="30000"/>
                  </a:cubicBezTo>
                  <a:cubicBezTo>
                    <a:pt x="32380" y="32222"/>
                    <a:pt x="32380" y="34444"/>
                    <a:pt x="30476" y="36666"/>
                  </a:cubicBezTo>
                  <a:cubicBezTo>
                    <a:pt x="30476" y="38888"/>
                    <a:pt x="24761" y="40000"/>
                    <a:pt x="24761" y="42222"/>
                  </a:cubicBezTo>
                  <a:cubicBezTo>
                    <a:pt x="24761" y="43333"/>
                    <a:pt x="30476" y="45555"/>
                    <a:pt x="28571" y="46666"/>
                  </a:cubicBezTo>
                  <a:cubicBezTo>
                    <a:pt x="24761" y="48888"/>
                    <a:pt x="20952" y="47777"/>
                    <a:pt x="17142" y="48888"/>
                  </a:cubicBezTo>
                  <a:cubicBezTo>
                    <a:pt x="11428" y="50000"/>
                    <a:pt x="9523" y="53333"/>
                    <a:pt x="9523" y="56666"/>
                  </a:cubicBezTo>
                  <a:cubicBezTo>
                    <a:pt x="11428" y="58888"/>
                    <a:pt x="11428" y="61111"/>
                    <a:pt x="11428" y="63333"/>
                  </a:cubicBezTo>
                  <a:cubicBezTo>
                    <a:pt x="11428" y="66666"/>
                    <a:pt x="7619" y="67777"/>
                    <a:pt x="15238" y="70000"/>
                  </a:cubicBezTo>
                  <a:cubicBezTo>
                    <a:pt x="19047" y="72222"/>
                    <a:pt x="17142" y="73333"/>
                    <a:pt x="13333" y="74444"/>
                  </a:cubicBezTo>
                  <a:cubicBezTo>
                    <a:pt x="11428" y="75555"/>
                    <a:pt x="15238" y="80000"/>
                    <a:pt x="13333" y="82222"/>
                  </a:cubicBezTo>
                  <a:cubicBezTo>
                    <a:pt x="13333" y="84444"/>
                    <a:pt x="7619" y="84444"/>
                    <a:pt x="7619" y="86666"/>
                  </a:cubicBezTo>
                  <a:cubicBezTo>
                    <a:pt x="7619" y="87777"/>
                    <a:pt x="7619" y="92222"/>
                    <a:pt x="5714" y="92222"/>
                  </a:cubicBezTo>
                  <a:cubicBezTo>
                    <a:pt x="5714" y="92222"/>
                    <a:pt x="1904" y="91111"/>
                    <a:pt x="0" y="91111"/>
                  </a:cubicBezTo>
                  <a:cubicBezTo>
                    <a:pt x="0" y="95555"/>
                    <a:pt x="7619" y="96666"/>
                    <a:pt x="7619" y="100000"/>
                  </a:cubicBezTo>
                  <a:cubicBezTo>
                    <a:pt x="5714" y="101111"/>
                    <a:pt x="11428" y="106666"/>
                    <a:pt x="13333" y="107777"/>
                  </a:cubicBezTo>
                  <a:cubicBezTo>
                    <a:pt x="17142" y="110000"/>
                    <a:pt x="15238" y="111111"/>
                    <a:pt x="15238" y="113333"/>
                  </a:cubicBezTo>
                  <a:cubicBezTo>
                    <a:pt x="15238" y="114444"/>
                    <a:pt x="19047" y="116666"/>
                    <a:pt x="19047" y="118888"/>
                  </a:cubicBezTo>
                  <a:cubicBezTo>
                    <a:pt x="17142" y="120000"/>
                    <a:pt x="24761" y="118888"/>
                    <a:pt x="26666" y="120000"/>
                  </a:cubicBezTo>
                  <a:cubicBezTo>
                    <a:pt x="30476" y="120000"/>
                    <a:pt x="28571" y="118888"/>
                    <a:pt x="28571" y="116666"/>
                  </a:cubicBezTo>
                  <a:cubicBezTo>
                    <a:pt x="28571" y="111111"/>
                    <a:pt x="43809" y="115555"/>
                    <a:pt x="45714" y="112222"/>
                  </a:cubicBezTo>
                  <a:cubicBezTo>
                    <a:pt x="47619" y="108888"/>
                    <a:pt x="49523" y="105555"/>
                    <a:pt x="51428" y="102222"/>
                  </a:cubicBezTo>
                  <a:cubicBezTo>
                    <a:pt x="51428" y="100000"/>
                    <a:pt x="51428" y="97777"/>
                    <a:pt x="49523" y="96666"/>
                  </a:cubicBezTo>
                  <a:cubicBezTo>
                    <a:pt x="47619" y="94444"/>
                    <a:pt x="49523" y="94444"/>
                    <a:pt x="53333" y="93333"/>
                  </a:cubicBezTo>
                  <a:cubicBezTo>
                    <a:pt x="55238" y="93333"/>
                    <a:pt x="60952" y="92222"/>
                    <a:pt x="60952" y="91111"/>
                  </a:cubicBezTo>
                  <a:cubicBezTo>
                    <a:pt x="60952" y="91111"/>
                    <a:pt x="60952" y="90000"/>
                    <a:pt x="60952" y="90000"/>
                  </a:cubicBezTo>
                  <a:cubicBezTo>
                    <a:pt x="62857" y="90000"/>
                    <a:pt x="66666" y="90000"/>
                    <a:pt x="66666" y="88888"/>
                  </a:cubicBezTo>
                  <a:cubicBezTo>
                    <a:pt x="66666" y="87777"/>
                    <a:pt x="64761" y="87777"/>
                    <a:pt x="64761" y="86666"/>
                  </a:cubicBezTo>
                  <a:cubicBezTo>
                    <a:pt x="66666" y="86666"/>
                    <a:pt x="68571" y="85555"/>
                    <a:pt x="68571" y="85555"/>
                  </a:cubicBezTo>
                  <a:cubicBezTo>
                    <a:pt x="72380" y="83333"/>
                    <a:pt x="70476" y="82222"/>
                    <a:pt x="66666" y="81111"/>
                  </a:cubicBezTo>
                  <a:cubicBezTo>
                    <a:pt x="62857" y="78888"/>
                    <a:pt x="55238" y="77777"/>
                    <a:pt x="55238" y="73333"/>
                  </a:cubicBezTo>
                  <a:cubicBezTo>
                    <a:pt x="55238" y="71111"/>
                    <a:pt x="55238" y="68888"/>
                    <a:pt x="57142" y="66666"/>
                  </a:cubicBezTo>
                  <a:cubicBezTo>
                    <a:pt x="59047" y="64444"/>
                    <a:pt x="59047" y="64444"/>
                    <a:pt x="57142" y="62222"/>
                  </a:cubicBezTo>
                  <a:cubicBezTo>
                    <a:pt x="55238" y="62222"/>
                    <a:pt x="62857" y="58888"/>
                    <a:pt x="62857" y="58888"/>
                  </a:cubicBezTo>
                  <a:cubicBezTo>
                    <a:pt x="66666" y="56666"/>
                    <a:pt x="68571" y="54444"/>
                    <a:pt x="74285" y="53333"/>
                  </a:cubicBezTo>
                  <a:cubicBezTo>
                    <a:pt x="80000" y="52222"/>
                    <a:pt x="89523" y="48888"/>
                    <a:pt x="93333" y="45555"/>
                  </a:cubicBezTo>
                  <a:cubicBezTo>
                    <a:pt x="97142" y="42222"/>
                    <a:pt x="87619" y="40000"/>
                    <a:pt x="95238" y="38888"/>
                  </a:cubicBezTo>
                  <a:cubicBezTo>
                    <a:pt x="99047" y="37777"/>
                    <a:pt x="97142" y="37777"/>
                    <a:pt x="95238" y="35555"/>
                  </a:cubicBezTo>
                  <a:cubicBezTo>
                    <a:pt x="95238" y="34444"/>
                    <a:pt x="100952" y="33333"/>
                    <a:pt x="102857" y="33333"/>
                  </a:cubicBezTo>
                  <a:cubicBezTo>
                    <a:pt x="106666" y="31111"/>
                    <a:pt x="108571" y="30000"/>
                    <a:pt x="110476" y="32222"/>
                  </a:cubicBezTo>
                  <a:cubicBezTo>
                    <a:pt x="112380" y="32222"/>
                    <a:pt x="114285" y="31111"/>
                    <a:pt x="114285" y="31111"/>
                  </a:cubicBezTo>
                  <a:cubicBezTo>
                    <a:pt x="116190" y="31111"/>
                    <a:pt x="118095" y="31111"/>
                    <a:pt x="120000" y="31111"/>
                  </a:cubicBezTo>
                  <a:cubicBezTo>
                    <a:pt x="120000" y="30000"/>
                    <a:pt x="118095" y="30000"/>
                    <a:pt x="116190" y="27777"/>
                  </a:cubicBezTo>
                  <a:cubicBezTo>
                    <a:pt x="114285" y="26666"/>
                    <a:pt x="116190" y="28888"/>
                    <a:pt x="116190" y="2777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1" name="Google Shape;1161;p36"/>
            <p:cNvSpPr/>
            <p:nvPr/>
          </p:nvSpPr>
          <p:spPr>
            <a:xfrm>
              <a:off x="12649240" y="5057512"/>
              <a:ext cx="503186" cy="786831"/>
            </a:xfrm>
            <a:custGeom>
              <a:avLst/>
              <a:gdLst/>
              <a:ahLst/>
              <a:cxnLst/>
              <a:rect l="l" t="t" r="r" b="b"/>
              <a:pathLst>
                <a:path w="120000" h="120000" extrusionOk="0">
                  <a:moveTo>
                    <a:pt x="117777" y="84285"/>
                  </a:moveTo>
                  <a:cubicBezTo>
                    <a:pt x="115555" y="81428"/>
                    <a:pt x="108888" y="80000"/>
                    <a:pt x="104444" y="78571"/>
                  </a:cubicBezTo>
                  <a:cubicBezTo>
                    <a:pt x="97777" y="75714"/>
                    <a:pt x="106666" y="75714"/>
                    <a:pt x="108888" y="72857"/>
                  </a:cubicBezTo>
                  <a:cubicBezTo>
                    <a:pt x="108888" y="72857"/>
                    <a:pt x="100000" y="64285"/>
                    <a:pt x="97777" y="62857"/>
                  </a:cubicBezTo>
                  <a:cubicBezTo>
                    <a:pt x="97777" y="62857"/>
                    <a:pt x="102222" y="61428"/>
                    <a:pt x="102222" y="61428"/>
                  </a:cubicBezTo>
                  <a:cubicBezTo>
                    <a:pt x="102222" y="60000"/>
                    <a:pt x="97777" y="55714"/>
                    <a:pt x="97777" y="54285"/>
                  </a:cubicBezTo>
                  <a:cubicBezTo>
                    <a:pt x="97777" y="52857"/>
                    <a:pt x="100000" y="52857"/>
                    <a:pt x="100000" y="51428"/>
                  </a:cubicBezTo>
                  <a:cubicBezTo>
                    <a:pt x="102222" y="50000"/>
                    <a:pt x="97777" y="47142"/>
                    <a:pt x="97777" y="45714"/>
                  </a:cubicBezTo>
                  <a:cubicBezTo>
                    <a:pt x="93333" y="42857"/>
                    <a:pt x="88888" y="40000"/>
                    <a:pt x="93333" y="37142"/>
                  </a:cubicBezTo>
                  <a:cubicBezTo>
                    <a:pt x="95555" y="35714"/>
                    <a:pt x="100000" y="34285"/>
                    <a:pt x="100000" y="32857"/>
                  </a:cubicBezTo>
                  <a:cubicBezTo>
                    <a:pt x="102222" y="30000"/>
                    <a:pt x="97777" y="28571"/>
                    <a:pt x="97777" y="27142"/>
                  </a:cubicBezTo>
                  <a:cubicBezTo>
                    <a:pt x="95555" y="25714"/>
                    <a:pt x="80000" y="21428"/>
                    <a:pt x="84444" y="18571"/>
                  </a:cubicBezTo>
                  <a:cubicBezTo>
                    <a:pt x="84444" y="18571"/>
                    <a:pt x="88888" y="17142"/>
                    <a:pt x="88888" y="17142"/>
                  </a:cubicBezTo>
                  <a:cubicBezTo>
                    <a:pt x="88888" y="17142"/>
                    <a:pt x="82222" y="14285"/>
                    <a:pt x="86666" y="14285"/>
                  </a:cubicBezTo>
                  <a:cubicBezTo>
                    <a:pt x="93333" y="14285"/>
                    <a:pt x="97777" y="7142"/>
                    <a:pt x="91111" y="4285"/>
                  </a:cubicBezTo>
                  <a:cubicBezTo>
                    <a:pt x="88888" y="2857"/>
                    <a:pt x="84444" y="2857"/>
                    <a:pt x="82222" y="1428"/>
                  </a:cubicBezTo>
                  <a:cubicBezTo>
                    <a:pt x="80000" y="0"/>
                    <a:pt x="77777" y="0"/>
                    <a:pt x="75555" y="0"/>
                  </a:cubicBezTo>
                  <a:cubicBezTo>
                    <a:pt x="71111" y="1428"/>
                    <a:pt x="68888" y="0"/>
                    <a:pt x="64444" y="1428"/>
                  </a:cubicBezTo>
                  <a:cubicBezTo>
                    <a:pt x="62222" y="2857"/>
                    <a:pt x="57777" y="5714"/>
                    <a:pt x="55555" y="7142"/>
                  </a:cubicBezTo>
                  <a:cubicBezTo>
                    <a:pt x="55555" y="8571"/>
                    <a:pt x="55555" y="14285"/>
                    <a:pt x="53333" y="14285"/>
                  </a:cubicBezTo>
                  <a:cubicBezTo>
                    <a:pt x="51111" y="15714"/>
                    <a:pt x="48888" y="17142"/>
                    <a:pt x="46666" y="18571"/>
                  </a:cubicBezTo>
                  <a:cubicBezTo>
                    <a:pt x="44444" y="18571"/>
                    <a:pt x="40000" y="15714"/>
                    <a:pt x="37777" y="15714"/>
                  </a:cubicBezTo>
                  <a:cubicBezTo>
                    <a:pt x="35555" y="15714"/>
                    <a:pt x="33333" y="17142"/>
                    <a:pt x="31111" y="17142"/>
                  </a:cubicBezTo>
                  <a:cubicBezTo>
                    <a:pt x="24444" y="18571"/>
                    <a:pt x="20000" y="17142"/>
                    <a:pt x="15555" y="14285"/>
                  </a:cubicBezTo>
                  <a:cubicBezTo>
                    <a:pt x="15555" y="12857"/>
                    <a:pt x="11111" y="10000"/>
                    <a:pt x="8888" y="10000"/>
                  </a:cubicBezTo>
                  <a:cubicBezTo>
                    <a:pt x="6666" y="10000"/>
                    <a:pt x="2222" y="12857"/>
                    <a:pt x="0" y="12857"/>
                  </a:cubicBezTo>
                  <a:cubicBezTo>
                    <a:pt x="4444" y="15714"/>
                    <a:pt x="11111" y="18571"/>
                    <a:pt x="17777" y="20000"/>
                  </a:cubicBezTo>
                  <a:cubicBezTo>
                    <a:pt x="20000" y="20000"/>
                    <a:pt x="24444" y="21428"/>
                    <a:pt x="26666" y="22857"/>
                  </a:cubicBezTo>
                  <a:cubicBezTo>
                    <a:pt x="28888" y="24285"/>
                    <a:pt x="28888" y="25714"/>
                    <a:pt x="31111" y="27142"/>
                  </a:cubicBezTo>
                  <a:cubicBezTo>
                    <a:pt x="31111" y="28571"/>
                    <a:pt x="28888" y="28571"/>
                    <a:pt x="31111" y="30000"/>
                  </a:cubicBezTo>
                  <a:cubicBezTo>
                    <a:pt x="31111" y="31428"/>
                    <a:pt x="35555" y="32857"/>
                    <a:pt x="33333" y="34285"/>
                  </a:cubicBezTo>
                  <a:cubicBezTo>
                    <a:pt x="33333" y="35714"/>
                    <a:pt x="31111" y="37142"/>
                    <a:pt x="33333" y="38571"/>
                  </a:cubicBezTo>
                  <a:cubicBezTo>
                    <a:pt x="33333" y="38571"/>
                    <a:pt x="35555" y="41428"/>
                    <a:pt x="35555" y="41428"/>
                  </a:cubicBezTo>
                  <a:cubicBezTo>
                    <a:pt x="33333" y="42857"/>
                    <a:pt x="33333" y="45714"/>
                    <a:pt x="33333" y="47142"/>
                  </a:cubicBezTo>
                  <a:cubicBezTo>
                    <a:pt x="33333" y="47142"/>
                    <a:pt x="37777" y="51428"/>
                    <a:pt x="37777" y="51428"/>
                  </a:cubicBezTo>
                  <a:cubicBezTo>
                    <a:pt x="40000" y="52857"/>
                    <a:pt x="44444" y="54285"/>
                    <a:pt x="46666" y="54285"/>
                  </a:cubicBezTo>
                  <a:cubicBezTo>
                    <a:pt x="48888" y="55714"/>
                    <a:pt x="48888" y="57142"/>
                    <a:pt x="48888" y="58571"/>
                  </a:cubicBezTo>
                  <a:cubicBezTo>
                    <a:pt x="48888" y="60000"/>
                    <a:pt x="51111" y="61428"/>
                    <a:pt x="51111" y="62857"/>
                  </a:cubicBezTo>
                  <a:cubicBezTo>
                    <a:pt x="51111" y="64285"/>
                    <a:pt x="46666" y="62857"/>
                    <a:pt x="44444" y="62857"/>
                  </a:cubicBezTo>
                  <a:cubicBezTo>
                    <a:pt x="42222" y="62857"/>
                    <a:pt x="35555" y="68571"/>
                    <a:pt x="35555" y="70000"/>
                  </a:cubicBezTo>
                  <a:cubicBezTo>
                    <a:pt x="33333" y="71428"/>
                    <a:pt x="31111" y="71428"/>
                    <a:pt x="28888" y="72857"/>
                  </a:cubicBezTo>
                  <a:cubicBezTo>
                    <a:pt x="26666" y="74285"/>
                    <a:pt x="24444" y="75714"/>
                    <a:pt x="22222" y="77142"/>
                  </a:cubicBezTo>
                  <a:cubicBezTo>
                    <a:pt x="20000" y="77142"/>
                    <a:pt x="8888" y="82857"/>
                    <a:pt x="8888" y="81428"/>
                  </a:cubicBezTo>
                  <a:cubicBezTo>
                    <a:pt x="8888" y="84285"/>
                    <a:pt x="4444" y="85714"/>
                    <a:pt x="4444" y="88571"/>
                  </a:cubicBezTo>
                  <a:cubicBezTo>
                    <a:pt x="6666" y="91428"/>
                    <a:pt x="4444" y="95714"/>
                    <a:pt x="8888" y="95714"/>
                  </a:cubicBezTo>
                  <a:cubicBezTo>
                    <a:pt x="11111" y="95714"/>
                    <a:pt x="8888" y="102857"/>
                    <a:pt x="8888" y="104285"/>
                  </a:cubicBezTo>
                  <a:cubicBezTo>
                    <a:pt x="8888" y="107142"/>
                    <a:pt x="4444" y="110000"/>
                    <a:pt x="8888" y="111428"/>
                  </a:cubicBezTo>
                  <a:cubicBezTo>
                    <a:pt x="8888" y="111428"/>
                    <a:pt x="17777" y="112857"/>
                    <a:pt x="15555" y="114285"/>
                  </a:cubicBezTo>
                  <a:cubicBezTo>
                    <a:pt x="15555" y="114285"/>
                    <a:pt x="11111" y="115714"/>
                    <a:pt x="11111" y="115714"/>
                  </a:cubicBezTo>
                  <a:cubicBezTo>
                    <a:pt x="15555" y="115714"/>
                    <a:pt x="15555" y="112857"/>
                    <a:pt x="17777" y="112857"/>
                  </a:cubicBezTo>
                  <a:cubicBezTo>
                    <a:pt x="22222" y="111428"/>
                    <a:pt x="17777" y="118571"/>
                    <a:pt x="17777" y="118571"/>
                  </a:cubicBezTo>
                  <a:cubicBezTo>
                    <a:pt x="17777" y="118571"/>
                    <a:pt x="24444" y="114285"/>
                    <a:pt x="24444" y="114285"/>
                  </a:cubicBezTo>
                  <a:cubicBezTo>
                    <a:pt x="26666" y="112857"/>
                    <a:pt x="24444" y="118571"/>
                    <a:pt x="24444" y="118571"/>
                  </a:cubicBezTo>
                  <a:cubicBezTo>
                    <a:pt x="31111" y="120000"/>
                    <a:pt x="44444" y="115714"/>
                    <a:pt x="51111" y="114285"/>
                  </a:cubicBezTo>
                  <a:cubicBezTo>
                    <a:pt x="60000" y="112857"/>
                    <a:pt x="68888" y="112857"/>
                    <a:pt x="80000" y="111428"/>
                  </a:cubicBezTo>
                  <a:cubicBezTo>
                    <a:pt x="86666" y="105714"/>
                    <a:pt x="95555" y="101428"/>
                    <a:pt x="102222" y="97142"/>
                  </a:cubicBezTo>
                  <a:cubicBezTo>
                    <a:pt x="106666" y="94285"/>
                    <a:pt x="120000" y="88571"/>
                    <a:pt x="117777" y="84285"/>
                  </a:cubicBezTo>
                  <a:cubicBezTo>
                    <a:pt x="115555" y="81428"/>
                    <a:pt x="120000" y="88571"/>
                    <a:pt x="117777" y="8428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2" name="Google Shape;1162;p36"/>
            <p:cNvSpPr/>
            <p:nvPr/>
          </p:nvSpPr>
          <p:spPr>
            <a:xfrm>
              <a:off x="11929493" y="4965129"/>
              <a:ext cx="1194269" cy="1000263"/>
            </a:xfrm>
            <a:custGeom>
              <a:avLst/>
              <a:gdLst/>
              <a:ahLst/>
              <a:cxnLst/>
              <a:rect l="l" t="t" r="r" b="b"/>
              <a:pathLst>
                <a:path w="120000" h="120000" extrusionOk="0">
                  <a:moveTo>
                    <a:pt x="31875" y="113271"/>
                  </a:moveTo>
                  <a:cubicBezTo>
                    <a:pt x="31875" y="113271"/>
                    <a:pt x="32812" y="109906"/>
                    <a:pt x="32812" y="108785"/>
                  </a:cubicBezTo>
                  <a:cubicBezTo>
                    <a:pt x="32812" y="106542"/>
                    <a:pt x="33750" y="105420"/>
                    <a:pt x="35625" y="104299"/>
                  </a:cubicBezTo>
                  <a:cubicBezTo>
                    <a:pt x="37500" y="102056"/>
                    <a:pt x="35625" y="98691"/>
                    <a:pt x="35625" y="97570"/>
                  </a:cubicBezTo>
                  <a:cubicBezTo>
                    <a:pt x="35625" y="94205"/>
                    <a:pt x="39375" y="94205"/>
                    <a:pt x="36562" y="91962"/>
                  </a:cubicBezTo>
                  <a:cubicBezTo>
                    <a:pt x="34687" y="89719"/>
                    <a:pt x="33750" y="89719"/>
                    <a:pt x="34687" y="86355"/>
                  </a:cubicBezTo>
                  <a:cubicBezTo>
                    <a:pt x="35625" y="84112"/>
                    <a:pt x="34687" y="81869"/>
                    <a:pt x="34687" y="79626"/>
                  </a:cubicBezTo>
                  <a:cubicBezTo>
                    <a:pt x="33750" y="76261"/>
                    <a:pt x="32812" y="72897"/>
                    <a:pt x="35625" y="70654"/>
                  </a:cubicBezTo>
                  <a:cubicBezTo>
                    <a:pt x="36562" y="69532"/>
                    <a:pt x="38437" y="69532"/>
                    <a:pt x="39375" y="68411"/>
                  </a:cubicBezTo>
                  <a:cubicBezTo>
                    <a:pt x="40312" y="68411"/>
                    <a:pt x="41250" y="69532"/>
                    <a:pt x="42187" y="68411"/>
                  </a:cubicBezTo>
                  <a:cubicBezTo>
                    <a:pt x="43125" y="66168"/>
                    <a:pt x="42187" y="65046"/>
                    <a:pt x="41250" y="63925"/>
                  </a:cubicBezTo>
                  <a:cubicBezTo>
                    <a:pt x="41250" y="61682"/>
                    <a:pt x="43125" y="60560"/>
                    <a:pt x="44062" y="58317"/>
                  </a:cubicBezTo>
                  <a:cubicBezTo>
                    <a:pt x="44062" y="57196"/>
                    <a:pt x="45000" y="53831"/>
                    <a:pt x="45000" y="51588"/>
                  </a:cubicBezTo>
                  <a:cubicBezTo>
                    <a:pt x="45000" y="49345"/>
                    <a:pt x="48750" y="49345"/>
                    <a:pt x="47812" y="48224"/>
                  </a:cubicBezTo>
                  <a:cubicBezTo>
                    <a:pt x="47812" y="45981"/>
                    <a:pt x="49687" y="44859"/>
                    <a:pt x="50625" y="42616"/>
                  </a:cubicBezTo>
                  <a:cubicBezTo>
                    <a:pt x="52500" y="40373"/>
                    <a:pt x="52500" y="41495"/>
                    <a:pt x="52500" y="38130"/>
                  </a:cubicBezTo>
                  <a:cubicBezTo>
                    <a:pt x="51562" y="37009"/>
                    <a:pt x="55312" y="31401"/>
                    <a:pt x="56250" y="31401"/>
                  </a:cubicBezTo>
                  <a:cubicBezTo>
                    <a:pt x="57187" y="30280"/>
                    <a:pt x="60000" y="31401"/>
                    <a:pt x="60937" y="31401"/>
                  </a:cubicBezTo>
                  <a:cubicBezTo>
                    <a:pt x="60937" y="29158"/>
                    <a:pt x="60937" y="28037"/>
                    <a:pt x="60937" y="25794"/>
                  </a:cubicBezTo>
                  <a:cubicBezTo>
                    <a:pt x="63750" y="26915"/>
                    <a:pt x="65625" y="26915"/>
                    <a:pt x="67500" y="28037"/>
                  </a:cubicBezTo>
                  <a:cubicBezTo>
                    <a:pt x="71250" y="28037"/>
                    <a:pt x="69375" y="23551"/>
                    <a:pt x="70312" y="21308"/>
                  </a:cubicBezTo>
                  <a:cubicBezTo>
                    <a:pt x="70312" y="21308"/>
                    <a:pt x="72187" y="21308"/>
                    <a:pt x="73125" y="21308"/>
                  </a:cubicBezTo>
                  <a:cubicBezTo>
                    <a:pt x="74062" y="20186"/>
                    <a:pt x="75937" y="17943"/>
                    <a:pt x="76875" y="20186"/>
                  </a:cubicBezTo>
                  <a:cubicBezTo>
                    <a:pt x="78750" y="21308"/>
                    <a:pt x="78750" y="23551"/>
                    <a:pt x="80625" y="24672"/>
                  </a:cubicBezTo>
                  <a:cubicBezTo>
                    <a:pt x="81562" y="24672"/>
                    <a:pt x="83437" y="24672"/>
                    <a:pt x="84375" y="24672"/>
                  </a:cubicBezTo>
                  <a:cubicBezTo>
                    <a:pt x="85312" y="24672"/>
                    <a:pt x="86250" y="23551"/>
                    <a:pt x="88125" y="23551"/>
                  </a:cubicBezTo>
                  <a:cubicBezTo>
                    <a:pt x="89062" y="23551"/>
                    <a:pt x="90000" y="25794"/>
                    <a:pt x="91875" y="25794"/>
                  </a:cubicBezTo>
                  <a:cubicBezTo>
                    <a:pt x="91875" y="24672"/>
                    <a:pt x="95625" y="22429"/>
                    <a:pt x="95625" y="22429"/>
                  </a:cubicBezTo>
                  <a:cubicBezTo>
                    <a:pt x="95625" y="19065"/>
                    <a:pt x="95625" y="17943"/>
                    <a:pt x="96562" y="15700"/>
                  </a:cubicBezTo>
                  <a:cubicBezTo>
                    <a:pt x="97500" y="14579"/>
                    <a:pt x="99375" y="12336"/>
                    <a:pt x="100312" y="12336"/>
                  </a:cubicBezTo>
                  <a:cubicBezTo>
                    <a:pt x="101250" y="12336"/>
                    <a:pt x="102187" y="12336"/>
                    <a:pt x="103125" y="12336"/>
                  </a:cubicBezTo>
                  <a:cubicBezTo>
                    <a:pt x="104062" y="12336"/>
                    <a:pt x="104062" y="11214"/>
                    <a:pt x="105000" y="11214"/>
                  </a:cubicBezTo>
                  <a:cubicBezTo>
                    <a:pt x="105937" y="11214"/>
                    <a:pt x="107812" y="13457"/>
                    <a:pt x="108750" y="13457"/>
                  </a:cubicBezTo>
                  <a:cubicBezTo>
                    <a:pt x="110625" y="14579"/>
                    <a:pt x="111562" y="15700"/>
                    <a:pt x="111562" y="19065"/>
                  </a:cubicBezTo>
                  <a:cubicBezTo>
                    <a:pt x="113437" y="19065"/>
                    <a:pt x="118125" y="15700"/>
                    <a:pt x="116250" y="13457"/>
                  </a:cubicBezTo>
                  <a:cubicBezTo>
                    <a:pt x="118125" y="14579"/>
                    <a:pt x="113437" y="14579"/>
                    <a:pt x="112500" y="14579"/>
                  </a:cubicBezTo>
                  <a:cubicBezTo>
                    <a:pt x="117187" y="13457"/>
                    <a:pt x="110625" y="10093"/>
                    <a:pt x="109687" y="11214"/>
                  </a:cubicBezTo>
                  <a:cubicBezTo>
                    <a:pt x="110625" y="10093"/>
                    <a:pt x="111562" y="11214"/>
                    <a:pt x="111562" y="11214"/>
                  </a:cubicBezTo>
                  <a:cubicBezTo>
                    <a:pt x="113437" y="11214"/>
                    <a:pt x="115312" y="11214"/>
                    <a:pt x="116250" y="10093"/>
                  </a:cubicBezTo>
                  <a:cubicBezTo>
                    <a:pt x="117187" y="10093"/>
                    <a:pt x="120000" y="7850"/>
                    <a:pt x="119062" y="6728"/>
                  </a:cubicBezTo>
                  <a:cubicBezTo>
                    <a:pt x="117187" y="5607"/>
                    <a:pt x="114375" y="4485"/>
                    <a:pt x="111562" y="3364"/>
                  </a:cubicBezTo>
                  <a:cubicBezTo>
                    <a:pt x="110625" y="2242"/>
                    <a:pt x="109687" y="4485"/>
                    <a:pt x="108750" y="5607"/>
                  </a:cubicBezTo>
                  <a:cubicBezTo>
                    <a:pt x="108750" y="5607"/>
                    <a:pt x="106875" y="8971"/>
                    <a:pt x="106875" y="7850"/>
                  </a:cubicBezTo>
                  <a:cubicBezTo>
                    <a:pt x="106875" y="7850"/>
                    <a:pt x="106875" y="6728"/>
                    <a:pt x="106875" y="5607"/>
                  </a:cubicBezTo>
                  <a:cubicBezTo>
                    <a:pt x="106875" y="5607"/>
                    <a:pt x="105000" y="5607"/>
                    <a:pt x="105000" y="5607"/>
                  </a:cubicBezTo>
                  <a:cubicBezTo>
                    <a:pt x="105937" y="4485"/>
                    <a:pt x="107812" y="5607"/>
                    <a:pt x="107812" y="4485"/>
                  </a:cubicBezTo>
                  <a:cubicBezTo>
                    <a:pt x="107812" y="4485"/>
                    <a:pt x="105000" y="4485"/>
                    <a:pt x="105000" y="4485"/>
                  </a:cubicBezTo>
                  <a:cubicBezTo>
                    <a:pt x="105000" y="3364"/>
                    <a:pt x="108750" y="3364"/>
                    <a:pt x="108750" y="2242"/>
                  </a:cubicBezTo>
                  <a:cubicBezTo>
                    <a:pt x="107812" y="1121"/>
                    <a:pt x="102187" y="0"/>
                    <a:pt x="103125" y="2242"/>
                  </a:cubicBezTo>
                  <a:cubicBezTo>
                    <a:pt x="104062" y="3364"/>
                    <a:pt x="104062" y="3364"/>
                    <a:pt x="103125" y="4485"/>
                  </a:cubicBezTo>
                  <a:cubicBezTo>
                    <a:pt x="102187" y="5607"/>
                    <a:pt x="100312" y="7850"/>
                    <a:pt x="99375" y="7850"/>
                  </a:cubicBezTo>
                  <a:cubicBezTo>
                    <a:pt x="98437" y="7850"/>
                    <a:pt x="99375" y="3364"/>
                    <a:pt x="99375" y="3364"/>
                  </a:cubicBezTo>
                  <a:cubicBezTo>
                    <a:pt x="99375" y="2242"/>
                    <a:pt x="94687" y="10093"/>
                    <a:pt x="93750" y="10093"/>
                  </a:cubicBezTo>
                  <a:cubicBezTo>
                    <a:pt x="90937" y="10093"/>
                    <a:pt x="93750" y="5607"/>
                    <a:pt x="94687" y="4485"/>
                  </a:cubicBezTo>
                  <a:cubicBezTo>
                    <a:pt x="95625" y="4485"/>
                    <a:pt x="96562" y="2242"/>
                    <a:pt x="96562" y="2242"/>
                  </a:cubicBezTo>
                  <a:cubicBezTo>
                    <a:pt x="95625" y="1121"/>
                    <a:pt x="93750" y="0"/>
                    <a:pt x="93750" y="1121"/>
                  </a:cubicBezTo>
                  <a:cubicBezTo>
                    <a:pt x="93750" y="1121"/>
                    <a:pt x="94687" y="2242"/>
                    <a:pt x="94687" y="2242"/>
                  </a:cubicBezTo>
                  <a:cubicBezTo>
                    <a:pt x="94687" y="2242"/>
                    <a:pt x="92812" y="2242"/>
                    <a:pt x="91875" y="2242"/>
                  </a:cubicBezTo>
                  <a:cubicBezTo>
                    <a:pt x="90937" y="3364"/>
                    <a:pt x="91875" y="2242"/>
                    <a:pt x="90937" y="1121"/>
                  </a:cubicBezTo>
                  <a:cubicBezTo>
                    <a:pt x="90937" y="1121"/>
                    <a:pt x="89062" y="3364"/>
                    <a:pt x="89062" y="3364"/>
                  </a:cubicBezTo>
                  <a:cubicBezTo>
                    <a:pt x="89062" y="4485"/>
                    <a:pt x="90937" y="5607"/>
                    <a:pt x="90000" y="5607"/>
                  </a:cubicBezTo>
                  <a:cubicBezTo>
                    <a:pt x="89062" y="5607"/>
                    <a:pt x="89062" y="5607"/>
                    <a:pt x="89062" y="5607"/>
                  </a:cubicBezTo>
                  <a:cubicBezTo>
                    <a:pt x="88125" y="5607"/>
                    <a:pt x="88125" y="6728"/>
                    <a:pt x="88125" y="7850"/>
                  </a:cubicBezTo>
                  <a:cubicBezTo>
                    <a:pt x="89062" y="5607"/>
                    <a:pt x="85312" y="6728"/>
                    <a:pt x="85312" y="6728"/>
                  </a:cubicBezTo>
                  <a:cubicBezTo>
                    <a:pt x="85312" y="6728"/>
                    <a:pt x="87187" y="5607"/>
                    <a:pt x="87187" y="4485"/>
                  </a:cubicBezTo>
                  <a:cubicBezTo>
                    <a:pt x="87187" y="5607"/>
                    <a:pt x="83437" y="6728"/>
                    <a:pt x="82500" y="6728"/>
                  </a:cubicBezTo>
                  <a:cubicBezTo>
                    <a:pt x="81562" y="6728"/>
                    <a:pt x="85312" y="10093"/>
                    <a:pt x="85312" y="10093"/>
                  </a:cubicBezTo>
                  <a:cubicBezTo>
                    <a:pt x="85312" y="10093"/>
                    <a:pt x="84375" y="12336"/>
                    <a:pt x="84375" y="12336"/>
                  </a:cubicBezTo>
                  <a:cubicBezTo>
                    <a:pt x="84375" y="12336"/>
                    <a:pt x="81562" y="8971"/>
                    <a:pt x="81562" y="8971"/>
                  </a:cubicBezTo>
                  <a:cubicBezTo>
                    <a:pt x="81562" y="8971"/>
                    <a:pt x="79687" y="12336"/>
                    <a:pt x="79687" y="8971"/>
                  </a:cubicBezTo>
                  <a:cubicBezTo>
                    <a:pt x="78750" y="7850"/>
                    <a:pt x="75937" y="10093"/>
                    <a:pt x="75000" y="8971"/>
                  </a:cubicBezTo>
                  <a:cubicBezTo>
                    <a:pt x="75937" y="10093"/>
                    <a:pt x="78750" y="10093"/>
                    <a:pt x="78750" y="11214"/>
                  </a:cubicBezTo>
                  <a:cubicBezTo>
                    <a:pt x="78750" y="11214"/>
                    <a:pt x="77812" y="11214"/>
                    <a:pt x="77812" y="12336"/>
                  </a:cubicBezTo>
                  <a:cubicBezTo>
                    <a:pt x="77812" y="13457"/>
                    <a:pt x="78750" y="13457"/>
                    <a:pt x="78750" y="14579"/>
                  </a:cubicBezTo>
                  <a:cubicBezTo>
                    <a:pt x="78750" y="14579"/>
                    <a:pt x="75937" y="13457"/>
                    <a:pt x="75937" y="12336"/>
                  </a:cubicBezTo>
                  <a:cubicBezTo>
                    <a:pt x="75000" y="12336"/>
                    <a:pt x="75000" y="13457"/>
                    <a:pt x="75000" y="14579"/>
                  </a:cubicBezTo>
                  <a:cubicBezTo>
                    <a:pt x="74062" y="14579"/>
                    <a:pt x="74062" y="13457"/>
                    <a:pt x="74062" y="12336"/>
                  </a:cubicBezTo>
                  <a:cubicBezTo>
                    <a:pt x="74062" y="12336"/>
                    <a:pt x="72187" y="14579"/>
                    <a:pt x="72187" y="14579"/>
                  </a:cubicBezTo>
                  <a:cubicBezTo>
                    <a:pt x="71250" y="15700"/>
                    <a:pt x="73125" y="15700"/>
                    <a:pt x="73125" y="16822"/>
                  </a:cubicBezTo>
                  <a:cubicBezTo>
                    <a:pt x="73125" y="16822"/>
                    <a:pt x="71250" y="16822"/>
                    <a:pt x="71250" y="16822"/>
                  </a:cubicBezTo>
                  <a:cubicBezTo>
                    <a:pt x="70312" y="15700"/>
                    <a:pt x="71250" y="14579"/>
                    <a:pt x="71250" y="13457"/>
                  </a:cubicBezTo>
                  <a:cubicBezTo>
                    <a:pt x="71250" y="13457"/>
                    <a:pt x="68437" y="15700"/>
                    <a:pt x="68437" y="15700"/>
                  </a:cubicBezTo>
                  <a:cubicBezTo>
                    <a:pt x="68437" y="15700"/>
                    <a:pt x="68437" y="15700"/>
                    <a:pt x="69375" y="15700"/>
                  </a:cubicBezTo>
                  <a:cubicBezTo>
                    <a:pt x="68437" y="15700"/>
                    <a:pt x="67500" y="17943"/>
                    <a:pt x="67500" y="17943"/>
                  </a:cubicBezTo>
                  <a:cubicBezTo>
                    <a:pt x="66562" y="16822"/>
                    <a:pt x="68437" y="15700"/>
                    <a:pt x="67500" y="15700"/>
                  </a:cubicBezTo>
                  <a:cubicBezTo>
                    <a:pt x="66562" y="14579"/>
                    <a:pt x="65625" y="14579"/>
                    <a:pt x="65625" y="13457"/>
                  </a:cubicBezTo>
                  <a:cubicBezTo>
                    <a:pt x="65625" y="13457"/>
                    <a:pt x="67500" y="13457"/>
                    <a:pt x="67500" y="13457"/>
                  </a:cubicBezTo>
                  <a:cubicBezTo>
                    <a:pt x="67500" y="12336"/>
                    <a:pt x="64687" y="11214"/>
                    <a:pt x="63750" y="11214"/>
                  </a:cubicBezTo>
                  <a:cubicBezTo>
                    <a:pt x="63750" y="12336"/>
                    <a:pt x="64687" y="14579"/>
                    <a:pt x="64687" y="14579"/>
                  </a:cubicBezTo>
                  <a:cubicBezTo>
                    <a:pt x="64687" y="14579"/>
                    <a:pt x="60937" y="15700"/>
                    <a:pt x="61875" y="15700"/>
                  </a:cubicBezTo>
                  <a:cubicBezTo>
                    <a:pt x="61875" y="15700"/>
                    <a:pt x="63750" y="15700"/>
                    <a:pt x="63750" y="15700"/>
                  </a:cubicBezTo>
                  <a:cubicBezTo>
                    <a:pt x="63750" y="15700"/>
                    <a:pt x="62812" y="15700"/>
                    <a:pt x="62812" y="15700"/>
                  </a:cubicBezTo>
                  <a:cubicBezTo>
                    <a:pt x="63750" y="17943"/>
                    <a:pt x="65625" y="15700"/>
                    <a:pt x="64687" y="15700"/>
                  </a:cubicBezTo>
                  <a:cubicBezTo>
                    <a:pt x="65625" y="16822"/>
                    <a:pt x="64687" y="17943"/>
                    <a:pt x="64687" y="17943"/>
                  </a:cubicBezTo>
                  <a:cubicBezTo>
                    <a:pt x="64687" y="19065"/>
                    <a:pt x="62812" y="16822"/>
                    <a:pt x="62812" y="16822"/>
                  </a:cubicBezTo>
                  <a:cubicBezTo>
                    <a:pt x="61875" y="16822"/>
                    <a:pt x="61875" y="15700"/>
                    <a:pt x="60937" y="15700"/>
                  </a:cubicBezTo>
                  <a:cubicBezTo>
                    <a:pt x="60937" y="15700"/>
                    <a:pt x="60000" y="17943"/>
                    <a:pt x="59062" y="16822"/>
                  </a:cubicBezTo>
                  <a:cubicBezTo>
                    <a:pt x="59062" y="15700"/>
                    <a:pt x="56250" y="17943"/>
                    <a:pt x="56250" y="17943"/>
                  </a:cubicBezTo>
                  <a:cubicBezTo>
                    <a:pt x="56250" y="17943"/>
                    <a:pt x="56250" y="21308"/>
                    <a:pt x="56250" y="21308"/>
                  </a:cubicBezTo>
                  <a:cubicBezTo>
                    <a:pt x="56250" y="22429"/>
                    <a:pt x="57187" y="19065"/>
                    <a:pt x="58125" y="20186"/>
                  </a:cubicBezTo>
                  <a:cubicBezTo>
                    <a:pt x="58125" y="20186"/>
                    <a:pt x="60000" y="21308"/>
                    <a:pt x="60000" y="20186"/>
                  </a:cubicBezTo>
                  <a:cubicBezTo>
                    <a:pt x="60000" y="21308"/>
                    <a:pt x="59062" y="21308"/>
                    <a:pt x="59062" y="22429"/>
                  </a:cubicBezTo>
                  <a:cubicBezTo>
                    <a:pt x="58125" y="22429"/>
                    <a:pt x="59062" y="24672"/>
                    <a:pt x="58125" y="24672"/>
                  </a:cubicBezTo>
                  <a:cubicBezTo>
                    <a:pt x="58125" y="25794"/>
                    <a:pt x="57187" y="23551"/>
                    <a:pt x="57187" y="23551"/>
                  </a:cubicBezTo>
                  <a:cubicBezTo>
                    <a:pt x="56250" y="23551"/>
                    <a:pt x="56250" y="25794"/>
                    <a:pt x="55312" y="25794"/>
                  </a:cubicBezTo>
                  <a:cubicBezTo>
                    <a:pt x="55312" y="25794"/>
                    <a:pt x="55312" y="23551"/>
                    <a:pt x="55312" y="23551"/>
                  </a:cubicBezTo>
                  <a:cubicBezTo>
                    <a:pt x="54375" y="23551"/>
                    <a:pt x="54375" y="24672"/>
                    <a:pt x="53437" y="24672"/>
                  </a:cubicBezTo>
                  <a:cubicBezTo>
                    <a:pt x="53437" y="24672"/>
                    <a:pt x="53437" y="22429"/>
                    <a:pt x="53437" y="22429"/>
                  </a:cubicBezTo>
                  <a:cubicBezTo>
                    <a:pt x="53437" y="21308"/>
                    <a:pt x="52500" y="24672"/>
                    <a:pt x="51562" y="24672"/>
                  </a:cubicBezTo>
                  <a:cubicBezTo>
                    <a:pt x="49687" y="25794"/>
                    <a:pt x="52500" y="19065"/>
                    <a:pt x="52500" y="19065"/>
                  </a:cubicBezTo>
                  <a:cubicBezTo>
                    <a:pt x="51562" y="19065"/>
                    <a:pt x="49687" y="20186"/>
                    <a:pt x="49687" y="20186"/>
                  </a:cubicBezTo>
                  <a:cubicBezTo>
                    <a:pt x="48750" y="21308"/>
                    <a:pt x="50625" y="22429"/>
                    <a:pt x="50625" y="22429"/>
                  </a:cubicBezTo>
                  <a:cubicBezTo>
                    <a:pt x="49687" y="22429"/>
                    <a:pt x="49687" y="22429"/>
                    <a:pt x="48750" y="22429"/>
                  </a:cubicBezTo>
                  <a:cubicBezTo>
                    <a:pt x="48750" y="22429"/>
                    <a:pt x="48750" y="23551"/>
                    <a:pt x="47812" y="24672"/>
                  </a:cubicBezTo>
                  <a:cubicBezTo>
                    <a:pt x="48750" y="23551"/>
                    <a:pt x="44062" y="23551"/>
                    <a:pt x="45937" y="24672"/>
                  </a:cubicBezTo>
                  <a:cubicBezTo>
                    <a:pt x="45937" y="25794"/>
                    <a:pt x="47812" y="24672"/>
                    <a:pt x="47812" y="24672"/>
                  </a:cubicBezTo>
                  <a:cubicBezTo>
                    <a:pt x="47812" y="24672"/>
                    <a:pt x="46875" y="25794"/>
                    <a:pt x="47812" y="25794"/>
                  </a:cubicBezTo>
                  <a:cubicBezTo>
                    <a:pt x="47812" y="25794"/>
                    <a:pt x="48750" y="25794"/>
                    <a:pt x="48750" y="24672"/>
                  </a:cubicBezTo>
                  <a:cubicBezTo>
                    <a:pt x="48750" y="24672"/>
                    <a:pt x="48750" y="26915"/>
                    <a:pt x="47812" y="26915"/>
                  </a:cubicBezTo>
                  <a:cubicBezTo>
                    <a:pt x="46875" y="26915"/>
                    <a:pt x="46875" y="25794"/>
                    <a:pt x="45937" y="25794"/>
                  </a:cubicBezTo>
                  <a:cubicBezTo>
                    <a:pt x="45000" y="26915"/>
                    <a:pt x="45000" y="29158"/>
                    <a:pt x="44062" y="29158"/>
                  </a:cubicBezTo>
                  <a:cubicBezTo>
                    <a:pt x="44062" y="29158"/>
                    <a:pt x="41250" y="29158"/>
                    <a:pt x="41250" y="29158"/>
                  </a:cubicBezTo>
                  <a:cubicBezTo>
                    <a:pt x="41250" y="32523"/>
                    <a:pt x="47812" y="28037"/>
                    <a:pt x="47812" y="28037"/>
                  </a:cubicBezTo>
                  <a:cubicBezTo>
                    <a:pt x="48750" y="28037"/>
                    <a:pt x="49687" y="26915"/>
                    <a:pt x="50625" y="28037"/>
                  </a:cubicBezTo>
                  <a:cubicBezTo>
                    <a:pt x="52500" y="28037"/>
                    <a:pt x="51562" y="25794"/>
                    <a:pt x="50625" y="25794"/>
                  </a:cubicBezTo>
                  <a:cubicBezTo>
                    <a:pt x="51562" y="25794"/>
                    <a:pt x="51562" y="25794"/>
                    <a:pt x="51562" y="25794"/>
                  </a:cubicBezTo>
                  <a:cubicBezTo>
                    <a:pt x="52500" y="28037"/>
                    <a:pt x="53437" y="25794"/>
                    <a:pt x="54375" y="25794"/>
                  </a:cubicBezTo>
                  <a:cubicBezTo>
                    <a:pt x="53437" y="25794"/>
                    <a:pt x="53437" y="28037"/>
                    <a:pt x="52500" y="28037"/>
                  </a:cubicBezTo>
                  <a:cubicBezTo>
                    <a:pt x="53437" y="28037"/>
                    <a:pt x="54375" y="28037"/>
                    <a:pt x="54375" y="28037"/>
                  </a:cubicBezTo>
                  <a:cubicBezTo>
                    <a:pt x="54375" y="28037"/>
                    <a:pt x="52500" y="29158"/>
                    <a:pt x="52500" y="30280"/>
                  </a:cubicBezTo>
                  <a:cubicBezTo>
                    <a:pt x="52500" y="30280"/>
                    <a:pt x="57187" y="28037"/>
                    <a:pt x="57187" y="29158"/>
                  </a:cubicBezTo>
                  <a:cubicBezTo>
                    <a:pt x="56250" y="30280"/>
                    <a:pt x="53437" y="29158"/>
                    <a:pt x="53437" y="31401"/>
                  </a:cubicBezTo>
                  <a:cubicBezTo>
                    <a:pt x="52500" y="34766"/>
                    <a:pt x="50625" y="30280"/>
                    <a:pt x="50625" y="30280"/>
                  </a:cubicBezTo>
                  <a:cubicBezTo>
                    <a:pt x="50625" y="29158"/>
                    <a:pt x="50625" y="32523"/>
                    <a:pt x="50625" y="32523"/>
                  </a:cubicBezTo>
                  <a:cubicBezTo>
                    <a:pt x="50625" y="32523"/>
                    <a:pt x="49687" y="30280"/>
                    <a:pt x="48750" y="30280"/>
                  </a:cubicBezTo>
                  <a:cubicBezTo>
                    <a:pt x="47812" y="31401"/>
                    <a:pt x="45937" y="33644"/>
                    <a:pt x="45937" y="34766"/>
                  </a:cubicBezTo>
                  <a:cubicBezTo>
                    <a:pt x="45937" y="34766"/>
                    <a:pt x="47812" y="33644"/>
                    <a:pt x="47812" y="33644"/>
                  </a:cubicBezTo>
                  <a:cubicBezTo>
                    <a:pt x="47812" y="34766"/>
                    <a:pt x="49687" y="33644"/>
                    <a:pt x="49687" y="34766"/>
                  </a:cubicBezTo>
                  <a:cubicBezTo>
                    <a:pt x="49687" y="33644"/>
                    <a:pt x="46875" y="34766"/>
                    <a:pt x="46875" y="35887"/>
                  </a:cubicBezTo>
                  <a:cubicBezTo>
                    <a:pt x="47812" y="37009"/>
                    <a:pt x="50625" y="34766"/>
                    <a:pt x="49687" y="37009"/>
                  </a:cubicBezTo>
                  <a:cubicBezTo>
                    <a:pt x="50625" y="34766"/>
                    <a:pt x="44062" y="38130"/>
                    <a:pt x="44062" y="38130"/>
                  </a:cubicBezTo>
                  <a:cubicBezTo>
                    <a:pt x="44062" y="37009"/>
                    <a:pt x="49687" y="39252"/>
                    <a:pt x="48750" y="39252"/>
                  </a:cubicBezTo>
                  <a:cubicBezTo>
                    <a:pt x="47812" y="40373"/>
                    <a:pt x="46875" y="38130"/>
                    <a:pt x="45937" y="39252"/>
                  </a:cubicBezTo>
                  <a:cubicBezTo>
                    <a:pt x="45937" y="39252"/>
                    <a:pt x="45937" y="39252"/>
                    <a:pt x="45937" y="39252"/>
                  </a:cubicBezTo>
                  <a:cubicBezTo>
                    <a:pt x="45937" y="40373"/>
                    <a:pt x="43125" y="38130"/>
                    <a:pt x="42187" y="40373"/>
                  </a:cubicBezTo>
                  <a:cubicBezTo>
                    <a:pt x="42187" y="40373"/>
                    <a:pt x="45000" y="40373"/>
                    <a:pt x="45000" y="40373"/>
                  </a:cubicBezTo>
                  <a:cubicBezTo>
                    <a:pt x="43125" y="42616"/>
                    <a:pt x="41250" y="40373"/>
                    <a:pt x="42187" y="43738"/>
                  </a:cubicBezTo>
                  <a:cubicBezTo>
                    <a:pt x="42187" y="43738"/>
                    <a:pt x="40312" y="44859"/>
                    <a:pt x="40312" y="44859"/>
                  </a:cubicBezTo>
                  <a:cubicBezTo>
                    <a:pt x="39375" y="45981"/>
                    <a:pt x="39375" y="45981"/>
                    <a:pt x="39375" y="45981"/>
                  </a:cubicBezTo>
                  <a:cubicBezTo>
                    <a:pt x="39375" y="47102"/>
                    <a:pt x="38437" y="47102"/>
                    <a:pt x="38437" y="47102"/>
                  </a:cubicBezTo>
                  <a:cubicBezTo>
                    <a:pt x="38437" y="48224"/>
                    <a:pt x="39375" y="47102"/>
                    <a:pt x="39375" y="47102"/>
                  </a:cubicBezTo>
                  <a:cubicBezTo>
                    <a:pt x="40312" y="47102"/>
                    <a:pt x="39375" y="48224"/>
                    <a:pt x="39375" y="48224"/>
                  </a:cubicBezTo>
                  <a:cubicBezTo>
                    <a:pt x="40312" y="48224"/>
                    <a:pt x="42187" y="49345"/>
                    <a:pt x="43125" y="48224"/>
                  </a:cubicBezTo>
                  <a:cubicBezTo>
                    <a:pt x="41250" y="49345"/>
                    <a:pt x="41250" y="49345"/>
                    <a:pt x="39375" y="49345"/>
                  </a:cubicBezTo>
                  <a:cubicBezTo>
                    <a:pt x="38437" y="49345"/>
                    <a:pt x="35625" y="49345"/>
                    <a:pt x="35625" y="50467"/>
                  </a:cubicBezTo>
                  <a:cubicBezTo>
                    <a:pt x="35625" y="50467"/>
                    <a:pt x="36562" y="50467"/>
                    <a:pt x="36562" y="50467"/>
                  </a:cubicBezTo>
                  <a:cubicBezTo>
                    <a:pt x="36562" y="50467"/>
                    <a:pt x="35625" y="51588"/>
                    <a:pt x="35625" y="51588"/>
                  </a:cubicBezTo>
                  <a:cubicBezTo>
                    <a:pt x="35625" y="51588"/>
                    <a:pt x="37500" y="50467"/>
                    <a:pt x="37500" y="51588"/>
                  </a:cubicBezTo>
                  <a:cubicBezTo>
                    <a:pt x="37500" y="51588"/>
                    <a:pt x="35625" y="53831"/>
                    <a:pt x="35625" y="53831"/>
                  </a:cubicBezTo>
                  <a:cubicBezTo>
                    <a:pt x="35625" y="53831"/>
                    <a:pt x="36562" y="53831"/>
                    <a:pt x="36562" y="54953"/>
                  </a:cubicBezTo>
                  <a:cubicBezTo>
                    <a:pt x="36562" y="54953"/>
                    <a:pt x="34687" y="54953"/>
                    <a:pt x="34687" y="54953"/>
                  </a:cubicBezTo>
                  <a:cubicBezTo>
                    <a:pt x="34687" y="54953"/>
                    <a:pt x="36562" y="56074"/>
                    <a:pt x="36562" y="56074"/>
                  </a:cubicBezTo>
                  <a:cubicBezTo>
                    <a:pt x="35625" y="56074"/>
                    <a:pt x="34687" y="56074"/>
                    <a:pt x="34687" y="56074"/>
                  </a:cubicBezTo>
                  <a:cubicBezTo>
                    <a:pt x="34687" y="57196"/>
                    <a:pt x="35625" y="58317"/>
                    <a:pt x="36562" y="58317"/>
                  </a:cubicBezTo>
                  <a:cubicBezTo>
                    <a:pt x="34687" y="58317"/>
                    <a:pt x="32812" y="58317"/>
                    <a:pt x="31875" y="60560"/>
                  </a:cubicBezTo>
                  <a:cubicBezTo>
                    <a:pt x="31875" y="61682"/>
                    <a:pt x="28125" y="60560"/>
                    <a:pt x="28125" y="60560"/>
                  </a:cubicBezTo>
                  <a:cubicBezTo>
                    <a:pt x="28125" y="63925"/>
                    <a:pt x="33750" y="60560"/>
                    <a:pt x="34687" y="60560"/>
                  </a:cubicBezTo>
                  <a:cubicBezTo>
                    <a:pt x="33750" y="60560"/>
                    <a:pt x="32812" y="62803"/>
                    <a:pt x="32812" y="62803"/>
                  </a:cubicBezTo>
                  <a:cubicBezTo>
                    <a:pt x="30000" y="62803"/>
                    <a:pt x="31875" y="63925"/>
                    <a:pt x="30937" y="65046"/>
                  </a:cubicBezTo>
                  <a:cubicBezTo>
                    <a:pt x="30000" y="66168"/>
                    <a:pt x="28125" y="63925"/>
                    <a:pt x="27187" y="65046"/>
                  </a:cubicBezTo>
                  <a:cubicBezTo>
                    <a:pt x="27187" y="66168"/>
                    <a:pt x="24375" y="68411"/>
                    <a:pt x="24375" y="68411"/>
                  </a:cubicBezTo>
                  <a:cubicBezTo>
                    <a:pt x="24375" y="69532"/>
                    <a:pt x="25312" y="69532"/>
                    <a:pt x="25312" y="69532"/>
                  </a:cubicBezTo>
                  <a:cubicBezTo>
                    <a:pt x="25312" y="70654"/>
                    <a:pt x="22500" y="70654"/>
                    <a:pt x="22500" y="70654"/>
                  </a:cubicBezTo>
                  <a:cubicBezTo>
                    <a:pt x="22500" y="70654"/>
                    <a:pt x="23437" y="71775"/>
                    <a:pt x="23437" y="72897"/>
                  </a:cubicBezTo>
                  <a:cubicBezTo>
                    <a:pt x="23437" y="74018"/>
                    <a:pt x="25312" y="72897"/>
                    <a:pt x="26250" y="72897"/>
                  </a:cubicBezTo>
                  <a:cubicBezTo>
                    <a:pt x="27187" y="71775"/>
                    <a:pt x="28125" y="72897"/>
                    <a:pt x="29062" y="71775"/>
                  </a:cubicBezTo>
                  <a:cubicBezTo>
                    <a:pt x="29062" y="71775"/>
                    <a:pt x="28125" y="70654"/>
                    <a:pt x="28125" y="69532"/>
                  </a:cubicBezTo>
                  <a:cubicBezTo>
                    <a:pt x="28125" y="69532"/>
                    <a:pt x="30000" y="70654"/>
                    <a:pt x="30937" y="71775"/>
                  </a:cubicBezTo>
                  <a:cubicBezTo>
                    <a:pt x="30937" y="71775"/>
                    <a:pt x="28125" y="74018"/>
                    <a:pt x="28125" y="74018"/>
                  </a:cubicBezTo>
                  <a:cubicBezTo>
                    <a:pt x="27187" y="74018"/>
                    <a:pt x="26250" y="75140"/>
                    <a:pt x="26250" y="74018"/>
                  </a:cubicBezTo>
                  <a:cubicBezTo>
                    <a:pt x="25312" y="72897"/>
                    <a:pt x="24375" y="75140"/>
                    <a:pt x="23437" y="75140"/>
                  </a:cubicBezTo>
                  <a:cubicBezTo>
                    <a:pt x="22500" y="74018"/>
                    <a:pt x="22500" y="70654"/>
                    <a:pt x="21562" y="74018"/>
                  </a:cubicBezTo>
                  <a:cubicBezTo>
                    <a:pt x="19687" y="78504"/>
                    <a:pt x="18750" y="72897"/>
                    <a:pt x="19687" y="72897"/>
                  </a:cubicBezTo>
                  <a:cubicBezTo>
                    <a:pt x="17812" y="72897"/>
                    <a:pt x="19687" y="77383"/>
                    <a:pt x="17812" y="76261"/>
                  </a:cubicBezTo>
                  <a:cubicBezTo>
                    <a:pt x="14062" y="76261"/>
                    <a:pt x="16875" y="78504"/>
                    <a:pt x="15937" y="79626"/>
                  </a:cubicBezTo>
                  <a:cubicBezTo>
                    <a:pt x="15000" y="79626"/>
                    <a:pt x="15000" y="77383"/>
                    <a:pt x="15000" y="77383"/>
                  </a:cubicBezTo>
                  <a:cubicBezTo>
                    <a:pt x="13125" y="77383"/>
                    <a:pt x="11250" y="78504"/>
                    <a:pt x="10312" y="79626"/>
                  </a:cubicBezTo>
                  <a:cubicBezTo>
                    <a:pt x="10312" y="80747"/>
                    <a:pt x="14062" y="80747"/>
                    <a:pt x="15000" y="80747"/>
                  </a:cubicBezTo>
                  <a:cubicBezTo>
                    <a:pt x="15000" y="80747"/>
                    <a:pt x="17812" y="79626"/>
                    <a:pt x="17812" y="79626"/>
                  </a:cubicBezTo>
                  <a:cubicBezTo>
                    <a:pt x="18750" y="80747"/>
                    <a:pt x="14062" y="80747"/>
                    <a:pt x="14062" y="80747"/>
                  </a:cubicBezTo>
                  <a:cubicBezTo>
                    <a:pt x="13125" y="80747"/>
                    <a:pt x="13125" y="81869"/>
                    <a:pt x="12187" y="81869"/>
                  </a:cubicBezTo>
                  <a:cubicBezTo>
                    <a:pt x="11250" y="81869"/>
                    <a:pt x="10312" y="81869"/>
                    <a:pt x="9375" y="81869"/>
                  </a:cubicBezTo>
                  <a:cubicBezTo>
                    <a:pt x="7500" y="80747"/>
                    <a:pt x="6562" y="81869"/>
                    <a:pt x="8437" y="82990"/>
                  </a:cubicBezTo>
                  <a:cubicBezTo>
                    <a:pt x="9375" y="82990"/>
                    <a:pt x="11250" y="82990"/>
                    <a:pt x="11250" y="85233"/>
                  </a:cubicBezTo>
                  <a:cubicBezTo>
                    <a:pt x="11250" y="85233"/>
                    <a:pt x="10312" y="87476"/>
                    <a:pt x="10312" y="86355"/>
                  </a:cubicBezTo>
                  <a:cubicBezTo>
                    <a:pt x="9375" y="86355"/>
                    <a:pt x="11250" y="84112"/>
                    <a:pt x="9375" y="82990"/>
                  </a:cubicBezTo>
                  <a:cubicBezTo>
                    <a:pt x="6562" y="82990"/>
                    <a:pt x="8437" y="84112"/>
                    <a:pt x="7500" y="85233"/>
                  </a:cubicBezTo>
                  <a:cubicBezTo>
                    <a:pt x="7500" y="85233"/>
                    <a:pt x="7500" y="81869"/>
                    <a:pt x="6562" y="81869"/>
                  </a:cubicBezTo>
                  <a:cubicBezTo>
                    <a:pt x="6562" y="80747"/>
                    <a:pt x="4687" y="87476"/>
                    <a:pt x="5625" y="86355"/>
                  </a:cubicBezTo>
                  <a:cubicBezTo>
                    <a:pt x="4687" y="86355"/>
                    <a:pt x="4687" y="84112"/>
                    <a:pt x="4687" y="84112"/>
                  </a:cubicBezTo>
                  <a:cubicBezTo>
                    <a:pt x="3750" y="84112"/>
                    <a:pt x="3750" y="86355"/>
                    <a:pt x="3750" y="86355"/>
                  </a:cubicBezTo>
                  <a:cubicBezTo>
                    <a:pt x="2812" y="87476"/>
                    <a:pt x="937" y="86355"/>
                    <a:pt x="937" y="87476"/>
                  </a:cubicBezTo>
                  <a:cubicBezTo>
                    <a:pt x="937" y="88598"/>
                    <a:pt x="0" y="89719"/>
                    <a:pt x="937" y="89719"/>
                  </a:cubicBezTo>
                  <a:cubicBezTo>
                    <a:pt x="1875" y="89719"/>
                    <a:pt x="2812" y="89719"/>
                    <a:pt x="3750" y="90841"/>
                  </a:cubicBezTo>
                  <a:cubicBezTo>
                    <a:pt x="3750" y="90841"/>
                    <a:pt x="0" y="91962"/>
                    <a:pt x="937" y="93084"/>
                  </a:cubicBezTo>
                  <a:cubicBezTo>
                    <a:pt x="937" y="94205"/>
                    <a:pt x="2812" y="94205"/>
                    <a:pt x="2812" y="94205"/>
                  </a:cubicBezTo>
                  <a:cubicBezTo>
                    <a:pt x="2812" y="94205"/>
                    <a:pt x="5625" y="93084"/>
                    <a:pt x="5625" y="94205"/>
                  </a:cubicBezTo>
                  <a:cubicBezTo>
                    <a:pt x="4687" y="95327"/>
                    <a:pt x="1875" y="94205"/>
                    <a:pt x="937" y="96448"/>
                  </a:cubicBezTo>
                  <a:cubicBezTo>
                    <a:pt x="0" y="97570"/>
                    <a:pt x="5625" y="97570"/>
                    <a:pt x="3750" y="99813"/>
                  </a:cubicBezTo>
                  <a:cubicBezTo>
                    <a:pt x="3750" y="99813"/>
                    <a:pt x="2812" y="97570"/>
                    <a:pt x="1875" y="98691"/>
                  </a:cubicBezTo>
                  <a:cubicBezTo>
                    <a:pt x="937" y="99813"/>
                    <a:pt x="937" y="100934"/>
                    <a:pt x="1875" y="102056"/>
                  </a:cubicBezTo>
                  <a:cubicBezTo>
                    <a:pt x="2812" y="102056"/>
                    <a:pt x="4687" y="103177"/>
                    <a:pt x="5625" y="103177"/>
                  </a:cubicBezTo>
                  <a:cubicBezTo>
                    <a:pt x="6562" y="102056"/>
                    <a:pt x="7500" y="99813"/>
                    <a:pt x="8437" y="100934"/>
                  </a:cubicBezTo>
                  <a:cubicBezTo>
                    <a:pt x="7500" y="100934"/>
                    <a:pt x="6562" y="102056"/>
                    <a:pt x="6562" y="102056"/>
                  </a:cubicBezTo>
                  <a:cubicBezTo>
                    <a:pt x="6562" y="103177"/>
                    <a:pt x="5625" y="103177"/>
                    <a:pt x="4687" y="103177"/>
                  </a:cubicBezTo>
                  <a:cubicBezTo>
                    <a:pt x="4687" y="103177"/>
                    <a:pt x="6562" y="104299"/>
                    <a:pt x="6562" y="105420"/>
                  </a:cubicBezTo>
                  <a:cubicBezTo>
                    <a:pt x="6562" y="105420"/>
                    <a:pt x="3750" y="103177"/>
                    <a:pt x="4687" y="105420"/>
                  </a:cubicBezTo>
                  <a:cubicBezTo>
                    <a:pt x="4687" y="106542"/>
                    <a:pt x="7500" y="107663"/>
                    <a:pt x="7500" y="107663"/>
                  </a:cubicBezTo>
                  <a:cubicBezTo>
                    <a:pt x="7500" y="108785"/>
                    <a:pt x="4687" y="106542"/>
                    <a:pt x="3750" y="107663"/>
                  </a:cubicBezTo>
                  <a:cubicBezTo>
                    <a:pt x="1875" y="107663"/>
                    <a:pt x="3750" y="104299"/>
                    <a:pt x="2812" y="104299"/>
                  </a:cubicBezTo>
                  <a:cubicBezTo>
                    <a:pt x="2812" y="104299"/>
                    <a:pt x="937" y="106542"/>
                    <a:pt x="1875" y="107663"/>
                  </a:cubicBezTo>
                  <a:cubicBezTo>
                    <a:pt x="2812" y="107663"/>
                    <a:pt x="1875" y="109906"/>
                    <a:pt x="1875" y="109906"/>
                  </a:cubicBezTo>
                  <a:cubicBezTo>
                    <a:pt x="2812" y="111028"/>
                    <a:pt x="3750" y="108785"/>
                    <a:pt x="4687" y="107663"/>
                  </a:cubicBezTo>
                  <a:cubicBezTo>
                    <a:pt x="4687" y="107663"/>
                    <a:pt x="4687" y="108785"/>
                    <a:pt x="4687" y="108785"/>
                  </a:cubicBezTo>
                  <a:cubicBezTo>
                    <a:pt x="5625" y="108785"/>
                    <a:pt x="5625" y="107663"/>
                    <a:pt x="6562" y="107663"/>
                  </a:cubicBezTo>
                  <a:cubicBezTo>
                    <a:pt x="6562" y="107663"/>
                    <a:pt x="6562" y="109906"/>
                    <a:pt x="5625" y="109906"/>
                  </a:cubicBezTo>
                  <a:cubicBezTo>
                    <a:pt x="3750" y="111028"/>
                    <a:pt x="7500" y="113271"/>
                    <a:pt x="7500" y="112149"/>
                  </a:cubicBezTo>
                  <a:cubicBezTo>
                    <a:pt x="7500" y="114392"/>
                    <a:pt x="937" y="112149"/>
                    <a:pt x="4687" y="115514"/>
                  </a:cubicBezTo>
                  <a:cubicBezTo>
                    <a:pt x="6562" y="116635"/>
                    <a:pt x="7500" y="117757"/>
                    <a:pt x="9375" y="117757"/>
                  </a:cubicBezTo>
                  <a:cubicBezTo>
                    <a:pt x="9375" y="117757"/>
                    <a:pt x="12187" y="120000"/>
                    <a:pt x="13125" y="120000"/>
                  </a:cubicBezTo>
                  <a:cubicBezTo>
                    <a:pt x="15937" y="120000"/>
                    <a:pt x="19687" y="116635"/>
                    <a:pt x="21562" y="114392"/>
                  </a:cubicBezTo>
                  <a:cubicBezTo>
                    <a:pt x="22500" y="112149"/>
                    <a:pt x="23437" y="112149"/>
                    <a:pt x="25312" y="111028"/>
                  </a:cubicBezTo>
                  <a:cubicBezTo>
                    <a:pt x="26250" y="109906"/>
                    <a:pt x="26250" y="106542"/>
                    <a:pt x="27187" y="106542"/>
                  </a:cubicBezTo>
                  <a:cubicBezTo>
                    <a:pt x="27187" y="106542"/>
                    <a:pt x="27187" y="109906"/>
                    <a:pt x="28125" y="109906"/>
                  </a:cubicBezTo>
                  <a:cubicBezTo>
                    <a:pt x="30000" y="111028"/>
                    <a:pt x="29062" y="111028"/>
                    <a:pt x="29062" y="112149"/>
                  </a:cubicBezTo>
                  <a:cubicBezTo>
                    <a:pt x="30000" y="112149"/>
                    <a:pt x="30937" y="112149"/>
                    <a:pt x="31875" y="113271"/>
                  </a:cubicBezTo>
                  <a:cubicBezTo>
                    <a:pt x="31875" y="114392"/>
                    <a:pt x="30937" y="112149"/>
                    <a:pt x="31875" y="11327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3" name="Google Shape;1163;p36"/>
            <p:cNvSpPr/>
            <p:nvPr/>
          </p:nvSpPr>
          <p:spPr>
            <a:xfrm>
              <a:off x="12945416" y="4366247"/>
              <a:ext cx="7563702" cy="2637633"/>
            </a:xfrm>
            <a:custGeom>
              <a:avLst/>
              <a:gdLst/>
              <a:ahLst/>
              <a:cxnLst/>
              <a:rect l="l" t="t" r="r" b="b"/>
              <a:pathLst>
                <a:path w="120000" h="120000" extrusionOk="0">
                  <a:moveTo>
                    <a:pt x="119703" y="47234"/>
                  </a:moveTo>
                  <a:cubicBezTo>
                    <a:pt x="119407" y="46382"/>
                    <a:pt x="118962" y="45957"/>
                    <a:pt x="118666" y="45106"/>
                  </a:cubicBezTo>
                  <a:cubicBezTo>
                    <a:pt x="118518" y="44680"/>
                    <a:pt x="118370" y="44255"/>
                    <a:pt x="118074" y="43829"/>
                  </a:cubicBezTo>
                  <a:cubicBezTo>
                    <a:pt x="117925" y="43829"/>
                    <a:pt x="117629" y="43829"/>
                    <a:pt x="117481" y="43404"/>
                  </a:cubicBezTo>
                  <a:cubicBezTo>
                    <a:pt x="117481" y="43829"/>
                    <a:pt x="117629" y="43829"/>
                    <a:pt x="117629" y="43829"/>
                  </a:cubicBezTo>
                  <a:cubicBezTo>
                    <a:pt x="117777" y="43829"/>
                    <a:pt x="117333" y="44255"/>
                    <a:pt x="117185" y="43829"/>
                  </a:cubicBezTo>
                  <a:cubicBezTo>
                    <a:pt x="117185" y="43829"/>
                    <a:pt x="117333" y="43829"/>
                    <a:pt x="117333" y="43404"/>
                  </a:cubicBezTo>
                  <a:cubicBezTo>
                    <a:pt x="117185" y="42978"/>
                    <a:pt x="116444" y="43829"/>
                    <a:pt x="116296" y="43404"/>
                  </a:cubicBezTo>
                  <a:cubicBezTo>
                    <a:pt x="116592" y="43829"/>
                    <a:pt x="116592" y="43829"/>
                    <a:pt x="116592" y="45106"/>
                  </a:cubicBezTo>
                  <a:cubicBezTo>
                    <a:pt x="116444" y="45531"/>
                    <a:pt x="116740" y="46382"/>
                    <a:pt x="116740" y="46382"/>
                  </a:cubicBezTo>
                  <a:cubicBezTo>
                    <a:pt x="116592" y="46382"/>
                    <a:pt x="116592" y="45957"/>
                    <a:pt x="116592" y="45957"/>
                  </a:cubicBezTo>
                  <a:cubicBezTo>
                    <a:pt x="116444" y="45531"/>
                    <a:pt x="116444" y="46382"/>
                    <a:pt x="116296" y="46382"/>
                  </a:cubicBezTo>
                  <a:cubicBezTo>
                    <a:pt x="116296" y="46382"/>
                    <a:pt x="116000" y="44680"/>
                    <a:pt x="116000" y="44680"/>
                  </a:cubicBezTo>
                  <a:cubicBezTo>
                    <a:pt x="116000" y="44255"/>
                    <a:pt x="116000" y="44255"/>
                    <a:pt x="116000" y="44255"/>
                  </a:cubicBezTo>
                  <a:cubicBezTo>
                    <a:pt x="116000" y="43829"/>
                    <a:pt x="115851" y="43404"/>
                    <a:pt x="116000" y="42978"/>
                  </a:cubicBezTo>
                  <a:cubicBezTo>
                    <a:pt x="116148" y="42127"/>
                    <a:pt x="115851" y="42553"/>
                    <a:pt x="115703" y="42127"/>
                  </a:cubicBezTo>
                  <a:cubicBezTo>
                    <a:pt x="115703" y="41702"/>
                    <a:pt x="115407" y="41276"/>
                    <a:pt x="115259" y="41276"/>
                  </a:cubicBezTo>
                  <a:cubicBezTo>
                    <a:pt x="114222" y="39574"/>
                    <a:pt x="113333" y="37872"/>
                    <a:pt x="112296" y="37021"/>
                  </a:cubicBezTo>
                  <a:cubicBezTo>
                    <a:pt x="112000" y="36595"/>
                    <a:pt x="111851" y="36170"/>
                    <a:pt x="111703" y="35744"/>
                  </a:cubicBezTo>
                  <a:cubicBezTo>
                    <a:pt x="111555" y="35319"/>
                    <a:pt x="111259" y="34893"/>
                    <a:pt x="110962" y="34893"/>
                  </a:cubicBezTo>
                  <a:cubicBezTo>
                    <a:pt x="110518" y="34468"/>
                    <a:pt x="110074" y="34042"/>
                    <a:pt x="109481" y="33191"/>
                  </a:cubicBezTo>
                  <a:cubicBezTo>
                    <a:pt x="109037" y="33191"/>
                    <a:pt x="108444" y="33191"/>
                    <a:pt x="108148" y="33191"/>
                  </a:cubicBezTo>
                  <a:cubicBezTo>
                    <a:pt x="107851" y="33191"/>
                    <a:pt x="107703" y="33191"/>
                    <a:pt x="107555" y="33191"/>
                  </a:cubicBezTo>
                  <a:cubicBezTo>
                    <a:pt x="107555" y="33191"/>
                    <a:pt x="107407" y="32765"/>
                    <a:pt x="107407" y="32765"/>
                  </a:cubicBezTo>
                  <a:cubicBezTo>
                    <a:pt x="107259" y="33191"/>
                    <a:pt x="107259" y="33617"/>
                    <a:pt x="107111" y="33191"/>
                  </a:cubicBezTo>
                  <a:cubicBezTo>
                    <a:pt x="106666" y="33191"/>
                    <a:pt x="106222" y="32765"/>
                    <a:pt x="105777" y="32340"/>
                  </a:cubicBezTo>
                  <a:cubicBezTo>
                    <a:pt x="105629" y="32340"/>
                    <a:pt x="105185" y="31914"/>
                    <a:pt x="105185" y="32765"/>
                  </a:cubicBezTo>
                  <a:cubicBezTo>
                    <a:pt x="105037" y="33617"/>
                    <a:pt x="104888" y="33617"/>
                    <a:pt x="105185" y="34042"/>
                  </a:cubicBezTo>
                  <a:cubicBezTo>
                    <a:pt x="105481" y="34893"/>
                    <a:pt x="105777" y="36595"/>
                    <a:pt x="105037" y="37021"/>
                  </a:cubicBezTo>
                  <a:cubicBezTo>
                    <a:pt x="104888" y="37446"/>
                    <a:pt x="104444" y="37446"/>
                    <a:pt x="104296" y="36595"/>
                  </a:cubicBezTo>
                  <a:cubicBezTo>
                    <a:pt x="104148" y="36170"/>
                    <a:pt x="104148" y="35744"/>
                    <a:pt x="103703" y="35744"/>
                  </a:cubicBezTo>
                  <a:cubicBezTo>
                    <a:pt x="103259" y="35319"/>
                    <a:pt x="103555" y="34893"/>
                    <a:pt x="103407" y="34468"/>
                  </a:cubicBezTo>
                  <a:cubicBezTo>
                    <a:pt x="103407" y="34042"/>
                    <a:pt x="102962" y="33617"/>
                    <a:pt x="102814" y="34042"/>
                  </a:cubicBezTo>
                  <a:cubicBezTo>
                    <a:pt x="102370" y="35319"/>
                    <a:pt x="101629" y="34042"/>
                    <a:pt x="101037" y="34042"/>
                  </a:cubicBezTo>
                  <a:cubicBezTo>
                    <a:pt x="100444" y="34042"/>
                    <a:pt x="99851" y="33617"/>
                    <a:pt x="99259" y="33617"/>
                  </a:cubicBezTo>
                  <a:cubicBezTo>
                    <a:pt x="98962" y="33617"/>
                    <a:pt x="98814" y="33617"/>
                    <a:pt x="98518" y="34042"/>
                  </a:cubicBezTo>
                  <a:cubicBezTo>
                    <a:pt x="98222" y="34468"/>
                    <a:pt x="98370" y="35744"/>
                    <a:pt x="98370" y="36595"/>
                  </a:cubicBezTo>
                  <a:cubicBezTo>
                    <a:pt x="98370" y="36595"/>
                    <a:pt x="98370" y="36595"/>
                    <a:pt x="98370" y="36595"/>
                  </a:cubicBezTo>
                  <a:cubicBezTo>
                    <a:pt x="98222" y="36595"/>
                    <a:pt x="98074" y="34468"/>
                    <a:pt x="97925" y="34042"/>
                  </a:cubicBezTo>
                  <a:cubicBezTo>
                    <a:pt x="97777" y="34042"/>
                    <a:pt x="97185" y="34042"/>
                    <a:pt x="97037" y="33191"/>
                  </a:cubicBezTo>
                  <a:cubicBezTo>
                    <a:pt x="97037" y="31914"/>
                    <a:pt x="97629" y="31489"/>
                    <a:pt x="97037" y="30212"/>
                  </a:cubicBezTo>
                  <a:cubicBezTo>
                    <a:pt x="96740" y="29787"/>
                    <a:pt x="96444" y="29361"/>
                    <a:pt x="96000" y="28936"/>
                  </a:cubicBezTo>
                  <a:cubicBezTo>
                    <a:pt x="95111" y="28085"/>
                    <a:pt x="94074" y="28936"/>
                    <a:pt x="93185" y="29361"/>
                  </a:cubicBezTo>
                  <a:cubicBezTo>
                    <a:pt x="92740" y="29361"/>
                    <a:pt x="92296" y="29361"/>
                    <a:pt x="91703" y="29361"/>
                  </a:cubicBezTo>
                  <a:cubicBezTo>
                    <a:pt x="91555" y="29361"/>
                    <a:pt x="91555" y="29361"/>
                    <a:pt x="91407" y="29361"/>
                  </a:cubicBezTo>
                  <a:cubicBezTo>
                    <a:pt x="91111" y="28936"/>
                    <a:pt x="91407" y="28936"/>
                    <a:pt x="91555" y="28510"/>
                  </a:cubicBezTo>
                  <a:cubicBezTo>
                    <a:pt x="91555" y="28085"/>
                    <a:pt x="90814" y="27659"/>
                    <a:pt x="90814" y="27659"/>
                  </a:cubicBezTo>
                  <a:cubicBezTo>
                    <a:pt x="90666" y="27234"/>
                    <a:pt x="90074" y="27659"/>
                    <a:pt x="89925" y="27659"/>
                  </a:cubicBezTo>
                  <a:cubicBezTo>
                    <a:pt x="89925" y="27659"/>
                    <a:pt x="90518" y="27234"/>
                    <a:pt x="90370" y="26808"/>
                  </a:cubicBezTo>
                  <a:cubicBezTo>
                    <a:pt x="90222" y="26808"/>
                    <a:pt x="90074" y="27234"/>
                    <a:pt x="89925" y="27234"/>
                  </a:cubicBezTo>
                  <a:cubicBezTo>
                    <a:pt x="89777" y="26808"/>
                    <a:pt x="89481" y="26382"/>
                    <a:pt x="89481" y="26382"/>
                  </a:cubicBezTo>
                  <a:cubicBezTo>
                    <a:pt x="89333" y="26382"/>
                    <a:pt x="88888" y="25531"/>
                    <a:pt x="89185" y="25531"/>
                  </a:cubicBezTo>
                  <a:cubicBezTo>
                    <a:pt x="89333" y="25531"/>
                    <a:pt x="89629" y="25531"/>
                    <a:pt x="89777" y="25531"/>
                  </a:cubicBezTo>
                  <a:cubicBezTo>
                    <a:pt x="90222" y="25531"/>
                    <a:pt x="89629" y="24255"/>
                    <a:pt x="89481" y="24255"/>
                  </a:cubicBezTo>
                  <a:cubicBezTo>
                    <a:pt x="89185" y="23404"/>
                    <a:pt x="88444" y="23829"/>
                    <a:pt x="88000" y="23404"/>
                  </a:cubicBezTo>
                  <a:cubicBezTo>
                    <a:pt x="87703" y="23404"/>
                    <a:pt x="87555" y="24255"/>
                    <a:pt x="87259" y="25106"/>
                  </a:cubicBezTo>
                  <a:cubicBezTo>
                    <a:pt x="87259" y="25106"/>
                    <a:pt x="86222" y="26808"/>
                    <a:pt x="86222" y="25531"/>
                  </a:cubicBezTo>
                  <a:cubicBezTo>
                    <a:pt x="86370" y="24680"/>
                    <a:pt x="86518" y="25531"/>
                    <a:pt x="86814" y="25106"/>
                  </a:cubicBezTo>
                  <a:cubicBezTo>
                    <a:pt x="86814" y="25106"/>
                    <a:pt x="86666" y="23829"/>
                    <a:pt x="86518" y="23829"/>
                  </a:cubicBezTo>
                  <a:cubicBezTo>
                    <a:pt x="86518" y="23829"/>
                    <a:pt x="85629" y="23829"/>
                    <a:pt x="85629" y="23829"/>
                  </a:cubicBezTo>
                  <a:cubicBezTo>
                    <a:pt x="85777" y="23404"/>
                    <a:pt x="86074" y="22978"/>
                    <a:pt x="86370" y="22978"/>
                  </a:cubicBezTo>
                  <a:cubicBezTo>
                    <a:pt x="86518" y="23404"/>
                    <a:pt x="87555" y="23404"/>
                    <a:pt x="87555" y="23404"/>
                  </a:cubicBezTo>
                  <a:cubicBezTo>
                    <a:pt x="87555" y="22978"/>
                    <a:pt x="86666" y="22978"/>
                    <a:pt x="86518" y="22553"/>
                  </a:cubicBezTo>
                  <a:cubicBezTo>
                    <a:pt x="86222" y="22553"/>
                    <a:pt x="85925" y="22553"/>
                    <a:pt x="85629" y="22553"/>
                  </a:cubicBezTo>
                  <a:cubicBezTo>
                    <a:pt x="85037" y="22127"/>
                    <a:pt x="84444" y="22127"/>
                    <a:pt x="83851" y="21702"/>
                  </a:cubicBezTo>
                  <a:cubicBezTo>
                    <a:pt x="83703" y="21702"/>
                    <a:pt x="83111" y="21276"/>
                    <a:pt x="83111" y="21276"/>
                  </a:cubicBezTo>
                  <a:cubicBezTo>
                    <a:pt x="83111" y="21702"/>
                    <a:pt x="83259" y="22127"/>
                    <a:pt x="83111" y="22127"/>
                  </a:cubicBezTo>
                  <a:cubicBezTo>
                    <a:pt x="82962" y="22553"/>
                    <a:pt x="82814" y="22553"/>
                    <a:pt x="82666" y="22553"/>
                  </a:cubicBezTo>
                  <a:cubicBezTo>
                    <a:pt x="82518" y="22553"/>
                    <a:pt x="81777" y="22978"/>
                    <a:pt x="81925" y="23829"/>
                  </a:cubicBezTo>
                  <a:cubicBezTo>
                    <a:pt x="82074" y="24680"/>
                    <a:pt x="82370" y="23404"/>
                    <a:pt x="82518" y="23829"/>
                  </a:cubicBezTo>
                  <a:cubicBezTo>
                    <a:pt x="82518" y="23829"/>
                    <a:pt x="82074" y="24255"/>
                    <a:pt x="82222" y="25106"/>
                  </a:cubicBezTo>
                  <a:cubicBezTo>
                    <a:pt x="82370" y="25106"/>
                    <a:pt x="82222" y="25531"/>
                    <a:pt x="82222" y="25957"/>
                  </a:cubicBezTo>
                  <a:cubicBezTo>
                    <a:pt x="82370" y="25957"/>
                    <a:pt x="82518" y="26382"/>
                    <a:pt x="82518" y="26808"/>
                  </a:cubicBezTo>
                  <a:cubicBezTo>
                    <a:pt x="82518" y="26808"/>
                    <a:pt x="81925" y="26808"/>
                    <a:pt x="81777" y="26808"/>
                  </a:cubicBezTo>
                  <a:cubicBezTo>
                    <a:pt x="81481" y="26808"/>
                    <a:pt x="81777" y="26382"/>
                    <a:pt x="81777" y="26382"/>
                  </a:cubicBezTo>
                  <a:cubicBezTo>
                    <a:pt x="81629" y="25957"/>
                    <a:pt x="81185" y="26382"/>
                    <a:pt x="81185" y="26382"/>
                  </a:cubicBezTo>
                  <a:cubicBezTo>
                    <a:pt x="80888" y="26808"/>
                    <a:pt x="80592" y="26382"/>
                    <a:pt x="80444" y="26382"/>
                  </a:cubicBezTo>
                  <a:cubicBezTo>
                    <a:pt x="80296" y="26382"/>
                    <a:pt x="80888" y="26808"/>
                    <a:pt x="80888" y="26808"/>
                  </a:cubicBezTo>
                  <a:cubicBezTo>
                    <a:pt x="81333" y="27234"/>
                    <a:pt x="80888" y="28085"/>
                    <a:pt x="80740" y="27659"/>
                  </a:cubicBezTo>
                  <a:cubicBezTo>
                    <a:pt x="80592" y="27659"/>
                    <a:pt x="80592" y="27234"/>
                    <a:pt x="80592" y="26808"/>
                  </a:cubicBezTo>
                  <a:cubicBezTo>
                    <a:pt x="80444" y="26808"/>
                    <a:pt x="80296" y="26808"/>
                    <a:pt x="80148" y="26808"/>
                  </a:cubicBezTo>
                  <a:cubicBezTo>
                    <a:pt x="79851" y="26382"/>
                    <a:pt x="79555" y="25957"/>
                    <a:pt x="79111" y="26382"/>
                  </a:cubicBezTo>
                  <a:cubicBezTo>
                    <a:pt x="78666" y="26382"/>
                    <a:pt x="78370" y="27659"/>
                    <a:pt x="77925" y="26808"/>
                  </a:cubicBezTo>
                  <a:cubicBezTo>
                    <a:pt x="77629" y="26382"/>
                    <a:pt x="77333" y="25957"/>
                    <a:pt x="77185" y="25106"/>
                  </a:cubicBezTo>
                  <a:cubicBezTo>
                    <a:pt x="77037" y="24680"/>
                    <a:pt x="76740" y="26382"/>
                    <a:pt x="76592" y="26382"/>
                  </a:cubicBezTo>
                  <a:cubicBezTo>
                    <a:pt x="76444" y="27234"/>
                    <a:pt x="76296" y="29787"/>
                    <a:pt x="75851" y="29361"/>
                  </a:cubicBezTo>
                  <a:cubicBezTo>
                    <a:pt x="75555" y="28936"/>
                    <a:pt x="75259" y="28936"/>
                    <a:pt x="74962" y="28085"/>
                  </a:cubicBezTo>
                  <a:cubicBezTo>
                    <a:pt x="74814" y="27659"/>
                    <a:pt x="74518" y="26808"/>
                    <a:pt x="74370" y="26382"/>
                  </a:cubicBezTo>
                  <a:cubicBezTo>
                    <a:pt x="74222" y="25531"/>
                    <a:pt x="73925" y="25106"/>
                    <a:pt x="73777" y="24680"/>
                  </a:cubicBezTo>
                  <a:cubicBezTo>
                    <a:pt x="73481" y="23829"/>
                    <a:pt x="74074" y="24255"/>
                    <a:pt x="74222" y="24255"/>
                  </a:cubicBezTo>
                  <a:cubicBezTo>
                    <a:pt x="74370" y="24255"/>
                    <a:pt x="74666" y="23829"/>
                    <a:pt x="74666" y="23404"/>
                  </a:cubicBezTo>
                  <a:cubicBezTo>
                    <a:pt x="74666" y="23404"/>
                    <a:pt x="73925" y="22127"/>
                    <a:pt x="73925" y="22127"/>
                  </a:cubicBezTo>
                  <a:cubicBezTo>
                    <a:pt x="73925" y="22127"/>
                    <a:pt x="74370" y="22127"/>
                    <a:pt x="74370" y="21702"/>
                  </a:cubicBezTo>
                  <a:cubicBezTo>
                    <a:pt x="74222" y="21276"/>
                    <a:pt x="73925" y="21276"/>
                    <a:pt x="73925" y="21276"/>
                  </a:cubicBezTo>
                  <a:cubicBezTo>
                    <a:pt x="73925" y="20425"/>
                    <a:pt x="74666" y="20000"/>
                    <a:pt x="73925" y="19574"/>
                  </a:cubicBezTo>
                  <a:cubicBezTo>
                    <a:pt x="73777" y="19574"/>
                    <a:pt x="73629" y="18723"/>
                    <a:pt x="73333" y="18723"/>
                  </a:cubicBezTo>
                  <a:cubicBezTo>
                    <a:pt x="73185" y="18723"/>
                    <a:pt x="72888" y="18297"/>
                    <a:pt x="72740" y="18723"/>
                  </a:cubicBezTo>
                  <a:cubicBezTo>
                    <a:pt x="72592" y="18723"/>
                    <a:pt x="72592" y="19148"/>
                    <a:pt x="72444" y="19148"/>
                  </a:cubicBezTo>
                  <a:cubicBezTo>
                    <a:pt x="72296" y="18723"/>
                    <a:pt x="72296" y="18723"/>
                    <a:pt x="72148" y="18723"/>
                  </a:cubicBezTo>
                  <a:cubicBezTo>
                    <a:pt x="72000" y="18723"/>
                    <a:pt x="71703" y="18723"/>
                    <a:pt x="71555" y="18297"/>
                  </a:cubicBezTo>
                  <a:cubicBezTo>
                    <a:pt x="71407" y="18297"/>
                    <a:pt x="71259" y="18297"/>
                    <a:pt x="71111" y="17446"/>
                  </a:cubicBezTo>
                  <a:cubicBezTo>
                    <a:pt x="70962" y="17446"/>
                    <a:pt x="71111" y="17021"/>
                    <a:pt x="70814" y="17446"/>
                  </a:cubicBezTo>
                  <a:cubicBezTo>
                    <a:pt x="70814" y="17446"/>
                    <a:pt x="70666" y="17872"/>
                    <a:pt x="70518" y="17872"/>
                  </a:cubicBezTo>
                  <a:cubicBezTo>
                    <a:pt x="70370" y="17872"/>
                    <a:pt x="70370" y="17446"/>
                    <a:pt x="70222" y="17872"/>
                  </a:cubicBezTo>
                  <a:cubicBezTo>
                    <a:pt x="70222" y="18297"/>
                    <a:pt x="70074" y="18723"/>
                    <a:pt x="70074" y="19148"/>
                  </a:cubicBezTo>
                  <a:cubicBezTo>
                    <a:pt x="70074" y="19574"/>
                    <a:pt x="70370" y="19574"/>
                    <a:pt x="70222" y="20000"/>
                  </a:cubicBezTo>
                  <a:cubicBezTo>
                    <a:pt x="70074" y="20425"/>
                    <a:pt x="70222" y="20425"/>
                    <a:pt x="70074" y="20425"/>
                  </a:cubicBezTo>
                  <a:cubicBezTo>
                    <a:pt x="69925" y="20425"/>
                    <a:pt x="69629" y="20425"/>
                    <a:pt x="69481" y="20851"/>
                  </a:cubicBezTo>
                  <a:cubicBezTo>
                    <a:pt x="69629" y="20425"/>
                    <a:pt x="70074" y="21276"/>
                    <a:pt x="70074" y="21276"/>
                  </a:cubicBezTo>
                  <a:cubicBezTo>
                    <a:pt x="69925" y="21702"/>
                    <a:pt x="69481" y="20851"/>
                    <a:pt x="69185" y="20851"/>
                  </a:cubicBezTo>
                  <a:cubicBezTo>
                    <a:pt x="68888" y="20851"/>
                    <a:pt x="68444" y="20851"/>
                    <a:pt x="68000" y="20851"/>
                  </a:cubicBezTo>
                  <a:cubicBezTo>
                    <a:pt x="67851" y="20851"/>
                    <a:pt x="67851" y="20425"/>
                    <a:pt x="67703" y="20425"/>
                  </a:cubicBezTo>
                  <a:cubicBezTo>
                    <a:pt x="67555" y="20000"/>
                    <a:pt x="67111" y="20425"/>
                    <a:pt x="66962" y="20425"/>
                  </a:cubicBezTo>
                  <a:cubicBezTo>
                    <a:pt x="66814" y="20000"/>
                    <a:pt x="66518" y="20000"/>
                    <a:pt x="66370" y="19574"/>
                  </a:cubicBezTo>
                  <a:cubicBezTo>
                    <a:pt x="66370" y="19148"/>
                    <a:pt x="66666" y="19148"/>
                    <a:pt x="66666" y="18723"/>
                  </a:cubicBezTo>
                  <a:cubicBezTo>
                    <a:pt x="66814" y="18297"/>
                    <a:pt x="65481" y="18297"/>
                    <a:pt x="65333" y="18297"/>
                  </a:cubicBezTo>
                  <a:cubicBezTo>
                    <a:pt x="64592" y="17872"/>
                    <a:pt x="64000" y="18297"/>
                    <a:pt x="63259" y="18297"/>
                  </a:cubicBezTo>
                  <a:cubicBezTo>
                    <a:pt x="62814" y="18297"/>
                    <a:pt x="62962" y="18297"/>
                    <a:pt x="63111" y="19148"/>
                  </a:cubicBezTo>
                  <a:cubicBezTo>
                    <a:pt x="63111" y="19574"/>
                    <a:pt x="62814" y="19148"/>
                    <a:pt x="62814" y="19148"/>
                  </a:cubicBezTo>
                  <a:cubicBezTo>
                    <a:pt x="62518" y="19148"/>
                    <a:pt x="62666" y="18723"/>
                    <a:pt x="62666" y="18297"/>
                  </a:cubicBezTo>
                  <a:cubicBezTo>
                    <a:pt x="62666" y="17446"/>
                    <a:pt x="62518" y="16170"/>
                    <a:pt x="62222" y="17021"/>
                  </a:cubicBezTo>
                  <a:cubicBezTo>
                    <a:pt x="62222" y="17872"/>
                    <a:pt x="61629" y="17872"/>
                    <a:pt x="61333" y="17446"/>
                  </a:cubicBezTo>
                  <a:cubicBezTo>
                    <a:pt x="61185" y="17021"/>
                    <a:pt x="61481" y="16170"/>
                    <a:pt x="60888" y="16595"/>
                  </a:cubicBezTo>
                  <a:cubicBezTo>
                    <a:pt x="60740" y="16595"/>
                    <a:pt x="60592" y="16595"/>
                    <a:pt x="60444" y="16595"/>
                  </a:cubicBezTo>
                  <a:cubicBezTo>
                    <a:pt x="60296" y="16170"/>
                    <a:pt x="60148" y="16595"/>
                    <a:pt x="59851" y="17021"/>
                  </a:cubicBezTo>
                  <a:cubicBezTo>
                    <a:pt x="59555" y="17872"/>
                    <a:pt x="60296" y="17446"/>
                    <a:pt x="60296" y="17872"/>
                  </a:cubicBezTo>
                  <a:cubicBezTo>
                    <a:pt x="60296" y="18723"/>
                    <a:pt x="59703" y="18297"/>
                    <a:pt x="59555" y="18723"/>
                  </a:cubicBezTo>
                  <a:cubicBezTo>
                    <a:pt x="59407" y="19148"/>
                    <a:pt x="59111" y="19148"/>
                    <a:pt x="58814" y="19574"/>
                  </a:cubicBezTo>
                  <a:cubicBezTo>
                    <a:pt x="58518" y="20000"/>
                    <a:pt x="58222" y="20000"/>
                    <a:pt x="57777" y="20000"/>
                  </a:cubicBezTo>
                  <a:cubicBezTo>
                    <a:pt x="57481" y="20000"/>
                    <a:pt x="57481" y="20000"/>
                    <a:pt x="57333" y="20851"/>
                  </a:cubicBezTo>
                  <a:cubicBezTo>
                    <a:pt x="57185" y="21276"/>
                    <a:pt x="56592" y="21702"/>
                    <a:pt x="56444" y="21702"/>
                  </a:cubicBezTo>
                  <a:cubicBezTo>
                    <a:pt x="56444" y="21276"/>
                    <a:pt x="56740" y="21276"/>
                    <a:pt x="56740" y="21276"/>
                  </a:cubicBezTo>
                  <a:cubicBezTo>
                    <a:pt x="57037" y="20851"/>
                    <a:pt x="57037" y="20000"/>
                    <a:pt x="57185" y="19574"/>
                  </a:cubicBezTo>
                  <a:cubicBezTo>
                    <a:pt x="57333" y="18723"/>
                    <a:pt x="57481" y="19574"/>
                    <a:pt x="57629" y="19148"/>
                  </a:cubicBezTo>
                  <a:cubicBezTo>
                    <a:pt x="57777" y="19148"/>
                    <a:pt x="57777" y="18723"/>
                    <a:pt x="57925" y="18723"/>
                  </a:cubicBezTo>
                  <a:cubicBezTo>
                    <a:pt x="58370" y="17872"/>
                    <a:pt x="58962" y="17446"/>
                    <a:pt x="59407" y="16595"/>
                  </a:cubicBezTo>
                  <a:cubicBezTo>
                    <a:pt x="59703" y="16170"/>
                    <a:pt x="60000" y="15744"/>
                    <a:pt x="60296" y="15319"/>
                  </a:cubicBezTo>
                  <a:cubicBezTo>
                    <a:pt x="60888" y="14042"/>
                    <a:pt x="61629" y="13191"/>
                    <a:pt x="62222" y="12340"/>
                  </a:cubicBezTo>
                  <a:cubicBezTo>
                    <a:pt x="62666" y="11914"/>
                    <a:pt x="63111" y="11063"/>
                    <a:pt x="62666" y="9787"/>
                  </a:cubicBezTo>
                  <a:cubicBezTo>
                    <a:pt x="62518" y="9361"/>
                    <a:pt x="62518" y="10212"/>
                    <a:pt x="62370" y="9787"/>
                  </a:cubicBezTo>
                  <a:cubicBezTo>
                    <a:pt x="62222" y="9361"/>
                    <a:pt x="62074" y="9361"/>
                    <a:pt x="61925" y="8936"/>
                  </a:cubicBezTo>
                  <a:cubicBezTo>
                    <a:pt x="61925" y="8510"/>
                    <a:pt x="62666" y="9361"/>
                    <a:pt x="62666" y="9361"/>
                  </a:cubicBezTo>
                  <a:cubicBezTo>
                    <a:pt x="62814" y="9361"/>
                    <a:pt x="63259" y="9361"/>
                    <a:pt x="62962" y="8510"/>
                  </a:cubicBezTo>
                  <a:cubicBezTo>
                    <a:pt x="62814" y="8085"/>
                    <a:pt x="62814" y="7659"/>
                    <a:pt x="62666" y="7234"/>
                  </a:cubicBezTo>
                  <a:cubicBezTo>
                    <a:pt x="62518" y="6382"/>
                    <a:pt x="62370" y="8085"/>
                    <a:pt x="62222" y="8085"/>
                  </a:cubicBezTo>
                  <a:cubicBezTo>
                    <a:pt x="62222" y="7659"/>
                    <a:pt x="62222" y="7234"/>
                    <a:pt x="62222" y="7234"/>
                  </a:cubicBezTo>
                  <a:cubicBezTo>
                    <a:pt x="62222" y="6808"/>
                    <a:pt x="62222" y="6808"/>
                    <a:pt x="62074" y="6382"/>
                  </a:cubicBezTo>
                  <a:cubicBezTo>
                    <a:pt x="62074" y="5957"/>
                    <a:pt x="61777" y="5531"/>
                    <a:pt x="61629" y="5531"/>
                  </a:cubicBezTo>
                  <a:cubicBezTo>
                    <a:pt x="61333" y="5106"/>
                    <a:pt x="61185" y="5106"/>
                    <a:pt x="60888" y="4680"/>
                  </a:cubicBezTo>
                  <a:cubicBezTo>
                    <a:pt x="60592" y="4680"/>
                    <a:pt x="60592" y="4680"/>
                    <a:pt x="60148" y="5106"/>
                  </a:cubicBezTo>
                  <a:cubicBezTo>
                    <a:pt x="59851" y="5106"/>
                    <a:pt x="58814" y="3829"/>
                    <a:pt x="58666" y="5106"/>
                  </a:cubicBezTo>
                  <a:cubicBezTo>
                    <a:pt x="58518" y="5531"/>
                    <a:pt x="57629" y="5957"/>
                    <a:pt x="57481" y="5531"/>
                  </a:cubicBezTo>
                  <a:cubicBezTo>
                    <a:pt x="57481" y="5531"/>
                    <a:pt x="58370" y="3829"/>
                    <a:pt x="58074" y="3404"/>
                  </a:cubicBezTo>
                  <a:cubicBezTo>
                    <a:pt x="58074" y="3404"/>
                    <a:pt x="57037" y="3829"/>
                    <a:pt x="56888" y="3404"/>
                  </a:cubicBezTo>
                  <a:cubicBezTo>
                    <a:pt x="56888" y="2978"/>
                    <a:pt x="57185" y="2978"/>
                    <a:pt x="57185" y="2978"/>
                  </a:cubicBezTo>
                  <a:cubicBezTo>
                    <a:pt x="57185" y="2553"/>
                    <a:pt x="56000" y="2978"/>
                    <a:pt x="56000" y="2978"/>
                  </a:cubicBezTo>
                  <a:cubicBezTo>
                    <a:pt x="56148" y="2127"/>
                    <a:pt x="56740" y="2553"/>
                    <a:pt x="56888" y="2127"/>
                  </a:cubicBezTo>
                  <a:cubicBezTo>
                    <a:pt x="57037" y="1702"/>
                    <a:pt x="57333" y="2127"/>
                    <a:pt x="57185" y="1702"/>
                  </a:cubicBezTo>
                  <a:cubicBezTo>
                    <a:pt x="57185" y="1276"/>
                    <a:pt x="57185" y="851"/>
                    <a:pt x="57037" y="851"/>
                  </a:cubicBezTo>
                  <a:cubicBezTo>
                    <a:pt x="56592" y="851"/>
                    <a:pt x="56444" y="425"/>
                    <a:pt x="56000" y="425"/>
                  </a:cubicBezTo>
                  <a:cubicBezTo>
                    <a:pt x="55703" y="0"/>
                    <a:pt x="55407" y="425"/>
                    <a:pt x="55111" y="851"/>
                  </a:cubicBezTo>
                  <a:cubicBezTo>
                    <a:pt x="54518" y="1276"/>
                    <a:pt x="53925" y="2553"/>
                    <a:pt x="53629" y="3404"/>
                  </a:cubicBezTo>
                  <a:cubicBezTo>
                    <a:pt x="53481" y="3829"/>
                    <a:pt x="53481" y="3829"/>
                    <a:pt x="53629" y="4255"/>
                  </a:cubicBezTo>
                  <a:cubicBezTo>
                    <a:pt x="53777" y="4255"/>
                    <a:pt x="53629" y="4680"/>
                    <a:pt x="53629" y="5106"/>
                  </a:cubicBezTo>
                  <a:cubicBezTo>
                    <a:pt x="53629" y="5957"/>
                    <a:pt x="54222" y="5531"/>
                    <a:pt x="54222" y="5957"/>
                  </a:cubicBezTo>
                  <a:cubicBezTo>
                    <a:pt x="54222" y="5531"/>
                    <a:pt x="53481" y="5957"/>
                    <a:pt x="53333" y="5957"/>
                  </a:cubicBezTo>
                  <a:cubicBezTo>
                    <a:pt x="53185" y="5957"/>
                    <a:pt x="52296" y="5531"/>
                    <a:pt x="52148" y="5957"/>
                  </a:cubicBezTo>
                  <a:cubicBezTo>
                    <a:pt x="52148" y="5531"/>
                    <a:pt x="52592" y="7234"/>
                    <a:pt x="52592" y="7234"/>
                  </a:cubicBezTo>
                  <a:cubicBezTo>
                    <a:pt x="52740" y="7659"/>
                    <a:pt x="52000" y="6808"/>
                    <a:pt x="51851" y="6808"/>
                  </a:cubicBezTo>
                  <a:cubicBezTo>
                    <a:pt x="51703" y="6808"/>
                    <a:pt x="51407" y="7234"/>
                    <a:pt x="51111" y="7659"/>
                  </a:cubicBezTo>
                  <a:cubicBezTo>
                    <a:pt x="51111" y="7659"/>
                    <a:pt x="51111" y="7659"/>
                    <a:pt x="50962" y="7659"/>
                  </a:cubicBezTo>
                  <a:cubicBezTo>
                    <a:pt x="50666" y="7659"/>
                    <a:pt x="50962" y="7659"/>
                    <a:pt x="50814" y="7234"/>
                  </a:cubicBezTo>
                  <a:cubicBezTo>
                    <a:pt x="50814" y="7659"/>
                    <a:pt x="50074" y="8510"/>
                    <a:pt x="50074" y="8510"/>
                  </a:cubicBezTo>
                  <a:cubicBezTo>
                    <a:pt x="50074" y="8085"/>
                    <a:pt x="50370" y="7659"/>
                    <a:pt x="50370" y="7659"/>
                  </a:cubicBezTo>
                  <a:cubicBezTo>
                    <a:pt x="50370" y="7234"/>
                    <a:pt x="49629" y="7659"/>
                    <a:pt x="49481" y="7234"/>
                  </a:cubicBezTo>
                  <a:cubicBezTo>
                    <a:pt x="49481" y="7234"/>
                    <a:pt x="49777" y="6808"/>
                    <a:pt x="49777" y="6808"/>
                  </a:cubicBezTo>
                  <a:cubicBezTo>
                    <a:pt x="49629" y="7234"/>
                    <a:pt x="48888" y="7659"/>
                    <a:pt x="48592" y="7659"/>
                  </a:cubicBezTo>
                  <a:cubicBezTo>
                    <a:pt x="47851" y="8085"/>
                    <a:pt x="48740" y="8085"/>
                    <a:pt x="48888" y="8510"/>
                  </a:cubicBezTo>
                  <a:cubicBezTo>
                    <a:pt x="48740" y="8085"/>
                    <a:pt x="48000" y="8936"/>
                    <a:pt x="47851" y="8936"/>
                  </a:cubicBezTo>
                  <a:cubicBezTo>
                    <a:pt x="47703" y="8936"/>
                    <a:pt x="47555" y="8936"/>
                    <a:pt x="47407" y="9361"/>
                  </a:cubicBezTo>
                  <a:cubicBezTo>
                    <a:pt x="47259" y="9787"/>
                    <a:pt x="46962" y="9361"/>
                    <a:pt x="46666" y="9361"/>
                  </a:cubicBezTo>
                  <a:cubicBezTo>
                    <a:pt x="46518" y="9361"/>
                    <a:pt x="46370" y="10212"/>
                    <a:pt x="46074" y="10212"/>
                  </a:cubicBezTo>
                  <a:cubicBezTo>
                    <a:pt x="45777" y="10638"/>
                    <a:pt x="45629" y="10212"/>
                    <a:pt x="45481" y="10638"/>
                  </a:cubicBezTo>
                  <a:cubicBezTo>
                    <a:pt x="45333" y="11063"/>
                    <a:pt x="45185" y="11489"/>
                    <a:pt x="45037" y="11489"/>
                  </a:cubicBezTo>
                  <a:cubicBezTo>
                    <a:pt x="44740" y="11489"/>
                    <a:pt x="44444" y="11489"/>
                    <a:pt x="44296" y="11489"/>
                  </a:cubicBezTo>
                  <a:cubicBezTo>
                    <a:pt x="44296" y="11489"/>
                    <a:pt x="44740" y="12340"/>
                    <a:pt x="44740" y="12340"/>
                  </a:cubicBezTo>
                  <a:cubicBezTo>
                    <a:pt x="44592" y="12765"/>
                    <a:pt x="43703" y="12765"/>
                    <a:pt x="43703" y="12765"/>
                  </a:cubicBezTo>
                  <a:cubicBezTo>
                    <a:pt x="43703" y="12765"/>
                    <a:pt x="44296" y="12765"/>
                    <a:pt x="44296" y="12765"/>
                  </a:cubicBezTo>
                  <a:cubicBezTo>
                    <a:pt x="44296" y="12765"/>
                    <a:pt x="44000" y="12765"/>
                    <a:pt x="43851" y="12765"/>
                  </a:cubicBezTo>
                  <a:cubicBezTo>
                    <a:pt x="44000" y="12765"/>
                    <a:pt x="44296" y="13191"/>
                    <a:pt x="44296" y="13191"/>
                  </a:cubicBezTo>
                  <a:cubicBezTo>
                    <a:pt x="44148" y="13191"/>
                    <a:pt x="44148" y="13191"/>
                    <a:pt x="44000" y="13191"/>
                  </a:cubicBezTo>
                  <a:cubicBezTo>
                    <a:pt x="44148" y="13191"/>
                    <a:pt x="44000" y="13617"/>
                    <a:pt x="44000" y="13617"/>
                  </a:cubicBezTo>
                  <a:cubicBezTo>
                    <a:pt x="44000" y="14042"/>
                    <a:pt x="43555" y="13617"/>
                    <a:pt x="43555" y="13617"/>
                  </a:cubicBezTo>
                  <a:cubicBezTo>
                    <a:pt x="43555" y="14042"/>
                    <a:pt x="43851" y="14042"/>
                    <a:pt x="43851" y="14468"/>
                  </a:cubicBezTo>
                  <a:cubicBezTo>
                    <a:pt x="44000" y="14468"/>
                    <a:pt x="43703" y="14468"/>
                    <a:pt x="43703" y="14468"/>
                  </a:cubicBezTo>
                  <a:cubicBezTo>
                    <a:pt x="43703" y="15319"/>
                    <a:pt x="44296" y="14468"/>
                    <a:pt x="44148" y="15319"/>
                  </a:cubicBezTo>
                  <a:cubicBezTo>
                    <a:pt x="43851" y="16170"/>
                    <a:pt x="44592" y="16595"/>
                    <a:pt x="44148" y="17021"/>
                  </a:cubicBezTo>
                  <a:cubicBezTo>
                    <a:pt x="43851" y="17021"/>
                    <a:pt x="43555" y="17021"/>
                    <a:pt x="43259" y="17021"/>
                  </a:cubicBezTo>
                  <a:cubicBezTo>
                    <a:pt x="43111" y="17446"/>
                    <a:pt x="43111" y="17872"/>
                    <a:pt x="42814" y="17446"/>
                  </a:cubicBezTo>
                  <a:cubicBezTo>
                    <a:pt x="42666" y="17446"/>
                    <a:pt x="42518" y="17446"/>
                    <a:pt x="42370" y="17446"/>
                  </a:cubicBezTo>
                  <a:cubicBezTo>
                    <a:pt x="41777" y="17872"/>
                    <a:pt x="41185" y="17872"/>
                    <a:pt x="40592" y="17872"/>
                  </a:cubicBezTo>
                  <a:cubicBezTo>
                    <a:pt x="40296" y="17872"/>
                    <a:pt x="40000" y="17872"/>
                    <a:pt x="39851" y="18297"/>
                  </a:cubicBezTo>
                  <a:cubicBezTo>
                    <a:pt x="39703" y="18723"/>
                    <a:pt x="39555" y="19148"/>
                    <a:pt x="39555" y="19574"/>
                  </a:cubicBezTo>
                  <a:cubicBezTo>
                    <a:pt x="39555" y="20000"/>
                    <a:pt x="39851" y="20425"/>
                    <a:pt x="39851" y="20851"/>
                  </a:cubicBezTo>
                  <a:cubicBezTo>
                    <a:pt x="39703" y="21702"/>
                    <a:pt x="39703" y="22127"/>
                    <a:pt x="39851" y="22553"/>
                  </a:cubicBezTo>
                  <a:cubicBezTo>
                    <a:pt x="40148" y="23404"/>
                    <a:pt x="40592" y="22978"/>
                    <a:pt x="40888" y="23829"/>
                  </a:cubicBezTo>
                  <a:cubicBezTo>
                    <a:pt x="40888" y="23829"/>
                    <a:pt x="41185" y="25531"/>
                    <a:pt x="41185" y="25531"/>
                  </a:cubicBezTo>
                  <a:cubicBezTo>
                    <a:pt x="40592" y="25531"/>
                    <a:pt x="40444" y="25531"/>
                    <a:pt x="40000" y="24680"/>
                  </a:cubicBezTo>
                  <a:cubicBezTo>
                    <a:pt x="39555" y="23829"/>
                    <a:pt x="38814" y="22978"/>
                    <a:pt x="38222" y="22978"/>
                  </a:cubicBezTo>
                  <a:cubicBezTo>
                    <a:pt x="37925" y="22978"/>
                    <a:pt x="38074" y="22553"/>
                    <a:pt x="37777" y="22127"/>
                  </a:cubicBezTo>
                  <a:cubicBezTo>
                    <a:pt x="37629" y="22127"/>
                    <a:pt x="37037" y="22127"/>
                    <a:pt x="37037" y="22978"/>
                  </a:cubicBezTo>
                  <a:cubicBezTo>
                    <a:pt x="37037" y="23404"/>
                    <a:pt x="37629" y="23404"/>
                    <a:pt x="37629" y="23404"/>
                  </a:cubicBezTo>
                  <a:cubicBezTo>
                    <a:pt x="37629" y="23404"/>
                    <a:pt x="37185" y="23829"/>
                    <a:pt x="37333" y="23829"/>
                  </a:cubicBezTo>
                  <a:cubicBezTo>
                    <a:pt x="37629" y="24255"/>
                    <a:pt x="37777" y="23829"/>
                    <a:pt x="37925" y="24680"/>
                  </a:cubicBezTo>
                  <a:cubicBezTo>
                    <a:pt x="37925" y="25531"/>
                    <a:pt x="37481" y="25106"/>
                    <a:pt x="37333" y="25106"/>
                  </a:cubicBezTo>
                  <a:cubicBezTo>
                    <a:pt x="37037" y="24680"/>
                    <a:pt x="36888" y="24255"/>
                    <a:pt x="36592" y="24680"/>
                  </a:cubicBezTo>
                  <a:cubicBezTo>
                    <a:pt x="36296" y="24680"/>
                    <a:pt x="36444" y="25957"/>
                    <a:pt x="36592" y="26382"/>
                  </a:cubicBezTo>
                  <a:cubicBezTo>
                    <a:pt x="36740" y="26808"/>
                    <a:pt x="37037" y="26808"/>
                    <a:pt x="37185" y="26808"/>
                  </a:cubicBezTo>
                  <a:cubicBezTo>
                    <a:pt x="37481" y="27234"/>
                    <a:pt x="37777" y="27234"/>
                    <a:pt x="37925" y="27659"/>
                  </a:cubicBezTo>
                  <a:cubicBezTo>
                    <a:pt x="38074" y="28085"/>
                    <a:pt x="38074" y="28510"/>
                    <a:pt x="38074" y="28510"/>
                  </a:cubicBezTo>
                  <a:cubicBezTo>
                    <a:pt x="38222" y="28510"/>
                    <a:pt x="38370" y="28510"/>
                    <a:pt x="38518" y="28510"/>
                  </a:cubicBezTo>
                  <a:cubicBezTo>
                    <a:pt x="38518" y="28510"/>
                    <a:pt x="38074" y="28936"/>
                    <a:pt x="38074" y="28936"/>
                  </a:cubicBezTo>
                  <a:cubicBezTo>
                    <a:pt x="37777" y="28936"/>
                    <a:pt x="37777" y="28510"/>
                    <a:pt x="37629" y="28085"/>
                  </a:cubicBezTo>
                  <a:cubicBezTo>
                    <a:pt x="37333" y="27659"/>
                    <a:pt x="36888" y="27659"/>
                    <a:pt x="36444" y="27659"/>
                  </a:cubicBezTo>
                  <a:cubicBezTo>
                    <a:pt x="36296" y="27659"/>
                    <a:pt x="35555" y="27234"/>
                    <a:pt x="35851" y="26382"/>
                  </a:cubicBezTo>
                  <a:cubicBezTo>
                    <a:pt x="36000" y="26382"/>
                    <a:pt x="35851" y="25957"/>
                    <a:pt x="35851" y="25531"/>
                  </a:cubicBezTo>
                  <a:cubicBezTo>
                    <a:pt x="35703" y="25106"/>
                    <a:pt x="35851" y="24680"/>
                    <a:pt x="35851" y="24255"/>
                  </a:cubicBezTo>
                  <a:cubicBezTo>
                    <a:pt x="36000" y="23404"/>
                    <a:pt x="36148" y="21702"/>
                    <a:pt x="35851" y="21276"/>
                  </a:cubicBezTo>
                  <a:cubicBezTo>
                    <a:pt x="35259" y="20851"/>
                    <a:pt x="35703" y="22978"/>
                    <a:pt x="35555" y="23829"/>
                  </a:cubicBezTo>
                  <a:cubicBezTo>
                    <a:pt x="35259" y="24680"/>
                    <a:pt x="34814" y="25106"/>
                    <a:pt x="34518" y="25957"/>
                  </a:cubicBezTo>
                  <a:cubicBezTo>
                    <a:pt x="34074" y="27234"/>
                    <a:pt x="34222" y="26808"/>
                    <a:pt x="34518" y="27659"/>
                  </a:cubicBezTo>
                  <a:cubicBezTo>
                    <a:pt x="34666" y="28085"/>
                    <a:pt x="35111" y="29361"/>
                    <a:pt x="35111" y="30212"/>
                  </a:cubicBezTo>
                  <a:cubicBezTo>
                    <a:pt x="35111" y="30212"/>
                    <a:pt x="34962" y="31063"/>
                    <a:pt x="34814" y="31063"/>
                  </a:cubicBezTo>
                  <a:cubicBezTo>
                    <a:pt x="34666" y="31914"/>
                    <a:pt x="34518" y="32765"/>
                    <a:pt x="34518" y="33617"/>
                  </a:cubicBezTo>
                  <a:cubicBezTo>
                    <a:pt x="34518" y="33617"/>
                    <a:pt x="34666" y="35744"/>
                    <a:pt x="34814" y="35744"/>
                  </a:cubicBezTo>
                  <a:cubicBezTo>
                    <a:pt x="35111" y="35744"/>
                    <a:pt x="35407" y="35744"/>
                    <a:pt x="35703" y="35319"/>
                  </a:cubicBezTo>
                  <a:cubicBezTo>
                    <a:pt x="36000" y="34893"/>
                    <a:pt x="36444" y="35319"/>
                    <a:pt x="36740" y="35744"/>
                  </a:cubicBezTo>
                  <a:cubicBezTo>
                    <a:pt x="37185" y="35744"/>
                    <a:pt x="37481" y="36595"/>
                    <a:pt x="37629" y="37872"/>
                  </a:cubicBezTo>
                  <a:cubicBezTo>
                    <a:pt x="37777" y="38723"/>
                    <a:pt x="37185" y="40000"/>
                    <a:pt x="37481" y="40425"/>
                  </a:cubicBezTo>
                  <a:cubicBezTo>
                    <a:pt x="37481" y="40425"/>
                    <a:pt x="38370" y="41276"/>
                    <a:pt x="38370" y="41276"/>
                  </a:cubicBezTo>
                  <a:cubicBezTo>
                    <a:pt x="38370" y="41702"/>
                    <a:pt x="37333" y="40851"/>
                    <a:pt x="37185" y="40851"/>
                  </a:cubicBezTo>
                  <a:cubicBezTo>
                    <a:pt x="37185" y="40851"/>
                    <a:pt x="37037" y="39574"/>
                    <a:pt x="37037" y="39574"/>
                  </a:cubicBezTo>
                  <a:cubicBezTo>
                    <a:pt x="37185" y="38723"/>
                    <a:pt x="37333" y="38297"/>
                    <a:pt x="37037" y="37872"/>
                  </a:cubicBezTo>
                  <a:cubicBezTo>
                    <a:pt x="36740" y="37446"/>
                    <a:pt x="36888" y="36595"/>
                    <a:pt x="36592" y="36170"/>
                  </a:cubicBezTo>
                  <a:cubicBezTo>
                    <a:pt x="36296" y="36170"/>
                    <a:pt x="36000" y="36595"/>
                    <a:pt x="35703" y="36595"/>
                  </a:cubicBezTo>
                  <a:cubicBezTo>
                    <a:pt x="35703" y="36595"/>
                    <a:pt x="35111" y="37021"/>
                    <a:pt x="35111" y="37446"/>
                  </a:cubicBezTo>
                  <a:cubicBezTo>
                    <a:pt x="35259" y="37446"/>
                    <a:pt x="35407" y="37446"/>
                    <a:pt x="35259" y="37446"/>
                  </a:cubicBezTo>
                  <a:cubicBezTo>
                    <a:pt x="35259" y="37872"/>
                    <a:pt x="34962" y="38297"/>
                    <a:pt x="35111" y="38723"/>
                  </a:cubicBezTo>
                  <a:cubicBezTo>
                    <a:pt x="35703" y="39574"/>
                    <a:pt x="35259" y="40851"/>
                    <a:pt x="34962" y="41702"/>
                  </a:cubicBezTo>
                  <a:cubicBezTo>
                    <a:pt x="34814" y="42127"/>
                    <a:pt x="34666" y="42978"/>
                    <a:pt x="34666" y="43404"/>
                  </a:cubicBezTo>
                  <a:cubicBezTo>
                    <a:pt x="34518" y="43829"/>
                    <a:pt x="34222" y="44255"/>
                    <a:pt x="33925" y="44255"/>
                  </a:cubicBezTo>
                  <a:cubicBezTo>
                    <a:pt x="33777" y="44680"/>
                    <a:pt x="33629" y="44680"/>
                    <a:pt x="33629" y="45531"/>
                  </a:cubicBezTo>
                  <a:cubicBezTo>
                    <a:pt x="33481" y="46382"/>
                    <a:pt x="33185" y="45957"/>
                    <a:pt x="33037" y="45957"/>
                  </a:cubicBezTo>
                  <a:cubicBezTo>
                    <a:pt x="32592" y="45531"/>
                    <a:pt x="32296" y="45957"/>
                    <a:pt x="32000" y="45531"/>
                  </a:cubicBezTo>
                  <a:cubicBezTo>
                    <a:pt x="31851" y="45531"/>
                    <a:pt x="31703" y="45106"/>
                    <a:pt x="31555" y="45106"/>
                  </a:cubicBezTo>
                  <a:cubicBezTo>
                    <a:pt x="31259" y="45106"/>
                    <a:pt x="31259" y="44680"/>
                    <a:pt x="31111" y="44255"/>
                  </a:cubicBezTo>
                  <a:cubicBezTo>
                    <a:pt x="31111" y="44255"/>
                    <a:pt x="31407" y="43829"/>
                    <a:pt x="31407" y="44255"/>
                  </a:cubicBezTo>
                  <a:cubicBezTo>
                    <a:pt x="31555" y="45106"/>
                    <a:pt x="31851" y="45106"/>
                    <a:pt x="31851" y="44680"/>
                  </a:cubicBezTo>
                  <a:cubicBezTo>
                    <a:pt x="32000" y="44255"/>
                    <a:pt x="32740" y="45531"/>
                    <a:pt x="33037" y="44680"/>
                  </a:cubicBezTo>
                  <a:cubicBezTo>
                    <a:pt x="33037" y="44255"/>
                    <a:pt x="32740" y="43829"/>
                    <a:pt x="33037" y="43829"/>
                  </a:cubicBezTo>
                  <a:cubicBezTo>
                    <a:pt x="33185" y="43404"/>
                    <a:pt x="33481" y="42978"/>
                    <a:pt x="33629" y="42553"/>
                  </a:cubicBezTo>
                  <a:cubicBezTo>
                    <a:pt x="33777" y="41702"/>
                    <a:pt x="33629" y="41702"/>
                    <a:pt x="34074" y="41276"/>
                  </a:cubicBezTo>
                  <a:cubicBezTo>
                    <a:pt x="34518" y="40425"/>
                    <a:pt x="33925" y="39574"/>
                    <a:pt x="34222" y="38723"/>
                  </a:cubicBezTo>
                  <a:cubicBezTo>
                    <a:pt x="34518" y="38297"/>
                    <a:pt x="34518" y="37872"/>
                    <a:pt x="34222" y="37446"/>
                  </a:cubicBezTo>
                  <a:cubicBezTo>
                    <a:pt x="34074" y="37446"/>
                    <a:pt x="33925" y="37021"/>
                    <a:pt x="33777" y="36595"/>
                  </a:cubicBezTo>
                  <a:cubicBezTo>
                    <a:pt x="33629" y="35744"/>
                    <a:pt x="33777" y="34468"/>
                    <a:pt x="33777" y="33617"/>
                  </a:cubicBezTo>
                  <a:cubicBezTo>
                    <a:pt x="33777" y="32765"/>
                    <a:pt x="33629" y="31914"/>
                    <a:pt x="33777" y="31063"/>
                  </a:cubicBezTo>
                  <a:cubicBezTo>
                    <a:pt x="33777" y="30212"/>
                    <a:pt x="34074" y="30212"/>
                    <a:pt x="34074" y="29361"/>
                  </a:cubicBezTo>
                  <a:cubicBezTo>
                    <a:pt x="33925" y="28510"/>
                    <a:pt x="33629" y="28085"/>
                    <a:pt x="33481" y="27659"/>
                  </a:cubicBezTo>
                  <a:cubicBezTo>
                    <a:pt x="33333" y="27234"/>
                    <a:pt x="33185" y="26808"/>
                    <a:pt x="33333" y="26382"/>
                  </a:cubicBezTo>
                  <a:cubicBezTo>
                    <a:pt x="33629" y="25957"/>
                    <a:pt x="33629" y="25106"/>
                    <a:pt x="33777" y="24255"/>
                  </a:cubicBezTo>
                  <a:cubicBezTo>
                    <a:pt x="33925" y="23829"/>
                    <a:pt x="34074" y="22553"/>
                    <a:pt x="33925" y="22127"/>
                  </a:cubicBezTo>
                  <a:cubicBezTo>
                    <a:pt x="33925" y="21702"/>
                    <a:pt x="33333" y="21276"/>
                    <a:pt x="33037" y="20851"/>
                  </a:cubicBezTo>
                  <a:cubicBezTo>
                    <a:pt x="32740" y="20851"/>
                    <a:pt x="32444" y="20851"/>
                    <a:pt x="32148" y="20851"/>
                  </a:cubicBezTo>
                  <a:cubicBezTo>
                    <a:pt x="32000" y="20851"/>
                    <a:pt x="31555" y="20425"/>
                    <a:pt x="31407" y="20851"/>
                  </a:cubicBezTo>
                  <a:cubicBezTo>
                    <a:pt x="30962" y="21702"/>
                    <a:pt x="30962" y="24680"/>
                    <a:pt x="30518" y="25531"/>
                  </a:cubicBezTo>
                  <a:cubicBezTo>
                    <a:pt x="30222" y="26808"/>
                    <a:pt x="29333" y="27234"/>
                    <a:pt x="29333" y="28936"/>
                  </a:cubicBezTo>
                  <a:cubicBezTo>
                    <a:pt x="29333" y="29361"/>
                    <a:pt x="29777" y="28936"/>
                    <a:pt x="29777" y="28936"/>
                  </a:cubicBezTo>
                  <a:cubicBezTo>
                    <a:pt x="29925" y="29361"/>
                    <a:pt x="29777" y="31063"/>
                    <a:pt x="29777" y="31063"/>
                  </a:cubicBezTo>
                  <a:cubicBezTo>
                    <a:pt x="29629" y="31914"/>
                    <a:pt x="29925" y="32340"/>
                    <a:pt x="29481" y="32340"/>
                  </a:cubicBezTo>
                  <a:cubicBezTo>
                    <a:pt x="29481" y="32765"/>
                    <a:pt x="29333" y="32765"/>
                    <a:pt x="29333" y="33191"/>
                  </a:cubicBezTo>
                  <a:cubicBezTo>
                    <a:pt x="29481" y="33617"/>
                    <a:pt x="29629" y="33617"/>
                    <a:pt x="29777" y="33617"/>
                  </a:cubicBezTo>
                  <a:cubicBezTo>
                    <a:pt x="29925" y="33617"/>
                    <a:pt x="30518" y="33617"/>
                    <a:pt x="30518" y="34042"/>
                  </a:cubicBezTo>
                  <a:cubicBezTo>
                    <a:pt x="30518" y="34893"/>
                    <a:pt x="30518" y="35744"/>
                    <a:pt x="30814" y="36170"/>
                  </a:cubicBezTo>
                  <a:cubicBezTo>
                    <a:pt x="31111" y="36595"/>
                    <a:pt x="31407" y="36170"/>
                    <a:pt x="31111" y="37021"/>
                  </a:cubicBezTo>
                  <a:cubicBezTo>
                    <a:pt x="30962" y="37446"/>
                    <a:pt x="30962" y="38297"/>
                    <a:pt x="30814" y="38723"/>
                  </a:cubicBezTo>
                  <a:cubicBezTo>
                    <a:pt x="30666" y="39574"/>
                    <a:pt x="29925" y="37446"/>
                    <a:pt x="29777" y="37021"/>
                  </a:cubicBezTo>
                  <a:cubicBezTo>
                    <a:pt x="29333" y="36170"/>
                    <a:pt x="28740" y="35744"/>
                    <a:pt x="28296" y="35319"/>
                  </a:cubicBezTo>
                  <a:cubicBezTo>
                    <a:pt x="28000" y="34893"/>
                    <a:pt x="27851" y="34468"/>
                    <a:pt x="27555" y="34042"/>
                  </a:cubicBezTo>
                  <a:cubicBezTo>
                    <a:pt x="27407" y="34042"/>
                    <a:pt x="27111" y="33617"/>
                    <a:pt x="26962" y="33617"/>
                  </a:cubicBezTo>
                  <a:cubicBezTo>
                    <a:pt x="26518" y="33617"/>
                    <a:pt x="26074" y="33191"/>
                    <a:pt x="25629" y="33191"/>
                  </a:cubicBezTo>
                  <a:cubicBezTo>
                    <a:pt x="25037" y="33191"/>
                    <a:pt x="24444" y="33191"/>
                    <a:pt x="24888" y="35319"/>
                  </a:cubicBezTo>
                  <a:cubicBezTo>
                    <a:pt x="25185" y="35744"/>
                    <a:pt x="25037" y="36595"/>
                    <a:pt x="24740" y="37021"/>
                  </a:cubicBezTo>
                  <a:cubicBezTo>
                    <a:pt x="24592" y="37446"/>
                    <a:pt x="24148" y="36595"/>
                    <a:pt x="24296" y="37872"/>
                  </a:cubicBezTo>
                  <a:cubicBezTo>
                    <a:pt x="24444" y="38297"/>
                    <a:pt x="23259" y="38297"/>
                    <a:pt x="23851" y="37021"/>
                  </a:cubicBezTo>
                  <a:cubicBezTo>
                    <a:pt x="24000" y="36595"/>
                    <a:pt x="23555" y="35744"/>
                    <a:pt x="23407" y="36170"/>
                  </a:cubicBezTo>
                  <a:cubicBezTo>
                    <a:pt x="23111" y="36170"/>
                    <a:pt x="22814" y="36595"/>
                    <a:pt x="22666" y="37021"/>
                  </a:cubicBezTo>
                  <a:cubicBezTo>
                    <a:pt x="22222" y="37872"/>
                    <a:pt x="21777" y="37021"/>
                    <a:pt x="21333" y="37446"/>
                  </a:cubicBezTo>
                  <a:cubicBezTo>
                    <a:pt x="20888" y="37872"/>
                    <a:pt x="20592" y="38723"/>
                    <a:pt x="20296" y="38723"/>
                  </a:cubicBezTo>
                  <a:cubicBezTo>
                    <a:pt x="20148" y="38723"/>
                    <a:pt x="19259" y="38723"/>
                    <a:pt x="19407" y="38297"/>
                  </a:cubicBezTo>
                  <a:cubicBezTo>
                    <a:pt x="19703" y="38297"/>
                    <a:pt x="19703" y="38297"/>
                    <a:pt x="19703" y="37872"/>
                  </a:cubicBezTo>
                  <a:cubicBezTo>
                    <a:pt x="19703" y="36595"/>
                    <a:pt x="20000" y="37021"/>
                    <a:pt x="20000" y="36170"/>
                  </a:cubicBezTo>
                  <a:cubicBezTo>
                    <a:pt x="20148" y="35744"/>
                    <a:pt x="19111" y="36595"/>
                    <a:pt x="19111" y="36595"/>
                  </a:cubicBezTo>
                  <a:cubicBezTo>
                    <a:pt x="18962" y="36595"/>
                    <a:pt x="18814" y="36595"/>
                    <a:pt x="18814" y="37021"/>
                  </a:cubicBezTo>
                  <a:cubicBezTo>
                    <a:pt x="18814" y="37446"/>
                    <a:pt x="18814" y="37872"/>
                    <a:pt x="18814" y="38297"/>
                  </a:cubicBezTo>
                  <a:cubicBezTo>
                    <a:pt x="18666" y="38297"/>
                    <a:pt x="18370" y="37872"/>
                    <a:pt x="18222" y="37872"/>
                  </a:cubicBezTo>
                  <a:cubicBezTo>
                    <a:pt x="17925" y="37872"/>
                    <a:pt x="17481" y="38297"/>
                    <a:pt x="17185" y="38723"/>
                  </a:cubicBezTo>
                  <a:cubicBezTo>
                    <a:pt x="16740" y="39148"/>
                    <a:pt x="16296" y="40000"/>
                    <a:pt x="15851" y="40425"/>
                  </a:cubicBezTo>
                  <a:cubicBezTo>
                    <a:pt x="15555" y="40425"/>
                    <a:pt x="15407" y="40851"/>
                    <a:pt x="15259" y="41702"/>
                  </a:cubicBezTo>
                  <a:cubicBezTo>
                    <a:pt x="15259" y="42127"/>
                    <a:pt x="15259" y="43404"/>
                    <a:pt x="14962" y="43404"/>
                  </a:cubicBezTo>
                  <a:cubicBezTo>
                    <a:pt x="14666" y="43404"/>
                    <a:pt x="14370" y="43829"/>
                    <a:pt x="14074" y="43829"/>
                  </a:cubicBezTo>
                  <a:cubicBezTo>
                    <a:pt x="13925" y="43829"/>
                    <a:pt x="13777" y="42978"/>
                    <a:pt x="13629" y="42553"/>
                  </a:cubicBezTo>
                  <a:cubicBezTo>
                    <a:pt x="13333" y="41702"/>
                    <a:pt x="12888" y="42127"/>
                    <a:pt x="13185" y="40851"/>
                  </a:cubicBezTo>
                  <a:cubicBezTo>
                    <a:pt x="13333" y="40000"/>
                    <a:pt x="13777" y="40425"/>
                    <a:pt x="13925" y="40000"/>
                  </a:cubicBezTo>
                  <a:cubicBezTo>
                    <a:pt x="14222" y="40000"/>
                    <a:pt x="14518" y="40425"/>
                    <a:pt x="14370" y="39574"/>
                  </a:cubicBezTo>
                  <a:cubicBezTo>
                    <a:pt x="14222" y="39148"/>
                    <a:pt x="14074" y="38297"/>
                    <a:pt x="13925" y="37872"/>
                  </a:cubicBezTo>
                  <a:cubicBezTo>
                    <a:pt x="13629" y="37021"/>
                    <a:pt x="13185" y="37446"/>
                    <a:pt x="12888" y="37446"/>
                  </a:cubicBezTo>
                  <a:cubicBezTo>
                    <a:pt x="12740" y="37446"/>
                    <a:pt x="11851" y="37021"/>
                    <a:pt x="11851" y="37021"/>
                  </a:cubicBezTo>
                  <a:cubicBezTo>
                    <a:pt x="11851" y="37021"/>
                    <a:pt x="12296" y="37446"/>
                    <a:pt x="12296" y="37446"/>
                  </a:cubicBezTo>
                  <a:cubicBezTo>
                    <a:pt x="12444" y="37872"/>
                    <a:pt x="12444" y="38297"/>
                    <a:pt x="12444" y="38723"/>
                  </a:cubicBezTo>
                  <a:cubicBezTo>
                    <a:pt x="12444" y="39148"/>
                    <a:pt x="12444" y="40000"/>
                    <a:pt x="12444" y="40425"/>
                  </a:cubicBezTo>
                  <a:cubicBezTo>
                    <a:pt x="12296" y="40851"/>
                    <a:pt x="12148" y="41276"/>
                    <a:pt x="12148" y="41702"/>
                  </a:cubicBezTo>
                  <a:cubicBezTo>
                    <a:pt x="12296" y="42553"/>
                    <a:pt x="12888" y="42553"/>
                    <a:pt x="12740" y="43829"/>
                  </a:cubicBezTo>
                  <a:cubicBezTo>
                    <a:pt x="12592" y="44255"/>
                    <a:pt x="12444" y="45106"/>
                    <a:pt x="12444" y="45531"/>
                  </a:cubicBezTo>
                  <a:cubicBezTo>
                    <a:pt x="12444" y="45531"/>
                    <a:pt x="12444" y="47234"/>
                    <a:pt x="12444" y="47234"/>
                  </a:cubicBezTo>
                  <a:cubicBezTo>
                    <a:pt x="12444" y="47234"/>
                    <a:pt x="12296" y="45957"/>
                    <a:pt x="12296" y="45957"/>
                  </a:cubicBezTo>
                  <a:cubicBezTo>
                    <a:pt x="12148" y="45957"/>
                    <a:pt x="12000" y="46808"/>
                    <a:pt x="11851" y="46382"/>
                  </a:cubicBezTo>
                  <a:cubicBezTo>
                    <a:pt x="11851" y="46382"/>
                    <a:pt x="12148" y="45957"/>
                    <a:pt x="12148" y="45531"/>
                  </a:cubicBezTo>
                  <a:cubicBezTo>
                    <a:pt x="12000" y="45106"/>
                    <a:pt x="11703" y="45106"/>
                    <a:pt x="11555" y="45106"/>
                  </a:cubicBezTo>
                  <a:cubicBezTo>
                    <a:pt x="11407" y="45106"/>
                    <a:pt x="11259" y="44680"/>
                    <a:pt x="11111" y="45106"/>
                  </a:cubicBezTo>
                  <a:cubicBezTo>
                    <a:pt x="10814" y="45106"/>
                    <a:pt x="10666" y="45957"/>
                    <a:pt x="10370" y="45957"/>
                  </a:cubicBezTo>
                  <a:cubicBezTo>
                    <a:pt x="10074" y="46808"/>
                    <a:pt x="9925" y="46808"/>
                    <a:pt x="9629" y="47659"/>
                  </a:cubicBezTo>
                  <a:cubicBezTo>
                    <a:pt x="9333" y="48510"/>
                    <a:pt x="9037" y="48510"/>
                    <a:pt x="9481" y="49361"/>
                  </a:cubicBezTo>
                  <a:cubicBezTo>
                    <a:pt x="9629" y="49787"/>
                    <a:pt x="9925" y="51063"/>
                    <a:pt x="9777" y="51489"/>
                  </a:cubicBezTo>
                  <a:cubicBezTo>
                    <a:pt x="9629" y="51914"/>
                    <a:pt x="8740" y="51063"/>
                    <a:pt x="8592" y="51063"/>
                  </a:cubicBezTo>
                  <a:cubicBezTo>
                    <a:pt x="8444" y="50638"/>
                    <a:pt x="8000" y="51063"/>
                    <a:pt x="7851" y="51063"/>
                  </a:cubicBezTo>
                  <a:cubicBezTo>
                    <a:pt x="8000" y="50638"/>
                    <a:pt x="7259" y="48936"/>
                    <a:pt x="7111" y="49787"/>
                  </a:cubicBezTo>
                  <a:cubicBezTo>
                    <a:pt x="6370" y="51489"/>
                    <a:pt x="8000" y="51914"/>
                    <a:pt x="8000" y="52765"/>
                  </a:cubicBezTo>
                  <a:cubicBezTo>
                    <a:pt x="7851" y="54468"/>
                    <a:pt x="7407" y="53617"/>
                    <a:pt x="6962" y="53617"/>
                  </a:cubicBezTo>
                  <a:cubicBezTo>
                    <a:pt x="6518" y="53191"/>
                    <a:pt x="6370" y="52340"/>
                    <a:pt x="5925" y="51914"/>
                  </a:cubicBezTo>
                  <a:cubicBezTo>
                    <a:pt x="5629" y="51489"/>
                    <a:pt x="5629" y="51063"/>
                    <a:pt x="5481" y="50212"/>
                  </a:cubicBezTo>
                  <a:cubicBezTo>
                    <a:pt x="5481" y="49361"/>
                    <a:pt x="5333" y="49361"/>
                    <a:pt x="5185" y="48936"/>
                  </a:cubicBezTo>
                  <a:cubicBezTo>
                    <a:pt x="5185" y="48510"/>
                    <a:pt x="5629" y="47659"/>
                    <a:pt x="5629" y="47659"/>
                  </a:cubicBezTo>
                  <a:cubicBezTo>
                    <a:pt x="5777" y="46382"/>
                    <a:pt x="5037" y="45531"/>
                    <a:pt x="4740" y="45531"/>
                  </a:cubicBezTo>
                  <a:cubicBezTo>
                    <a:pt x="4444" y="45106"/>
                    <a:pt x="4444" y="44255"/>
                    <a:pt x="4148" y="44255"/>
                  </a:cubicBezTo>
                  <a:cubicBezTo>
                    <a:pt x="4296" y="43829"/>
                    <a:pt x="3555" y="42127"/>
                    <a:pt x="3555" y="42127"/>
                  </a:cubicBezTo>
                  <a:cubicBezTo>
                    <a:pt x="3851" y="41702"/>
                    <a:pt x="4148" y="42978"/>
                    <a:pt x="4296" y="43404"/>
                  </a:cubicBezTo>
                  <a:cubicBezTo>
                    <a:pt x="4444" y="43829"/>
                    <a:pt x="4592" y="43829"/>
                    <a:pt x="4592" y="43404"/>
                  </a:cubicBezTo>
                  <a:cubicBezTo>
                    <a:pt x="4740" y="43404"/>
                    <a:pt x="4888" y="43829"/>
                    <a:pt x="4888" y="43829"/>
                  </a:cubicBezTo>
                  <a:cubicBezTo>
                    <a:pt x="5333" y="44255"/>
                    <a:pt x="5629" y="44680"/>
                    <a:pt x="6074" y="44680"/>
                  </a:cubicBezTo>
                  <a:cubicBezTo>
                    <a:pt x="6370" y="45106"/>
                    <a:pt x="6814" y="45106"/>
                    <a:pt x="7259" y="45531"/>
                  </a:cubicBezTo>
                  <a:cubicBezTo>
                    <a:pt x="8000" y="46382"/>
                    <a:pt x="8592" y="46382"/>
                    <a:pt x="9333" y="45106"/>
                  </a:cubicBezTo>
                  <a:cubicBezTo>
                    <a:pt x="9629" y="44680"/>
                    <a:pt x="9777" y="44255"/>
                    <a:pt x="10074" y="43829"/>
                  </a:cubicBezTo>
                  <a:cubicBezTo>
                    <a:pt x="10518" y="42978"/>
                    <a:pt x="10222" y="42553"/>
                    <a:pt x="10222" y="41276"/>
                  </a:cubicBezTo>
                  <a:cubicBezTo>
                    <a:pt x="10222" y="40000"/>
                    <a:pt x="9185" y="39574"/>
                    <a:pt x="8888" y="38723"/>
                  </a:cubicBezTo>
                  <a:cubicBezTo>
                    <a:pt x="8444" y="37872"/>
                    <a:pt x="7851" y="37021"/>
                    <a:pt x="7407" y="36595"/>
                  </a:cubicBezTo>
                  <a:cubicBezTo>
                    <a:pt x="6962" y="35744"/>
                    <a:pt x="6370" y="34893"/>
                    <a:pt x="5925" y="34893"/>
                  </a:cubicBezTo>
                  <a:cubicBezTo>
                    <a:pt x="5777" y="34468"/>
                    <a:pt x="5777" y="34893"/>
                    <a:pt x="5629" y="34893"/>
                  </a:cubicBezTo>
                  <a:cubicBezTo>
                    <a:pt x="5481" y="34893"/>
                    <a:pt x="5333" y="34468"/>
                    <a:pt x="5185" y="34468"/>
                  </a:cubicBezTo>
                  <a:cubicBezTo>
                    <a:pt x="4888" y="34042"/>
                    <a:pt x="4592" y="35744"/>
                    <a:pt x="4296" y="35744"/>
                  </a:cubicBezTo>
                  <a:cubicBezTo>
                    <a:pt x="4296" y="35319"/>
                    <a:pt x="4888" y="34042"/>
                    <a:pt x="4296" y="34042"/>
                  </a:cubicBezTo>
                  <a:cubicBezTo>
                    <a:pt x="4148" y="34042"/>
                    <a:pt x="3555" y="33191"/>
                    <a:pt x="3555" y="33191"/>
                  </a:cubicBezTo>
                  <a:cubicBezTo>
                    <a:pt x="3703" y="32765"/>
                    <a:pt x="4296" y="34042"/>
                    <a:pt x="4296" y="33191"/>
                  </a:cubicBezTo>
                  <a:cubicBezTo>
                    <a:pt x="4296" y="32765"/>
                    <a:pt x="3703" y="31914"/>
                    <a:pt x="3555" y="31914"/>
                  </a:cubicBezTo>
                  <a:cubicBezTo>
                    <a:pt x="3407" y="32340"/>
                    <a:pt x="2962" y="33191"/>
                    <a:pt x="2962" y="33191"/>
                  </a:cubicBezTo>
                  <a:cubicBezTo>
                    <a:pt x="2962" y="32765"/>
                    <a:pt x="2962" y="32765"/>
                    <a:pt x="2814" y="32340"/>
                  </a:cubicBezTo>
                  <a:cubicBezTo>
                    <a:pt x="2518" y="32340"/>
                    <a:pt x="2518" y="32765"/>
                    <a:pt x="2370" y="33191"/>
                  </a:cubicBezTo>
                  <a:cubicBezTo>
                    <a:pt x="2370" y="33191"/>
                    <a:pt x="2370" y="33191"/>
                    <a:pt x="2370" y="32765"/>
                  </a:cubicBezTo>
                  <a:cubicBezTo>
                    <a:pt x="2222" y="33191"/>
                    <a:pt x="2074" y="34042"/>
                    <a:pt x="1925" y="34042"/>
                  </a:cubicBezTo>
                  <a:cubicBezTo>
                    <a:pt x="1777" y="34468"/>
                    <a:pt x="1481" y="34468"/>
                    <a:pt x="1481" y="34468"/>
                  </a:cubicBezTo>
                  <a:cubicBezTo>
                    <a:pt x="1333" y="35319"/>
                    <a:pt x="740" y="35319"/>
                    <a:pt x="888" y="36170"/>
                  </a:cubicBezTo>
                  <a:cubicBezTo>
                    <a:pt x="1333" y="37021"/>
                    <a:pt x="740" y="36170"/>
                    <a:pt x="740" y="37446"/>
                  </a:cubicBezTo>
                  <a:cubicBezTo>
                    <a:pt x="740" y="38297"/>
                    <a:pt x="1333" y="38723"/>
                    <a:pt x="1481" y="39148"/>
                  </a:cubicBezTo>
                  <a:cubicBezTo>
                    <a:pt x="1777" y="39574"/>
                    <a:pt x="2074" y="40425"/>
                    <a:pt x="1925" y="41276"/>
                  </a:cubicBezTo>
                  <a:cubicBezTo>
                    <a:pt x="1777" y="42127"/>
                    <a:pt x="1333" y="42553"/>
                    <a:pt x="1333" y="43404"/>
                  </a:cubicBezTo>
                  <a:cubicBezTo>
                    <a:pt x="1481" y="44255"/>
                    <a:pt x="1777" y="45106"/>
                    <a:pt x="1925" y="45957"/>
                  </a:cubicBezTo>
                  <a:cubicBezTo>
                    <a:pt x="2074" y="46808"/>
                    <a:pt x="1777" y="46808"/>
                    <a:pt x="1777" y="47659"/>
                  </a:cubicBezTo>
                  <a:cubicBezTo>
                    <a:pt x="1777" y="48510"/>
                    <a:pt x="2222" y="49361"/>
                    <a:pt x="1925" y="49787"/>
                  </a:cubicBezTo>
                  <a:cubicBezTo>
                    <a:pt x="1629" y="50212"/>
                    <a:pt x="2074" y="51489"/>
                    <a:pt x="2074" y="51914"/>
                  </a:cubicBezTo>
                  <a:cubicBezTo>
                    <a:pt x="2370" y="52765"/>
                    <a:pt x="2666" y="52765"/>
                    <a:pt x="2222" y="53617"/>
                  </a:cubicBezTo>
                  <a:cubicBezTo>
                    <a:pt x="1925" y="54468"/>
                    <a:pt x="2074" y="54468"/>
                    <a:pt x="2222" y="54893"/>
                  </a:cubicBezTo>
                  <a:cubicBezTo>
                    <a:pt x="2962" y="56170"/>
                    <a:pt x="3407" y="57021"/>
                    <a:pt x="2666" y="58723"/>
                  </a:cubicBezTo>
                  <a:cubicBezTo>
                    <a:pt x="1925" y="60851"/>
                    <a:pt x="1185" y="62553"/>
                    <a:pt x="592" y="64680"/>
                  </a:cubicBezTo>
                  <a:cubicBezTo>
                    <a:pt x="888" y="64680"/>
                    <a:pt x="888" y="64255"/>
                    <a:pt x="1037" y="64680"/>
                  </a:cubicBezTo>
                  <a:cubicBezTo>
                    <a:pt x="1185" y="65531"/>
                    <a:pt x="1481" y="65531"/>
                    <a:pt x="1629" y="65957"/>
                  </a:cubicBezTo>
                  <a:cubicBezTo>
                    <a:pt x="2518" y="66808"/>
                    <a:pt x="1333" y="66808"/>
                    <a:pt x="1037" y="66808"/>
                  </a:cubicBezTo>
                  <a:cubicBezTo>
                    <a:pt x="740" y="66808"/>
                    <a:pt x="592" y="67234"/>
                    <a:pt x="592" y="68085"/>
                  </a:cubicBezTo>
                  <a:cubicBezTo>
                    <a:pt x="592" y="68936"/>
                    <a:pt x="296" y="69361"/>
                    <a:pt x="148" y="70212"/>
                  </a:cubicBezTo>
                  <a:cubicBezTo>
                    <a:pt x="0" y="70638"/>
                    <a:pt x="148" y="71489"/>
                    <a:pt x="296" y="72340"/>
                  </a:cubicBezTo>
                  <a:cubicBezTo>
                    <a:pt x="296" y="73191"/>
                    <a:pt x="0" y="74042"/>
                    <a:pt x="148" y="74468"/>
                  </a:cubicBezTo>
                  <a:cubicBezTo>
                    <a:pt x="444" y="74893"/>
                    <a:pt x="444" y="74893"/>
                    <a:pt x="444" y="75744"/>
                  </a:cubicBezTo>
                  <a:cubicBezTo>
                    <a:pt x="296" y="76595"/>
                    <a:pt x="592" y="77021"/>
                    <a:pt x="592" y="77872"/>
                  </a:cubicBezTo>
                  <a:cubicBezTo>
                    <a:pt x="592" y="78297"/>
                    <a:pt x="1037" y="79148"/>
                    <a:pt x="1185" y="79148"/>
                  </a:cubicBezTo>
                  <a:cubicBezTo>
                    <a:pt x="1185" y="79148"/>
                    <a:pt x="1333" y="78723"/>
                    <a:pt x="1481" y="78723"/>
                  </a:cubicBezTo>
                  <a:cubicBezTo>
                    <a:pt x="1629" y="78723"/>
                    <a:pt x="1629" y="79574"/>
                    <a:pt x="1777" y="79574"/>
                  </a:cubicBezTo>
                  <a:cubicBezTo>
                    <a:pt x="2074" y="79148"/>
                    <a:pt x="2074" y="78723"/>
                    <a:pt x="2370" y="79574"/>
                  </a:cubicBezTo>
                  <a:cubicBezTo>
                    <a:pt x="2666" y="80000"/>
                    <a:pt x="2666" y="80000"/>
                    <a:pt x="2666" y="80851"/>
                  </a:cubicBezTo>
                  <a:cubicBezTo>
                    <a:pt x="2518" y="82978"/>
                    <a:pt x="3111" y="84680"/>
                    <a:pt x="3555" y="85531"/>
                  </a:cubicBezTo>
                  <a:cubicBezTo>
                    <a:pt x="3851" y="85957"/>
                    <a:pt x="4000" y="86382"/>
                    <a:pt x="3703" y="86808"/>
                  </a:cubicBezTo>
                  <a:cubicBezTo>
                    <a:pt x="3555" y="87659"/>
                    <a:pt x="3407" y="87234"/>
                    <a:pt x="3111" y="87234"/>
                  </a:cubicBezTo>
                  <a:cubicBezTo>
                    <a:pt x="2814" y="87234"/>
                    <a:pt x="3259" y="91063"/>
                    <a:pt x="3555" y="90638"/>
                  </a:cubicBezTo>
                  <a:cubicBezTo>
                    <a:pt x="3703" y="90212"/>
                    <a:pt x="3851" y="88936"/>
                    <a:pt x="4000" y="89361"/>
                  </a:cubicBezTo>
                  <a:cubicBezTo>
                    <a:pt x="4148" y="89361"/>
                    <a:pt x="4296" y="89787"/>
                    <a:pt x="4592" y="89787"/>
                  </a:cubicBezTo>
                  <a:cubicBezTo>
                    <a:pt x="4888" y="89787"/>
                    <a:pt x="5185" y="90212"/>
                    <a:pt x="5185" y="91063"/>
                  </a:cubicBezTo>
                  <a:cubicBezTo>
                    <a:pt x="5185" y="91489"/>
                    <a:pt x="5037" y="91489"/>
                    <a:pt x="5037" y="91489"/>
                  </a:cubicBezTo>
                  <a:cubicBezTo>
                    <a:pt x="4888" y="91914"/>
                    <a:pt x="5037" y="92765"/>
                    <a:pt x="5185" y="92765"/>
                  </a:cubicBezTo>
                  <a:cubicBezTo>
                    <a:pt x="5333" y="93191"/>
                    <a:pt x="5629" y="92765"/>
                    <a:pt x="5777" y="93191"/>
                  </a:cubicBezTo>
                  <a:cubicBezTo>
                    <a:pt x="5925" y="93617"/>
                    <a:pt x="5925" y="94468"/>
                    <a:pt x="5925" y="94893"/>
                  </a:cubicBezTo>
                  <a:cubicBezTo>
                    <a:pt x="5925" y="95319"/>
                    <a:pt x="6370" y="94893"/>
                    <a:pt x="6518" y="94893"/>
                  </a:cubicBezTo>
                  <a:cubicBezTo>
                    <a:pt x="6666" y="95319"/>
                    <a:pt x="6962" y="96595"/>
                    <a:pt x="7111" y="95744"/>
                  </a:cubicBezTo>
                  <a:cubicBezTo>
                    <a:pt x="7259" y="94893"/>
                    <a:pt x="7407" y="95319"/>
                    <a:pt x="7555" y="95744"/>
                  </a:cubicBezTo>
                  <a:cubicBezTo>
                    <a:pt x="7851" y="96595"/>
                    <a:pt x="7851" y="96170"/>
                    <a:pt x="8148" y="96170"/>
                  </a:cubicBezTo>
                  <a:cubicBezTo>
                    <a:pt x="8296" y="96170"/>
                    <a:pt x="8444" y="97446"/>
                    <a:pt x="8592" y="97021"/>
                  </a:cubicBezTo>
                  <a:cubicBezTo>
                    <a:pt x="8888" y="96595"/>
                    <a:pt x="9185" y="97446"/>
                    <a:pt x="9333" y="97872"/>
                  </a:cubicBezTo>
                  <a:cubicBezTo>
                    <a:pt x="9629" y="98297"/>
                    <a:pt x="9185" y="98723"/>
                    <a:pt x="9185" y="98723"/>
                  </a:cubicBezTo>
                  <a:cubicBezTo>
                    <a:pt x="8888" y="99148"/>
                    <a:pt x="9333" y="99574"/>
                    <a:pt x="9333" y="99574"/>
                  </a:cubicBezTo>
                  <a:cubicBezTo>
                    <a:pt x="9333" y="99574"/>
                    <a:pt x="8888" y="99574"/>
                    <a:pt x="9037" y="100425"/>
                  </a:cubicBezTo>
                  <a:cubicBezTo>
                    <a:pt x="9333" y="100851"/>
                    <a:pt x="9185" y="101276"/>
                    <a:pt x="9037" y="101702"/>
                  </a:cubicBezTo>
                  <a:cubicBezTo>
                    <a:pt x="9037" y="102127"/>
                    <a:pt x="8592" y="102127"/>
                    <a:pt x="8444" y="102127"/>
                  </a:cubicBezTo>
                  <a:cubicBezTo>
                    <a:pt x="8148" y="102127"/>
                    <a:pt x="8000" y="102978"/>
                    <a:pt x="7851" y="103829"/>
                  </a:cubicBezTo>
                  <a:cubicBezTo>
                    <a:pt x="8000" y="103829"/>
                    <a:pt x="8592" y="103829"/>
                    <a:pt x="8592" y="104255"/>
                  </a:cubicBezTo>
                  <a:cubicBezTo>
                    <a:pt x="8592" y="104680"/>
                    <a:pt x="7851" y="105106"/>
                    <a:pt x="7851" y="105531"/>
                  </a:cubicBezTo>
                  <a:cubicBezTo>
                    <a:pt x="7851" y="105957"/>
                    <a:pt x="8148" y="105957"/>
                    <a:pt x="8148" y="106808"/>
                  </a:cubicBezTo>
                  <a:cubicBezTo>
                    <a:pt x="8148" y="106808"/>
                    <a:pt x="7703" y="107234"/>
                    <a:pt x="7703" y="107234"/>
                  </a:cubicBezTo>
                  <a:cubicBezTo>
                    <a:pt x="7555" y="107659"/>
                    <a:pt x="7555" y="108085"/>
                    <a:pt x="7407" y="108510"/>
                  </a:cubicBezTo>
                  <a:cubicBezTo>
                    <a:pt x="7407" y="108936"/>
                    <a:pt x="7111" y="108510"/>
                    <a:pt x="7111" y="109361"/>
                  </a:cubicBezTo>
                  <a:cubicBezTo>
                    <a:pt x="6962" y="109787"/>
                    <a:pt x="7259" y="110638"/>
                    <a:pt x="7555" y="110638"/>
                  </a:cubicBezTo>
                  <a:cubicBezTo>
                    <a:pt x="7851" y="111063"/>
                    <a:pt x="8148" y="111489"/>
                    <a:pt x="8592" y="112340"/>
                  </a:cubicBezTo>
                  <a:cubicBezTo>
                    <a:pt x="8740" y="112765"/>
                    <a:pt x="8888" y="113191"/>
                    <a:pt x="9037" y="113191"/>
                  </a:cubicBezTo>
                  <a:cubicBezTo>
                    <a:pt x="9185" y="114042"/>
                    <a:pt x="9185" y="113617"/>
                    <a:pt x="9481" y="113191"/>
                  </a:cubicBezTo>
                  <a:cubicBezTo>
                    <a:pt x="9925" y="113191"/>
                    <a:pt x="10370" y="114468"/>
                    <a:pt x="10814" y="114468"/>
                  </a:cubicBezTo>
                  <a:cubicBezTo>
                    <a:pt x="11259" y="114468"/>
                    <a:pt x="11703" y="115319"/>
                    <a:pt x="12148" y="115744"/>
                  </a:cubicBezTo>
                  <a:cubicBezTo>
                    <a:pt x="12592" y="116170"/>
                    <a:pt x="12888" y="115744"/>
                    <a:pt x="13333" y="115744"/>
                  </a:cubicBezTo>
                  <a:cubicBezTo>
                    <a:pt x="13481" y="116170"/>
                    <a:pt x="13629" y="116595"/>
                    <a:pt x="13629" y="117021"/>
                  </a:cubicBezTo>
                  <a:cubicBezTo>
                    <a:pt x="13629" y="117446"/>
                    <a:pt x="13777" y="117446"/>
                    <a:pt x="13925" y="117446"/>
                  </a:cubicBezTo>
                  <a:cubicBezTo>
                    <a:pt x="14370" y="117872"/>
                    <a:pt x="14666" y="120000"/>
                    <a:pt x="15259" y="119148"/>
                  </a:cubicBezTo>
                  <a:cubicBezTo>
                    <a:pt x="15407" y="118723"/>
                    <a:pt x="15703" y="118297"/>
                    <a:pt x="15555" y="117872"/>
                  </a:cubicBezTo>
                  <a:cubicBezTo>
                    <a:pt x="15407" y="117446"/>
                    <a:pt x="15259" y="117021"/>
                    <a:pt x="15111" y="116595"/>
                  </a:cubicBezTo>
                  <a:cubicBezTo>
                    <a:pt x="14814" y="115744"/>
                    <a:pt x="14666" y="114893"/>
                    <a:pt x="14814" y="113617"/>
                  </a:cubicBezTo>
                  <a:cubicBezTo>
                    <a:pt x="14814" y="112765"/>
                    <a:pt x="14666" y="111914"/>
                    <a:pt x="14370" y="111489"/>
                  </a:cubicBezTo>
                  <a:cubicBezTo>
                    <a:pt x="14074" y="111063"/>
                    <a:pt x="14518" y="110212"/>
                    <a:pt x="14666" y="109787"/>
                  </a:cubicBezTo>
                  <a:cubicBezTo>
                    <a:pt x="14814" y="108936"/>
                    <a:pt x="14814" y="108085"/>
                    <a:pt x="15259" y="108085"/>
                  </a:cubicBezTo>
                  <a:cubicBezTo>
                    <a:pt x="15407" y="108085"/>
                    <a:pt x="15555" y="107659"/>
                    <a:pt x="15703" y="107234"/>
                  </a:cubicBezTo>
                  <a:cubicBezTo>
                    <a:pt x="15851" y="106808"/>
                    <a:pt x="16000" y="106808"/>
                    <a:pt x="16148" y="106382"/>
                  </a:cubicBezTo>
                  <a:cubicBezTo>
                    <a:pt x="16000" y="106382"/>
                    <a:pt x="15703" y="105957"/>
                    <a:pt x="15703" y="105531"/>
                  </a:cubicBezTo>
                  <a:cubicBezTo>
                    <a:pt x="15703" y="105106"/>
                    <a:pt x="16000" y="105531"/>
                    <a:pt x="16000" y="105531"/>
                  </a:cubicBezTo>
                  <a:cubicBezTo>
                    <a:pt x="16000" y="105106"/>
                    <a:pt x="15703" y="103829"/>
                    <a:pt x="15555" y="103404"/>
                  </a:cubicBezTo>
                  <a:cubicBezTo>
                    <a:pt x="15407" y="102553"/>
                    <a:pt x="15259" y="102553"/>
                    <a:pt x="14962" y="102553"/>
                  </a:cubicBezTo>
                  <a:cubicBezTo>
                    <a:pt x="14518" y="102553"/>
                    <a:pt x="14814" y="101702"/>
                    <a:pt x="14518" y="101276"/>
                  </a:cubicBezTo>
                  <a:cubicBezTo>
                    <a:pt x="14370" y="100851"/>
                    <a:pt x="13925" y="100851"/>
                    <a:pt x="14222" y="100000"/>
                  </a:cubicBezTo>
                  <a:cubicBezTo>
                    <a:pt x="14370" y="99148"/>
                    <a:pt x="14666" y="98723"/>
                    <a:pt x="14370" y="98297"/>
                  </a:cubicBezTo>
                  <a:cubicBezTo>
                    <a:pt x="14222" y="97446"/>
                    <a:pt x="14518" y="97021"/>
                    <a:pt x="14666" y="96595"/>
                  </a:cubicBezTo>
                  <a:cubicBezTo>
                    <a:pt x="14666" y="96170"/>
                    <a:pt x="14962" y="94893"/>
                    <a:pt x="14962" y="95319"/>
                  </a:cubicBezTo>
                  <a:cubicBezTo>
                    <a:pt x="15111" y="95744"/>
                    <a:pt x="15259" y="96595"/>
                    <a:pt x="15407" y="97021"/>
                  </a:cubicBezTo>
                  <a:cubicBezTo>
                    <a:pt x="15703" y="97021"/>
                    <a:pt x="15851" y="96595"/>
                    <a:pt x="15851" y="96170"/>
                  </a:cubicBezTo>
                  <a:cubicBezTo>
                    <a:pt x="15703" y="95319"/>
                    <a:pt x="15703" y="94893"/>
                    <a:pt x="16000" y="94468"/>
                  </a:cubicBezTo>
                  <a:cubicBezTo>
                    <a:pt x="16296" y="94042"/>
                    <a:pt x="16296" y="93191"/>
                    <a:pt x="16592" y="93191"/>
                  </a:cubicBezTo>
                  <a:cubicBezTo>
                    <a:pt x="16888" y="92765"/>
                    <a:pt x="17185" y="91489"/>
                    <a:pt x="17481" y="91914"/>
                  </a:cubicBezTo>
                  <a:cubicBezTo>
                    <a:pt x="17777" y="91914"/>
                    <a:pt x="17777" y="92765"/>
                    <a:pt x="18074" y="91914"/>
                  </a:cubicBezTo>
                  <a:cubicBezTo>
                    <a:pt x="18370" y="91489"/>
                    <a:pt x="18370" y="91914"/>
                    <a:pt x="18666" y="92340"/>
                  </a:cubicBezTo>
                  <a:cubicBezTo>
                    <a:pt x="18962" y="92340"/>
                    <a:pt x="19259" y="92340"/>
                    <a:pt x="19555" y="92765"/>
                  </a:cubicBezTo>
                  <a:cubicBezTo>
                    <a:pt x="19851" y="93191"/>
                    <a:pt x="19851" y="94042"/>
                    <a:pt x="20148" y="94893"/>
                  </a:cubicBezTo>
                  <a:cubicBezTo>
                    <a:pt x="20148" y="94893"/>
                    <a:pt x="20148" y="93617"/>
                    <a:pt x="20444" y="94042"/>
                  </a:cubicBezTo>
                  <a:cubicBezTo>
                    <a:pt x="20592" y="94042"/>
                    <a:pt x="20740" y="94893"/>
                    <a:pt x="21037" y="94893"/>
                  </a:cubicBezTo>
                  <a:cubicBezTo>
                    <a:pt x="21185" y="95319"/>
                    <a:pt x="21333" y="94468"/>
                    <a:pt x="21481" y="94042"/>
                  </a:cubicBezTo>
                  <a:cubicBezTo>
                    <a:pt x="21777" y="93191"/>
                    <a:pt x="21925" y="94042"/>
                    <a:pt x="22222" y="94042"/>
                  </a:cubicBezTo>
                  <a:cubicBezTo>
                    <a:pt x="22518" y="94042"/>
                    <a:pt x="22666" y="93191"/>
                    <a:pt x="22962" y="93617"/>
                  </a:cubicBezTo>
                  <a:cubicBezTo>
                    <a:pt x="23259" y="94042"/>
                    <a:pt x="23407" y="94468"/>
                    <a:pt x="23703" y="94893"/>
                  </a:cubicBezTo>
                  <a:cubicBezTo>
                    <a:pt x="24000" y="95319"/>
                    <a:pt x="23851" y="94893"/>
                    <a:pt x="24148" y="94468"/>
                  </a:cubicBezTo>
                  <a:cubicBezTo>
                    <a:pt x="24296" y="94042"/>
                    <a:pt x="24888" y="94468"/>
                    <a:pt x="25037" y="94468"/>
                  </a:cubicBezTo>
                  <a:cubicBezTo>
                    <a:pt x="25185" y="94468"/>
                    <a:pt x="25481" y="93617"/>
                    <a:pt x="25481" y="93191"/>
                  </a:cubicBezTo>
                  <a:cubicBezTo>
                    <a:pt x="25481" y="92340"/>
                    <a:pt x="25037" y="92340"/>
                    <a:pt x="24888" y="91914"/>
                  </a:cubicBezTo>
                  <a:cubicBezTo>
                    <a:pt x="23851" y="90638"/>
                    <a:pt x="25333" y="91063"/>
                    <a:pt x="25037" y="89361"/>
                  </a:cubicBezTo>
                  <a:cubicBezTo>
                    <a:pt x="24888" y="88936"/>
                    <a:pt x="24592" y="88936"/>
                    <a:pt x="25037" y="88510"/>
                  </a:cubicBezTo>
                  <a:cubicBezTo>
                    <a:pt x="25185" y="88085"/>
                    <a:pt x="25481" y="88510"/>
                    <a:pt x="25629" y="88085"/>
                  </a:cubicBezTo>
                  <a:cubicBezTo>
                    <a:pt x="26222" y="88085"/>
                    <a:pt x="24592" y="85957"/>
                    <a:pt x="25333" y="85106"/>
                  </a:cubicBezTo>
                  <a:cubicBezTo>
                    <a:pt x="25481" y="85106"/>
                    <a:pt x="25777" y="85106"/>
                    <a:pt x="25925" y="85106"/>
                  </a:cubicBezTo>
                  <a:cubicBezTo>
                    <a:pt x="26370" y="85106"/>
                    <a:pt x="26666" y="85106"/>
                    <a:pt x="27111" y="84680"/>
                  </a:cubicBezTo>
                  <a:cubicBezTo>
                    <a:pt x="27407" y="84255"/>
                    <a:pt x="27703" y="84255"/>
                    <a:pt x="28000" y="84255"/>
                  </a:cubicBezTo>
                  <a:cubicBezTo>
                    <a:pt x="28296" y="83829"/>
                    <a:pt x="28592" y="83404"/>
                    <a:pt x="29037" y="83404"/>
                  </a:cubicBezTo>
                  <a:cubicBezTo>
                    <a:pt x="29629" y="82978"/>
                    <a:pt x="30222" y="82553"/>
                    <a:pt x="30814" y="81702"/>
                  </a:cubicBezTo>
                  <a:cubicBezTo>
                    <a:pt x="31259" y="80851"/>
                    <a:pt x="32148" y="80851"/>
                    <a:pt x="32444" y="82553"/>
                  </a:cubicBezTo>
                  <a:cubicBezTo>
                    <a:pt x="32592" y="83404"/>
                    <a:pt x="32444" y="83404"/>
                    <a:pt x="32592" y="84255"/>
                  </a:cubicBezTo>
                  <a:cubicBezTo>
                    <a:pt x="32592" y="85531"/>
                    <a:pt x="33185" y="84255"/>
                    <a:pt x="33481" y="84680"/>
                  </a:cubicBezTo>
                  <a:cubicBezTo>
                    <a:pt x="33629" y="84680"/>
                    <a:pt x="33481" y="85106"/>
                    <a:pt x="33629" y="85106"/>
                  </a:cubicBezTo>
                  <a:cubicBezTo>
                    <a:pt x="33777" y="85531"/>
                    <a:pt x="33777" y="85106"/>
                    <a:pt x="33777" y="85106"/>
                  </a:cubicBezTo>
                  <a:cubicBezTo>
                    <a:pt x="33925" y="84680"/>
                    <a:pt x="34074" y="85106"/>
                    <a:pt x="34222" y="85531"/>
                  </a:cubicBezTo>
                  <a:cubicBezTo>
                    <a:pt x="34370" y="85531"/>
                    <a:pt x="34370" y="85531"/>
                    <a:pt x="34222" y="85957"/>
                  </a:cubicBezTo>
                  <a:cubicBezTo>
                    <a:pt x="34074" y="87234"/>
                    <a:pt x="35111" y="86382"/>
                    <a:pt x="35407" y="85957"/>
                  </a:cubicBezTo>
                  <a:cubicBezTo>
                    <a:pt x="35407" y="85957"/>
                    <a:pt x="36740" y="83829"/>
                    <a:pt x="36740" y="84255"/>
                  </a:cubicBezTo>
                  <a:cubicBezTo>
                    <a:pt x="36740" y="84680"/>
                    <a:pt x="36444" y="85531"/>
                    <a:pt x="36740" y="85957"/>
                  </a:cubicBezTo>
                  <a:cubicBezTo>
                    <a:pt x="37037" y="85957"/>
                    <a:pt x="37185" y="86382"/>
                    <a:pt x="37333" y="86808"/>
                  </a:cubicBezTo>
                  <a:cubicBezTo>
                    <a:pt x="37777" y="88085"/>
                    <a:pt x="37925" y="89361"/>
                    <a:pt x="38222" y="90638"/>
                  </a:cubicBezTo>
                  <a:cubicBezTo>
                    <a:pt x="38518" y="91914"/>
                    <a:pt x="38666" y="93191"/>
                    <a:pt x="38962" y="94042"/>
                  </a:cubicBezTo>
                  <a:cubicBezTo>
                    <a:pt x="39407" y="95319"/>
                    <a:pt x="39407" y="92340"/>
                    <a:pt x="39851" y="93617"/>
                  </a:cubicBezTo>
                  <a:cubicBezTo>
                    <a:pt x="40444" y="95319"/>
                    <a:pt x="40740" y="94468"/>
                    <a:pt x="41481" y="94042"/>
                  </a:cubicBezTo>
                  <a:cubicBezTo>
                    <a:pt x="41777" y="93617"/>
                    <a:pt x="41925" y="94893"/>
                    <a:pt x="42074" y="95319"/>
                  </a:cubicBezTo>
                  <a:cubicBezTo>
                    <a:pt x="42222" y="96170"/>
                    <a:pt x="42518" y="96170"/>
                    <a:pt x="42666" y="97021"/>
                  </a:cubicBezTo>
                  <a:cubicBezTo>
                    <a:pt x="42814" y="97872"/>
                    <a:pt x="43111" y="97872"/>
                    <a:pt x="43407" y="97872"/>
                  </a:cubicBezTo>
                  <a:cubicBezTo>
                    <a:pt x="43851" y="97446"/>
                    <a:pt x="43703" y="97872"/>
                    <a:pt x="43851" y="98297"/>
                  </a:cubicBezTo>
                  <a:cubicBezTo>
                    <a:pt x="44148" y="100000"/>
                    <a:pt x="45037" y="97872"/>
                    <a:pt x="45481" y="97872"/>
                  </a:cubicBezTo>
                  <a:cubicBezTo>
                    <a:pt x="45925" y="97446"/>
                    <a:pt x="46370" y="96170"/>
                    <a:pt x="46814" y="95744"/>
                  </a:cubicBezTo>
                  <a:cubicBezTo>
                    <a:pt x="47407" y="94468"/>
                    <a:pt x="47703" y="94468"/>
                    <a:pt x="48444" y="94893"/>
                  </a:cubicBezTo>
                  <a:cubicBezTo>
                    <a:pt x="48740" y="94893"/>
                    <a:pt x="48740" y="95319"/>
                    <a:pt x="49037" y="96170"/>
                  </a:cubicBezTo>
                  <a:cubicBezTo>
                    <a:pt x="49185" y="96595"/>
                    <a:pt x="49481" y="96595"/>
                    <a:pt x="49777" y="96595"/>
                  </a:cubicBezTo>
                  <a:cubicBezTo>
                    <a:pt x="50074" y="96595"/>
                    <a:pt x="50222" y="97021"/>
                    <a:pt x="50518" y="97021"/>
                  </a:cubicBezTo>
                  <a:cubicBezTo>
                    <a:pt x="50814" y="97872"/>
                    <a:pt x="50962" y="97021"/>
                    <a:pt x="51259" y="96595"/>
                  </a:cubicBezTo>
                  <a:cubicBezTo>
                    <a:pt x="51703" y="95319"/>
                    <a:pt x="50962" y="94468"/>
                    <a:pt x="51259" y="93191"/>
                  </a:cubicBezTo>
                  <a:cubicBezTo>
                    <a:pt x="51407" y="92340"/>
                    <a:pt x="52000" y="90638"/>
                    <a:pt x="52296" y="91063"/>
                  </a:cubicBezTo>
                  <a:cubicBezTo>
                    <a:pt x="52888" y="91914"/>
                    <a:pt x="53629" y="91914"/>
                    <a:pt x="54222" y="92765"/>
                  </a:cubicBezTo>
                  <a:cubicBezTo>
                    <a:pt x="54518" y="93191"/>
                    <a:pt x="54370" y="94042"/>
                    <a:pt x="54518" y="94468"/>
                  </a:cubicBezTo>
                  <a:cubicBezTo>
                    <a:pt x="54666" y="95744"/>
                    <a:pt x="54962" y="95744"/>
                    <a:pt x="55407" y="96170"/>
                  </a:cubicBezTo>
                  <a:cubicBezTo>
                    <a:pt x="56000" y="96595"/>
                    <a:pt x="56592" y="95319"/>
                    <a:pt x="57185" y="95744"/>
                  </a:cubicBezTo>
                  <a:cubicBezTo>
                    <a:pt x="57333" y="95744"/>
                    <a:pt x="57629" y="95744"/>
                    <a:pt x="57777" y="96170"/>
                  </a:cubicBezTo>
                  <a:cubicBezTo>
                    <a:pt x="58074" y="96595"/>
                    <a:pt x="58370" y="96595"/>
                    <a:pt x="58666" y="97446"/>
                  </a:cubicBezTo>
                  <a:cubicBezTo>
                    <a:pt x="59407" y="99148"/>
                    <a:pt x="60592" y="99148"/>
                    <a:pt x="61481" y="98297"/>
                  </a:cubicBezTo>
                  <a:cubicBezTo>
                    <a:pt x="62074" y="97872"/>
                    <a:pt x="62518" y="97021"/>
                    <a:pt x="63111" y="96595"/>
                  </a:cubicBezTo>
                  <a:cubicBezTo>
                    <a:pt x="63407" y="95744"/>
                    <a:pt x="63851" y="96595"/>
                    <a:pt x="64148" y="96595"/>
                  </a:cubicBezTo>
                  <a:cubicBezTo>
                    <a:pt x="64444" y="97021"/>
                    <a:pt x="64592" y="96170"/>
                    <a:pt x="64888" y="96595"/>
                  </a:cubicBezTo>
                  <a:cubicBezTo>
                    <a:pt x="65037" y="97021"/>
                    <a:pt x="65629" y="98297"/>
                    <a:pt x="65925" y="97872"/>
                  </a:cubicBezTo>
                  <a:cubicBezTo>
                    <a:pt x="66074" y="97872"/>
                    <a:pt x="66370" y="97446"/>
                    <a:pt x="66518" y="97021"/>
                  </a:cubicBezTo>
                  <a:cubicBezTo>
                    <a:pt x="66962" y="96595"/>
                    <a:pt x="67111" y="96595"/>
                    <a:pt x="67111" y="95744"/>
                  </a:cubicBezTo>
                  <a:cubicBezTo>
                    <a:pt x="67111" y="94042"/>
                    <a:pt x="67555" y="92340"/>
                    <a:pt x="67851" y="91489"/>
                  </a:cubicBezTo>
                  <a:cubicBezTo>
                    <a:pt x="68000" y="91063"/>
                    <a:pt x="68148" y="90212"/>
                    <a:pt x="68000" y="89787"/>
                  </a:cubicBezTo>
                  <a:cubicBezTo>
                    <a:pt x="67851" y="89361"/>
                    <a:pt x="67407" y="89361"/>
                    <a:pt x="67703" y="88510"/>
                  </a:cubicBezTo>
                  <a:cubicBezTo>
                    <a:pt x="68148" y="87234"/>
                    <a:pt x="68888" y="87234"/>
                    <a:pt x="69629" y="86808"/>
                  </a:cubicBezTo>
                  <a:cubicBezTo>
                    <a:pt x="69925" y="86808"/>
                    <a:pt x="70222" y="86808"/>
                    <a:pt x="70518" y="87234"/>
                  </a:cubicBezTo>
                  <a:cubicBezTo>
                    <a:pt x="70814" y="87659"/>
                    <a:pt x="71259" y="87659"/>
                    <a:pt x="71555" y="88085"/>
                  </a:cubicBezTo>
                  <a:cubicBezTo>
                    <a:pt x="72000" y="88510"/>
                    <a:pt x="72148" y="90212"/>
                    <a:pt x="72444" y="91489"/>
                  </a:cubicBezTo>
                  <a:cubicBezTo>
                    <a:pt x="72592" y="92765"/>
                    <a:pt x="72888" y="94042"/>
                    <a:pt x="73037" y="95319"/>
                  </a:cubicBezTo>
                  <a:cubicBezTo>
                    <a:pt x="73037" y="95744"/>
                    <a:pt x="73037" y="96595"/>
                    <a:pt x="73185" y="97446"/>
                  </a:cubicBezTo>
                  <a:cubicBezTo>
                    <a:pt x="73185" y="97872"/>
                    <a:pt x="73629" y="97872"/>
                    <a:pt x="73777" y="97872"/>
                  </a:cubicBezTo>
                  <a:cubicBezTo>
                    <a:pt x="74370" y="98297"/>
                    <a:pt x="75111" y="99148"/>
                    <a:pt x="75259" y="100851"/>
                  </a:cubicBezTo>
                  <a:cubicBezTo>
                    <a:pt x="75407" y="102127"/>
                    <a:pt x="75555" y="102978"/>
                    <a:pt x="76148" y="102978"/>
                  </a:cubicBezTo>
                  <a:cubicBezTo>
                    <a:pt x="76296" y="102978"/>
                    <a:pt x="76592" y="102978"/>
                    <a:pt x="76740" y="102978"/>
                  </a:cubicBezTo>
                  <a:cubicBezTo>
                    <a:pt x="77037" y="102978"/>
                    <a:pt x="77037" y="102127"/>
                    <a:pt x="77333" y="102127"/>
                  </a:cubicBezTo>
                  <a:cubicBezTo>
                    <a:pt x="77777" y="102127"/>
                    <a:pt x="78222" y="100851"/>
                    <a:pt x="78518" y="102553"/>
                  </a:cubicBezTo>
                  <a:cubicBezTo>
                    <a:pt x="78518" y="103404"/>
                    <a:pt x="78518" y="103404"/>
                    <a:pt x="78370" y="103829"/>
                  </a:cubicBezTo>
                  <a:cubicBezTo>
                    <a:pt x="78074" y="104680"/>
                    <a:pt x="78074" y="105106"/>
                    <a:pt x="77925" y="105957"/>
                  </a:cubicBezTo>
                  <a:cubicBezTo>
                    <a:pt x="77777" y="107234"/>
                    <a:pt x="77481" y="108510"/>
                    <a:pt x="77185" y="109787"/>
                  </a:cubicBezTo>
                  <a:cubicBezTo>
                    <a:pt x="77037" y="110638"/>
                    <a:pt x="76888" y="110212"/>
                    <a:pt x="76740" y="109787"/>
                  </a:cubicBezTo>
                  <a:cubicBezTo>
                    <a:pt x="76444" y="109361"/>
                    <a:pt x="76444" y="109787"/>
                    <a:pt x="76148" y="110212"/>
                  </a:cubicBezTo>
                  <a:cubicBezTo>
                    <a:pt x="76000" y="110212"/>
                    <a:pt x="75703" y="110638"/>
                    <a:pt x="75703" y="110638"/>
                  </a:cubicBezTo>
                  <a:cubicBezTo>
                    <a:pt x="75555" y="111063"/>
                    <a:pt x="76000" y="112765"/>
                    <a:pt x="76000" y="113617"/>
                  </a:cubicBezTo>
                  <a:cubicBezTo>
                    <a:pt x="75851" y="114042"/>
                    <a:pt x="75851" y="114893"/>
                    <a:pt x="75851" y="115319"/>
                  </a:cubicBezTo>
                  <a:cubicBezTo>
                    <a:pt x="75703" y="116170"/>
                    <a:pt x="75407" y="115744"/>
                    <a:pt x="75407" y="116595"/>
                  </a:cubicBezTo>
                  <a:cubicBezTo>
                    <a:pt x="75703" y="116170"/>
                    <a:pt x="75851" y="116595"/>
                    <a:pt x="76148" y="115744"/>
                  </a:cubicBezTo>
                  <a:cubicBezTo>
                    <a:pt x="76296" y="114893"/>
                    <a:pt x="76592" y="115744"/>
                    <a:pt x="76888" y="115744"/>
                  </a:cubicBezTo>
                  <a:cubicBezTo>
                    <a:pt x="77481" y="116595"/>
                    <a:pt x="78074" y="115744"/>
                    <a:pt x="78666" y="114468"/>
                  </a:cubicBezTo>
                  <a:cubicBezTo>
                    <a:pt x="79111" y="113191"/>
                    <a:pt x="79555" y="111489"/>
                    <a:pt x="80000" y="110212"/>
                  </a:cubicBezTo>
                  <a:cubicBezTo>
                    <a:pt x="80444" y="108510"/>
                    <a:pt x="80888" y="106808"/>
                    <a:pt x="81333" y="105106"/>
                  </a:cubicBezTo>
                  <a:cubicBezTo>
                    <a:pt x="82074" y="102127"/>
                    <a:pt x="82814" y="100000"/>
                    <a:pt x="82666" y="96170"/>
                  </a:cubicBezTo>
                  <a:cubicBezTo>
                    <a:pt x="82666" y="94468"/>
                    <a:pt x="82814" y="93617"/>
                    <a:pt x="83111" y="92340"/>
                  </a:cubicBezTo>
                  <a:cubicBezTo>
                    <a:pt x="83259" y="91489"/>
                    <a:pt x="83259" y="91063"/>
                    <a:pt x="83407" y="90212"/>
                  </a:cubicBezTo>
                  <a:cubicBezTo>
                    <a:pt x="83407" y="90212"/>
                    <a:pt x="83407" y="89787"/>
                    <a:pt x="83407" y="89361"/>
                  </a:cubicBezTo>
                  <a:cubicBezTo>
                    <a:pt x="83407" y="88936"/>
                    <a:pt x="83111" y="88510"/>
                    <a:pt x="83111" y="88085"/>
                  </a:cubicBezTo>
                  <a:cubicBezTo>
                    <a:pt x="83111" y="88085"/>
                    <a:pt x="83407" y="88510"/>
                    <a:pt x="83407" y="88085"/>
                  </a:cubicBezTo>
                  <a:cubicBezTo>
                    <a:pt x="83259" y="87659"/>
                    <a:pt x="83259" y="87234"/>
                    <a:pt x="83111" y="87234"/>
                  </a:cubicBezTo>
                  <a:cubicBezTo>
                    <a:pt x="82962" y="86808"/>
                    <a:pt x="82666" y="85531"/>
                    <a:pt x="82518" y="85106"/>
                  </a:cubicBezTo>
                  <a:cubicBezTo>
                    <a:pt x="82370" y="85106"/>
                    <a:pt x="81629" y="84255"/>
                    <a:pt x="81481" y="84680"/>
                  </a:cubicBezTo>
                  <a:cubicBezTo>
                    <a:pt x="81481" y="85106"/>
                    <a:pt x="81629" y="85531"/>
                    <a:pt x="81481" y="85531"/>
                  </a:cubicBezTo>
                  <a:cubicBezTo>
                    <a:pt x="81185" y="85531"/>
                    <a:pt x="81185" y="86382"/>
                    <a:pt x="81037" y="86382"/>
                  </a:cubicBezTo>
                  <a:cubicBezTo>
                    <a:pt x="80740" y="87234"/>
                    <a:pt x="80592" y="85957"/>
                    <a:pt x="80592" y="85531"/>
                  </a:cubicBezTo>
                  <a:cubicBezTo>
                    <a:pt x="80592" y="84680"/>
                    <a:pt x="80888" y="84255"/>
                    <a:pt x="80444" y="84680"/>
                  </a:cubicBezTo>
                  <a:cubicBezTo>
                    <a:pt x="80000" y="85106"/>
                    <a:pt x="80592" y="85957"/>
                    <a:pt x="80000" y="85957"/>
                  </a:cubicBezTo>
                  <a:cubicBezTo>
                    <a:pt x="79851" y="85957"/>
                    <a:pt x="80148" y="83829"/>
                    <a:pt x="80000" y="83404"/>
                  </a:cubicBezTo>
                  <a:cubicBezTo>
                    <a:pt x="80000" y="83829"/>
                    <a:pt x="78370" y="83829"/>
                    <a:pt x="79111" y="82553"/>
                  </a:cubicBezTo>
                  <a:cubicBezTo>
                    <a:pt x="79703" y="81276"/>
                    <a:pt x="80296" y="80000"/>
                    <a:pt x="80888" y="78723"/>
                  </a:cubicBezTo>
                  <a:cubicBezTo>
                    <a:pt x="81037" y="78297"/>
                    <a:pt x="81185" y="77446"/>
                    <a:pt x="81333" y="77021"/>
                  </a:cubicBezTo>
                  <a:cubicBezTo>
                    <a:pt x="81777" y="76170"/>
                    <a:pt x="82222" y="75319"/>
                    <a:pt x="82518" y="74468"/>
                  </a:cubicBezTo>
                  <a:cubicBezTo>
                    <a:pt x="82666" y="74042"/>
                    <a:pt x="82814" y="73191"/>
                    <a:pt x="83111" y="72765"/>
                  </a:cubicBezTo>
                  <a:cubicBezTo>
                    <a:pt x="83407" y="71914"/>
                    <a:pt x="83703" y="71063"/>
                    <a:pt x="84000" y="70212"/>
                  </a:cubicBezTo>
                  <a:cubicBezTo>
                    <a:pt x="84592" y="68936"/>
                    <a:pt x="85481" y="68936"/>
                    <a:pt x="86222" y="68936"/>
                  </a:cubicBezTo>
                  <a:cubicBezTo>
                    <a:pt x="86370" y="68936"/>
                    <a:pt x="86518" y="68936"/>
                    <a:pt x="86666" y="68936"/>
                  </a:cubicBezTo>
                  <a:cubicBezTo>
                    <a:pt x="86814" y="69361"/>
                    <a:pt x="86814" y="69787"/>
                    <a:pt x="86962" y="69787"/>
                  </a:cubicBezTo>
                  <a:cubicBezTo>
                    <a:pt x="87111" y="69361"/>
                    <a:pt x="87407" y="69361"/>
                    <a:pt x="87555" y="68936"/>
                  </a:cubicBezTo>
                  <a:cubicBezTo>
                    <a:pt x="87703" y="68936"/>
                    <a:pt x="87851" y="69361"/>
                    <a:pt x="88000" y="69361"/>
                  </a:cubicBezTo>
                  <a:cubicBezTo>
                    <a:pt x="88148" y="69361"/>
                    <a:pt x="88296" y="69361"/>
                    <a:pt x="88444" y="69361"/>
                  </a:cubicBezTo>
                  <a:cubicBezTo>
                    <a:pt x="88444" y="68936"/>
                    <a:pt x="88592" y="69361"/>
                    <a:pt x="88740" y="69361"/>
                  </a:cubicBezTo>
                  <a:cubicBezTo>
                    <a:pt x="89037" y="69361"/>
                    <a:pt x="89037" y="68085"/>
                    <a:pt x="89481" y="68085"/>
                  </a:cubicBezTo>
                  <a:cubicBezTo>
                    <a:pt x="89629" y="68085"/>
                    <a:pt x="89925" y="68085"/>
                    <a:pt x="90074" y="68085"/>
                  </a:cubicBezTo>
                  <a:cubicBezTo>
                    <a:pt x="90222" y="68510"/>
                    <a:pt x="90370" y="68936"/>
                    <a:pt x="90518" y="68936"/>
                  </a:cubicBezTo>
                  <a:cubicBezTo>
                    <a:pt x="90666" y="69361"/>
                    <a:pt x="91259" y="68510"/>
                    <a:pt x="91259" y="69787"/>
                  </a:cubicBezTo>
                  <a:cubicBezTo>
                    <a:pt x="91259" y="69787"/>
                    <a:pt x="90814" y="69787"/>
                    <a:pt x="90814" y="70212"/>
                  </a:cubicBezTo>
                  <a:cubicBezTo>
                    <a:pt x="90666" y="71063"/>
                    <a:pt x="91259" y="70638"/>
                    <a:pt x="91259" y="70638"/>
                  </a:cubicBezTo>
                  <a:cubicBezTo>
                    <a:pt x="91555" y="70638"/>
                    <a:pt x="91851" y="70638"/>
                    <a:pt x="92000" y="70638"/>
                  </a:cubicBezTo>
                  <a:cubicBezTo>
                    <a:pt x="92148" y="70212"/>
                    <a:pt x="92148" y="70212"/>
                    <a:pt x="92296" y="69787"/>
                  </a:cubicBezTo>
                  <a:cubicBezTo>
                    <a:pt x="92444" y="69787"/>
                    <a:pt x="92592" y="70212"/>
                    <a:pt x="92888" y="70212"/>
                  </a:cubicBezTo>
                  <a:cubicBezTo>
                    <a:pt x="93037" y="70212"/>
                    <a:pt x="94074" y="69361"/>
                    <a:pt x="93481" y="68936"/>
                  </a:cubicBezTo>
                  <a:cubicBezTo>
                    <a:pt x="93185" y="68936"/>
                    <a:pt x="93037" y="69361"/>
                    <a:pt x="93037" y="68085"/>
                  </a:cubicBezTo>
                  <a:cubicBezTo>
                    <a:pt x="93037" y="67659"/>
                    <a:pt x="93333" y="66382"/>
                    <a:pt x="93481" y="65957"/>
                  </a:cubicBezTo>
                  <a:cubicBezTo>
                    <a:pt x="93777" y="65531"/>
                    <a:pt x="93925" y="65106"/>
                    <a:pt x="94222" y="64255"/>
                  </a:cubicBezTo>
                  <a:cubicBezTo>
                    <a:pt x="94370" y="63829"/>
                    <a:pt x="94666" y="63829"/>
                    <a:pt x="94814" y="62978"/>
                  </a:cubicBezTo>
                  <a:cubicBezTo>
                    <a:pt x="94962" y="62127"/>
                    <a:pt x="95111" y="61702"/>
                    <a:pt x="95407" y="61702"/>
                  </a:cubicBezTo>
                  <a:cubicBezTo>
                    <a:pt x="95703" y="61702"/>
                    <a:pt x="96148" y="61276"/>
                    <a:pt x="96444" y="61276"/>
                  </a:cubicBezTo>
                  <a:cubicBezTo>
                    <a:pt x="96740" y="61276"/>
                    <a:pt x="96888" y="62127"/>
                    <a:pt x="97037" y="62127"/>
                  </a:cubicBezTo>
                  <a:cubicBezTo>
                    <a:pt x="97185" y="61702"/>
                    <a:pt x="97333" y="60851"/>
                    <a:pt x="97481" y="61276"/>
                  </a:cubicBezTo>
                  <a:cubicBezTo>
                    <a:pt x="97629" y="61702"/>
                    <a:pt x="97185" y="62978"/>
                    <a:pt x="97185" y="63404"/>
                  </a:cubicBezTo>
                  <a:cubicBezTo>
                    <a:pt x="97185" y="64255"/>
                    <a:pt x="97333" y="63404"/>
                    <a:pt x="97629" y="63829"/>
                  </a:cubicBezTo>
                  <a:cubicBezTo>
                    <a:pt x="97629" y="63829"/>
                    <a:pt x="97333" y="64680"/>
                    <a:pt x="97333" y="65106"/>
                  </a:cubicBezTo>
                  <a:cubicBezTo>
                    <a:pt x="97333" y="65531"/>
                    <a:pt x="98370" y="63404"/>
                    <a:pt x="98370" y="63404"/>
                  </a:cubicBezTo>
                  <a:cubicBezTo>
                    <a:pt x="98518" y="62978"/>
                    <a:pt x="98666" y="62553"/>
                    <a:pt x="98962" y="62127"/>
                  </a:cubicBezTo>
                  <a:cubicBezTo>
                    <a:pt x="99111" y="61702"/>
                    <a:pt x="99555" y="62553"/>
                    <a:pt x="99555" y="61702"/>
                  </a:cubicBezTo>
                  <a:cubicBezTo>
                    <a:pt x="99407" y="60851"/>
                    <a:pt x="99555" y="59148"/>
                    <a:pt x="100000" y="59148"/>
                  </a:cubicBezTo>
                  <a:cubicBezTo>
                    <a:pt x="100148" y="58723"/>
                    <a:pt x="100444" y="58297"/>
                    <a:pt x="100592" y="58723"/>
                  </a:cubicBezTo>
                  <a:cubicBezTo>
                    <a:pt x="100740" y="58723"/>
                    <a:pt x="101037" y="59574"/>
                    <a:pt x="101185" y="59148"/>
                  </a:cubicBezTo>
                  <a:cubicBezTo>
                    <a:pt x="100888" y="59574"/>
                    <a:pt x="100444" y="59148"/>
                    <a:pt x="100296" y="60425"/>
                  </a:cubicBezTo>
                  <a:cubicBezTo>
                    <a:pt x="100296" y="60851"/>
                    <a:pt x="100296" y="61276"/>
                    <a:pt x="100296" y="61702"/>
                  </a:cubicBezTo>
                  <a:cubicBezTo>
                    <a:pt x="100296" y="62127"/>
                    <a:pt x="100000" y="62127"/>
                    <a:pt x="100148" y="62553"/>
                  </a:cubicBezTo>
                  <a:cubicBezTo>
                    <a:pt x="100148" y="62978"/>
                    <a:pt x="100296" y="62978"/>
                    <a:pt x="100148" y="63404"/>
                  </a:cubicBezTo>
                  <a:cubicBezTo>
                    <a:pt x="100000" y="63404"/>
                    <a:pt x="99851" y="63829"/>
                    <a:pt x="100000" y="64255"/>
                  </a:cubicBezTo>
                  <a:cubicBezTo>
                    <a:pt x="100000" y="64255"/>
                    <a:pt x="99111" y="65106"/>
                    <a:pt x="99111" y="65531"/>
                  </a:cubicBezTo>
                  <a:cubicBezTo>
                    <a:pt x="98814" y="65957"/>
                    <a:pt x="98666" y="66808"/>
                    <a:pt x="98370" y="67234"/>
                  </a:cubicBezTo>
                  <a:cubicBezTo>
                    <a:pt x="98074" y="68085"/>
                    <a:pt x="97777" y="68510"/>
                    <a:pt x="97481" y="69361"/>
                  </a:cubicBezTo>
                  <a:cubicBezTo>
                    <a:pt x="96888" y="70638"/>
                    <a:pt x="96444" y="73617"/>
                    <a:pt x="95703" y="73617"/>
                  </a:cubicBezTo>
                  <a:cubicBezTo>
                    <a:pt x="95555" y="73617"/>
                    <a:pt x="94962" y="74042"/>
                    <a:pt x="94962" y="74468"/>
                  </a:cubicBezTo>
                  <a:cubicBezTo>
                    <a:pt x="94962" y="75744"/>
                    <a:pt x="94962" y="76170"/>
                    <a:pt x="94518" y="77021"/>
                  </a:cubicBezTo>
                  <a:cubicBezTo>
                    <a:pt x="93925" y="78297"/>
                    <a:pt x="93925" y="80851"/>
                    <a:pt x="94074" y="82978"/>
                  </a:cubicBezTo>
                  <a:cubicBezTo>
                    <a:pt x="94222" y="85106"/>
                    <a:pt x="94074" y="87659"/>
                    <a:pt x="94518" y="89361"/>
                  </a:cubicBezTo>
                  <a:cubicBezTo>
                    <a:pt x="94666" y="90212"/>
                    <a:pt x="94666" y="91489"/>
                    <a:pt x="94666" y="92340"/>
                  </a:cubicBezTo>
                  <a:cubicBezTo>
                    <a:pt x="94666" y="92340"/>
                    <a:pt x="94666" y="93191"/>
                    <a:pt x="94814" y="93191"/>
                  </a:cubicBezTo>
                  <a:cubicBezTo>
                    <a:pt x="94962" y="93191"/>
                    <a:pt x="94666" y="94468"/>
                    <a:pt x="94814" y="94468"/>
                  </a:cubicBezTo>
                  <a:cubicBezTo>
                    <a:pt x="94814" y="94468"/>
                    <a:pt x="95555" y="92765"/>
                    <a:pt x="95555" y="92340"/>
                  </a:cubicBezTo>
                  <a:cubicBezTo>
                    <a:pt x="95851" y="91489"/>
                    <a:pt x="96000" y="90638"/>
                    <a:pt x="96148" y="89361"/>
                  </a:cubicBezTo>
                  <a:cubicBezTo>
                    <a:pt x="96296" y="88510"/>
                    <a:pt x="96888" y="87659"/>
                    <a:pt x="97037" y="87659"/>
                  </a:cubicBezTo>
                  <a:cubicBezTo>
                    <a:pt x="97481" y="88510"/>
                    <a:pt x="97037" y="85957"/>
                    <a:pt x="97185" y="85531"/>
                  </a:cubicBezTo>
                  <a:cubicBezTo>
                    <a:pt x="97481" y="84255"/>
                    <a:pt x="97629" y="83829"/>
                    <a:pt x="98074" y="83829"/>
                  </a:cubicBezTo>
                  <a:cubicBezTo>
                    <a:pt x="98518" y="83829"/>
                    <a:pt x="99111" y="83829"/>
                    <a:pt x="98814" y="82553"/>
                  </a:cubicBezTo>
                  <a:cubicBezTo>
                    <a:pt x="98370" y="81276"/>
                    <a:pt x="98666" y="80000"/>
                    <a:pt x="99111" y="79148"/>
                  </a:cubicBezTo>
                  <a:cubicBezTo>
                    <a:pt x="99259" y="78723"/>
                    <a:pt x="99259" y="79574"/>
                    <a:pt x="99407" y="79574"/>
                  </a:cubicBezTo>
                  <a:cubicBezTo>
                    <a:pt x="99703" y="79574"/>
                    <a:pt x="99703" y="78297"/>
                    <a:pt x="99703" y="77872"/>
                  </a:cubicBezTo>
                  <a:cubicBezTo>
                    <a:pt x="99407" y="77021"/>
                    <a:pt x="99111" y="76595"/>
                    <a:pt x="99407" y="75319"/>
                  </a:cubicBezTo>
                  <a:cubicBezTo>
                    <a:pt x="99407" y="75319"/>
                    <a:pt x="99851" y="74893"/>
                    <a:pt x="99703" y="74468"/>
                  </a:cubicBezTo>
                  <a:cubicBezTo>
                    <a:pt x="99555" y="74468"/>
                    <a:pt x="99407" y="73617"/>
                    <a:pt x="99259" y="73617"/>
                  </a:cubicBezTo>
                  <a:cubicBezTo>
                    <a:pt x="99111" y="73617"/>
                    <a:pt x="99259" y="74042"/>
                    <a:pt x="99111" y="74042"/>
                  </a:cubicBezTo>
                  <a:cubicBezTo>
                    <a:pt x="98814" y="74042"/>
                    <a:pt x="98666" y="73617"/>
                    <a:pt x="98814" y="72765"/>
                  </a:cubicBezTo>
                  <a:cubicBezTo>
                    <a:pt x="98962" y="71914"/>
                    <a:pt x="99259" y="71489"/>
                    <a:pt x="99555" y="70212"/>
                  </a:cubicBezTo>
                  <a:cubicBezTo>
                    <a:pt x="99703" y="69361"/>
                    <a:pt x="99703" y="68085"/>
                    <a:pt x="100148" y="67234"/>
                  </a:cubicBezTo>
                  <a:cubicBezTo>
                    <a:pt x="100296" y="66808"/>
                    <a:pt x="100296" y="67659"/>
                    <a:pt x="100296" y="67659"/>
                  </a:cubicBezTo>
                  <a:cubicBezTo>
                    <a:pt x="100592" y="67659"/>
                    <a:pt x="100592" y="66808"/>
                    <a:pt x="100740" y="67234"/>
                  </a:cubicBezTo>
                  <a:cubicBezTo>
                    <a:pt x="100888" y="67234"/>
                    <a:pt x="100888" y="67659"/>
                    <a:pt x="101037" y="67234"/>
                  </a:cubicBezTo>
                  <a:cubicBezTo>
                    <a:pt x="101333" y="66808"/>
                    <a:pt x="101481" y="66382"/>
                    <a:pt x="101777" y="65957"/>
                  </a:cubicBezTo>
                  <a:cubicBezTo>
                    <a:pt x="102222" y="65531"/>
                    <a:pt x="101629" y="67234"/>
                    <a:pt x="101925" y="67659"/>
                  </a:cubicBezTo>
                  <a:cubicBezTo>
                    <a:pt x="101925" y="68085"/>
                    <a:pt x="102518" y="66382"/>
                    <a:pt x="102666" y="66382"/>
                  </a:cubicBezTo>
                  <a:cubicBezTo>
                    <a:pt x="102962" y="65957"/>
                    <a:pt x="103259" y="65531"/>
                    <a:pt x="103703" y="65531"/>
                  </a:cubicBezTo>
                  <a:cubicBezTo>
                    <a:pt x="104000" y="65531"/>
                    <a:pt x="104296" y="65531"/>
                    <a:pt x="104444" y="66382"/>
                  </a:cubicBezTo>
                  <a:cubicBezTo>
                    <a:pt x="104592" y="66382"/>
                    <a:pt x="104740" y="66808"/>
                    <a:pt x="104888" y="67234"/>
                  </a:cubicBezTo>
                  <a:cubicBezTo>
                    <a:pt x="105037" y="67659"/>
                    <a:pt x="105037" y="66382"/>
                    <a:pt x="105185" y="66382"/>
                  </a:cubicBezTo>
                  <a:cubicBezTo>
                    <a:pt x="106370" y="63404"/>
                    <a:pt x="107703" y="62127"/>
                    <a:pt x="109037" y="60425"/>
                  </a:cubicBezTo>
                  <a:cubicBezTo>
                    <a:pt x="109333" y="60000"/>
                    <a:pt x="109777" y="59574"/>
                    <a:pt x="109925" y="58723"/>
                  </a:cubicBezTo>
                  <a:cubicBezTo>
                    <a:pt x="110074" y="57872"/>
                    <a:pt x="110074" y="59148"/>
                    <a:pt x="110370" y="59148"/>
                  </a:cubicBezTo>
                  <a:cubicBezTo>
                    <a:pt x="110518" y="59148"/>
                    <a:pt x="110814" y="59148"/>
                    <a:pt x="110962" y="59148"/>
                  </a:cubicBezTo>
                  <a:cubicBezTo>
                    <a:pt x="111111" y="59574"/>
                    <a:pt x="111259" y="60000"/>
                    <a:pt x="111407" y="60000"/>
                  </a:cubicBezTo>
                  <a:cubicBezTo>
                    <a:pt x="111851" y="60000"/>
                    <a:pt x="111851" y="58297"/>
                    <a:pt x="111703" y="57446"/>
                  </a:cubicBezTo>
                  <a:cubicBezTo>
                    <a:pt x="111703" y="57021"/>
                    <a:pt x="111111" y="56170"/>
                    <a:pt x="111259" y="55744"/>
                  </a:cubicBezTo>
                  <a:cubicBezTo>
                    <a:pt x="111259" y="55319"/>
                    <a:pt x="110962" y="53191"/>
                    <a:pt x="110814" y="53617"/>
                  </a:cubicBezTo>
                  <a:cubicBezTo>
                    <a:pt x="110814" y="54042"/>
                    <a:pt x="110518" y="53191"/>
                    <a:pt x="110370" y="53191"/>
                  </a:cubicBezTo>
                  <a:cubicBezTo>
                    <a:pt x="110222" y="52765"/>
                    <a:pt x="110370" y="52340"/>
                    <a:pt x="110222" y="51914"/>
                  </a:cubicBezTo>
                  <a:cubicBezTo>
                    <a:pt x="110222" y="51489"/>
                    <a:pt x="109777" y="51914"/>
                    <a:pt x="109777" y="51914"/>
                  </a:cubicBezTo>
                  <a:cubicBezTo>
                    <a:pt x="109629" y="52340"/>
                    <a:pt x="109185" y="51914"/>
                    <a:pt x="109333" y="51489"/>
                  </a:cubicBezTo>
                  <a:cubicBezTo>
                    <a:pt x="109333" y="51063"/>
                    <a:pt x="109777" y="51489"/>
                    <a:pt x="109925" y="51489"/>
                  </a:cubicBezTo>
                  <a:cubicBezTo>
                    <a:pt x="109925" y="51063"/>
                    <a:pt x="109481" y="51063"/>
                    <a:pt x="109481" y="51063"/>
                  </a:cubicBezTo>
                  <a:cubicBezTo>
                    <a:pt x="109481" y="49787"/>
                    <a:pt x="110666" y="51914"/>
                    <a:pt x="110814" y="51914"/>
                  </a:cubicBezTo>
                  <a:cubicBezTo>
                    <a:pt x="111111" y="52340"/>
                    <a:pt x="112000" y="51489"/>
                    <a:pt x="112296" y="50638"/>
                  </a:cubicBezTo>
                  <a:cubicBezTo>
                    <a:pt x="112444" y="50212"/>
                    <a:pt x="112148" y="50212"/>
                    <a:pt x="112148" y="49787"/>
                  </a:cubicBezTo>
                  <a:cubicBezTo>
                    <a:pt x="112148" y="49787"/>
                    <a:pt x="112740" y="49787"/>
                    <a:pt x="112740" y="48936"/>
                  </a:cubicBezTo>
                  <a:cubicBezTo>
                    <a:pt x="112592" y="48510"/>
                    <a:pt x="112296" y="48085"/>
                    <a:pt x="112444" y="47659"/>
                  </a:cubicBezTo>
                  <a:cubicBezTo>
                    <a:pt x="112444" y="47234"/>
                    <a:pt x="112740" y="46382"/>
                    <a:pt x="112740" y="46382"/>
                  </a:cubicBezTo>
                  <a:cubicBezTo>
                    <a:pt x="112888" y="46382"/>
                    <a:pt x="113481" y="46808"/>
                    <a:pt x="113481" y="46382"/>
                  </a:cubicBezTo>
                  <a:cubicBezTo>
                    <a:pt x="113333" y="46808"/>
                    <a:pt x="112888" y="47234"/>
                    <a:pt x="113037" y="47659"/>
                  </a:cubicBezTo>
                  <a:cubicBezTo>
                    <a:pt x="113185" y="48085"/>
                    <a:pt x="113333" y="48510"/>
                    <a:pt x="113333" y="48510"/>
                  </a:cubicBezTo>
                  <a:cubicBezTo>
                    <a:pt x="113333" y="48936"/>
                    <a:pt x="113185" y="49361"/>
                    <a:pt x="113333" y="49361"/>
                  </a:cubicBezTo>
                  <a:cubicBezTo>
                    <a:pt x="113629" y="49361"/>
                    <a:pt x="113925" y="48936"/>
                    <a:pt x="114222" y="48936"/>
                  </a:cubicBezTo>
                  <a:cubicBezTo>
                    <a:pt x="114518" y="48936"/>
                    <a:pt x="114814" y="48936"/>
                    <a:pt x="115111" y="49361"/>
                  </a:cubicBezTo>
                  <a:cubicBezTo>
                    <a:pt x="115259" y="49787"/>
                    <a:pt x="115259" y="49787"/>
                    <a:pt x="115259" y="50638"/>
                  </a:cubicBezTo>
                  <a:cubicBezTo>
                    <a:pt x="115259" y="51063"/>
                    <a:pt x="115851" y="51489"/>
                    <a:pt x="116000" y="51489"/>
                  </a:cubicBezTo>
                  <a:cubicBezTo>
                    <a:pt x="116148" y="51914"/>
                    <a:pt x="117037" y="53617"/>
                    <a:pt x="117185" y="52765"/>
                  </a:cubicBezTo>
                  <a:cubicBezTo>
                    <a:pt x="117037" y="54042"/>
                    <a:pt x="117925" y="52765"/>
                    <a:pt x="117925" y="52765"/>
                  </a:cubicBezTo>
                  <a:cubicBezTo>
                    <a:pt x="117925" y="52340"/>
                    <a:pt x="117333" y="52340"/>
                    <a:pt x="117481" y="51914"/>
                  </a:cubicBezTo>
                  <a:cubicBezTo>
                    <a:pt x="117481" y="51063"/>
                    <a:pt x="117925" y="51914"/>
                    <a:pt x="117925" y="51914"/>
                  </a:cubicBezTo>
                  <a:cubicBezTo>
                    <a:pt x="117925" y="51063"/>
                    <a:pt x="117777" y="51914"/>
                    <a:pt x="117925" y="50638"/>
                  </a:cubicBezTo>
                  <a:cubicBezTo>
                    <a:pt x="117925" y="50212"/>
                    <a:pt x="117925" y="49787"/>
                    <a:pt x="117925" y="49361"/>
                  </a:cubicBezTo>
                  <a:cubicBezTo>
                    <a:pt x="117777" y="48936"/>
                    <a:pt x="117629" y="48936"/>
                    <a:pt x="117629" y="48510"/>
                  </a:cubicBezTo>
                  <a:cubicBezTo>
                    <a:pt x="117629" y="48510"/>
                    <a:pt x="118666" y="49361"/>
                    <a:pt x="118814" y="48936"/>
                  </a:cubicBezTo>
                  <a:cubicBezTo>
                    <a:pt x="118814" y="48936"/>
                    <a:pt x="118666" y="48510"/>
                    <a:pt x="118518" y="48510"/>
                  </a:cubicBezTo>
                  <a:cubicBezTo>
                    <a:pt x="118666" y="48510"/>
                    <a:pt x="119111" y="48936"/>
                    <a:pt x="119259" y="48510"/>
                  </a:cubicBezTo>
                  <a:cubicBezTo>
                    <a:pt x="119259" y="48085"/>
                    <a:pt x="119259" y="47659"/>
                    <a:pt x="119407" y="47234"/>
                  </a:cubicBezTo>
                  <a:cubicBezTo>
                    <a:pt x="119407" y="47234"/>
                    <a:pt x="119851" y="47234"/>
                    <a:pt x="119851" y="47234"/>
                  </a:cubicBezTo>
                  <a:cubicBezTo>
                    <a:pt x="119851" y="47234"/>
                    <a:pt x="119703" y="47234"/>
                    <a:pt x="119703" y="47234"/>
                  </a:cubicBezTo>
                  <a:cubicBezTo>
                    <a:pt x="119555" y="46808"/>
                    <a:pt x="120000" y="47234"/>
                    <a:pt x="119703" y="47234"/>
                  </a:cubicBezTo>
                  <a:close/>
                  <a:moveTo>
                    <a:pt x="60000" y="81702"/>
                  </a:moveTo>
                  <a:cubicBezTo>
                    <a:pt x="59851" y="82978"/>
                    <a:pt x="59851" y="84255"/>
                    <a:pt x="59703" y="85531"/>
                  </a:cubicBezTo>
                  <a:cubicBezTo>
                    <a:pt x="59555" y="86382"/>
                    <a:pt x="59111" y="85957"/>
                    <a:pt x="59111" y="86808"/>
                  </a:cubicBezTo>
                  <a:cubicBezTo>
                    <a:pt x="59111" y="86808"/>
                    <a:pt x="59407" y="86808"/>
                    <a:pt x="59555" y="86808"/>
                  </a:cubicBezTo>
                  <a:cubicBezTo>
                    <a:pt x="59555" y="86808"/>
                    <a:pt x="58222" y="89361"/>
                    <a:pt x="58074" y="89361"/>
                  </a:cubicBezTo>
                  <a:cubicBezTo>
                    <a:pt x="57925" y="89787"/>
                    <a:pt x="57777" y="90212"/>
                    <a:pt x="57481" y="90212"/>
                  </a:cubicBezTo>
                  <a:cubicBezTo>
                    <a:pt x="57333" y="90638"/>
                    <a:pt x="57185" y="91489"/>
                    <a:pt x="57037" y="91914"/>
                  </a:cubicBezTo>
                  <a:cubicBezTo>
                    <a:pt x="56888" y="92340"/>
                    <a:pt x="55851" y="93191"/>
                    <a:pt x="55703" y="92340"/>
                  </a:cubicBezTo>
                  <a:cubicBezTo>
                    <a:pt x="55703" y="91914"/>
                    <a:pt x="56740" y="91063"/>
                    <a:pt x="56888" y="90638"/>
                  </a:cubicBezTo>
                  <a:cubicBezTo>
                    <a:pt x="57333" y="89787"/>
                    <a:pt x="57777" y="88510"/>
                    <a:pt x="58222" y="87659"/>
                  </a:cubicBezTo>
                  <a:cubicBezTo>
                    <a:pt x="58518" y="87234"/>
                    <a:pt x="58518" y="85957"/>
                    <a:pt x="58814" y="85531"/>
                  </a:cubicBezTo>
                  <a:cubicBezTo>
                    <a:pt x="59111" y="84255"/>
                    <a:pt x="59407" y="82978"/>
                    <a:pt x="59555" y="81702"/>
                  </a:cubicBezTo>
                  <a:cubicBezTo>
                    <a:pt x="59555" y="80851"/>
                    <a:pt x="59555" y="80851"/>
                    <a:pt x="59851" y="80425"/>
                  </a:cubicBezTo>
                  <a:cubicBezTo>
                    <a:pt x="60148" y="80000"/>
                    <a:pt x="60000" y="81276"/>
                    <a:pt x="60000" y="81702"/>
                  </a:cubicBezTo>
                  <a:cubicBezTo>
                    <a:pt x="59851" y="82127"/>
                    <a:pt x="60000" y="80851"/>
                    <a:pt x="60000" y="8170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4" name="Google Shape;1164;p36"/>
            <p:cNvSpPr/>
            <p:nvPr/>
          </p:nvSpPr>
          <p:spPr>
            <a:xfrm>
              <a:off x="18193828" y="6226607"/>
              <a:ext cx="140127" cy="299442"/>
            </a:xfrm>
            <a:custGeom>
              <a:avLst/>
              <a:gdLst/>
              <a:ahLst/>
              <a:cxnLst/>
              <a:rect l="l" t="t" r="r" b="b"/>
              <a:pathLst>
                <a:path w="120000" h="120000" extrusionOk="0">
                  <a:moveTo>
                    <a:pt x="104000" y="97500"/>
                  </a:moveTo>
                  <a:cubicBezTo>
                    <a:pt x="104000" y="82500"/>
                    <a:pt x="72000" y="63750"/>
                    <a:pt x="80000" y="48750"/>
                  </a:cubicBezTo>
                  <a:cubicBezTo>
                    <a:pt x="88000" y="37500"/>
                    <a:pt x="80000" y="26250"/>
                    <a:pt x="72000" y="15000"/>
                  </a:cubicBezTo>
                  <a:cubicBezTo>
                    <a:pt x="72000" y="11250"/>
                    <a:pt x="72000" y="7500"/>
                    <a:pt x="72000" y="3750"/>
                  </a:cubicBezTo>
                  <a:cubicBezTo>
                    <a:pt x="72000" y="0"/>
                    <a:pt x="48000" y="0"/>
                    <a:pt x="48000" y="0"/>
                  </a:cubicBezTo>
                  <a:cubicBezTo>
                    <a:pt x="48000" y="3750"/>
                    <a:pt x="56000" y="7500"/>
                    <a:pt x="56000" y="11250"/>
                  </a:cubicBezTo>
                  <a:cubicBezTo>
                    <a:pt x="64000" y="15000"/>
                    <a:pt x="56000" y="18750"/>
                    <a:pt x="48000" y="18750"/>
                  </a:cubicBezTo>
                  <a:cubicBezTo>
                    <a:pt x="40000" y="22500"/>
                    <a:pt x="32000" y="18750"/>
                    <a:pt x="32000" y="26250"/>
                  </a:cubicBezTo>
                  <a:cubicBezTo>
                    <a:pt x="32000" y="30000"/>
                    <a:pt x="32000" y="30000"/>
                    <a:pt x="32000" y="33750"/>
                  </a:cubicBezTo>
                  <a:cubicBezTo>
                    <a:pt x="24000" y="41250"/>
                    <a:pt x="24000" y="48750"/>
                    <a:pt x="16000" y="52500"/>
                  </a:cubicBezTo>
                  <a:cubicBezTo>
                    <a:pt x="0" y="56250"/>
                    <a:pt x="32000" y="67500"/>
                    <a:pt x="40000" y="75000"/>
                  </a:cubicBezTo>
                  <a:cubicBezTo>
                    <a:pt x="48000" y="82500"/>
                    <a:pt x="32000" y="120000"/>
                    <a:pt x="48000" y="120000"/>
                  </a:cubicBezTo>
                  <a:cubicBezTo>
                    <a:pt x="72000" y="120000"/>
                    <a:pt x="96000" y="120000"/>
                    <a:pt x="120000" y="120000"/>
                  </a:cubicBezTo>
                  <a:cubicBezTo>
                    <a:pt x="120000" y="112500"/>
                    <a:pt x="112000" y="105000"/>
                    <a:pt x="104000" y="97500"/>
                  </a:cubicBezTo>
                  <a:cubicBezTo>
                    <a:pt x="104000" y="90000"/>
                    <a:pt x="104000" y="101250"/>
                    <a:pt x="104000" y="975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5" name="Google Shape;1165;p36"/>
            <p:cNvSpPr/>
            <p:nvPr/>
          </p:nvSpPr>
          <p:spPr>
            <a:xfrm>
              <a:off x="18222491" y="6516489"/>
              <a:ext cx="140127" cy="216615"/>
            </a:xfrm>
            <a:custGeom>
              <a:avLst/>
              <a:gdLst/>
              <a:ahLst/>
              <a:cxnLst/>
              <a:rect l="l" t="t" r="r" b="b"/>
              <a:pathLst>
                <a:path w="120000" h="120000" extrusionOk="0">
                  <a:moveTo>
                    <a:pt x="96000" y="5217"/>
                  </a:moveTo>
                  <a:cubicBezTo>
                    <a:pt x="88000" y="5217"/>
                    <a:pt x="72000" y="5217"/>
                    <a:pt x="56000" y="5217"/>
                  </a:cubicBezTo>
                  <a:cubicBezTo>
                    <a:pt x="40000" y="5217"/>
                    <a:pt x="24000" y="0"/>
                    <a:pt x="16000" y="10434"/>
                  </a:cubicBezTo>
                  <a:cubicBezTo>
                    <a:pt x="16000" y="20869"/>
                    <a:pt x="8000" y="26086"/>
                    <a:pt x="8000" y="36521"/>
                  </a:cubicBezTo>
                  <a:cubicBezTo>
                    <a:pt x="8000" y="41739"/>
                    <a:pt x="16000" y="46956"/>
                    <a:pt x="16000" y="57391"/>
                  </a:cubicBezTo>
                  <a:cubicBezTo>
                    <a:pt x="16000" y="62608"/>
                    <a:pt x="0" y="120000"/>
                    <a:pt x="8000" y="120000"/>
                  </a:cubicBezTo>
                  <a:cubicBezTo>
                    <a:pt x="24000" y="114782"/>
                    <a:pt x="8000" y="99130"/>
                    <a:pt x="32000" y="104347"/>
                  </a:cubicBezTo>
                  <a:cubicBezTo>
                    <a:pt x="40000" y="104347"/>
                    <a:pt x="56000" y="99130"/>
                    <a:pt x="56000" y="104347"/>
                  </a:cubicBezTo>
                  <a:cubicBezTo>
                    <a:pt x="64000" y="104347"/>
                    <a:pt x="64000" y="120000"/>
                    <a:pt x="72000" y="120000"/>
                  </a:cubicBezTo>
                  <a:cubicBezTo>
                    <a:pt x="72000" y="120000"/>
                    <a:pt x="72000" y="104347"/>
                    <a:pt x="72000" y="104347"/>
                  </a:cubicBezTo>
                  <a:cubicBezTo>
                    <a:pt x="72000" y="93913"/>
                    <a:pt x="56000" y="88695"/>
                    <a:pt x="48000" y="83478"/>
                  </a:cubicBezTo>
                  <a:cubicBezTo>
                    <a:pt x="40000" y="73043"/>
                    <a:pt x="16000" y="46956"/>
                    <a:pt x="32000" y="36521"/>
                  </a:cubicBezTo>
                  <a:cubicBezTo>
                    <a:pt x="56000" y="26086"/>
                    <a:pt x="48000" y="20869"/>
                    <a:pt x="72000" y="15652"/>
                  </a:cubicBezTo>
                  <a:cubicBezTo>
                    <a:pt x="88000" y="10434"/>
                    <a:pt x="112000" y="20869"/>
                    <a:pt x="120000" y="31304"/>
                  </a:cubicBezTo>
                  <a:cubicBezTo>
                    <a:pt x="112000" y="20869"/>
                    <a:pt x="104000" y="10434"/>
                    <a:pt x="96000" y="521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6" name="Google Shape;1166;p36"/>
            <p:cNvSpPr/>
            <p:nvPr/>
          </p:nvSpPr>
          <p:spPr>
            <a:xfrm>
              <a:off x="17483638" y="7153601"/>
              <a:ext cx="197453" cy="235731"/>
            </a:xfrm>
            <a:custGeom>
              <a:avLst/>
              <a:gdLst/>
              <a:ahLst/>
              <a:cxnLst/>
              <a:rect l="l" t="t" r="r" b="b"/>
              <a:pathLst>
                <a:path w="120000" h="120000" extrusionOk="0">
                  <a:moveTo>
                    <a:pt x="28571" y="4800"/>
                  </a:moveTo>
                  <a:cubicBezTo>
                    <a:pt x="17142" y="9600"/>
                    <a:pt x="11428" y="28800"/>
                    <a:pt x="22857" y="33600"/>
                  </a:cubicBezTo>
                  <a:cubicBezTo>
                    <a:pt x="40000" y="48000"/>
                    <a:pt x="11428" y="43200"/>
                    <a:pt x="5714" y="43200"/>
                  </a:cubicBezTo>
                  <a:cubicBezTo>
                    <a:pt x="5714" y="43200"/>
                    <a:pt x="17142" y="52800"/>
                    <a:pt x="17142" y="52800"/>
                  </a:cubicBezTo>
                  <a:cubicBezTo>
                    <a:pt x="17142" y="62400"/>
                    <a:pt x="17142" y="62400"/>
                    <a:pt x="11428" y="67200"/>
                  </a:cubicBezTo>
                  <a:cubicBezTo>
                    <a:pt x="11428" y="67200"/>
                    <a:pt x="17142" y="72000"/>
                    <a:pt x="17142" y="76800"/>
                  </a:cubicBezTo>
                  <a:cubicBezTo>
                    <a:pt x="11428" y="81600"/>
                    <a:pt x="5714" y="96000"/>
                    <a:pt x="5714" y="96000"/>
                  </a:cubicBezTo>
                  <a:cubicBezTo>
                    <a:pt x="5714" y="96000"/>
                    <a:pt x="17142" y="96000"/>
                    <a:pt x="17142" y="100800"/>
                  </a:cubicBezTo>
                  <a:cubicBezTo>
                    <a:pt x="17142" y="100800"/>
                    <a:pt x="0" y="110400"/>
                    <a:pt x="0" y="115200"/>
                  </a:cubicBezTo>
                  <a:cubicBezTo>
                    <a:pt x="0" y="115200"/>
                    <a:pt x="5714" y="110400"/>
                    <a:pt x="11428" y="110400"/>
                  </a:cubicBezTo>
                  <a:cubicBezTo>
                    <a:pt x="11428" y="110400"/>
                    <a:pt x="11428" y="120000"/>
                    <a:pt x="17142" y="115200"/>
                  </a:cubicBezTo>
                  <a:cubicBezTo>
                    <a:pt x="17142" y="110400"/>
                    <a:pt x="28571" y="105600"/>
                    <a:pt x="34285" y="105600"/>
                  </a:cubicBezTo>
                  <a:cubicBezTo>
                    <a:pt x="40000" y="100800"/>
                    <a:pt x="34285" y="120000"/>
                    <a:pt x="45714" y="105600"/>
                  </a:cubicBezTo>
                  <a:cubicBezTo>
                    <a:pt x="51428" y="96000"/>
                    <a:pt x="45714" y="100800"/>
                    <a:pt x="51428" y="105600"/>
                  </a:cubicBezTo>
                  <a:cubicBezTo>
                    <a:pt x="51428" y="105600"/>
                    <a:pt x="68571" y="100800"/>
                    <a:pt x="68571" y="100800"/>
                  </a:cubicBezTo>
                  <a:cubicBezTo>
                    <a:pt x="80000" y="100800"/>
                    <a:pt x="74285" y="96000"/>
                    <a:pt x="80000" y="96000"/>
                  </a:cubicBezTo>
                  <a:cubicBezTo>
                    <a:pt x="91428" y="96000"/>
                    <a:pt x="91428" y="91200"/>
                    <a:pt x="97142" y="86400"/>
                  </a:cubicBezTo>
                  <a:cubicBezTo>
                    <a:pt x="102857" y="76800"/>
                    <a:pt x="108571" y="91200"/>
                    <a:pt x="114285" y="96000"/>
                  </a:cubicBezTo>
                  <a:cubicBezTo>
                    <a:pt x="120000" y="96000"/>
                    <a:pt x="108571" y="76800"/>
                    <a:pt x="108571" y="76800"/>
                  </a:cubicBezTo>
                  <a:cubicBezTo>
                    <a:pt x="102857" y="72000"/>
                    <a:pt x="97142" y="67200"/>
                    <a:pt x="97142" y="57600"/>
                  </a:cubicBezTo>
                  <a:cubicBezTo>
                    <a:pt x="97142" y="33600"/>
                    <a:pt x="80000" y="19200"/>
                    <a:pt x="68571" y="0"/>
                  </a:cubicBezTo>
                  <a:cubicBezTo>
                    <a:pt x="57142" y="9600"/>
                    <a:pt x="45714" y="4800"/>
                    <a:pt x="28571" y="4800"/>
                  </a:cubicBezTo>
                  <a:cubicBezTo>
                    <a:pt x="28571" y="9600"/>
                    <a:pt x="34285" y="4800"/>
                    <a:pt x="28571" y="48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7" name="Google Shape;1167;p36"/>
            <p:cNvSpPr/>
            <p:nvPr/>
          </p:nvSpPr>
          <p:spPr>
            <a:xfrm>
              <a:off x="17400836" y="6901941"/>
              <a:ext cx="299364" cy="289887"/>
            </a:xfrm>
            <a:custGeom>
              <a:avLst/>
              <a:gdLst/>
              <a:ahLst/>
              <a:cxnLst/>
              <a:rect l="l" t="t" r="r" b="b"/>
              <a:pathLst>
                <a:path w="120000" h="120000" extrusionOk="0">
                  <a:moveTo>
                    <a:pt x="120000" y="11612"/>
                  </a:moveTo>
                  <a:cubicBezTo>
                    <a:pt x="116250" y="7741"/>
                    <a:pt x="112500" y="0"/>
                    <a:pt x="108750" y="3870"/>
                  </a:cubicBezTo>
                  <a:cubicBezTo>
                    <a:pt x="105000" y="3870"/>
                    <a:pt x="105000" y="11612"/>
                    <a:pt x="101250" y="15483"/>
                  </a:cubicBezTo>
                  <a:cubicBezTo>
                    <a:pt x="101250" y="15483"/>
                    <a:pt x="97500" y="11612"/>
                    <a:pt x="93750" y="19354"/>
                  </a:cubicBezTo>
                  <a:cubicBezTo>
                    <a:pt x="90000" y="23225"/>
                    <a:pt x="82500" y="23225"/>
                    <a:pt x="75000" y="23225"/>
                  </a:cubicBezTo>
                  <a:cubicBezTo>
                    <a:pt x="67500" y="27096"/>
                    <a:pt x="82500" y="34838"/>
                    <a:pt x="75000" y="38709"/>
                  </a:cubicBezTo>
                  <a:cubicBezTo>
                    <a:pt x="63750" y="42580"/>
                    <a:pt x="60000" y="34838"/>
                    <a:pt x="48750" y="34838"/>
                  </a:cubicBezTo>
                  <a:cubicBezTo>
                    <a:pt x="45000" y="30967"/>
                    <a:pt x="37500" y="42580"/>
                    <a:pt x="37500" y="46451"/>
                  </a:cubicBezTo>
                  <a:cubicBezTo>
                    <a:pt x="26250" y="58064"/>
                    <a:pt x="3750" y="58064"/>
                    <a:pt x="0" y="73548"/>
                  </a:cubicBezTo>
                  <a:cubicBezTo>
                    <a:pt x="0" y="73548"/>
                    <a:pt x="22500" y="81290"/>
                    <a:pt x="22500" y="81290"/>
                  </a:cubicBezTo>
                  <a:cubicBezTo>
                    <a:pt x="22500" y="85161"/>
                    <a:pt x="18750" y="92903"/>
                    <a:pt x="18750" y="92903"/>
                  </a:cubicBezTo>
                  <a:cubicBezTo>
                    <a:pt x="18750" y="100645"/>
                    <a:pt x="22500" y="96774"/>
                    <a:pt x="22500" y="100645"/>
                  </a:cubicBezTo>
                  <a:cubicBezTo>
                    <a:pt x="22500" y="96774"/>
                    <a:pt x="7500" y="108387"/>
                    <a:pt x="11250" y="112258"/>
                  </a:cubicBezTo>
                  <a:cubicBezTo>
                    <a:pt x="11250" y="112258"/>
                    <a:pt x="18750" y="116129"/>
                    <a:pt x="18750" y="116129"/>
                  </a:cubicBezTo>
                  <a:cubicBezTo>
                    <a:pt x="22500" y="116129"/>
                    <a:pt x="18750" y="116129"/>
                    <a:pt x="18750" y="120000"/>
                  </a:cubicBezTo>
                  <a:cubicBezTo>
                    <a:pt x="18750" y="116129"/>
                    <a:pt x="33750" y="116129"/>
                    <a:pt x="33750" y="120000"/>
                  </a:cubicBezTo>
                  <a:cubicBezTo>
                    <a:pt x="37500" y="120000"/>
                    <a:pt x="41250" y="120000"/>
                    <a:pt x="45000" y="120000"/>
                  </a:cubicBezTo>
                  <a:cubicBezTo>
                    <a:pt x="45000" y="120000"/>
                    <a:pt x="48750" y="112258"/>
                    <a:pt x="52500" y="108387"/>
                  </a:cubicBezTo>
                  <a:cubicBezTo>
                    <a:pt x="63750" y="108387"/>
                    <a:pt x="71250" y="112258"/>
                    <a:pt x="78750" y="104516"/>
                  </a:cubicBezTo>
                  <a:cubicBezTo>
                    <a:pt x="78750" y="96774"/>
                    <a:pt x="60000" y="89032"/>
                    <a:pt x="60000" y="85161"/>
                  </a:cubicBezTo>
                  <a:cubicBezTo>
                    <a:pt x="63750" y="81290"/>
                    <a:pt x="67500" y="77419"/>
                    <a:pt x="75000" y="73548"/>
                  </a:cubicBezTo>
                  <a:cubicBezTo>
                    <a:pt x="82500" y="65806"/>
                    <a:pt x="90000" y="58064"/>
                    <a:pt x="101250" y="54193"/>
                  </a:cubicBezTo>
                  <a:cubicBezTo>
                    <a:pt x="108750" y="46451"/>
                    <a:pt x="97500" y="34838"/>
                    <a:pt x="101250" y="30967"/>
                  </a:cubicBezTo>
                  <a:cubicBezTo>
                    <a:pt x="108750" y="23225"/>
                    <a:pt x="112500" y="15483"/>
                    <a:pt x="120000" y="1161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8" name="Google Shape;1168;p36"/>
            <p:cNvSpPr/>
            <p:nvPr/>
          </p:nvSpPr>
          <p:spPr>
            <a:xfrm>
              <a:off x="11209749" y="6162893"/>
              <a:ext cx="222932" cy="232543"/>
            </a:xfrm>
            <a:custGeom>
              <a:avLst/>
              <a:gdLst/>
              <a:ahLst/>
              <a:cxnLst/>
              <a:rect l="l" t="t" r="r" b="b"/>
              <a:pathLst>
                <a:path w="120000" h="120000" extrusionOk="0">
                  <a:moveTo>
                    <a:pt x="105000" y="38400"/>
                  </a:moveTo>
                  <a:cubicBezTo>
                    <a:pt x="100000" y="38400"/>
                    <a:pt x="95000" y="24000"/>
                    <a:pt x="90000" y="24000"/>
                  </a:cubicBezTo>
                  <a:cubicBezTo>
                    <a:pt x="80000" y="28800"/>
                    <a:pt x="85000" y="33600"/>
                    <a:pt x="75000" y="28800"/>
                  </a:cubicBezTo>
                  <a:cubicBezTo>
                    <a:pt x="55000" y="24000"/>
                    <a:pt x="75000" y="14400"/>
                    <a:pt x="80000" y="4800"/>
                  </a:cubicBezTo>
                  <a:cubicBezTo>
                    <a:pt x="70000" y="4800"/>
                    <a:pt x="55000" y="0"/>
                    <a:pt x="50000" y="4800"/>
                  </a:cubicBezTo>
                  <a:cubicBezTo>
                    <a:pt x="50000" y="4800"/>
                    <a:pt x="60000" y="4800"/>
                    <a:pt x="50000" y="9600"/>
                  </a:cubicBezTo>
                  <a:cubicBezTo>
                    <a:pt x="50000" y="9600"/>
                    <a:pt x="40000" y="14400"/>
                    <a:pt x="45000" y="14400"/>
                  </a:cubicBezTo>
                  <a:cubicBezTo>
                    <a:pt x="45000" y="19200"/>
                    <a:pt x="55000" y="14400"/>
                    <a:pt x="55000" y="19200"/>
                  </a:cubicBezTo>
                  <a:cubicBezTo>
                    <a:pt x="60000" y="24000"/>
                    <a:pt x="45000" y="24000"/>
                    <a:pt x="45000" y="24000"/>
                  </a:cubicBezTo>
                  <a:cubicBezTo>
                    <a:pt x="35000" y="28800"/>
                    <a:pt x="15000" y="24000"/>
                    <a:pt x="10000" y="28800"/>
                  </a:cubicBezTo>
                  <a:cubicBezTo>
                    <a:pt x="10000" y="28800"/>
                    <a:pt x="15000" y="28800"/>
                    <a:pt x="15000" y="33600"/>
                  </a:cubicBezTo>
                  <a:cubicBezTo>
                    <a:pt x="15000" y="33600"/>
                    <a:pt x="5000" y="33600"/>
                    <a:pt x="10000" y="38400"/>
                  </a:cubicBezTo>
                  <a:cubicBezTo>
                    <a:pt x="10000" y="38400"/>
                    <a:pt x="10000" y="38400"/>
                    <a:pt x="10000" y="38400"/>
                  </a:cubicBezTo>
                  <a:cubicBezTo>
                    <a:pt x="15000" y="38400"/>
                    <a:pt x="5000" y="38400"/>
                    <a:pt x="5000" y="38400"/>
                  </a:cubicBezTo>
                  <a:cubicBezTo>
                    <a:pt x="5000" y="43200"/>
                    <a:pt x="25000" y="43200"/>
                    <a:pt x="15000" y="48000"/>
                  </a:cubicBezTo>
                  <a:cubicBezTo>
                    <a:pt x="0" y="57600"/>
                    <a:pt x="20000" y="62400"/>
                    <a:pt x="30000" y="62400"/>
                  </a:cubicBezTo>
                  <a:cubicBezTo>
                    <a:pt x="35000" y="62400"/>
                    <a:pt x="25000" y="76800"/>
                    <a:pt x="25000" y="81600"/>
                  </a:cubicBezTo>
                  <a:cubicBezTo>
                    <a:pt x="20000" y="81600"/>
                    <a:pt x="10000" y="100800"/>
                    <a:pt x="5000" y="96000"/>
                  </a:cubicBezTo>
                  <a:cubicBezTo>
                    <a:pt x="5000" y="96000"/>
                    <a:pt x="15000" y="96000"/>
                    <a:pt x="15000" y="96000"/>
                  </a:cubicBezTo>
                  <a:cubicBezTo>
                    <a:pt x="10000" y="100800"/>
                    <a:pt x="5000" y="96000"/>
                    <a:pt x="0" y="105600"/>
                  </a:cubicBezTo>
                  <a:cubicBezTo>
                    <a:pt x="0" y="105600"/>
                    <a:pt x="15000" y="100800"/>
                    <a:pt x="15000" y="100800"/>
                  </a:cubicBezTo>
                  <a:cubicBezTo>
                    <a:pt x="15000" y="100800"/>
                    <a:pt x="10000" y="110400"/>
                    <a:pt x="10000" y="115200"/>
                  </a:cubicBezTo>
                  <a:cubicBezTo>
                    <a:pt x="10000" y="115200"/>
                    <a:pt x="20000" y="110400"/>
                    <a:pt x="20000" y="110400"/>
                  </a:cubicBezTo>
                  <a:cubicBezTo>
                    <a:pt x="20000" y="110400"/>
                    <a:pt x="20000" y="115200"/>
                    <a:pt x="20000" y="120000"/>
                  </a:cubicBezTo>
                  <a:cubicBezTo>
                    <a:pt x="25000" y="120000"/>
                    <a:pt x="35000" y="115200"/>
                    <a:pt x="40000" y="115200"/>
                  </a:cubicBezTo>
                  <a:cubicBezTo>
                    <a:pt x="55000" y="110400"/>
                    <a:pt x="70000" y="96000"/>
                    <a:pt x="85000" y="96000"/>
                  </a:cubicBezTo>
                  <a:cubicBezTo>
                    <a:pt x="105000" y="96000"/>
                    <a:pt x="100000" y="91200"/>
                    <a:pt x="110000" y="76800"/>
                  </a:cubicBezTo>
                  <a:cubicBezTo>
                    <a:pt x="120000" y="62400"/>
                    <a:pt x="105000" y="52800"/>
                    <a:pt x="105000" y="38400"/>
                  </a:cubicBezTo>
                  <a:cubicBezTo>
                    <a:pt x="100000" y="38400"/>
                    <a:pt x="105000" y="43200"/>
                    <a:pt x="105000" y="384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69" name="Google Shape;1169;p36"/>
            <p:cNvSpPr/>
            <p:nvPr/>
          </p:nvSpPr>
          <p:spPr>
            <a:xfrm>
              <a:off x="11321211" y="6153340"/>
              <a:ext cx="149682" cy="92380"/>
            </a:xfrm>
            <a:custGeom>
              <a:avLst/>
              <a:gdLst/>
              <a:ahLst/>
              <a:cxnLst/>
              <a:rect l="l" t="t" r="r" b="b"/>
              <a:pathLst>
                <a:path w="120000" h="120000" extrusionOk="0">
                  <a:moveTo>
                    <a:pt x="7500" y="72000"/>
                  </a:moveTo>
                  <a:cubicBezTo>
                    <a:pt x="0" y="84000"/>
                    <a:pt x="22500" y="96000"/>
                    <a:pt x="30000" y="96000"/>
                  </a:cubicBezTo>
                  <a:cubicBezTo>
                    <a:pt x="30000" y="96000"/>
                    <a:pt x="37500" y="84000"/>
                    <a:pt x="37500" y="84000"/>
                  </a:cubicBezTo>
                  <a:cubicBezTo>
                    <a:pt x="45000" y="72000"/>
                    <a:pt x="52500" y="84000"/>
                    <a:pt x="60000" y="96000"/>
                  </a:cubicBezTo>
                  <a:cubicBezTo>
                    <a:pt x="75000" y="120000"/>
                    <a:pt x="120000" y="60000"/>
                    <a:pt x="82500" y="48000"/>
                  </a:cubicBezTo>
                  <a:cubicBezTo>
                    <a:pt x="90000" y="48000"/>
                    <a:pt x="82500" y="24000"/>
                    <a:pt x="82500" y="24000"/>
                  </a:cubicBezTo>
                  <a:cubicBezTo>
                    <a:pt x="75000" y="0"/>
                    <a:pt x="67500" y="0"/>
                    <a:pt x="52500" y="12000"/>
                  </a:cubicBezTo>
                  <a:cubicBezTo>
                    <a:pt x="45000" y="12000"/>
                    <a:pt x="30000" y="12000"/>
                    <a:pt x="30000" y="24000"/>
                  </a:cubicBezTo>
                  <a:cubicBezTo>
                    <a:pt x="22500" y="36000"/>
                    <a:pt x="7500" y="48000"/>
                    <a:pt x="7500" y="72000"/>
                  </a:cubicBezTo>
                  <a:cubicBezTo>
                    <a:pt x="7500" y="72000"/>
                    <a:pt x="7500" y="60000"/>
                    <a:pt x="750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0" name="Google Shape;1170;p36"/>
            <p:cNvSpPr/>
            <p:nvPr/>
          </p:nvSpPr>
          <p:spPr>
            <a:xfrm>
              <a:off x="11267072" y="6854158"/>
              <a:ext cx="585987" cy="430050"/>
            </a:xfrm>
            <a:custGeom>
              <a:avLst/>
              <a:gdLst/>
              <a:ahLst/>
              <a:cxnLst/>
              <a:rect l="l" t="t" r="r" b="b"/>
              <a:pathLst>
                <a:path w="120000" h="120000" extrusionOk="0">
                  <a:moveTo>
                    <a:pt x="110476" y="20869"/>
                  </a:moveTo>
                  <a:cubicBezTo>
                    <a:pt x="104761" y="20869"/>
                    <a:pt x="102857" y="18260"/>
                    <a:pt x="99047" y="15652"/>
                  </a:cubicBezTo>
                  <a:cubicBezTo>
                    <a:pt x="97142" y="13043"/>
                    <a:pt x="95238" y="15652"/>
                    <a:pt x="93333" y="15652"/>
                  </a:cubicBezTo>
                  <a:cubicBezTo>
                    <a:pt x="91428" y="15652"/>
                    <a:pt x="87619" y="15652"/>
                    <a:pt x="85714" y="15652"/>
                  </a:cubicBezTo>
                  <a:cubicBezTo>
                    <a:pt x="81904" y="13043"/>
                    <a:pt x="78095" y="10434"/>
                    <a:pt x="76190" y="10434"/>
                  </a:cubicBezTo>
                  <a:cubicBezTo>
                    <a:pt x="74285" y="7826"/>
                    <a:pt x="74285" y="7826"/>
                    <a:pt x="72380" y="5217"/>
                  </a:cubicBezTo>
                  <a:cubicBezTo>
                    <a:pt x="70476" y="7826"/>
                    <a:pt x="68571" y="5217"/>
                    <a:pt x="66666" y="5217"/>
                  </a:cubicBezTo>
                  <a:cubicBezTo>
                    <a:pt x="62857" y="2608"/>
                    <a:pt x="60952" y="5217"/>
                    <a:pt x="59047" y="5217"/>
                  </a:cubicBezTo>
                  <a:cubicBezTo>
                    <a:pt x="55238" y="5217"/>
                    <a:pt x="53333" y="5217"/>
                    <a:pt x="51428" y="5217"/>
                  </a:cubicBezTo>
                  <a:cubicBezTo>
                    <a:pt x="45714" y="5217"/>
                    <a:pt x="40000" y="2608"/>
                    <a:pt x="32380" y="2608"/>
                  </a:cubicBezTo>
                  <a:cubicBezTo>
                    <a:pt x="28571" y="2608"/>
                    <a:pt x="20952" y="0"/>
                    <a:pt x="15238" y="0"/>
                  </a:cubicBezTo>
                  <a:cubicBezTo>
                    <a:pt x="13333" y="2608"/>
                    <a:pt x="7619" y="5217"/>
                    <a:pt x="3809" y="7826"/>
                  </a:cubicBezTo>
                  <a:cubicBezTo>
                    <a:pt x="0" y="10434"/>
                    <a:pt x="1904" y="13043"/>
                    <a:pt x="3809" y="15652"/>
                  </a:cubicBezTo>
                  <a:cubicBezTo>
                    <a:pt x="3809" y="20869"/>
                    <a:pt x="3809" y="23478"/>
                    <a:pt x="3809" y="28695"/>
                  </a:cubicBezTo>
                  <a:cubicBezTo>
                    <a:pt x="5714" y="28695"/>
                    <a:pt x="9523" y="26086"/>
                    <a:pt x="9523" y="26086"/>
                  </a:cubicBezTo>
                  <a:cubicBezTo>
                    <a:pt x="11428" y="26086"/>
                    <a:pt x="9523" y="31304"/>
                    <a:pt x="13333" y="31304"/>
                  </a:cubicBezTo>
                  <a:cubicBezTo>
                    <a:pt x="17142" y="31304"/>
                    <a:pt x="19047" y="28695"/>
                    <a:pt x="22857" y="28695"/>
                  </a:cubicBezTo>
                  <a:cubicBezTo>
                    <a:pt x="26666" y="26086"/>
                    <a:pt x="30476" y="33913"/>
                    <a:pt x="26666" y="36521"/>
                  </a:cubicBezTo>
                  <a:cubicBezTo>
                    <a:pt x="22857" y="41739"/>
                    <a:pt x="24761" y="44347"/>
                    <a:pt x="24761" y="52173"/>
                  </a:cubicBezTo>
                  <a:cubicBezTo>
                    <a:pt x="22857" y="54782"/>
                    <a:pt x="24761" y="62608"/>
                    <a:pt x="22857" y="65217"/>
                  </a:cubicBezTo>
                  <a:cubicBezTo>
                    <a:pt x="17142" y="65217"/>
                    <a:pt x="19047" y="67826"/>
                    <a:pt x="22857" y="73043"/>
                  </a:cubicBezTo>
                  <a:cubicBezTo>
                    <a:pt x="24761" y="75652"/>
                    <a:pt x="19047" y="80869"/>
                    <a:pt x="19047" y="86086"/>
                  </a:cubicBezTo>
                  <a:cubicBezTo>
                    <a:pt x="22857" y="91304"/>
                    <a:pt x="19047" y="93913"/>
                    <a:pt x="19047" y="99130"/>
                  </a:cubicBezTo>
                  <a:cubicBezTo>
                    <a:pt x="24761" y="96521"/>
                    <a:pt x="28571" y="109565"/>
                    <a:pt x="32380" y="114782"/>
                  </a:cubicBezTo>
                  <a:cubicBezTo>
                    <a:pt x="32380" y="117391"/>
                    <a:pt x="36190" y="120000"/>
                    <a:pt x="38095" y="117391"/>
                  </a:cubicBezTo>
                  <a:cubicBezTo>
                    <a:pt x="38095" y="117391"/>
                    <a:pt x="40000" y="114782"/>
                    <a:pt x="40000" y="112173"/>
                  </a:cubicBezTo>
                  <a:cubicBezTo>
                    <a:pt x="41904" y="112173"/>
                    <a:pt x="45714" y="109565"/>
                    <a:pt x="45714" y="109565"/>
                  </a:cubicBezTo>
                  <a:cubicBezTo>
                    <a:pt x="53333" y="106956"/>
                    <a:pt x="60952" y="109565"/>
                    <a:pt x="68571" y="106956"/>
                  </a:cubicBezTo>
                  <a:cubicBezTo>
                    <a:pt x="70476" y="104347"/>
                    <a:pt x="70476" y="101739"/>
                    <a:pt x="74285" y="99130"/>
                  </a:cubicBezTo>
                  <a:cubicBezTo>
                    <a:pt x="78095" y="96521"/>
                    <a:pt x="80000" y="93913"/>
                    <a:pt x="81904" y="91304"/>
                  </a:cubicBezTo>
                  <a:cubicBezTo>
                    <a:pt x="83809" y="83478"/>
                    <a:pt x="85714" y="80869"/>
                    <a:pt x="89523" y="78260"/>
                  </a:cubicBezTo>
                  <a:cubicBezTo>
                    <a:pt x="91428" y="75652"/>
                    <a:pt x="87619" y="70434"/>
                    <a:pt x="85714" y="67826"/>
                  </a:cubicBezTo>
                  <a:cubicBezTo>
                    <a:pt x="85714" y="65217"/>
                    <a:pt x="89523" y="57391"/>
                    <a:pt x="91428" y="54782"/>
                  </a:cubicBezTo>
                  <a:cubicBezTo>
                    <a:pt x="91428" y="54782"/>
                    <a:pt x="93333" y="52173"/>
                    <a:pt x="95238" y="49565"/>
                  </a:cubicBezTo>
                  <a:cubicBezTo>
                    <a:pt x="95238" y="49565"/>
                    <a:pt x="95238" y="44347"/>
                    <a:pt x="97142" y="44347"/>
                  </a:cubicBezTo>
                  <a:cubicBezTo>
                    <a:pt x="102857" y="39130"/>
                    <a:pt x="108571" y="36521"/>
                    <a:pt x="114285" y="33913"/>
                  </a:cubicBezTo>
                  <a:cubicBezTo>
                    <a:pt x="116190" y="31304"/>
                    <a:pt x="120000" y="28695"/>
                    <a:pt x="120000" y="23478"/>
                  </a:cubicBezTo>
                  <a:cubicBezTo>
                    <a:pt x="118095" y="18260"/>
                    <a:pt x="114285" y="23478"/>
                    <a:pt x="110476" y="20869"/>
                  </a:cubicBezTo>
                  <a:cubicBezTo>
                    <a:pt x="104761" y="20869"/>
                    <a:pt x="114285" y="23478"/>
                    <a:pt x="110476" y="2086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1" name="Google Shape;1171;p36"/>
            <p:cNvSpPr/>
            <p:nvPr/>
          </p:nvSpPr>
          <p:spPr>
            <a:xfrm>
              <a:off x="11267072" y="6946541"/>
              <a:ext cx="149682" cy="283516"/>
            </a:xfrm>
            <a:custGeom>
              <a:avLst/>
              <a:gdLst/>
              <a:ahLst/>
              <a:cxnLst/>
              <a:rect l="l" t="t" r="r" b="b"/>
              <a:pathLst>
                <a:path w="120000" h="120000" extrusionOk="0">
                  <a:moveTo>
                    <a:pt x="82500" y="100000"/>
                  </a:moveTo>
                  <a:cubicBezTo>
                    <a:pt x="90000" y="92000"/>
                    <a:pt x="75000" y="88000"/>
                    <a:pt x="82500" y="84000"/>
                  </a:cubicBezTo>
                  <a:cubicBezTo>
                    <a:pt x="90000" y="72000"/>
                    <a:pt x="90000" y="72000"/>
                    <a:pt x="75000" y="64000"/>
                  </a:cubicBezTo>
                  <a:cubicBezTo>
                    <a:pt x="67500" y="56000"/>
                    <a:pt x="82500" y="60000"/>
                    <a:pt x="90000" y="56000"/>
                  </a:cubicBezTo>
                  <a:cubicBezTo>
                    <a:pt x="97500" y="52000"/>
                    <a:pt x="97500" y="40000"/>
                    <a:pt x="97500" y="36000"/>
                  </a:cubicBezTo>
                  <a:cubicBezTo>
                    <a:pt x="97500" y="24000"/>
                    <a:pt x="90000" y="24000"/>
                    <a:pt x="105000" y="16000"/>
                  </a:cubicBezTo>
                  <a:cubicBezTo>
                    <a:pt x="120000" y="12000"/>
                    <a:pt x="105000" y="0"/>
                    <a:pt x="90000" y="4000"/>
                  </a:cubicBezTo>
                  <a:cubicBezTo>
                    <a:pt x="75000" y="4000"/>
                    <a:pt x="67500" y="8000"/>
                    <a:pt x="52500" y="8000"/>
                  </a:cubicBezTo>
                  <a:cubicBezTo>
                    <a:pt x="37500" y="8000"/>
                    <a:pt x="45000" y="0"/>
                    <a:pt x="37500" y="0"/>
                  </a:cubicBezTo>
                  <a:cubicBezTo>
                    <a:pt x="45000" y="0"/>
                    <a:pt x="22500" y="0"/>
                    <a:pt x="30000" y="0"/>
                  </a:cubicBezTo>
                  <a:cubicBezTo>
                    <a:pt x="15000" y="4000"/>
                    <a:pt x="22500" y="8000"/>
                    <a:pt x="22500" y="16000"/>
                  </a:cubicBezTo>
                  <a:cubicBezTo>
                    <a:pt x="22500" y="20000"/>
                    <a:pt x="22500" y="28000"/>
                    <a:pt x="22500" y="32000"/>
                  </a:cubicBezTo>
                  <a:cubicBezTo>
                    <a:pt x="15000" y="40000"/>
                    <a:pt x="15000" y="48000"/>
                    <a:pt x="15000" y="52000"/>
                  </a:cubicBezTo>
                  <a:cubicBezTo>
                    <a:pt x="7500" y="64000"/>
                    <a:pt x="0" y="68000"/>
                    <a:pt x="0" y="80000"/>
                  </a:cubicBezTo>
                  <a:cubicBezTo>
                    <a:pt x="7500" y="84000"/>
                    <a:pt x="15000" y="80000"/>
                    <a:pt x="15000" y="88000"/>
                  </a:cubicBezTo>
                  <a:cubicBezTo>
                    <a:pt x="22500" y="92000"/>
                    <a:pt x="15000" y="104000"/>
                    <a:pt x="15000" y="112000"/>
                  </a:cubicBezTo>
                  <a:cubicBezTo>
                    <a:pt x="15000" y="120000"/>
                    <a:pt x="30000" y="120000"/>
                    <a:pt x="45000" y="120000"/>
                  </a:cubicBezTo>
                  <a:cubicBezTo>
                    <a:pt x="75000" y="120000"/>
                    <a:pt x="67500" y="108000"/>
                    <a:pt x="82500" y="100000"/>
                  </a:cubicBezTo>
                  <a:cubicBezTo>
                    <a:pt x="90000" y="92000"/>
                    <a:pt x="75000" y="104000"/>
                    <a:pt x="82500" y="10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2" name="Google Shape;1172;p36"/>
            <p:cNvSpPr/>
            <p:nvPr/>
          </p:nvSpPr>
          <p:spPr>
            <a:xfrm>
              <a:off x="13069621" y="9510902"/>
              <a:ext cx="493633" cy="825058"/>
            </a:xfrm>
            <a:custGeom>
              <a:avLst/>
              <a:gdLst/>
              <a:ahLst/>
              <a:cxnLst/>
              <a:rect l="l" t="t" r="r" b="b"/>
              <a:pathLst>
                <a:path w="120000" h="120000" extrusionOk="0">
                  <a:moveTo>
                    <a:pt x="117735" y="31363"/>
                  </a:moveTo>
                  <a:cubicBezTo>
                    <a:pt x="110943" y="23181"/>
                    <a:pt x="113207" y="12272"/>
                    <a:pt x="113207" y="4090"/>
                  </a:cubicBezTo>
                  <a:cubicBezTo>
                    <a:pt x="113207" y="0"/>
                    <a:pt x="108679" y="2727"/>
                    <a:pt x="104150" y="4090"/>
                  </a:cubicBezTo>
                  <a:cubicBezTo>
                    <a:pt x="101886" y="5454"/>
                    <a:pt x="97358" y="8181"/>
                    <a:pt x="92830" y="8181"/>
                  </a:cubicBezTo>
                  <a:cubicBezTo>
                    <a:pt x="90566" y="8181"/>
                    <a:pt x="86037" y="6818"/>
                    <a:pt x="86037" y="9545"/>
                  </a:cubicBezTo>
                  <a:cubicBezTo>
                    <a:pt x="81509" y="13636"/>
                    <a:pt x="76981" y="9545"/>
                    <a:pt x="72452" y="9545"/>
                  </a:cubicBezTo>
                  <a:cubicBezTo>
                    <a:pt x="67924" y="9545"/>
                    <a:pt x="67924" y="12272"/>
                    <a:pt x="63396" y="9545"/>
                  </a:cubicBezTo>
                  <a:cubicBezTo>
                    <a:pt x="61132" y="9545"/>
                    <a:pt x="54339" y="9545"/>
                    <a:pt x="52075" y="9545"/>
                  </a:cubicBezTo>
                  <a:cubicBezTo>
                    <a:pt x="45283" y="9545"/>
                    <a:pt x="47547" y="21818"/>
                    <a:pt x="54339" y="24545"/>
                  </a:cubicBezTo>
                  <a:cubicBezTo>
                    <a:pt x="54339" y="24545"/>
                    <a:pt x="54339" y="27272"/>
                    <a:pt x="56603" y="27272"/>
                  </a:cubicBezTo>
                  <a:cubicBezTo>
                    <a:pt x="56603" y="28636"/>
                    <a:pt x="58867" y="28636"/>
                    <a:pt x="61132" y="30000"/>
                  </a:cubicBezTo>
                  <a:cubicBezTo>
                    <a:pt x="61132" y="32727"/>
                    <a:pt x="61132" y="36818"/>
                    <a:pt x="61132" y="38181"/>
                  </a:cubicBezTo>
                  <a:cubicBezTo>
                    <a:pt x="61132" y="40909"/>
                    <a:pt x="63396" y="42272"/>
                    <a:pt x="56603" y="42272"/>
                  </a:cubicBezTo>
                  <a:cubicBezTo>
                    <a:pt x="54339" y="42272"/>
                    <a:pt x="54339" y="46363"/>
                    <a:pt x="54339" y="47727"/>
                  </a:cubicBezTo>
                  <a:cubicBezTo>
                    <a:pt x="52075" y="46363"/>
                    <a:pt x="47547" y="43636"/>
                    <a:pt x="45283" y="42272"/>
                  </a:cubicBezTo>
                  <a:cubicBezTo>
                    <a:pt x="43018" y="39545"/>
                    <a:pt x="47547" y="36818"/>
                    <a:pt x="47547" y="34090"/>
                  </a:cubicBezTo>
                  <a:cubicBezTo>
                    <a:pt x="49811" y="27272"/>
                    <a:pt x="43018" y="32727"/>
                    <a:pt x="36226" y="30000"/>
                  </a:cubicBezTo>
                  <a:cubicBezTo>
                    <a:pt x="33962" y="28636"/>
                    <a:pt x="33962" y="25909"/>
                    <a:pt x="29433" y="27272"/>
                  </a:cubicBezTo>
                  <a:cubicBezTo>
                    <a:pt x="20377" y="30000"/>
                    <a:pt x="13584" y="31363"/>
                    <a:pt x="4528" y="32727"/>
                  </a:cubicBezTo>
                  <a:cubicBezTo>
                    <a:pt x="2264" y="34090"/>
                    <a:pt x="0" y="34090"/>
                    <a:pt x="0" y="35454"/>
                  </a:cubicBezTo>
                  <a:cubicBezTo>
                    <a:pt x="0" y="36818"/>
                    <a:pt x="2264" y="39545"/>
                    <a:pt x="2264" y="40909"/>
                  </a:cubicBezTo>
                  <a:cubicBezTo>
                    <a:pt x="9056" y="40909"/>
                    <a:pt x="27169" y="43636"/>
                    <a:pt x="27169" y="47727"/>
                  </a:cubicBezTo>
                  <a:cubicBezTo>
                    <a:pt x="29433" y="51818"/>
                    <a:pt x="29433" y="55909"/>
                    <a:pt x="29433" y="60000"/>
                  </a:cubicBezTo>
                  <a:cubicBezTo>
                    <a:pt x="27169" y="62727"/>
                    <a:pt x="31698" y="66818"/>
                    <a:pt x="27169" y="70909"/>
                  </a:cubicBezTo>
                  <a:cubicBezTo>
                    <a:pt x="22641" y="75000"/>
                    <a:pt x="18113" y="80454"/>
                    <a:pt x="13584" y="84545"/>
                  </a:cubicBezTo>
                  <a:cubicBezTo>
                    <a:pt x="9056" y="87272"/>
                    <a:pt x="13584" y="92727"/>
                    <a:pt x="13584" y="94090"/>
                  </a:cubicBezTo>
                  <a:cubicBezTo>
                    <a:pt x="18113" y="99545"/>
                    <a:pt x="18113" y="102272"/>
                    <a:pt x="18113" y="106363"/>
                  </a:cubicBezTo>
                  <a:cubicBezTo>
                    <a:pt x="18113" y="110454"/>
                    <a:pt x="18113" y="114545"/>
                    <a:pt x="20377" y="118636"/>
                  </a:cubicBezTo>
                  <a:cubicBezTo>
                    <a:pt x="20377" y="120000"/>
                    <a:pt x="27169" y="118636"/>
                    <a:pt x="27169" y="117272"/>
                  </a:cubicBezTo>
                  <a:cubicBezTo>
                    <a:pt x="29433" y="115909"/>
                    <a:pt x="29433" y="113181"/>
                    <a:pt x="29433" y="113181"/>
                  </a:cubicBezTo>
                  <a:cubicBezTo>
                    <a:pt x="27169" y="113181"/>
                    <a:pt x="24905" y="113181"/>
                    <a:pt x="24905" y="113181"/>
                  </a:cubicBezTo>
                  <a:cubicBezTo>
                    <a:pt x="24905" y="109090"/>
                    <a:pt x="31698" y="106363"/>
                    <a:pt x="36226" y="105000"/>
                  </a:cubicBezTo>
                  <a:cubicBezTo>
                    <a:pt x="43018" y="103636"/>
                    <a:pt x="52075" y="102272"/>
                    <a:pt x="56603" y="98181"/>
                  </a:cubicBezTo>
                  <a:cubicBezTo>
                    <a:pt x="56603" y="96818"/>
                    <a:pt x="56603" y="90000"/>
                    <a:pt x="56603" y="87272"/>
                  </a:cubicBezTo>
                  <a:cubicBezTo>
                    <a:pt x="56603" y="84545"/>
                    <a:pt x="47547" y="65454"/>
                    <a:pt x="47547" y="65454"/>
                  </a:cubicBezTo>
                  <a:cubicBezTo>
                    <a:pt x="49811" y="64090"/>
                    <a:pt x="49811" y="68181"/>
                    <a:pt x="54339" y="65454"/>
                  </a:cubicBezTo>
                  <a:cubicBezTo>
                    <a:pt x="58867" y="62727"/>
                    <a:pt x="61132" y="61363"/>
                    <a:pt x="65660" y="60000"/>
                  </a:cubicBezTo>
                  <a:cubicBezTo>
                    <a:pt x="70188" y="58636"/>
                    <a:pt x="72452" y="50454"/>
                    <a:pt x="79245" y="51818"/>
                  </a:cubicBezTo>
                  <a:cubicBezTo>
                    <a:pt x="81509" y="51818"/>
                    <a:pt x="86037" y="49090"/>
                    <a:pt x="90566" y="49090"/>
                  </a:cubicBezTo>
                  <a:cubicBezTo>
                    <a:pt x="95094" y="47727"/>
                    <a:pt x="99622" y="46363"/>
                    <a:pt x="104150" y="43636"/>
                  </a:cubicBezTo>
                  <a:cubicBezTo>
                    <a:pt x="106415" y="42272"/>
                    <a:pt x="120000" y="34090"/>
                    <a:pt x="117735" y="31363"/>
                  </a:cubicBezTo>
                  <a:cubicBezTo>
                    <a:pt x="115471" y="30000"/>
                    <a:pt x="117735" y="32727"/>
                    <a:pt x="117735" y="3136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3" name="Google Shape;1173;p36"/>
            <p:cNvSpPr/>
            <p:nvPr/>
          </p:nvSpPr>
          <p:spPr>
            <a:xfrm>
              <a:off x="13181086" y="9485418"/>
              <a:ext cx="149682" cy="353598"/>
            </a:xfrm>
            <a:custGeom>
              <a:avLst/>
              <a:gdLst/>
              <a:ahLst/>
              <a:cxnLst/>
              <a:rect l="l" t="t" r="r" b="b"/>
              <a:pathLst>
                <a:path w="120000" h="120000" extrusionOk="0">
                  <a:moveTo>
                    <a:pt x="30000" y="78947"/>
                  </a:moveTo>
                  <a:cubicBezTo>
                    <a:pt x="45000" y="82105"/>
                    <a:pt x="67500" y="75789"/>
                    <a:pt x="67500" y="82105"/>
                  </a:cubicBezTo>
                  <a:cubicBezTo>
                    <a:pt x="75000" y="88421"/>
                    <a:pt x="67500" y="91578"/>
                    <a:pt x="60000" y="97894"/>
                  </a:cubicBezTo>
                  <a:cubicBezTo>
                    <a:pt x="45000" y="104210"/>
                    <a:pt x="75000" y="113684"/>
                    <a:pt x="90000" y="120000"/>
                  </a:cubicBezTo>
                  <a:cubicBezTo>
                    <a:pt x="97500" y="116842"/>
                    <a:pt x="90000" y="110526"/>
                    <a:pt x="90000" y="107368"/>
                  </a:cubicBezTo>
                  <a:cubicBezTo>
                    <a:pt x="97500" y="104210"/>
                    <a:pt x="120000" y="110526"/>
                    <a:pt x="112500" y="104210"/>
                  </a:cubicBezTo>
                  <a:cubicBezTo>
                    <a:pt x="112500" y="97894"/>
                    <a:pt x="112500" y="91578"/>
                    <a:pt x="112500" y="85263"/>
                  </a:cubicBezTo>
                  <a:cubicBezTo>
                    <a:pt x="105000" y="78947"/>
                    <a:pt x="97500" y="75789"/>
                    <a:pt x="90000" y="69473"/>
                  </a:cubicBezTo>
                  <a:cubicBezTo>
                    <a:pt x="82500" y="78947"/>
                    <a:pt x="60000" y="66315"/>
                    <a:pt x="60000" y="63157"/>
                  </a:cubicBezTo>
                  <a:cubicBezTo>
                    <a:pt x="60000" y="56842"/>
                    <a:pt x="60000" y="53684"/>
                    <a:pt x="60000" y="50526"/>
                  </a:cubicBezTo>
                  <a:cubicBezTo>
                    <a:pt x="60000" y="44210"/>
                    <a:pt x="60000" y="47368"/>
                    <a:pt x="52500" y="44210"/>
                  </a:cubicBezTo>
                  <a:cubicBezTo>
                    <a:pt x="45000" y="44210"/>
                    <a:pt x="60000" y="25263"/>
                    <a:pt x="60000" y="25263"/>
                  </a:cubicBezTo>
                  <a:cubicBezTo>
                    <a:pt x="60000" y="18947"/>
                    <a:pt x="52500" y="15789"/>
                    <a:pt x="52500" y="9473"/>
                  </a:cubicBezTo>
                  <a:cubicBezTo>
                    <a:pt x="45000" y="6315"/>
                    <a:pt x="37500" y="0"/>
                    <a:pt x="52500" y="3157"/>
                  </a:cubicBezTo>
                  <a:cubicBezTo>
                    <a:pt x="45000" y="0"/>
                    <a:pt x="22500" y="0"/>
                    <a:pt x="15000" y="0"/>
                  </a:cubicBezTo>
                  <a:cubicBezTo>
                    <a:pt x="15000" y="3157"/>
                    <a:pt x="45000" y="15789"/>
                    <a:pt x="30000" y="18947"/>
                  </a:cubicBezTo>
                  <a:cubicBezTo>
                    <a:pt x="7500" y="22105"/>
                    <a:pt x="15000" y="37894"/>
                    <a:pt x="30000" y="44210"/>
                  </a:cubicBezTo>
                  <a:cubicBezTo>
                    <a:pt x="30000" y="47368"/>
                    <a:pt x="15000" y="47368"/>
                    <a:pt x="15000" y="50526"/>
                  </a:cubicBezTo>
                  <a:cubicBezTo>
                    <a:pt x="7500" y="50526"/>
                    <a:pt x="7500" y="60000"/>
                    <a:pt x="7500" y="63157"/>
                  </a:cubicBezTo>
                  <a:cubicBezTo>
                    <a:pt x="0" y="69473"/>
                    <a:pt x="22500" y="75789"/>
                    <a:pt x="30000" y="78947"/>
                  </a:cubicBezTo>
                  <a:cubicBezTo>
                    <a:pt x="37500" y="82105"/>
                    <a:pt x="30000" y="75789"/>
                    <a:pt x="30000" y="7894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4" name="Google Shape;1174;p36"/>
            <p:cNvSpPr/>
            <p:nvPr/>
          </p:nvSpPr>
          <p:spPr>
            <a:xfrm>
              <a:off x="12674715" y="9418522"/>
              <a:ext cx="560509" cy="468277"/>
            </a:xfrm>
            <a:custGeom>
              <a:avLst/>
              <a:gdLst/>
              <a:ahLst/>
              <a:cxnLst/>
              <a:rect l="l" t="t" r="r" b="b"/>
              <a:pathLst>
                <a:path w="120000" h="120000" extrusionOk="0">
                  <a:moveTo>
                    <a:pt x="112000" y="72000"/>
                  </a:moveTo>
                  <a:cubicBezTo>
                    <a:pt x="108000" y="64800"/>
                    <a:pt x="112000" y="64800"/>
                    <a:pt x="110000" y="57600"/>
                  </a:cubicBezTo>
                  <a:cubicBezTo>
                    <a:pt x="110000" y="55200"/>
                    <a:pt x="112000" y="55200"/>
                    <a:pt x="114000" y="52800"/>
                  </a:cubicBezTo>
                  <a:cubicBezTo>
                    <a:pt x="116000" y="50400"/>
                    <a:pt x="114000" y="48000"/>
                    <a:pt x="114000" y="45600"/>
                  </a:cubicBezTo>
                  <a:cubicBezTo>
                    <a:pt x="112000" y="40800"/>
                    <a:pt x="112000" y="33600"/>
                    <a:pt x="116000" y="31200"/>
                  </a:cubicBezTo>
                  <a:cubicBezTo>
                    <a:pt x="120000" y="28800"/>
                    <a:pt x="114000" y="21600"/>
                    <a:pt x="112000" y="19200"/>
                  </a:cubicBezTo>
                  <a:cubicBezTo>
                    <a:pt x="110000" y="14400"/>
                    <a:pt x="106000" y="12000"/>
                    <a:pt x="102000" y="12000"/>
                  </a:cubicBezTo>
                  <a:cubicBezTo>
                    <a:pt x="100000" y="9600"/>
                    <a:pt x="98000" y="7200"/>
                    <a:pt x="96000" y="7200"/>
                  </a:cubicBezTo>
                  <a:cubicBezTo>
                    <a:pt x="94000" y="4800"/>
                    <a:pt x="92000" y="2400"/>
                    <a:pt x="90000" y="0"/>
                  </a:cubicBezTo>
                  <a:cubicBezTo>
                    <a:pt x="90000" y="0"/>
                    <a:pt x="78000" y="2400"/>
                    <a:pt x="76000" y="2400"/>
                  </a:cubicBezTo>
                  <a:cubicBezTo>
                    <a:pt x="72000" y="2400"/>
                    <a:pt x="72000" y="7200"/>
                    <a:pt x="68000" y="9600"/>
                  </a:cubicBezTo>
                  <a:cubicBezTo>
                    <a:pt x="66000" y="14400"/>
                    <a:pt x="68000" y="21600"/>
                    <a:pt x="70000" y="24000"/>
                  </a:cubicBezTo>
                  <a:cubicBezTo>
                    <a:pt x="70000" y="31200"/>
                    <a:pt x="66000" y="33600"/>
                    <a:pt x="66000" y="40800"/>
                  </a:cubicBezTo>
                  <a:cubicBezTo>
                    <a:pt x="66000" y="43200"/>
                    <a:pt x="70000" y="50400"/>
                    <a:pt x="74000" y="50400"/>
                  </a:cubicBezTo>
                  <a:cubicBezTo>
                    <a:pt x="78000" y="50400"/>
                    <a:pt x="80000" y="48000"/>
                    <a:pt x="80000" y="55200"/>
                  </a:cubicBezTo>
                  <a:cubicBezTo>
                    <a:pt x="80000" y="60000"/>
                    <a:pt x="80000" y="62400"/>
                    <a:pt x="78000" y="62400"/>
                  </a:cubicBezTo>
                  <a:cubicBezTo>
                    <a:pt x="74000" y="64800"/>
                    <a:pt x="72000" y="67200"/>
                    <a:pt x="70000" y="62400"/>
                  </a:cubicBezTo>
                  <a:cubicBezTo>
                    <a:pt x="68000" y="57600"/>
                    <a:pt x="66000" y="52800"/>
                    <a:pt x="62000" y="52800"/>
                  </a:cubicBezTo>
                  <a:cubicBezTo>
                    <a:pt x="58000" y="50400"/>
                    <a:pt x="56000" y="45600"/>
                    <a:pt x="54000" y="40800"/>
                  </a:cubicBezTo>
                  <a:cubicBezTo>
                    <a:pt x="50000" y="50400"/>
                    <a:pt x="46000" y="45600"/>
                    <a:pt x="40000" y="43200"/>
                  </a:cubicBezTo>
                  <a:cubicBezTo>
                    <a:pt x="36000" y="43200"/>
                    <a:pt x="36000" y="38400"/>
                    <a:pt x="32000" y="38400"/>
                  </a:cubicBezTo>
                  <a:cubicBezTo>
                    <a:pt x="32000" y="38400"/>
                    <a:pt x="30000" y="40800"/>
                    <a:pt x="28000" y="38400"/>
                  </a:cubicBezTo>
                  <a:cubicBezTo>
                    <a:pt x="26000" y="38400"/>
                    <a:pt x="26000" y="33600"/>
                    <a:pt x="22000" y="33600"/>
                  </a:cubicBezTo>
                  <a:cubicBezTo>
                    <a:pt x="22000" y="38400"/>
                    <a:pt x="22000" y="43200"/>
                    <a:pt x="22000" y="48000"/>
                  </a:cubicBezTo>
                  <a:cubicBezTo>
                    <a:pt x="22000" y="52800"/>
                    <a:pt x="24000" y="57600"/>
                    <a:pt x="20000" y="57600"/>
                  </a:cubicBezTo>
                  <a:cubicBezTo>
                    <a:pt x="14000" y="57600"/>
                    <a:pt x="8000" y="57600"/>
                    <a:pt x="4000" y="57600"/>
                  </a:cubicBezTo>
                  <a:cubicBezTo>
                    <a:pt x="2000" y="57600"/>
                    <a:pt x="2000" y="67200"/>
                    <a:pt x="2000" y="69600"/>
                  </a:cubicBezTo>
                  <a:cubicBezTo>
                    <a:pt x="2000" y="79200"/>
                    <a:pt x="0" y="96000"/>
                    <a:pt x="6000" y="103200"/>
                  </a:cubicBezTo>
                  <a:cubicBezTo>
                    <a:pt x="8000" y="105600"/>
                    <a:pt x="14000" y="115200"/>
                    <a:pt x="16000" y="115200"/>
                  </a:cubicBezTo>
                  <a:cubicBezTo>
                    <a:pt x="20000" y="112800"/>
                    <a:pt x="38000" y="112800"/>
                    <a:pt x="32000" y="120000"/>
                  </a:cubicBezTo>
                  <a:cubicBezTo>
                    <a:pt x="36000" y="120000"/>
                    <a:pt x="34000" y="120000"/>
                    <a:pt x="36000" y="120000"/>
                  </a:cubicBezTo>
                  <a:cubicBezTo>
                    <a:pt x="40000" y="117600"/>
                    <a:pt x="42000" y="120000"/>
                    <a:pt x="44000" y="120000"/>
                  </a:cubicBezTo>
                  <a:cubicBezTo>
                    <a:pt x="50000" y="120000"/>
                    <a:pt x="54000" y="120000"/>
                    <a:pt x="56000" y="112800"/>
                  </a:cubicBezTo>
                  <a:cubicBezTo>
                    <a:pt x="58000" y="110400"/>
                    <a:pt x="60000" y="108000"/>
                    <a:pt x="62000" y="105600"/>
                  </a:cubicBezTo>
                  <a:cubicBezTo>
                    <a:pt x="64000" y="103200"/>
                    <a:pt x="68000" y="103200"/>
                    <a:pt x="70000" y="98400"/>
                  </a:cubicBezTo>
                  <a:cubicBezTo>
                    <a:pt x="72000" y="96000"/>
                    <a:pt x="72000" y="93600"/>
                    <a:pt x="74000" y="91200"/>
                  </a:cubicBezTo>
                  <a:cubicBezTo>
                    <a:pt x="78000" y="91200"/>
                    <a:pt x="82000" y="91200"/>
                    <a:pt x="86000" y="91200"/>
                  </a:cubicBezTo>
                  <a:cubicBezTo>
                    <a:pt x="84000" y="88800"/>
                    <a:pt x="84000" y="84000"/>
                    <a:pt x="84000" y="84000"/>
                  </a:cubicBezTo>
                  <a:cubicBezTo>
                    <a:pt x="88000" y="81600"/>
                    <a:pt x="90000" y="81600"/>
                    <a:pt x="92000" y="79200"/>
                  </a:cubicBezTo>
                  <a:cubicBezTo>
                    <a:pt x="98000" y="76800"/>
                    <a:pt x="106000" y="74400"/>
                    <a:pt x="112000" y="72000"/>
                  </a:cubicBezTo>
                  <a:cubicBezTo>
                    <a:pt x="110000" y="69600"/>
                    <a:pt x="110000" y="72000"/>
                    <a:pt x="11200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5" name="Google Shape;1175;p36"/>
            <p:cNvSpPr/>
            <p:nvPr/>
          </p:nvSpPr>
          <p:spPr>
            <a:xfrm>
              <a:off x="12247966" y="9839014"/>
              <a:ext cx="595542" cy="589329"/>
            </a:xfrm>
            <a:custGeom>
              <a:avLst/>
              <a:gdLst/>
              <a:ahLst/>
              <a:cxnLst/>
              <a:rect l="l" t="t" r="r" b="b"/>
              <a:pathLst>
                <a:path w="120000" h="120000" extrusionOk="0">
                  <a:moveTo>
                    <a:pt x="61875" y="9523"/>
                  </a:moveTo>
                  <a:cubicBezTo>
                    <a:pt x="60000" y="9523"/>
                    <a:pt x="58125" y="3809"/>
                    <a:pt x="58125" y="3809"/>
                  </a:cubicBezTo>
                  <a:cubicBezTo>
                    <a:pt x="56250" y="3809"/>
                    <a:pt x="54375" y="3809"/>
                    <a:pt x="52500" y="3809"/>
                  </a:cubicBezTo>
                  <a:cubicBezTo>
                    <a:pt x="46875" y="3809"/>
                    <a:pt x="39375" y="3809"/>
                    <a:pt x="33750" y="3809"/>
                  </a:cubicBezTo>
                  <a:cubicBezTo>
                    <a:pt x="28125" y="3809"/>
                    <a:pt x="24375" y="3809"/>
                    <a:pt x="18750" y="3809"/>
                  </a:cubicBezTo>
                  <a:cubicBezTo>
                    <a:pt x="16875" y="3809"/>
                    <a:pt x="16875" y="0"/>
                    <a:pt x="13125" y="0"/>
                  </a:cubicBezTo>
                  <a:cubicBezTo>
                    <a:pt x="11250" y="0"/>
                    <a:pt x="9375" y="3809"/>
                    <a:pt x="7500" y="3809"/>
                  </a:cubicBezTo>
                  <a:cubicBezTo>
                    <a:pt x="5625" y="3809"/>
                    <a:pt x="3750" y="3809"/>
                    <a:pt x="1875" y="3809"/>
                  </a:cubicBezTo>
                  <a:cubicBezTo>
                    <a:pt x="0" y="13333"/>
                    <a:pt x="7500" y="17142"/>
                    <a:pt x="11250" y="26666"/>
                  </a:cubicBezTo>
                  <a:cubicBezTo>
                    <a:pt x="13125" y="30476"/>
                    <a:pt x="15000" y="36190"/>
                    <a:pt x="16875" y="40000"/>
                  </a:cubicBezTo>
                  <a:cubicBezTo>
                    <a:pt x="18750" y="45714"/>
                    <a:pt x="22500" y="49523"/>
                    <a:pt x="24375" y="55238"/>
                  </a:cubicBezTo>
                  <a:cubicBezTo>
                    <a:pt x="24375" y="57142"/>
                    <a:pt x="24375" y="62857"/>
                    <a:pt x="24375" y="64761"/>
                  </a:cubicBezTo>
                  <a:cubicBezTo>
                    <a:pt x="24375" y="70476"/>
                    <a:pt x="26250" y="74285"/>
                    <a:pt x="26250" y="80000"/>
                  </a:cubicBezTo>
                  <a:cubicBezTo>
                    <a:pt x="28125" y="85714"/>
                    <a:pt x="28125" y="91428"/>
                    <a:pt x="30000" y="97142"/>
                  </a:cubicBezTo>
                  <a:cubicBezTo>
                    <a:pt x="31875" y="104761"/>
                    <a:pt x="37500" y="110476"/>
                    <a:pt x="41250" y="116190"/>
                  </a:cubicBezTo>
                  <a:cubicBezTo>
                    <a:pt x="46875" y="110476"/>
                    <a:pt x="46875" y="114285"/>
                    <a:pt x="52500" y="118095"/>
                  </a:cubicBezTo>
                  <a:cubicBezTo>
                    <a:pt x="54375" y="120000"/>
                    <a:pt x="60000" y="120000"/>
                    <a:pt x="61875" y="118095"/>
                  </a:cubicBezTo>
                  <a:cubicBezTo>
                    <a:pt x="67500" y="118095"/>
                    <a:pt x="71250" y="116190"/>
                    <a:pt x="71250" y="110476"/>
                  </a:cubicBezTo>
                  <a:cubicBezTo>
                    <a:pt x="71250" y="99047"/>
                    <a:pt x="71250" y="87619"/>
                    <a:pt x="71250" y="76190"/>
                  </a:cubicBezTo>
                  <a:cubicBezTo>
                    <a:pt x="71250" y="68571"/>
                    <a:pt x="71250" y="60952"/>
                    <a:pt x="71250" y="53333"/>
                  </a:cubicBezTo>
                  <a:cubicBezTo>
                    <a:pt x="71250" y="51428"/>
                    <a:pt x="71250" y="49523"/>
                    <a:pt x="73125" y="49523"/>
                  </a:cubicBezTo>
                  <a:cubicBezTo>
                    <a:pt x="73125" y="49523"/>
                    <a:pt x="80625" y="49523"/>
                    <a:pt x="80625" y="49523"/>
                  </a:cubicBezTo>
                  <a:cubicBezTo>
                    <a:pt x="80625" y="38095"/>
                    <a:pt x="80625" y="24761"/>
                    <a:pt x="80625" y="13333"/>
                  </a:cubicBezTo>
                  <a:cubicBezTo>
                    <a:pt x="86250" y="15238"/>
                    <a:pt x="90000" y="11428"/>
                    <a:pt x="95625" y="11428"/>
                  </a:cubicBezTo>
                  <a:cubicBezTo>
                    <a:pt x="95625" y="9523"/>
                    <a:pt x="97500" y="9523"/>
                    <a:pt x="99375" y="9523"/>
                  </a:cubicBezTo>
                  <a:cubicBezTo>
                    <a:pt x="99375" y="9523"/>
                    <a:pt x="103125" y="15238"/>
                    <a:pt x="105000" y="15238"/>
                  </a:cubicBezTo>
                  <a:cubicBezTo>
                    <a:pt x="106875" y="13333"/>
                    <a:pt x="105000" y="11428"/>
                    <a:pt x="108750" y="11428"/>
                  </a:cubicBezTo>
                  <a:cubicBezTo>
                    <a:pt x="110625" y="11428"/>
                    <a:pt x="112500" y="9523"/>
                    <a:pt x="116250" y="9523"/>
                  </a:cubicBezTo>
                  <a:cubicBezTo>
                    <a:pt x="120000" y="7619"/>
                    <a:pt x="112500" y="3809"/>
                    <a:pt x="110625" y="3809"/>
                  </a:cubicBezTo>
                  <a:cubicBezTo>
                    <a:pt x="101250" y="3809"/>
                    <a:pt x="93750" y="9523"/>
                    <a:pt x="84375" y="9523"/>
                  </a:cubicBezTo>
                  <a:cubicBezTo>
                    <a:pt x="76875" y="9523"/>
                    <a:pt x="69375" y="9523"/>
                    <a:pt x="61875" y="952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6" name="Google Shape;1176;p36"/>
            <p:cNvSpPr/>
            <p:nvPr/>
          </p:nvSpPr>
          <p:spPr>
            <a:xfrm>
              <a:off x="12263888" y="8781415"/>
              <a:ext cx="850321" cy="888769"/>
            </a:xfrm>
            <a:custGeom>
              <a:avLst/>
              <a:gdLst/>
              <a:ahLst/>
              <a:cxnLst/>
              <a:rect l="l" t="t" r="r" b="b"/>
              <a:pathLst>
                <a:path w="120000" h="120000" extrusionOk="0">
                  <a:moveTo>
                    <a:pt x="118681" y="18947"/>
                  </a:moveTo>
                  <a:cubicBezTo>
                    <a:pt x="117362" y="17684"/>
                    <a:pt x="117362" y="15157"/>
                    <a:pt x="117362" y="12631"/>
                  </a:cubicBezTo>
                  <a:cubicBezTo>
                    <a:pt x="117362" y="11368"/>
                    <a:pt x="114725" y="10105"/>
                    <a:pt x="113406" y="8842"/>
                  </a:cubicBezTo>
                  <a:cubicBezTo>
                    <a:pt x="113406" y="7578"/>
                    <a:pt x="110769" y="5052"/>
                    <a:pt x="109450" y="5052"/>
                  </a:cubicBezTo>
                  <a:cubicBezTo>
                    <a:pt x="108131" y="5052"/>
                    <a:pt x="108131" y="7578"/>
                    <a:pt x="105494" y="6315"/>
                  </a:cubicBezTo>
                  <a:cubicBezTo>
                    <a:pt x="102857" y="5052"/>
                    <a:pt x="104175" y="6315"/>
                    <a:pt x="101538" y="7578"/>
                  </a:cubicBezTo>
                  <a:cubicBezTo>
                    <a:pt x="101538" y="7578"/>
                    <a:pt x="98901" y="6315"/>
                    <a:pt x="98901" y="5052"/>
                  </a:cubicBezTo>
                  <a:cubicBezTo>
                    <a:pt x="97582" y="3789"/>
                    <a:pt x="96263" y="2526"/>
                    <a:pt x="94945" y="1263"/>
                  </a:cubicBezTo>
                  <a:cubicBezTo>
                    <a:pt x="93626" y="0"/>
                    <a:pt x="92307" y="2526"/>
                    <a:pt x="90989" y="2526"/>
                  </a:cubicBezTo>
                  <a:cubicBezTo>
                    <a:pt x="89670" y="3789"/>
                    <a:pt x="87032" y="2526"/>
                    <a:pt x="85714" y="1263"/>
                  </a:cubicBezTo>
                  <a:cubicBezTo>
                    <a:pt x="83076" y="0"/>
                    <a:pt x="83076" y="1263"/>
                    <a:pt x="80439" y="2526"/>
                  </a:cubicBezTo>
                  <a:cubicBezTo>
                    <a:pt x="79120" y="3789"/>
                    <a:pt x="76483" y="2526"/>
                    <a:pt x="75164" y="2526"/>
                  </a:cubicBezTo>
                  <a:cubicBezTo>
                    <a:pt x="73846" y="3789"/>
                    <a:pt x="69890" y="3789"/>
                    <a:pt x="68571" y="3789"/>
                  </a:cubicBezTo>
                  <a:cubicBezTo>
                    <a:pt x="64615" y="1263"/>
                    <a:pt x="67252" y="7578"/>
                    <a:pt x="63296" y="7578"/>
                  </a:cubicBezTo>
                  <a:cubicBezTo>
                    <a:pt x="60659" y="8842"/>
                    <a:pt x="55384" y="7578"/>
                    <a:pt x="52747" y="6315"/>
                  </a:cubicBezTo>
                  <a:cubicBezTo>
                    <a:pt x="50109" y="5052"/>
                    <a:pt x="48791" y="2526"/>
                    <a:pt x="46153" y="2526"/>
                  </a:cubicBezTo>
                  <a:cubicBezTo>
                    <a:pt x="44835" y="1263"/>
                    <a:pt x="42197" y="3789"/>
                    <a:pt x="40879" y="5052"/>
                  </a:cubicBezTo>
                  <a:cubicBezTo>
                    <a:pt x="38241" y="7578"/>
                    <a:pt x="40879" y="11368"/>
                    <a:pt x="39560" y="15157"/>
                  </a:cubicBezTo>
                  <a:cubicBezTo>
                    <a:pt x="35604" y="21473"/>
                    <a:pt x="35604" y="29052"/>
                    <a:pt x="31648" y="34105"/>
                  </a:cubicBezTo>
                  <a:cubicBezTo>
                    <a:pt x="29010" y="37894"/>
                    <a:pt x="27692" y="40421"/>
                    <a:pt x="25054" y="44210"/>
                  </a:cubicBezTo>
                  <a:cubicBezTo>
                    <a:pt x="23736" y="46736"/>
                    <a:pt x="23736" y="49263"/>
                    <a:pt x="23736" y="51789"/>
                  </a:cubicBezTo>
                  <a:cubicBezTo>
                    <a:pt x="23736" y="55578"/>
                    <a:pt x="25054" y="58105"/>
                    <a:pt x="22417" y="60631"/>
                  </a:cubicBezTo>
                  <a:cubicBezTo>
                    <a:pt x="21098" y="60631"/>
                    <a:pt x="14505" y="64421"/>
                    <a:pt x="14505" y="64421"/>
                  </a:cubicBezTo>
                  <a:cubicBezTo>
                    <a:pt x="13186" y="64421"/>
                    <a:pt x="15824" y="60631"/>
                    <a:pt x="13186" y="61894"/>
                  </a:cubicBezTo>
                  <a:cubicBezTo>
                    <a:pt x="9230" y="64421"/>
                    <a:pt x="9230" y="66947"/>
                    <a:pt x="6593" y="63157"/>
                  </a:cubicBezTo>
                  <a:cubicBezTo>
                    <a:pt x="5274" y="64421"/>
                    <a:pt x="2637" y="66947"/>
                    <a:pt x="2637" y="69473"/>
                  </a:cubicBezTo>
                  <a:cubicBezTo>
                    <a:pt x="2637" y="69473"/>
                    <a:pt x="2637" y="70736"/>
                    <a:pt x="1318" y="70736"/>
                  </a:cubicBezTo>
                  <a:cubicBezTo>
                    <a:pt x="0" y="72000"/>
                    <a:pt x="1318" y="73263"/>
                    <a:pt x="1318" y="74526"/>
                  </a:cubicBezTo>
                  <a:cubicBezTo>
                    <a:pt x="6593" y="70736"/>
                    <a:pt x="10549" y="72000"/>
                    <a:pt x="17142" y="72000"/>
                  </a:cubicBezTo>
                  <a:cubicBezTo>
                    <a:pt x="19780" y="72000"/>
                    <a:pt x="21098" y="72000"/>
                    <a:pt x="23736" y="72000"/>
                  </a:cubicBezTo>
                  <a:cubicBezTo>
                    <a:pt x="26373" y="72000"/>
                    <a:pt x="27692" y="75789"/>
                    <a:pt x="29010" y="78315"/>
                  </a:cubicBezTo>
                  <a:cubicBezTo>
                    <a:pt x="30329" y="80842"/>
                    <a:pt x="31648" y="84631"/>
                    <a:pt x="34285" y="85894"/>
                  </a:cubicBezTo>
                  <a:cubicBezTo>
                    <a:pt x="35604" y="87157"/>
                    <a:pt x="40879" y="85894"/>
                    <a:pt x="43516" y="84631"/>
                  </a:cubicBezTo>
                  <a:cubicBezTo>
                    <a:pt x="44835" y="84631"/>
                    <a:pt x="44835" y="80842"/>
                    <a:pt x="46153" y="79578"/>
                  </a:cubicBezTo>
                  <a:cubicBezTo>
                    <a:pt x="46153" y="77052"/>
                    <a:pt x="50109" y="78315"/>
                    <a:pt x="51428" y="78315"/>
                  </a:cubicBezTo>
                  <a:cubicBezTo>
                    <a:pt x="51428" y="80842"/>
                    <a:pt x="51428" y="80842"/>
                    <a:pt x="54065" y="80842"/>
                  </a:cubicBezTo>
                  <a:cubicBezTo>
                    <a:pt x="55384" y="80842"/>
                    <a:pt x="59340" y="79578"/>
                    <a:pt x="59340" y="82105"/>
                  </a:cubicBezTo>
                  <a:cubicBezTo>
                    <a:pt x="59340" y="84631"/>
                    <a:pt x="60659" y="85894"/>
                    <a:pt x="60659" y="88421"/>
                  </a:cubicBezTo>
                  <a:cubicBezTo>
                    <a:pt x="60659" y="89684"/>
                    <a:pt x="60659" y="90947"/>
                    <a:pt x="59340" y="93473"/>
                  </a:cubicBezTo>
                  <a:cubicBezTo>
                    <a:pt x="59340" y="94736"/>
                    <a:pt x="60659" y="97263"/>
                    <a:pt x="61978" y="98526"/>
                  </a:cubicBezTo>
                  <a:cubicBezTo>
                    <a:pt x="63296" y="99789"/>
                    <a:pt x="61978" y="102315"/>
                    <a:pt x="61978" y="103578"/>
                  </a:cubicBezTo>
                  <a:cubicBezTo>
                    <a:pt x="61978" y="107368"/>
                    <a:pt x="68571" y="103578"/>
                    <a:pt x="69890" y="103578"/>
                  </a:cubicBezTo>
                  <a:cubicBezTo>
                    <a:pt x="72527" y="103578"/>
                    <a:pt x="73846" y="103578"/>
                    <a:pt x="75164" y="104842"/>
                  </a:cubicBezTo>
                  <a:cubicBezTo>
                    <a:pt x="77802" y="107368"/>
                    <a:pt x="76483" y="106105"/>
                    <a:pt x="79120" y="106105"/>
                  </a:cubicBezTo>
                  <a:cubicBezTo>
                    <a:pt x="81758" y="106105"/>
                    <a:pt x="81758" y="107368"/>
                    <a:pt x="83076" y="108631"/>
                  </a:cubicBezTo>
                  <a:cubicBezTo>
                    <a:pt x="84395" y="108631"/>
                    <a:pt x="85714" y="109894"/>
                    <a:pt x="87032" y="109894"/>
                  </a:cubicBezTo>
                  <a:cubicBezTo>
                    <a:pt x="90989" y="111157"/>
                    <a:pt x="92307" y="111157"/>
                    <a:pt x="93626" y="107368"/>
                  </a:cubicBezTo>
                  <a:cubicBezTo>
                    <a:pt x="94945" y="111157"/>
                    <a:pt x="96263" y="112421"/>
                    <a:pt x="100219" y="113684"/>
                  </a:cubicBezTo>
                  <a:cubicBezTo>
                    <a:pt x="102857" y="114947"/>
                    <a:pt x="102857" y="118736"/>
                    <a:pt x="105494" y="120000"/>
                  </a:cubicBezTo>
                  <a:cubicBezTo>
                    <a:pt x="105494" y="120000"/>
                    <a:pt x="110769" y="118736"/>
                    <a:pt x="110769" y="118736"/>
                  </a:cubicBezTo>
                  <a:cubicBezTo>
                    <a:pt x="110769" y="116210"/>
                    <a:pt x="112087" y="111157"/>
                    <a:pt x="109450" y="112421"/>
                  </a:cubicBezTo>
                  <a:cubicBezTo>
                    <a:pt x="105494" y="113684"/>
                    <a:pt x="102857" y="111157"/>
                    <a:pt x="101538" y="107368"/>
                  </a:cubicBezTo>
                  <a:cubicBezTo>
                    <a:pt x="101538" y="104842"/>
                    <a:pt x="104175" y="101052"/>
                    <a:pt x="102857" y="97263"/>
                  </a:cubicBezTo>
                  <a:cubicBezTo>
                    <a:pt x="102857" y="96000"/>
                    <a:pt x="101538" y="93473"/>
                    <a:pt x="102857" y="92210"/>
                  </a:cubicBezTo>
                  <a:cubicBezTo>
                    <a:pt x="102857" y="92210"/>
                    <a:pt x="102857" y="90947"/>
                    <a:pt x="104175" y="90947"/>
                  </a:cubicBezTo>
                  <a:cubicBezTo>
                    <a:pt x="105494" y="90947"/>
                    <a:pt x="104175" y="88421"/>
                    <a:pt x="105494" y="88421"/>
                  </a:cubicBezTo>
                  <a:cubicBezTo>
                    <a:pt x="106813" y="85894"/>
                    <a:pt x="113406" y="85894"/>
                    <a:pt x="114725" y="85894"/>
                  </a:cubicBezTo>
                  <a:cubicBezTo>
                    <a:pt x="112087" y="84631"/>
                    <a:pt x="113406" y="80842"/>
                    <a:pt x="110769" y="79578"/>
                  </a:cubicBezTo>
                  <a:cubicBezTo>
                    <a:pt x="109450" y="78315"/>
                    <a:pt x="108131" y="77052"/>
                    <a:pt x="108131" y="75789"/>
                  </a:cubicBezTo>
                  <a:cubicBezTo>
                    <a:pt x="108131" y="73263"/>
                    <a:pt x="108131" y="70736"/>
                    <a:pt x="106813" y="69473"/>
                  </a:cubicBezTo>
                  <a:cubicBezTo>
                    <a:pt x="106813" y="66947"/>
                    <a:pt x="105494" y="65684"/>
                    <a:pt x="105494" y="63157"/>
                  </a:cubicBezTo>
                  <a:cubicBezTo>
                    <a:pt x="105494" y="61894"/>
                    <a:pt x="105494" y="55578"/>
                    <a:pt x="106813" y="56842"/>
                  </a:cubicBezTo>
                  <a:cubicBezTo>
                    <a:pt x="105494" y="51789"/>
                    <a:pt x="105494" y="49263"/>
                    <a:pt x="108131" y="44210"/>
                  </a:cubicBezTo>
                  <a:cubicBezTo>
                    <a:pt x="109450" y="40421"/>
                    <a:pt x="109450" y="39157"/>
                    <a:pt x="109450" y="35368"/>
                  </a:cubicBezTo>
                  <a:cubicBezTo>
                    <a:pt x="109450" y="31578"/>
                    <a:pt x="112087" y="29052"/>
                    <a:pt x="114725" y="26526"/>
                  </a:cubicBezTo>
                  <a:cubicBezTo>
                    <a:pt x="116043" y="25263"/>
                    <a:pt x="117362" y="24000"/>
                    <a:pt x="118681" y="22736"/>
                  </a:cubicBezTo>
                  <a:cubicBezTo>
                    <a:pt x="120000" y="21473"/>
                    <a:pt x="120000" y="21473"/>
                    <a:pt x="118681" y="18947"/>
                  </a:cubicBezTo>
                  <a:cubicBezTo>
                    <a:pt x="117362" y="18947"/>
                    <a:pt x="120000" y="20210"/>
                    <a:pt x="118681" y="18947"/>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7" name="Google Shape;1177;p36"/>
            <p:cNvSpPr/>
            <p:nvPr/>
          </p:nvSpPr>
          <p:spPr>
            <a:xfrm>
              <a:off x="12254333" y="9307030"/>
              <a:ext cx="525479" cy="589329"/>
            </a:xfrm>
            <a:custGeom>
              <a:avLst/>
              <a:gdLst/>
              <a:ahLst/>
              <a:cxnLst/>
              <a:rect l="l" t="t" r="r" b="b"/>
              <a:pathLst>
                <a:path w="120000" h="120000" extrusionOk="0">
                  <a:moveTo>
                    <a:pt x="109285" y="51428"/>
                  </a:moveTo>
                  <a:cubicBezTo>
                    <a:pt x="104999" y="51428"/>
                    <a:pt x="102857" y="53333"/>
                    <a:pt x="102857" y="49523"/>
                  </a:cubicBezTo>
                  <a:cubicBezTo>
                    <a:pt x="102857" y="45714"/>
                    <a:pt x="102857" y="43809"/>
                    <a:pt x="100714" y="40000"/>
                  </a:cubicBezTo>
                  <a:cubicBezTo>
                    <a:pt x="96428" y="34285"/>
                    <a:pt x="102857" y="28571"/>
                    <a:pt x="98571" y="22857"/>
                  </a:cubicBezTo>
                  <a:cubicBezTo>
                    <a:pt x="98571" y="20952"/>
                    <a:pt x="98571" y="15238"/>
                    <a:pt x="98571" y="15238"/>
                  </a:cubicBezTo>
                  <a:cubicBezTo>
                    <a:pt x="98571" y="15238"/>
                    <a:pt x="92142" y="15238"/>
                    <a:pt x="92142" y="15238"/>
                  </a:cubicBezTo>
                  <a:cubicBezTo>
                    <a:pt x="85714" y="15238"/>
                    <a:pt x="85714" y="17142"/>
                    <a:pt x="85714" y="11428"/>
                  </a:cubicBezTo>
                  <a:cubicBezTo>
                    <a:pt x="79285" y="11428"/>
                    <a:pt x="77142" y="9523"/>
                    <a:pt x="75000" y="15238"/>
                  </a:cubicBezTo>
                  <a:cubicBezTo>
                    <a:pt x="75000" y="15238"/>
                    <a:pt x="75000" y="20952"/>
                    <a:pt x="72857" y="20952"/>
                  </a:cubicBezTo>
                  <a:cubicBezTo>
                    <a:pt x="70714" y="22857"/>
                    <a:pt x="66428" y="22857"/>
                    <a:pt x="62142" y="22857"/>
                  </a:cubicBezTo>
                  <a:cubicBezTo>
                    <a:pt x="47142" y="24761"/>
                    <a:pt x="51428" y="1904"/>
                    <a:pt x="38571" y="1904"/>
                  </a:cubicBezTo>
                  <a:cubicBezTo>
                    <a:pt x="27857" y="1904"/>
                    <a:pt x="14999" y="0"/>
                    <a:pt x="6428" y="3809"/>
                  </a:cubicBezTo>
                  <a:cubicBezTo>
                    <a:pt x="2142" y="7619"/>
                    <a:pt x="12857" y="19047"/>
                    <a:pt x="12857" y="22857"/>
                  </a:cubicBezTo>
                  <a:cubicBezTo>
                    <a:pt x="14999" y="24761"/>
                    <a:pt x="14999" y="28571"/>
                    <a:pt x="12857" y="30476"/>
                  </a:cubicBezTo>
                  <a:cubicBezTo>
                    <a:pt x="8571" y="32380"/>
                    <a:pt x="12857" y="36190"/>
                    <a:pt x="12857" y="38095"/>
                  </a:cubicBezTo>
                  <a:cubicBezTo>
                    <a:pt x="19285" y="45714"/>
                    <a:pt x="23571" y="55238"/>
                    <a:pt x="17142" y="62857"/>
                  </a:cubicBezTo>
                  <a:cubicBezTo>
                    <a:pt x="12857" y="68571"/>
                    <a:pt x="8571" y="72380"/>
                    <a:pt x="6428" y="78095"/>
                  </a:cubicBezTo>
                  <a:cubicBezTo>
                    <a:pt x="4285" y="83809"/>
                    <a:pt x="2142" y="89523"/>
                    <a:pt x="0" y="95238"/>
                  </a:cubicBezTo>
                  <a:cubicBezTo>
                    <a:pt x="0" y="99047"/>
                    <a:pt x="0" y="102857"/>
                    <a:pt x="0" y="104761"/>
                  </a:cubicBezTo>
                  <a:cubicBezTo>
                    <a:pt x="0" y="106666"/>
                    <a:pt x="0" y="110476"/>
                    <a:pt x="0" y="112380"/>
                  </a:cubicBezTo>
                  <a:cubicBezTo>
                    <a:pt x="2142" y="112380"/>
                    <a:pt x="4285" y="112380"/>
                    <a:pt x="6428" y="112380"/>
                  </a:cubicBezTo>
                  <a:cubicBezTo>
                    <a:pt x="10714" y="112380"/>
                    <a:pt x="10714" y="106666"/>
                    <a:pt x="17142" y="110476"/>
                  </a:cubicBezTo>
                  <a:cubicBezTo>
                    <a:pt x="17142" y="110476"/>
                    <a:pt x="19285" y="112380"/>
                    <a:pt x="19285" y="112380"/>
                  </a:cubicBezTo>
                  <a:cubicBezTo>
                    <a:pt x="25714" y="112380"/>
                    <a:pt x="29999" y="112380"/>
                    <a:pt x="34285" y="112380"/>
                  </a:cubicBezTo>
                  <a:cubicBezTo>
                    <a:pt x="40714" y="112380"/>
                    <a:pt x="47142" y="112380"/>
                    <a:pt x="53571" y="112380"/>
                  </a:cubicBezTo>
                  <a:cubicBezTo>
                    <a:pt x="55714" y="112380"/>
                    <a:pt x="62142" y="112380"/>
                    <a:pt x="64285" y="112380"/>
                  </a:cubicBezTo>
                  <a:cubicBezTo>
                    <a:pt x="68571" y="120000"/>
                    <a:pt x="77142" y="118095"/>
                    <a:pt x="83571" y="118095"/>
                  </a:cubicBezTo>
                  <a:cubicBezTo>
                    <a:pt x="94285" y="118095"/>
                    <a:pt x="102857" y="116190"/>
                    <a:pt x="113571" y="114285"/>
                  </a:cubicBezTo>
                  <a:cubicBezTo>
                    <a:pt x="107142" y="108571"/>
                    <a:pt x="98571" y="104761"/>
                    <a:pt x="98571" y="97142"/>
                  </a:cubicBezTo>
                  <a:cubicBezTo>
                    <a:pt x="98571" y="87619"/>
                    <a:pt x="98571" y="78095"/>
                    <a:pt x="98571" y="70476"/>
                  </a:cubicBezTo>
                  <a:cubicBezTo>
                    <a:pt x="98571" y="68571"/>
                    <a:pt x="119999" y="72380"/>
                    <a:pt x="119999" y="66666"/>
                  </a:cubicBezTo>
                  <a:cubicBezTo>
                    <a:pt x="119999" y="62857"/>
                    <a:pt x="119999" y="57142"/>
                    <a:pt x="119999" y="51428"/>
                  </a:cubicBezTo>
                  <a:cubicBezTo>
                    <a:pt x="119999" y="45714"/>
                    <a:pt x="113571" y="51428"/>
                    <a:pt x="109285" y="5142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8" name="Google Shape;1178;p36"/>
            <p:cNvSpPr/>
            <p:nvPr/>
          </p:nvSpPr>
          <p:spPr>
            <a:xfrm>
              <a:off x="12591915" y="9867685"/>
              <a:ext cx="429938" cy="449163"/>
            </a:xfrm>
            <a:custGeom>
              <a:avLst/>
              <a:gdLst/>
              <a:ahLst/>
              <a:cxnLst/>
              <a:rect l="l" t="t" r="r" b="b"/>
              <a:pathLst>
                <a:path w="120000" h="120000" extrusionOk="0">
                  <a:moveTo>
                    <a:pt x="65217" y="5000"/>
                  </a:moveTo>
                  <a:cubicBezTo>
                    <a:pt x="62608" y="7500"/>
                    <a:pt x="57391" y="7500"/>
                    <a:pt x="54782" y="7500"/>
                  </a:cubicBezTo>
                  <a:cubicBezTo>
                    <a:pt x="49565" y="7500"/>
                    <a:pt x="52173" y="15000"/>
                    <a:pt x="46956" y="10000"/>
                  </a:cubicBezTo>
                  <a:cubicBezTo>
                    <a:pt x="39130" y="0"/>
                    <a:pt x="26086" y="12500"/>
                    <a:pt x="15652" y="10000"/>
                  </a:cubicBezTo>
                  <a:cubicBezTo>
                    <a:pt x="15652" y="22500"/>
                    <a:pt x="15652" y="35000"/>
                    <a:pt x="15652" y="45000"/>
                  </a:cubicBezTo>
                  <a:cubicBezTo>
                    <a:pt x="15652" y="47500"/>
                    <a:pt x="18260" y="57500"/>
                    <a:pt x="15652" y="57500"/>
                  </a:cubicBezTo>
                  <a:cubicBezTo>
                    <a:pt x="13043" y="60000"/>
                    <a:pt x="2608" y="55000"/>
                    <a:pt x="2608" y="60000"/>
                  </a:cubicBezTo>
                  <a:cubicBezTo>
                    <a:pt x="2608" y="65000"/>
                    <a:pt x="2608" y="72500"/>
                    <a:pt x="2608" y="77500"/>
                  </a:cubicBezTo>
                  <a:cubicBezTo>
                    <a:pt x="2608" y="82500"/>
                    <a:pt x="0" y="90000"/>
                    <a:pt x="2608" y="95000"/>
                  </a:cubicBezTo>
                  <a:cubicBezTo>
                    <a:pt x="13043" y="97500"/>
                    <a:pt x="15652" y="110000"/>
                    <a:pt x="10434" y="117500"/>
                  </a:cubicBezTo>
                  <a:cubicBezTo>
                    <a:pt x="10434" y="120000"/>
                    <a:pt x="20869" y="120000"/>
                    <a:pt x="20869" y="120000"/>
                  </a:cubicBezTo>
                  <a:cubicBezTo>
                    <a:pt x="26086" y="120000"/>
                    <a:pt x="28695" y="115000"/>
                    <a:pt x="33913" y="110000"/>
                  </a:cubicBezTo>
                  <a:cubicBezTo>
                    <a:pt x="39130" y="105000"/>
                    <a:pt x="39130" y="97500"/>
                    <a:pt x="49565" y="102500"/>
                  </a:cubicBezTo>
                  <a:cubicBezTo>
                    <a:pt x="60000" y="107500"/>
                    <a:pt x="70434" y="110000"/>
                    <a:pt x="75652" y="97500"/>
                  </a:cubicBezTo>
                  <a:cubicBezTo>
                    <a:pt x="75652" y="95000"/>
                    <a:pt x="75652" y="92500"/>
                    <a:pt x="80869" y="92500"/>
                  </a:cubicBezTo>
                  <a:cubicBezTo>
                    <a:pt x="86086" y="92500"/>
                    <a:pt x="88695" y="87500"/>
                    <a:pt x="88695" y="85000"/>
                  </a:cubicBezTo>
                  <a:cubicBezTo>
                    <a:pt x="93913" y="77500"/>
                    <a:pt x="104347" y="70000"/>
                    <a:pt x="112173" y="65000"/>
                  </a:cubicBezTo>
                  <a:cubicBezTo>
                    <a:pt x="117391" y="62500"/>
                    <a:pt x="120000" y="60000"/>
                    <a:pt x="114782" y="55000"/>
                  </a:cubicBezTo>
                  <a:cubicBezTo>
                    <a:pt x="112173" y="52500"/>
                    <a:pt x="104347" y="55000"/>
                    <a:pt x="104347" y="52500"/>
                  </a:cubicBezTo>
                  <a:cubicBezTo>
                    <a:pt x="101739" y="50000"/>
                    <a:pt x="99130" y="47500"/>
                    <a:pt x="99130" y="42500"/>
                  </a:cubicBezTo>
                  <a:cubicBezTo>
                    <a:pt x="99130" y="42500"/>
                    <a:pt x="101739" y="40000"/>
                    <a:pt x="101739" y="37500"/>
                  </a:cubicBezTo>
                  <a:cubicBezTo>
                    <a:pt x="99130" y="37500"/>
                    <a:pt x="96521" y="37500"/>
                    <a:pt x="93913" y="35000"/>
                  </a:cubicBezTo>
                  <a:cubicBezTo>
                    <a:pt x="93913" y="35000"/>
                    <a:pt x="96521" y="32500"/>
                    <a:pt x="93913" y="32500"/>
                  </a:cubicBezTo>
                  <a:cubicBezTo>
                    <a:pt x="91304" y="32500"/>
                    <a:pt x="91304" y="30000"/>
                    <a:pt x="88695" y="30000"/>
                  </a:cubicBezTo>
                  <a:cubicBezTo>
                    <a:pt x="83478" y="27500"/>
                    <a:pt x="80869" y="25000"/>
                    <a:pt x="78260" y="17500"/>
                  </a:cubicBezTo>
                  <a:cubicBezTo>
                    <a:pt x="78260" y="15000"/>
                    <a:pt x="70434" y="5000"/>
                    <a:pt x="65217" y="5000"/>
                  </a:cubicBezTo>
                  <a:cubicBezTo>
                    <a:pt x="65217" y="5000"/>
                    <a:pt x="67826" y="5000"/>
                    <a:pt x="65217" y="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79" name="Google Shape;1179;p36"/>
            <p:cNvSpPr/>
            <p:nvPr/>
          </p:nvSpPr>
          <p:spPr>
            <a:xfrm>
              <a:off x="12824398" y="9775302"/>
              <a:ext cx="366243" cy="324926"/>
            </a:xfrm>
            <a:custGeom>
              <a:avLst/>
              <a:gdLst/>
              <a:ahLst/>
              <a:cxnLst/>
              <a:rect l="l" t="t" r="r" b="b"/>
              <a:pathLst>
                <a:path w="120000" h="120000" extrusionOk="0">
                  <a:moveTo>
                    <a:pt x="120000" y="75428"/>
                  </a:moveTo>
                  <a:cubicBezTo>
                    <a:pt x="120000" y="72000"/>
                    <a:pt x="116923" y="65142"/>
                    <a:pt x="116923" y="61714"/>
                  </a:cubicBezTo>
                  <a:cubicBezTo>
                    <a:pt x="116923" y="54857"/>
                    <a:pt x="120000" y="51428"/>
                    <a:pt x="120000" y="48000"/>
                  </a:cubicBezTo>
                  <a:cubicBezTo>
                    <a:pt x="120000" y="37714"/>
                    <a:pt x="120000" y="30857"/>
                    <a:pt x="116923" y="24000"/>
                  </a:cubicBezTo>
                  <a:cubicBezTo>
                    <a:pt x="116923" y="13714"/>
                    <a:pt x="89230" y="6857"/>
                    <a:pt x="83076" y="6857"/>
                  </a:cubicBezTo>
                  <a:cubicBezTo>
                    <a:pt x="83076" y="0"/>
                    <a:pt x="83076" y="0"/>
                    <a:pt x="73846" y="0"/>
                  </a:cubicBezTo>
                  <a:cubicBezTo>
                    <a:pt x="64615" y="0"/>
                    <a:pt x="64615" y="3428"/>
                    <a:pt x="58461" y="10285"/>
                  </a:cubicBezTo>
                  <a:cubicBezTo>
                    <a:pt x="55384" y="17142"/>
                    <a:pt x="46153" y="20571"/>
                    <a:pt x="40000" y="24000"/>
                  </a:cubicBezTo>
                  <a:cubicBezTo>
                    <a:pt x="36923" y="30857"/>
                    <a:pt x="33846" y="41142"/>
                    <a:pt x="27692" y="41142"/>
                  </a:cubicBezTo>
                  <a:cubicBezTo>
                    <a:pt x="21538" y="41142"/>
                    <a:pt x="15384" y="37714"/>
                    <a:pt x="6153" y="41142"/>
                  </a:cubicBezTo>
                  <a:cubicBezTo>
                    <a:pt x="0" y="44571"/>
                    <a:pt x="12307" y="51428"/>
                    <a:pt x="15384" y="54857"/>
                  </a:cubicBezTo>
                  <a:cubicBezTo>
                    <a:pt x="18461" y="61714"/>
                    <a:pt x="18461" y="68571"/>
                    <a:pt x="24615" y="72000"/>
                  </a:cubicBezTo>
                  <a:cubicBezTo>
                    <a:pt x="27692" y="75428"/>
                    <a:pt x="30769" y="78857"/>
                    <a:pt x="33846" y="78857"/>
                  </a:cubicBezTo>
                  <a:cubicBezTo>
                    <a:pt x="36923" y="78857"/>
                    <a:pt x="33846" y="82285"/>
                    <a:pt x="33846" y="82285"/>
                  </a:cubicBezTo>
                  <a:cubicBezTo>
                    <a:pt x="36923" y="82285"/>
                    <a:pt x="40000" y="85714"/>
                    <a:pt x="43076" y="85714"/>
                  </a:cubicBezTo>
                  <a:cubicBezTo>
                    <a:pt x="43076" y="89142"/>
                    <a:pt x="40000" y="92571"/>
                    <a:pt x="40000" y="96000"/>
                  </a:cubicBezTo>
                  <a:cubicBezTo>
                    <a:pt x="40000" y="99428"/>
                    <a:pt x="43076" y="106285"/>
                    <a:pt x="46153" y="106285"/>
                  </a:cubicBezTo>
                  <a:cubicBezTo>
                    <a:pt x="55384" y="106285"/>
                    <a:pt x="58461" y="106285"/>
                    <a:pt x="61538" y="116571"/>
                  </a:cubicBezTo>
                  <a:cubicBezTo>
                    <a:pt x="64615" y="120000"/>
                    <a:pt x="70769" y="116571"/>
                    <a:pt x="76923" y="120000"/>
                  </a:cubicBezTo>
                  <a:cubicBezTo>
                    <a:pt x="80000" y="120000"/>
                    <a:pt x="80000" y="120000"/>
                    <a:pt x="83076" y="120000"/>
                  </a:cubicBezTo>
                  <a:cubicBezTo>
                    <a:pt x="95384" y="120000"/>
                    <a:pt x="98461" y="116571"/>
                    <a:pt x="104615" y="106285"/>
                  </a:cubicBezTo>
                  <a:cubicBezTo>
                    <a:pt x="107692" y="102857"/>
                    <a:pt x="110769" y="96000"/>
                    <a:pt x="110769" y="92571"/>
                  </a:cubicBezTo>
                  <a:cubicBezTo>
                    <a:pt x="113846" y="85714"/>
                    <a:pt x="120000" y="82285"/>
                    <a:pt x="120000" y="7542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0" name="Google Shape;1180;p36"/>
            <p:cNvSpPr/>
            <p:nvPr/>
          </p:nvSpPr>
          <p:spPr>
            <a:xfrm>
              <a:off x="13069621" y="10259505"/>
              <a:ext cx="92356" cy="105124"/>
            </a:xfrm>
            <a:custGeom>
              <a:avLst/>
              <a:gdLst/>
              <a:ahLst/>
              <a:cxnLst/>
              <a:rect l="l" t="t" r="r" b="b"/>
              <a:pathLst>
                <a:path w="120000" h="120000" extrusionOk="0">
                  <a:moveTo>
                    <a:pt x="60000" y="10909"/>
                  </a:moveTo>
                  <a:cubicBezTo>
                    <a:pt x="0" y="21818"/>
                    <a:pt x="36000" y="120000"/>
                    <a:pt x="84000" y="98181"/>
                  </a:cubicBezTo>
                  <a:cubicBezTo>
                    <a:pt x="120000" y="87272"/>
                    <a:pt x="108000" y="0"/>
                    <a:pt x="60000" y="10909"/>
                  </a:cubicBezTo>
                  <a:cubicBezTo>
                    <a:pt x="36000" y="10909"/>
                    <a:pt x="72000" y="10909"/>
                    <a:pt x="60000" y="1090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1" name="Google Shape;1181;p36"/>
            <p:cNvSpPr/>
            <p:nvPr/>
          </p:nvSpPr>
          <p:spPr>
            <a:xfrm>
              <a:off x="12442232" y="10090673"/>
              <a:ext cx="738853" cy="646665"/>
            </a:xfrm>
            <a:custGeom>
              <a:avLst/>
              <a:gdLst/>
              <a:ahLst/>
              <a:cxnLst/>
              <a:rect l="l" t="t" r="r" b="b"/>
              <a:pathLst>
                <a:path w="120000" h="120000" extrusionOk="0">
                  <a:moveTo>
                    <a:pt x="112405" y="46956"/>
                  </a:moveTo>
                  <a:cubicBezTo>
                    <a:pt x="107848" y="46956"/>
                    <a:pt x="103291" y="41739"/>
                    <a:pt x="104810" y="38260"/>
                  </a:cubicBezTo>
                  <a:cubicBezTo>
                    <a:pt x="104810" y="34782"/>
                    <a:pt x="107848" y="33043"/>
                    <a:pt x="109367" y="33043"/>
                  </a:cubicBezTo>
                  <a:cubicBezTo>
                    <a:pt x="110886" y="33043"/>
                    <a:pt x="112405" y="34782"/>
                    <a:pt x="113924" y="34782"/>
                  </a:cubicBezTo>
                  <a:cubicBezTo>
                    <a:pt x="113924" y="29565"/>
                    <a:pt x="115443" y="24347"/>
                    <a:pt x="113924" y="19130"/>
                  </a:cubicBezTo>
                  <a:cubicBezTo>
                    <a:pt x="112405" y="17391"/>
                    <a:pt x="110886" y="13913"/>
                    <a:pt x="110886" y="12173"/>
                  </a:cubicBezTo>
                  <a:cubicBezTo>
                    <a:pt x="109367" y="8695"/>
                    <a:pt x="109367" y="5217"/>
                    <a:pt x="109367" y="1739"/>
                  </a:cubicBezTo>
                  <a:cubicBezTo>
                    <a:pt x="106329" y="3478"/>
                    <a:pt x="101772" y="1739"/>
                    <a:pt x="100253" y="1739"/>
                  </a:cubicBezTo>
                  <a:cubicBezTo>
                    <a:pt x="95696" y="0"/>
                    <a:pt x="92658" y="0"/>
                    <a:pt x="91139" y="3478"/>
                  </a:cubicBezTo>
                  <a:cubicBezTo>
                    <a:pt x="88101" y="5217"/>
                    <a:pt x="85063" y="5217"/>
                    <a:pt x="83544" y="8695"/>
                  </a:cubicBezTo>
                  <a:cubicBezTo>
                    <a:pt x="82025" y="10434"/>
                    <a:pt x="78987" y="12173"/>
                    <a:pt x="77468" y="13913"/>
                  </a:cubicBezTo>
                  <a:cubicBezTo>
                    <a:pt x="75949" y="15652"/>
                    <a:pt x="75949" y="19130"/>
                    <a:pt x="74430" y="20869"/>
                  </a:cubicBezTo>
                  <a:cubicBezTo>
                    <a:pt x="72911" y="24347"/>
                    <a:pt x="69873" y="20869"/>
                    <a:pt x="68354" y="24347"/>
                  </a:cubicBezTo>
                  <a:cubicBezTo>
                    <a:pt x="66835" y="26086"/>
                    <a:pt x="68354" y="27826"/>
                    <a:pt x="66835" y="29565"/>
                  </a:cubicBezTo>
                  <a:cubicBezTo>
                    <a:pt x="63797" y="36521"/>
                    <a:pt x="56202" y="31304"/>
                    <a:pt x="51645" y="29565"/>
                  </a:cubicBezTo>
                  <a:cubicBezTo>
                    <a:pt x="47088" y="26086"/>
                    <a:pt x="45569" y="33043"/>
                    <a:pt x="42531" y="36521"/>
                  </a:cubicBezTo>
                  <a:cubicBezTo>
                    <a:pt x="41012" y="38260"/>
                    <a:pt x="39493" y="41739"/>
                    <a:pt x="36455" y="41739"/>
                  </a:cubicBezTo>
                  <a:cubicBezTo>
                    <a:pt x="36455" y="41739"/>
                    <a:pt x="30379" y="41739"/>
                    <a:pt x="30379" y="40000"/>
                  </a:cubicBezTo>
                  <a:cubicBezTo>
                    <a:pt x="33417" y="34782"/>
                    <a:pt x="31898" y="26086"/>
                    <a:pt x="25822" y="24347"/>
                  </a:cubicBezTo>
                  <a:cubicBezTo>
                    <a:pt x="25822" y="33043"/>
                    <a:pt x="25822" y="41739"/>
                    <a:pt x="25822" y="50434"/>
                  </a:cubicBezTo>
                  <a:cubicBezTo>
                    <a:pt x="25822" y="50434"/>
                    <a:pt x="27341" y="55652"/>
                    <a:pt x="25822" y="57391"/>
                  </a:cubicBezTo>
                  <a:cubicBezTo>
                    <a:pt x="21265" y="60869"/>
                    <a:pt x="19746" y="62608"/>
                    <a:pt x="13670" y="60869"/>
                  </a:cubicBezTo>
                  <a:cubicBezTo>
                    <a:pt x="12151" y="60869"/>
                    <a:pt x="10632" y="60869"/>
                    <a:pt x="9113" y="59130"/>
                  </a:cubicBezTo>
                  <a:cubicBezTo>
                    <a:pt x="7594" y="55652"/>
                    <a:pt x="6075" y="53913"/>
                    <a:pt x="3037" y="57391"/>
                  </a:cubicBezTo>
                  <a:cubicBezTo>
                    <a:pt x="0" y="60869"/>
                    <a:pt x="3037" y="66086"/>
                    <a:pt x="4556" y="69565"/>
                  </a:cubicBezTo>
                  <a:cubicBezTo>
                    <a:pt x="6075" y="71304"/>
                    <a:pt x="7594" y="74782"/>
                    <a:pt x="7594" y="78260"/>
                  </a:cubicBezTo>
                  <a:cubicBezTo>
                    <a:pt x="10632" y="85217"/>
                    <a:pt x="16708" y="88695"/>
                    <a:pt x="13670" y="97391"/>
                  </a:cubicBezTo>
                  <a:cubicBezTo>
                    <a:pt x="12151" y="100869"/>
                    <a:pt x="10632" y="100869"/>
                    <a:pt x="12151" y="104347"/>
                  </a:cubicBezTo>
                  <a:cubicBezTo>
                    <a:pt x="13670" y="106086"/>
                    <a:pt x="13670" y="107826"/>
                    <a:pt x="13670" y="107826"/>
                  </a:cubicBezTo>
                  <a:cubicBezTo>
                    <a:pt x="15189" y="109565"/>
                    <a:pt x="13670" y="113043"/>
                    <a:pt x="15189" y="114782"/>
                  </a:cubicBezTo>
                  <a:cubicBezTo>
                    <a:pt x="15189" y="114782"/>
                    <a:pt x="15189" y="111304"/>
                    <a:pt x="16708" y="111304"/>
                  </a:cubicBezTo>
                  <a:cubicBezTo>
                    <a:pt x="16708" y="111304"/>
                    <a:pt x="21265" y="116521"/>
                    <a:pt x="22784" y="118260"/>
                  </a:cubicBezTo>
                  <a:cubicBezTo>
                    <a:pt x="25822" y="120000"/>
                    <a:pt x="28860" y="114782"/>
                    <a:pt x="31898" y="114782"/>
                  </a:cubicBezTo>
                  <a:cubicBezTo>
                    <a:pt x="34936" y="113043"/>
                    <a:pt x="37974" y="116521"/>
                    <a:pt x="39493" y="113043"/>
                  </a:cubicBezTo>
                  <a:cubicBezTo>
                    <a:pt x="42531" y="111304"/>
                    <a:pt x="44050" y="111304"/>
                    <a:pt x="47088" y="111304"/>
                  </a:cubicBezTo>
                  <a:cubicBezTo>
                    <a:pt x="50126" y="111304"/>
                    <a:pt x="53164" y="111304"/>
                    <a:pt x="57721" y="111304"/>
                  </a:cubicBezTo>
                  <a:cubicBezTo>
                    <a:pt x="57721" y="111304"/>
                    <a:pt x="59240" y="111304"/>
                    <a:pt x="59240" y="111304"/>
                  </a:cubicBezTo>
                  <a:cubicBezTo>
                    <a:pt x="60759" y="111304"/>
                    <a:pt x="60759" y="109565"/>
                    <a:pt x="62278" y="109565"/>
                  </a:cubicBezTo>
                  <a:cubicBezTo>
                    <a:pt x="62278" y="109565"/>
                    <a:pt x="62278" y="107826"/>
                    <a:pt x="63797" y="107826"/>
                  </a:cubicBezTo>
                  <a:cubicBezTo>
                    <a:pt x="63797" y="109565"/>
                    <a:pt x="63797" y="113043"/>
                    <a:pt x="66835" y="113043"/>
                  </a:cubicBezTo>
                  <a:cubicBezTo>
                    <a:pt x="66835" y="113043"/>
                    <a:pt x="65316" y="106086"/>
                    <a:pt x="69873" y="107826"/>
                  </a:cubicBezTo>
                  <a:cubicBezTo>
                    <a:pt x="75949" y="109565"/>
                    <a:pt x="82025" y="102608"/>
                    <a:pt x="86582" y="97391"/>
                  </a:cubicBezTo>
                  <a:cubicBezTo>
                    <a:pt x="91139" y="93913"/>
                    <a:pt x="94177" y="88695"/>
                    <a:pt x="98734" y="83478"/>
                  </a:cubicBezTo>
                  <a:cubicBezTo>
                    <a:pt x="103291" y="78260"/>
                    <a:pt x="104810" y="71304"/>
                    <a:pt x="109367" y="64347"/>
                  </a:cubicBezTo>
                  <a:cubicBezTo>
                    <a:pt x="110886" y="62608"/>
                    <a:pt x="115443" y="60869"/>
                    <a:pt x="116962" y="57391"/>
                  </a:cubicBezTo>
                  <a:cubicBezTo>
                    <a:pt x="118481" y="53913"/>
                    <a:pt x="120000" y="46956"/>
                    <a:pt x="120000" y="43478"/>
                  </a:cubicBezTo>
                  <a:cubicBezTo>
                    <a:pt x="118481" y="43478"/>
                    <a:pt x="116962" y="43478"/>
                    <a:pt x="115443" y="43478"/>
                  </a:cubicBezTo>
                  <a:cubicBezTo>
                    <a:pt x="113924" y="43478"/>
                    <a:pt x="113924" y="46956"/>
                    <a:pt x="112405" y="46956"/>
                  </a:cubicBezTo>
                  <a:close/>
                  <a:moveTo>
                    <a:pt x="94177" y="67826"/>
                  </a:moveTo>
                  <a:cubicBezTo>
                    <a:pt x="92658" y="67826"/>
                    <a:pt x="92658" y="71304"/>
                    <a:pt x="92658" y="71304"/>
                  </a:cubicBezTo>
                  <a:cubicBezTo>
                    <a:pt x="91139" y="74782"/>
                    <a:pt x="88101" y="73043"/>
                    <a:pt x="86582" y="74782"/>
                  </a:cubicBezTo>
                  <a:cubicBezTo>
                    <a:pt x="85063" y="74782"/>
                    <a:pt x="85063" y="76521"/>
                    <a:pt x="83544" y="76521"/>
                  </a:cubicBezTo>
                  <a:cubicBezTo>
                    <a:pt x="80506" y="76521"/>
                    <a:pt x="78987" y="73043"/>
                    <a:pt x="78987" y="71304"/>
                  </a:cubicBezTo>
                  <a:cubicBezTo>
                    <a:pt x="77468" y="67826"/>
                    <a:pt x="82025" y="62608"/>
                    <a:pt x="85063" y="60869"/>
                  </a:cubicBezTo>
                  <a:cubicBezTo>
                    <a:pt x="86582" y="59130"/>
                    <a:pt x="89620" y="59130"/>
                    <a:pt x="91139" y="60869"/>
                  </a:cubicBezTo>
                  <a:cubicBezTo>
                    <a:pt x="92658" y="62608"/>
                    <a:pt x="97215" y="66086"/>
                    <a:pt x="94177" y="67826"/>
                  </a:cubicBezTo>
                  <a:cubicBezTo>
                    <a:pt x="92658" y="67826"/>
                    <a:pt x="95696" y="66086"/>
                    <a:pt x="94177" y="6782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2" name="Google Shape;1182;p36"/>
            <p:cNvSpPr/>
            <p:nvPr/>
          </p:nvSpPr>
          <p:spPr>
            <a:xfrm>
              <a:off x="12919938" y="10399671"/>
              <a:ext cx="121018" cy="124237"/>
            </a:xfrm>
            <a:custGeom>
              <a:avLst/>
              <a:gdLst/>
              <a:ahLst/>
              <a:cxnLst/>
              <a:rect l="l" t="t" r="r" b="b"/>
              <a:pathLst>
                <a:path w="120000" h="120000" extrusionOk="0">
                  <a:moveTo>
                    <a:pt x="101538" y="36923"/>
                  </a:moveTo>
                  <a:cubicBezTo>
                    <a:pt x="83076" y="18461"/>
                    <a:pt x="46153" y="0"/>
                    <a:pt x="27692" y="27692"/>
                  </a:cubicBezTo>
                  <a:cubicBezTo>
                    <a:pt x="9230" y="46153"/>
                    <a:pt x="0" y="64615"/>
                    <a:pt x="18461" y="83076"/>
                  </a:cubicBezTo>
                  <a:cubicBezTo>
                    <a:pt x="36923" y="120000"/>
                    <a:pt x="46153" y="83076"/>
                    <a:pt x="64615" y="83076"/>
                  </a:cubicBezTo>
                  <a:cubicBezTo>
                    <a:pt x="92307" y="83076"/>
                    <a:pt x="120000" y="46153"/>
                    <a:pt x="101538" y="36923"/>
                  </a:cubicBezTo>
                  <a:cubicBezTo>
                    <a:pt x="92307" y="27692"/>
                    <a:pt x="110769" y="36923"/>
                    <a:pt x="101538" y="3692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3" name="Google Shape;1183;p36"/>
            <p:cNvSpPr/>
            <p:nvPr/>
          </p:nvSpPr>
          <p:spPr>
            <a:xfrm>
              <a:off x="12263888" y="9240129"/>
              <a:ext cx="47770" cy="76452"/>
            </a:xfrm>
            <a:custGeom>
              <a:avLst/>
              <a:gdLst/>
              <a:ahLst/>
              <a:cxnLst/>
              <a:rect l="l" t="t" r="r" b="b"/>
              <a:pathLst>
                <a:path w="120000" h="120000" extrusionOk="0">
                  <a:moveTo>
                    <a:pt x="48000" y="75000"/>
                  </a:moveTo>
                  <a:cubicBezTo>
                    <a:pt x="48000" y="60000"/>
                    <a:pt x="96000" y="30000"/>
                    <a:pt x="120000" y="15000"/>
                  </a:cubicBezTo>
                  <a:cubicBezTo>
                    <a:pt x="96000" y="0"/>
                    <a:pt x="48000" y="30000"/>
                    <a:pt x="24000" y="45000"/>
                  </a:cubicBezTo>
                  <a:cubicBezTo>
                    <a:pt x="0" y="60000"/>
                    <a:pt x="0" y="90000"/>
                    <a:pt x="0" y="120000"/>
                  </a:cubicBezTo>
                  <a:cubicBezTo>
                    <a:pt x="48000" y="105000"/>
                    <a:pt x="48000" y="90000"/>
                    <a:pt x="48000" y="75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4" name="Google Shape;1184;p36"/>
            <p:cNvSpPr/>
            <p:nvPr/>
          </p:nvSpPr>
          <p:spPr>
            <a:xfrm>
              <a:off x="12219300" y="8857867"/>
              <a:ext cx="324842" cy="420492"/>
            </a:xfrm>
            <a:custGeom>
              <a:avLst/>
              <a:gdLst/>
              <a:ahLst/>
              <a:cxnLst/>
              <a:rect l="l" t="t" r="r" b="b"/>
              <a:pathLst>
                <a:path w="120000" h="120000" extrusionOk="0">
                  <a:moveTo>
                    <a:pt x="37714" y="117333"/>
                  </a:moveTo>
                  <a:cubicBezTo>
                    <a:pt x="41142" y="117333"/>
                    <a:pt x="48000" y="112000"/>
                    <a:pt x="51428" y="109333"/>
                  </a:cubicBezTo>
                  <a:cubicBezTo>
                    <a:pt x="58285" y="106666"/>
                    <a:pt x="51428" y="114666"/>
                    <a:pt x="54857" y="114666"/>
                  </a:cubicBezTo>
                  <a:cubicBezTo>
                    <a:pt x="54857" y="114666"/>
                    <a:pt x="78857" y="104000"/>
                    <a:pt x="78857" y="98666"/>
                  </a:cubicBezTo>
                  <a:cubicBezTo>
                    <a:pt x="78857" y="88000"/>
                    <a:pt x="78857" y="77333"/>
                    <a:pt x="85714" y="69333"/>
                  </a:cubicBezTo>
                  <a:cubicBezTo>
                    <a:pt x="92571" y="58666"/>
                    <a:pt x="102857" y="50666"/>
                    <a:pt x="106285" y="42666"/>
                  </a:cubicBezTo>
                  <a:cubicBezTo>
                    <a:pt x="109714" y="34666"/>
                    <a:pt x="109714" y="29333"/>
                    <a:pt x="113142" y="21333"/>
                  </a:cubicBezTo>
                  <a:cubicBezTo>
                    <a:pt x="113142" y="16000"/>
                    <a:pt x="120000" y="10666"/>
                    <a:pt x="120000" y="5333"/>
                  </a:cubicBezTo>
                  <a:cubicBezTo>
                    <a:pt x="113142" y="5333"/>
                    <a:pt x="106285" y="0"/>
                    <a:pt x="99428" y="2666"/>
                  </a:cubicBezTo>
                  <a:cubicBezTo>
                    <a:pt x="96000" y="2666"/>
                    <a:pt x="89142" y="2666"/>
                    <a:pt x="89142" y="5333"/>
                  </a:cubicBezTo>
                  <a:cubicBezTo>
                    <a:pt x="85714" y="10666"/>
                    <a:pt x="85714" y="13333"/>
                    <a:pt x="85714" y="16000"/>
                  </a:cubicBezTo>
                  <a:cubicBezTo>
                    <a:pt x="82285" y="24000"/>
                    <a:pt x="78857" y="26666"/>
                    <a:pt x="68571" y="26666"/>
                  </a:cubicBezTo>
                  <a:cubicBezTo>
                    <a:pt x="58285" y="24000"/>
                    <a:pt x="44571" y="21333"/>
                    <a:pt x="34285" y="21333"/>
                  </a:cubicBezTo>
                  <a:cubicBezTo>
                    <a:pt x="34285" y="26666"/>
                    <a:pt x="30857" y="37333"/>
                    <a:pt x="44571" y="34666"/>
                  </a:cubicBezTo>
                  <a:cubicBezTo>
                    <a:pt x="58285" y="29333"/>
                    <a:pt x="48000" y="45333"/>
                    <a:pt x="48000" y="50666"/>
                  </a:cubicBezTo>
                  <a:cubicBezTo>
                    <a:pt x="48000" y="53333"/>
                    <a:pt x="48000" y="56000"/>
                    <a:pt x="51428" y="58666"/>
                  </a:cubicBezTo>
                  <a:cubicBezTo>
                    <a:pt x="54857" y="61333"/>
                    <a:pt x="54857" y="64000"/>
                    <a:pt x="54857" y="66666"/>
                  </a:cubicBezTo>
                  <a:cubicBezTo>
                    <a:pt x="54857" y="72000"/>
                    <a:pt x="54857" y="80000"/>
                    <a:pt x="51428" y="85333"/>
                  </a:cubicBezTo>
                  <a:cubicBezTo>
                    <a:pt x="51428" y="88000"/>
                    <a:pt x="44571" y="82666"/>
                    <a:pt x="44571" y="82666"/>
                  </a:cubicBezTo>
                  <a:cubicBezTo>
                    <a:pt x="37714" y="82666"/>
                    <a:pt x="37714" y="88000"/>
                    <a:pt x="34285" y="85333"/>
                  </a:cubicBezTo>
                  <a:cubicBezTo>
                    <a:pt x="34285" y="82666"/>
                    <a:pt x="30857" y="80000"/>
                    <a:pt x="27428" y="77333"/>
                  </a:cubicBezTo>
                  <a:cubicBezTo>
                    <a:pt x="24000" y="77333"/>
                    <a:pt x="24000" y="82666"/>
                    <a:pt x="20571" y="85333"/>
                  </a:cubicBezTo>
                  <a:cubicBezTo>
                    <a:pt x="20571" y="85333"/>
                    <a:pt x="13714" y="85333"/>
                    <a:pt x="13714" y="85333"/>
                  </a:cubicBezTo>
                  <a:cubicBezTo>
                    <a:pt x="6857" y="85333"/>
                    <a:pt x="10285" y="90666"/>
                    <a:pt x="10285" y="93333"/>
                  </a:cubicBezTo>
                  <a:cubicBezTo>
                    <a:pt x="13714" y="101333"/>
                    <a:pt x="10285" y="98666"/>
                    <a:pt x="0" y="104000"/>
                  </a:cubicBezTo>
                  <a:cubicBezTo>
                    <a:pt x="6857" y="109333"/>
                    <a:pt x="13714" y="112000"/>
                    <a:pt x="17142" y="120000"/>
                  </a:cubicBezTo>
                  <a:cubicBezTo>
                    <a:pt x="20571" y="117333"/>
                    <a:pt x="24000" y="114666"/>
                    <a:pt x="27428" y="112000"/>
                  </a:cubicBezTo>
                  <a:cubicBezTo>
                    <a:pt x="34285" y="109333"/>
                    <a:pt x="34285" y="114666"/>
                    <a:pt x="37714" y="117333"/>
                  </a:cubicBezTo>
                  <a:cubicBezTo>
                    <a:pt x="41142" y="117333"/>
                    <a:pt x="34285" y="114666"/>
                    <a:pt x="37714" y="117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5" name="Google Shape;1185;p36"/>
            <p:cNvSpPr/>
            <p:nvPr/>
          </p:nvSpPr>
          <p:spPr>
            <a:xfrm>
              <a:off x="12359429" y="8520197"/>
              <a:ext cx="595542" cy="420492"/>
            </a:xfrm>
            <a:custGeom>
              <a:avLst/>
              <a:gdLst/>
              <a:ahLst/>
              <a:cxnLst/>
              <a:rect l="l" t="t" r="r" b="b"/>
              <a:pathLst>
                <a:path w="120000" h="120000" extrusionOk="0">
                  <a:moveTo>
                    <a:pt x="22500" y="98666"/>
                  </a:moveTo>
                  <a:cubicBezTo>
                    <a:pt x="24375" y="98666"/>
                    <a:pt x="30000" y="96000"/>
                    <a:pt x="31875" y="98666"/>
                  </a:cubicBezTo>
                  <a:cubicBezTo>
                    <a:pt x="31875" y="101333"/>
                    <a:pt x="37500" y="101333"/>
                    <a:pt x="37500" y="101333"/>
                  </a:cubicBezTo>
                  <a:cubicBezTo>
                    <a:pt x="39375" y="96000"/>
                    <a:pt x="37500" y="90666"/>
                    <a:pt x="39375" y="88000"/>
                  </a:cubicBezTo>
                  <a:cubicBezTo>
                    <a:pt x="39375" y="85333"/>
                    <a:pt x="43125" y="77333"/>
                    <a:pt x="46875" y="80000"/>
                  </a:cubicBezTo>
                  <a:cubicBezTo>
                    <a:pt x="50625" y="80000"/>
                    <a:pt x="52500" y="85333"/>
                    <a:pt x="56250" y="88000"/>
                  </a:cubicBezTo>
                  <a:cubicBezTo>
                    <a:pt x="60000" y="90666"/>
                    <a:pt x="63750" y="90666"/>
                    <a:pt x="67500" y="90666"/>
                  </a:cubicBezTo>
                  <a:cubicBezTo>
                    <a:pt x="69375" y="90666"/>
                    <a:pt x="73125" y="93333"/>
                    <a:pt x="73125" y="90666"/>
                  </a:cubicBezTo>
                  <a:cubicBezTo>
                    <a:pt x="75000" y="88000"/>
                    <a:pt x="75000" y="77333"/>
                    <a:pt x="76875" y="80000"/>
                  </a:cubicBezTo>
                  <a:cubicBezTo>
                    <a:pt x="80625" y="82666"/>
                    <a:pt x="80625" y="82666"/>
                    <a:pt x="84375" y="82666"/>
                  </a:cubicBezTo>
                  <a:cubicBezTo>
                    <a:pt x="88125" y="80000"/>
                    <a:pt x="90000" y="82666"/>
                    <a:pt x="93750" y="82666"/>
                  </a:cubicBezTo>
                  <a:cubicBezTo>
                    <a:pt x="97500" y="82666"/>
                    <a:pt x="99375" y="74666"/>
                    <a:pt x="103125" y="77333"/>
                  </a:cubicBezTo>
                  <a:cubicBezTo>
                    <a:pt x="105000" y="77333"/>
                    <a:pt x="108750" y="82666"/>
                    <a:pt x="112500" y="80000"/>
                  </a:cubicBezTo>
                  <a:cubicBezTo>
                    <a:pt x="120000" y="74666"/>
                    <a:pt x="110625" y="69333"/>
                    <a:pt x="108750" y="64000"/>
                  </a:cubicBezTo>
                  <a:cubicBezTo>
                    <a:pt x="106875" y="58666"/>
                    <a:pt x="106875" y="56000"/>
                    <a:pt x="103125" y="53333"/>
                  </a:cubicBezTo>
                  <a:cubicBezTo>
                    <a:pt x="99375" y="50666"/>
                    <a:pt x="97500" y="48000"/>
                    <a:pt x="95625" y="42666"/>
                  </a:cubicBezTo>
                  <a:cubicBezTo>
                    <a:pt x="95625" y="37333"/>
                    <a:pt x="91875" y="37333"/>
                    <a:pt x="88125" y="34666"/>
                  </a:cubicBezTo>
                  <a:cubicBezTo>
                    <a:pt x="88125" y="34666"/>
                    <a:pt x="88125" y="32000"/>
                    <a:pt x="86250" y="32000"/>
                  </a:cubicBezTo>
                  <a:cubicBezTo>
                    <a:pt x="86250" y="32000"/>
                    <a:pt x="82500" y="32000"/>
                    <a:pt x="82500" y="32000"/>
                  </a:cubicBezTo>
                  <a:cubicBezTo>
                    <a:pt x="80625" y="29333"/>
                    <a:pt x="82500" y="18666"/>
                    <a:pt x="82500" y="16000"/>
                  </a:cubicBezTo>
                  <a:cubicBezTo>
                    <a:pt x="82500" y="10666"/>
                    <a:pt x="78750" y="8000"/>
                    <a:pt x="76875" y="2666"/>
                  </a:cubicBezTo>
                  <a:cubicBezTo>
                    <a:pt x="76875" y="2666"/>
                    <a:pt x="76875" y="0"/>
                    <a:pt x="76875" y="0"/>
                  </a:cubicBezTo>
                  <a:cubicBezTo>
                    <a:pt x="75000" y="0"/>
                    <a:pt x="73125" y="0"/>
                    <a:pt x="71250" y="0"/>
                  </a:cubicBezTo>
                  <a:cubicBezTo>
                    <a:pt x="67500" y="2666"/>
                    <a:pt x="67500" y="2666"/>
                    <a:pt x="65625" y="8000"/>
                  </a:cubicBezTo>
                  <a:cubicBezTo>
                    <a:pt x="65625" y="16000"/>
                    <a:pt x="52500" y="26666"/>
                    <a:pt x="48750" y="26666"/>
                  </a:cubicBezTo>
                  <a:cubicBezTo>
                    <a:pt x="46875" y="26666"/>
                    <a:pt x="39375" y="26666"/>
                    <a:pt x="41250" y="29333"/>
                  </a:cubicBezTo>
                  <a:cubicBezTo>
                    <a:pt x="43125" y="34666"/>
                    <a:pt x="37500" y="40000"/>
                    <a:pt x="35625" y="40000"/>
                  </a:cubicBezTo>
                  <a:cubicBezTo>
                    <a:pt x="31875" y="42666"/>
                    <a:pt x="28125" y="45333"/>
                    <a:pt x="24375" y="45333"/>
                  </a:cubicBezTo>
                  <a:cubicBezTo>
                    <a:pt x="20625" y="48000"/>
                    <a:pt x="20625" y="42666"/>
                    <a:pt x="16875" y="45333"/>
                  </a:cubicBezTo>
                  <a:cubicBezTo>
                    <a:pt x="13125" y="48000"/>
                    <a:pt x="11250" y="45333"/>
                    <a:pt x="11250" y="48000"/>
                  </a:cubicBezTo>
                  <a:cubicBezTo>
                    <a:pt x="9375" y="53333"/>
                    <a:pt x="7500" y="58666"/>
                    <a:pt x="5625" y="61333"/>
                  </a:cubicBezTo>
                  <a:cubicBezTo>
                    <a:pt x="0" y="72000"/>
                    <a:pt x="3750" y="80000"/>
                    <a:pt x="7500" y="90666"/>
                  </a:cubicBezTo>
                  <a:cubicBezTo>
                    <a:pt x="9375" y="96000"/>
                    <a:pt x="9375" y="98666"/>
                    <a:pt x="11250" y="104000"/>
                  </a:cubicBezTo>
                  <a:cubicBezTo>
                    <a:pt x="15000" y="109333"/>
                    <a:pt x="16875" y="112000"/>
                    <a:pt x="16875" y="120000"/>
                  </a:cubicBezTo>
                  <a:cubicBezTo>
                    <a:pt x="16875" y="117333"/>
                    <a:pt x="18750" y="98666"/>
                    <a:pt x="22500" y="98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6" name="Google Shape;1186;p36"/>
            <p:cNvSpPr/>
            <p:nvPr/>
          </p:nvSpPr>
          <p:spPr>
            <a:xfrm>
              <a:off x="11697008" y="7921315"/>
              <a:ext cx="1092359" cy="767717"/>
            </a:xfrm>
            <a:custGeom>
              <a:avLst/>
              <a:gdLst/>
              <a:ahLst/>
              <a:cxnLst/>
              <a:rect l="l" t="t" r="r" b="b"/>
              <a:pathLst>
                <a:path w="120000" h="120000" extrusionOk="0">
                  <a:moveTo>
                    <a:pt x="82051" y="118536"/>
                  </a:moveTo>
                  <a:cubicBezTo>
                    <a:pt x="83076" y="117073"/>
                    <a:pt x="84102" y="120000"/>
                    <a:pt x="85128" y="120000"/>
                  </a:cubicBezTo>
                  <a:cubicBezTo>
                    <a:pt x="87179" y="118536"/>
                    <a:pt x="89230" y="117073"/>
                    <a:pt x="91282" y="115609"/>
                  </a:cubicBezTo>
                  <a:cubicBezTo>
                    <a:pt x="92307" y="115609"/>
                    <a:pt x="95384" y="114146"/>
                    <a:pt x="95384" y="111219"/>
                  </a:cubicBezTo>
                  <a:cubicBezTo>
                    <a:pt x="95384" y="108292"/>
                    <a:pt x="96410" y="109756"/>
                    <a:pt x="98461" y="108292"/>
                  </a:cubicBezTo>
                  <a:cubicBezTo>
                    <a:pt x="101538" y="108292"/>
                    <a:pt x="105641" y="103902"/>
                    <a:pt x="107692" y="99512"/>
                  </a:cubicBezTo>
                  <a:cubicBezTo>
                    <a:pt x="108717" y="98048"/>
                    <a:pt x="108717" y="96585"/>
                    <a:pt x="109743" y="95121"/>
                  </a:cubicBezTo>
                  <a:cubicBezTo>
                    <a:pt x="110769" y="93658"/>
                    <a:pt x="112820" y="93658"/>
                    <a:pt x="114871" y="93658"/>
                  </a:cubicBezTo>
                  <a:cubicBezTo>
                    <a:pt x="114871" y="90731"/>
                    <a:pt x="112820" y="89268"/>
                    <a:pt x="111794" y="86341"/>
                  </a:cubicBezTo>
                  <a:cubicBezTo>
                    <a:pt x="111794" y="84878"/>
                    <a:pt x="112820" y="80487"/>
                    <a:pt x="109743" y="80487"/>
                  </a:cubicBezTo>
                  <a:cubicBezTo>
                    <a:pt x="108717" y="80487"/>
                    <a:pt x="111794" y="77560"/>
                    <a:pt x="110769" y="76097"/>
                  </a:cubicBezTo>
                  <a:cubicBezTo>
                    <a:pt x="110769" y="71707"/>
                    <a:pt x="111794" y="70243"/>
                    <a:pt x="112820" y="67317"/>
                  </a:cubicBezTo>
                  <a:cubicBezTo>
                    <a:pt x="112820" y="64390"/>
                    <a:pt x="114871" y="64390"/>
                    <a:pt x="114871" y="61463"/>
                  </a:cubicBezTo>
                  <a:cubicBezTo>
                    <a:pt x="114871" y="60000"/>
                    <a:pt x="115897" y="58536"/>
                    <a:pt x="116923" y="58536"/>
                  </a:cubicBezTo>
                  <a:cubicBezTo>
                    <a:pt x="120000" y="58536"/>
                    <a:pt x="120000" y="58536"/>
                    <a:pt x="120000" y="55609"/>
                  </a:cubicBezTo>
                  <a:cubicBezTo>
                    <a:pt x="120000" y="46829"/>
                    <a:pt x="120000" y="39512"/>
                    <a:pt x="120000" y="30731"/>
                  </a:cubicBezTo>
                  <a:cubicBezTo>
                    <a:pt x="120000" y="27804"/>
                    <a:pt x="115897" y="26341"/>
                    <a:pt x="113846" y="24878"/>
                  </a:cubicBezTo>
                  <a:cubicBezTo>
                    <a:pt x="103589" y="17560"/>
                    <a:pt x="93333" y="8780"/>
                    <a:pt x="83076" y="1463"/>
                  </a:cubicBezTo>
                  <a:cubicBezTo>
                    <a:pt x="82051" y="1463"/>
                    <a:pt x="82051" y="0"/>
                    <a:pt x="81025" y="0"/>
                  </a:cubicBezTo>
                  <a:cubicBezTo>
                    <a:pt x="80000" y="1463"/>
                    <a:pt x="77948" y="2926"/>
                    <a:pt x="76923" y="2926"/>
                  </a:cubicBezTo>
                  <a:cubicBezTo>
                    <a:pt x="75897" y="4390"/>
                    <a:pt x="73846" y="7317"/>
                    <a:pt x="72820" y="7317"/>
                  </a:cubicBezTo>
                  <a:cubicBezTo>
                    <a:pt x="71794" y="7317"/>
                    <a:pt x="70769" y="4390"/>
                    <a:pt x="68717" y="2926"/>
                  </a:cubicBezTo>
                  <a:cubicBezTo>
                    <a:pt x="67692" y="1463"/>
                    <a:pt x="66666" y="1463"/>
                    <a:pt x="65641" y="1463"/>
                  </a:cubicBezTo>
                  <a:cubicBezTo>
                    <a:pt x="63589" y="0"/>
                    <a:pt x="62564" y="0"/>
                    <a:pt x="60512" y="1463"/>
                  </a:cubicBezTo>
                  <a:cubicBezTo>
                    <a:pt x="53333" y="7317"/>
                    <a:pt x="46153" y="14634"/>
                    <a:pt x="38974" y="20487"/>
                  </a:cubicBezTo>
                  <a:cubicBezTo>
                    <a:pt x="35897" y="23414"/>
                    <a:pt x="32820" y="26341"/>
                    <a:pt x="29743" y="30731"/>
                  </a:cubicBezTo>
                  <a:cubicBezTo>
                    <a:pt x="28717" y="32195"/>
                    <a:pt x="27692" y="32195"/>
                    <a:pt x="26666" y="32195"/>
                  </a:cubicBezTo>
                  <a:cubicBezTo>
                    <a:pt x="23589" y="32195"/>
                    <a:pt x="22564" y="32195"/>
                    <a:pt x="22564" y="36585"/>
                  </a:cubicBezTo>
                  <a:cubicBezTo>
                    <a:pt x="22564" y="40975"/>
                    <a:pt x="22564" y="45365"/>
                    <a:pt x="22564" y="49756"/>
                  </a:cubicBezTo>
                  <a:cubicBezTo>
                    <a:pt x="22564" y="54146"/>
                    <a:pt x="21538" y="58536"/>
                    <a:pt x="19487" y="61463"/>
                  </a:cubicBezTo>
                  <a:cubicBezTo>
                    <a:pt x="18461" y="62926"/>
                    <a:pt x="15384" y="62926"/>
                    <a:pt x="14358" y="62926"/>
                  </a:cubicBezTo>
                  <a:cubicBezTo>
                    <a:pt x="12307" y="62926"/>
                    <a:pt x="10256" y="62926"/>
                    <a:pt x="8205" y="62926"/>
                  </a:cubicBezTo>
                  <a:cubicBezTo>
                    <a:pt x="6153" y="62926"/>
                    <a:pt x="4102" y="64390"/>
                    <a:pt x="2051" y="64390"/>
                  </a:cubicBezTo>
                  <a:cubicBezTo>
                    <a:pt x="0" y="64390"/>
                    <a:pt x="5128" y="74634"/>
                    <a:pt x="5128" y="74634"/>
                  </a:cubicBezTo>
                  <a:cubicBezTo>
                    <a:pt x="6153" y="79024"/>
                    <a:pt x="7179" y="81951"/>
                    <a:pt x="10256" y="83414"/>
                  </a:cubicBezTo>
                  <a:cubicBezTo>
                    <a:pt x="10256" y="83414"/>
                    <a:pt x="11282" y="81951"/>
                    <a:pt x="11282" y="81951"/>
                  </a:cubicBezTo>
                  <a:cubicBezTo>
                    <a:pt x="12307" y="83414"/>
                    <a:pt x="12307" y="87804"/>
                    <a:pt x="14358" y="84878"/>
                  </a:cubicBezTo>
                  <a:cubicBezTo>
                    <a:pt x="16410" y="81951"/>
                    <a:pt x="18461" y="89268"/>
                    <a:pt x="19487" y="90731"/>
                  </a:cubicBezTo>
                  <a:cubicBezTo>
                    <a:pt x="19487" y="89268"/>
                    <a:pt x="20512" y="86341"/>
                    <a:pt x="20512" y="84878"/>
                  </a:cubicBezTo>
                  <a:cubicBezTo>
                    <a:pt x="20512" y="83414"/>
                    <a:pt x="21538" y="81951"/>
                    <a:pt x="21538" y="80487"/>
                  </a:cubicBezTo>
                  <a:cubicBezTo>
                    <a:pt x="22564" y="76097"/>
                    <a:pt x="22564" y="76097"/>
                    <a:pt x="25641" y="74634"/>
                  </a:cubicBezTo>
                  <a:cubicBezTo>
                    <a:pt x="26666" y="73170"/>
                    <a:pt x="27692" y="73170"/>
                    <a:pt x="28717" y="73170"/>
                  </a:cubicBezTo>
                  <a:cubicBezTo>
                    <a:pt x="29743" y="71707"/>
                    <a:pt x="30769" y="74634"/>
                    <a:pt x="31794" y="74634"/>
                  </a:cubicBezTo>
                  <a:cubicBezTo>
                    <a:pt x="33846" y="74634"/>
                    <a:pt x="34871" y="76097"/>
                    <a:pt x="35897" y="77560"/>
                  </a:cubicBezTo>
                  <a:cubicBezTo>
                    <a:pt x="36923" y="79024"/>
                    <a:pt x="37948" y="79024"/>
                    <a:pt x="40000" y="79024"/>
                  </a:cubicBezTo>
                  <a:cubicBezTo>
                    <a:pt x="43076" y="76097"/>
                    <a:pt x="44102" y="80487"/>
                    <a:pt x="47179" y="80487"/>
                  </a:cubicBezTo>
                  <a:cubicBezTo>
                    <a:pt x="50256" y="80487"/>
                    <a:pt x="53333" y="77560"/>
                    <a:pt x="56410" y="77560"/>
                  </a:cubicBezTo>
                  <a:cubicBezTo>
                    <a:pt x="58461" y="77560"/>
                    <a:pt x="62564" y="79024"/>
                    <a:pt x="65641" y="77560"/>
                  </a:cubicBezTo>
                  <a:cubicBezTo>
                    <a:pt x="66666" y="77560"/>
                    <a:pt x="67692" y="76097"/>
                    <a:pt x="68717" y="74634"/>
                  </a:cubicBezTo>
                  <a:cubicBezTo>
                    <a:pt x="70769" y="73170"/>
                    <a:pt x="69743" y="71707"/>
                    <a:pt x="69743" y="68780"/>
                  </a:cubicBezTo>
                  <a:cubicBezTo>
                    <a:pt x="69743" y="61463"/>
                    <a:pt x="74871" y="57073"/>
                    <a:pt x="78974" y="51219"/>
                  </a:cubicBezTo>
                  <a:cubicBezTo>
                    <a:pt x="80000" y="49756"/>
                    <a:pt x="78974" y="46829"/>
                    <a:pt x="78974" y="45365"/>
                  </a:cubicBezTo>
                  <a:cubicBezTo>
                    <a:pt x="78974" y="40975"/>
                    <a:pt x="78974" y="38048"/>
                    <a:pt x="78974" y="33658"/>
                  </a:cubicBezTo>
                  <a:cubicBezTo>
                    <a:pt x="80000" y="30731"/>
                    <a:pt x="81025" y="26341"/>
                    <a:pt x="81025" y="23414"/>
                  </a:cubicBezTo>
                  <a:cubicBezTo>
                    <a:pt x="80000" y="20487"/>
                    <a:pt x="78974" y="17560"/>
                    <a:pt x="77948" y="16097"/>
                  </a:cubicBezTo>
                  <a:cubicBezTo>
                    <a:pt x="75897" y="11707"/>
                    <a:pt x="76923" y="7317"/>
                    <a:pt x="76923" y="2926"/>
                  </a:cubicBezTo>
                  <a:cubicBezTo>
                    <a:pt x="76923" y="7317"/>
                    <a:pt x="76923" y="10243"/>
                    <a:pt x="76923" y="13170"/>
                  </a:cubicBezTo>
                  <a:cubicBezTo>
                    <a:pt x="76923" y="16097"/>
                    <a:pt x="80000" y="20487"/>
                    <a:pt x="80000" y="23414"/>
                  </a:cubicBezTo>
                  <a:cubicBezTo>
                    <a:pt x="81025" y="27804"/>
                    <a:pt x="78974" y="33658"/>
                    <a:pt x="78974" y="38048"/>
                  </a:cubicBezTo>
                  <a:cubicBezTo>
                    <a:pt x="78974" y="40975"/>
                    <a:pt x="80000" y="46829"/>
                    <a:pt x="78974" y="51219"/>
                  </a:cubicBezTo>
                  <a:cubicBezTo>
                    <a:pt x="77948" y="54146"/>
                    <a:pt x="73846" y="57073"/>
                    <a:pt x="72820" y="60000"/>
                  </a:cubicBezTo>
                  <a:cubicBezTo>
                    <a:pt x="70769" y="61463"/>
                    <a:pt x="69743" y="64390"/>
                    <a:pt x="69743" y="67317"/>
                  </a:cubicBezTo>
                  <a:cubicBezTo>
                    <a:pt x="68717" y="71707"/>
                    <a:pt x="70769" y="73170"/>
                    <a:pt x="71794" y="77560"/>
                  </a:cubicBezTo>
                  <a:cubicBezTo>
                    <a:pt x="71794" y="79024"/>
                    <a:pt x="72820" y="79024"/>
                    <a:pt x="73846" y="80487"/>
                  </a:cubicBezTo>
                  <a:cubicBezTo>
                    <a:pt x="75897" y="81951"/>
                    <a:pt x="76923" y="83414"/>
                    <a:pt x="76923" y="86341"/>
                  </a:cubicBezTo>
                  <a:cubicBezTo>
                    <a:pt x="76923" y="89268"/>
                    <a:pt x="76923" y="92195"/>
                    <a:pt x="76923" y="95121"/>
                  </a:cubicBezTo>
                  <a:cubicBezTo>
                    <a:pt x="76923" y="96585"/>
                    <a:pt x="77948" y="99512"/>
                    <a:pt x="78974" y="102439"/>
                  </a:cubicBezTo>
                  <a:cubicBezTo>
                    <a:pt x="75897" y="102439"/>
                    <a:pt x="68717" y="102439"/>
                    <a:pt x="73846" y="108292"/>
                  </a:cubicBezTo>
                  <a:cubicBezTo>
                    <a:pt x="75897" y="109756"/>
                    <a:pt x="76923" y="111219"/>
                    <a:pt x="77948" y="114146"/>
                  </a:cubicBezTo>
                  <a:cubicBezTo>
                    <a:pt x="77948" y="115609"/>
                    <a:pt x="78974" y="117073"/>
                    <a:pt x="78974" y="118536"/>
                  </a:cubicBezTo>
                  <a:cubicBezTo>
                    <a:pt x="78974" y="120000"/>
                    <a:pt x="82051" y="118536"/>
                    <a:pt x="82051" y="118536"/>
                  </a:cubicBezTo>
                  <a:cubicBezTo>
                    <a:pt x="84102" y="117073"/>
                    <a:pt x="82051" y="118536"/>
                    <a:pt x="82051" y="11853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7" name="Google Shape;1187;p36"/>
            <p:cNvSpPr/>
            <p:nvPr/>
          </p:nvSpPr>
          <p:spPr>
            <a:xfrm>
              <a:off x="12684268" y="7940429"/>
              <a:ext cx="767517" cy="946107"/>
            </a:xfrm>
            <a:custGeom>
              <a:avLst/>
              <a:gdLst/>
              <a:ahLst/>
              <a:cxnLst/>
              <a:rect l="l" t="t" r="r" b="b"/>
              <a:pathLst>
                <a:path w="120000" h="120000" extrusionOk="0">
                  <a:moveTo>
                    <a:pt x="8780" y="46336"/>
                  </a:moveTo>
                  <a:cubicBezTo>
                    <a:pt x="8780" y="46336"/>
                    <a:pt x="8780" y="47524"/>
                    <a:pt x="8780" y="48712"/>
                  </a:cubicBezTo>
                  <a:cubicBezTo>
                    <a:pt x="7317" y="49900"/>
                    <a:pt x="5853" y="49900"/>
                    <a:pt x="5853" y="51089"/>
                  </a:cubicBezTo>
                  <a:cubicBezTo>
                    <a:pt x="5853" y="53465"/>
                    <a:pt x="2926" y="55841"/>
                    <a:pt x="2926" y="58217"/>
                  </a:cubicBezTo>
                  <a:cubicBezTo>
                    <a:pt x="2926" y="59405"/>
                    <a:pt x="4390" y="60594"/>
                    <a:pt x="2926" y="60594"/>
                  </a:cubicBezTo>
                  <a:cubicBezTo>
                    <a:pt x="2926" y="61782"/>
                    <a:pt x="0" y="62970"/>
                    <a:pt x="1463" y="62970"/>
                  </a:cubicBezTo>
                  <a:cubicBezTo>
                    <a:pt x="5853" y="62970"/>
                    <a:pt x="4390" y="67722"/>
                    <a:pt x="5853" y="68910"/>
                  </a:cubicBezTo>
                  <a:cubicBezTo>
                    <a:pt x="5853" y="70099"/>
                    <a:pt x="7317" y="70099"/>
                    <a:pt x="8780" y="71287"/>
                  </a:cubicBezTo>
                  <a:cubicBezTo>
                    <a:pt x="8780" y="72475"/>
                    <a:pt x="8780" y="73663"/>
                    <a:pt x="8780" y="74851"/>
                  </a:cubicBezTo>
                  <a:cubicBezTo>
                    <a:pt x="10243" y="77227"/>
                    <a:pt x="13170" y="78415"/>
                    <a:pt x="13170" y="80792"/>
                  </a:cubicBezTo>
                  <a:cubicBezTo>
                    <a:pt x="13170" y="81980"/>
                    <a:pt x="11707" y="87920"/>
                    <a:pt x="13170" y="87920"/>
                  </a:cubicBezTo>
                  <a:cubicBezTo>
                    <a:pt x="17560" y="87920"/>
                    <a:pt x="19024" y="89108"/>
                    <a:pt x="21951" y="90297"/>
                  </a:cubicBezTo>
                  <a:cubicBezTo>
                    <a:pt x="24878" y="91485"/>
                    <a:pt x="23414" y="95049"/>
                    <a:pt x="26341" y="96237"/>
                  </a:cubicBezTo>
                  <a:cubicBezTo>
                    <a:pt x="27804" y="97425"/>
                    <a:pt x="32195" y="97425"/>
                    <a:pt x="32195" y="99801"/>
                  </a:cubicBezTo>
                  <a:cubicBezTo>
                    <a:pt x="32195" y="102178"/>
                    <a:pt x="36585" y="103366"/>
                    <a:pt x="38048" y="104554"/>
                  </a:cubicBezTo>
                  <a:cubicBezTo>
                    <a:pt x="38048" y="105742"/>
                    <a:pt x="38048" y="106930"/>
                    <a:pt x="38048" y="108118"/>
                  </a:cubicBezTo>
                  <a:cubicBezTo>
                    <a:pt x="39512" y="108118"/>
                    <a:pt x="40975" y="109306"/>
                    <a:pt x="40975" y="109306"/>
                  </a:cubicBezTo>
                  <a:cubicBezTo>
                    <a:pt x="42439" y="110495"/>
                    <a:pt x="43902" y="112871"/>
                    <a:pt x="46829" y="114059"/>
                  </a:cubicBezTo>
                  <a:cubicBezTo>
                    <a:pt x="48292" y="115247"/>
                    <a:pt x="48292" y="110495"/>
                    <a:pt x="51219" y="112871"/>
                  </a:cubicBezTo>
                  <a:cubicBezTo>
                    <a:pt x="54146" y="114059"/>
                    <a:pt x="54146" y="111683"/>
                    <a:pt x="57073" y="111683"/>
                  </a:cubicBezTo>
                  <a:cubicBezTo>
                    <a:pt x="60000" y="112871"/>
                    <a:pt x="61463" y="116435"/>
                    <a:pt x="64390" y="118811"/>
                  </a:cubicBezTo>
                  <a:cubicBezTo>
                    <a:pt x="67317" y="112871"/>
                    <a:pt x="71707" y="120000"/>
                    <a:pt x="74634" y="118811"/>
                  </a:cubicBezTo>
                  <a:cubicBezTo>
                    <a:pt x="76097" y="117623"/>
                    <a:pt x="77560" y="116435"/>
                    <a:pt x="80487" y="116435"/>
                  </a:cubicBezTo>
                  <a:cubicBezTo>
                    <a:pt x="81951" y="116435"/>
                    <a:pt x="84878" y="116435"/>
                    <a:pt x="86341" y="115247"/>
                  </a:cubicBezTo>
                  <a:cubicBezTo>
                    <a:pt x="89268" y="110495"/>
                    <a:pt x="95121" y="108118"/>
                    <a:pt x="100975" y="111683"/>
                  </a:cubicBezTo>
                  <a:cubicBezTo>
                    <a:pt x="100975" y="110495"/>
                    <a:pt x="100975" y="109306"/>
                    <a:pt x="100975" y="108118"/>
                  </a:cubicBezTo>
                  <a:cubicBezTo>
                    <a:pt x="100975" y="106930"/>
                    <a:pt x="96585" y="106930"/>
                    <a:pt x="96585" y="106930"/>
                  </a:cubicBezTo>
                  <a:cubicBezTo>
                    <a:pt x="93658" y="104554"/>
                    <a:pt x="92195" y="100990"/>
                    <a:pt x="89268" y="98613"/>
                  </a:cubicBezTo>
                  <a:cubicBezTo>
                    <a:pt x="87804" y="97425"/>
                    <a:pt x="87804" y="96237"/>
                    <a:pt x="86341" y="95049"/>
                  </a:cubicBezTo>
                  <a:cubicBezTo>
                    <a:pt x="84878" y="93861"/>
                    <a:pt x="83414" y="93861"/>
                    <a:pt x="81951" y="92673"/>
                  </a:cubicBezTo>
                  <a:cubicBezTo>
                    <a:pt x="77560" y="89108"/>
                    <a:pt x="86341" y="89108"/>
                    <a:pt x="86341" y="89108"/>
                  </a:cubicBezTo>
                  <a:cubicBezTo>
                    <a:pt x="89268" y="87920"/>
                    <a:pt x="87804" y="81980"/>
                    <a:pt x="89268" y="79603"/>
                  </a:cubicBezTo>
                  <a:cubicBezTo>
                    <a:pt x="89268" y="78415"/>
                    <a:pt x="89268" y="76039"/>
                    <a:pt x="90731" y="76039"/>
                  </a:cubicBezTo>
                  <a:cubicBezTo>
                    <a:pt x="92195" y="74851"/>
                    <a:pt x="95121" y="74851"/>
                    <a:pt x="95121" y="73663"/>
                  </a:cubicBezTo>
                  <a:cubicBezTo>
                    <a:pt x="95121" y="72475"/>
                    <a:pt x="95121" y="71287"/>
                    <a:pt x="95121" y="68910"/>
                  </a:cubicBezTo>
                  <a:cubicBezTo>
                    <a:pt x="95121" y="67722"/>
                    <a:pt x="96585" y="66534"/>
                    <a:pt x="98048" y="65346"/>
                  </a:cubicBezTo>
                  <a:cubicBezTo>
                    <a:pt x="99512" y="62970"/>
                    <a:pt x="102439" y="64158"/>
                    <a:pt x="103902" y="61782"/>
                  </a:cubicBezTo>
                  <a:cubicBezTo>
                    <a:pt x="103902" y="59405"/>
                    <a:pt x="105365" y="57029"/>
                    <a:pt x="105365" y="53465"/>
                  </a:cubicBezTo>
                  <a:cubicBezTo>
                    <a:pt x="105365" y="52277"/>
                    <a:pt x="105365" y="51089"/>
                    <a:pt x="105365" y="49900"/>
                  </a:cubicBezTo>
                  <a:cubicBezTo>
                    <a:pt x="105365" y="47524"/>
                    <a:pt x="108292" y="45148"/>
                    <a:pt x="108292" y="43960"/>
                  </a:cubicBezTo>
                  <a:cubicBezTo>
                    <a:pt x="108292" y="39207"/>
                    <a:pt x="109756" y="35643"/>
                    <a:pt x="115609" y="34455"/>
                  </a:cubicBezTo>
                  <a:cubicBezTo>
                    <a:pt x="117073" y="34455"/>
                    <a:pt x="118536" y="34455"/>
                    <a:pt x="120000" y="32079"/>
                  </a:cubicBezTo>
                  <a:cubicBezTo>
                    <a:pt x="120000" y="30891"/>
                    <a:pt x="117073" y="28514"/>
                    <a:pt x="115609" y="27326"/>
                  </a:cubicBezTo>
                  <a:cubicBezTo>
                    <a:pt x="112682" y="24950"/>
                    <a:pt x="111219" y="22574"/>
                    <a:pt x="111219" y="20198"/>
                  </a:cubicBezTo>
                  <a:cubicBezTo>
                    <a:pt x="111219" y="19009"/>
                    <a:pt x="109756" y="13069"/>
                    <a:pt x="111219" y="13069"/>
                  </a:cubicBezTo>
                  <a:cubicBezTo>
                    <a:pt x="112682" y="11881"/>
                    <a:pt x="111219" y="11881"/>
                    <a:pt x="109756" y="10693"/>
                  </a:cubicBezTo>
                  <a:cubicBezTo>
                    <a:pt x="108292" y="9504"/>
                    <a:pt x="108292" y="8316"/>
                    <a:pt x="108292" y="5940"/>
                  </a:cubicBezTo>
                  <a:cubicBezTo>
                    <a:pt x="105365" y="3564"/>
                    <a:pt x="100975" y="2376"/>
                    <a:pt x="99512" y="0"/>
                  </a:cubicBezTo>
                  <a:cubicBezTo>
                    <a:pt x="98048" y="0"/>
                    <a:pt x="95121" y="1188"/>
                    <a:pt x="93658" y="2376"/>
                  </a:cubicBezTo>
                  <a:cubicBezTo>
                    <a:pt x="92195" y="5940"/>
                    <a:pt x="89268" y="3564"/>
                    <a:pt x="87804" y="5940"/>
                  </a:cubicBezTo>
                  <a:cubicBezTo>
                    <a:pt x="86341" y="10693"/>
                    <a:pt x="84878" y="5940"/>
                    <a:pt x="81951" y="5940"/>
                  </a:cubicBezTo>
                  <a:cubicBezTo>
                    <a:pt x="76097" y="5940"/>
                    <a:pt x="71707" y="5940"/>
                    <a:pt x="67317" y="5940"/>
                  </a:cubicBezTo>
                  <a:cubicBezTo>
                    <a:pt x="54146" y="5940"/>
                    <a:pt x="39512" y="5940"/>
                    <a:pt x="24878" y="5940"/>
                  </a:cubicBezTo>
                  <a:cubicBezTo>
                    <a:pt x="21951" y="5940"/>
                    <a:pt x="23414" y="14257"/>
                    <a:pt x="23414" y="16633"/>
                  </a:cubicBezTo>
                  <a:cubicBezTo>
                    <a:pt x="23414" y="19009"/>
                    <a:pt x="21951" y="19009"/>
                    <a:pt x="19024" y="19009"/>
                  </a:cubicBezTo>
                  <a:cubicBezTo>
                    <a:pt x="14634" y="19009"/>
                    <a:pt x="16097" y="19009"/>
                    <a:pt x="16097" y="21386"/>
                  </a:cubicBezTo>
                  <a:cubicBezTo>
                    <a:pt x="16097" y="27326"/>
                    <a:pt x="16097" y="32079"/>
                    <a:pt x="16097" y="38019"/>
                  </a:cubicBezTo>
                  <a:cubicBezTo>
                    <a:pt x="16097" y="40396"/>
                    <a:pt x="16097" y="42772"/>
                    <a:pt x="16097" y="43960"/>
                  </a:cubicBezTo>
                  <a:cubicBezTo>
                    <a:pt x="16097" y="46336"/>
                    <a:pt x="10243" y="45148"/>
                    <a:pt x="8780" y="4633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8" name="Google Shape;1188;p36"/>
            <p:cNvSpPr/>
            <p:nvPr/>
          </p:nvSpPr>
          <p:spPr>
            <a:xfrm>
              <a:off x="13356248" y="8182530"/>
              <a:ext cx="299364" cy="270773"/>
            </a:xfrm>
            <a:custGeom>
              <a:avLst/>
              <a:gdLst/>
              <a:ahLst/>
              <a:cxnLst/>
              <a:rect l="l" t="t" r="r" b="b"/>
              <a:pathLst>
                <a:path w="120000" h="120000" extrusionOk="0">
                  <a:moveTo>
                    <a:pt x="11250" y="78620"/>
                  </a:moveTo>
                  <a:cubicBezTo>
                    <a:pt x="15000" y="78620"/>
                    <a:pt x="22500" y="86896"/>
                    <a:pt x="26250" y="82758"/>
                  </a:cubicBezTo>
                  <a:cubicBezTo>
                    <a:pt x="26250" y="78620"/>
                    <a:pt x="22500" y="70344"/>
                    <a:pt x="26250" y="70344"/>
                  </a:cubicBezTo>
                  <a:cubicBezTo>
                    <a:pt x="33750" y="70344"/>
                    <a:pt x="33750" y="78620"/>
                    <a:pt x="37500" y="78620"/>
                  </a:cubicBezTo>
                  <a:cubicBezTo>
                    <a:pt x="41250" y="78620"/>
                    <a:pt x="45000" y="74482"/>
                    <a:pt x="45000" y="74482"/>
                  </a:cubicBezTo>
                  <a:cubicBezTo>
                    <a:pt x="48750" y="70344"/>
                    <a:pt x="52500" y="74482"/>
                    <a:pt x="52500" y="74482"/>
                  </a:cubicBezTo>
                  <a:cubicBezTo>
                    <a:pt x="82500" y="74482"/>
                    <a:pt x="93750" y="99310"/>
                    <a:pt x="108750" y="120000"/>
                  </a:cubicBezTo>
                  <a:cubicBezTo>
                    <a:pt x="112500" y="120000"/>
                    <a:pt x="116250" y="115862"/>
                    <a:pt x="120000" y="111724"/>
                  </a:cubicBezTo>
                  <a:cubicBezTo>
                    <a:pt x="108750" y="103448"/>
                    <a:pt x="97500" y="91034"/>
                    <a:pt x="90000" y="78620"/>
                  </a:cubicBezTo>
                  <a:cubicBezTo>
                    <a:pt x="86250" y="70344"/>
                    <a:pt x="78750" y="70344"/>
                    <a:pt x="71250" y="66206"/>
                  </a:cubicBezTo>
                  <a:cubicBezTo>
                    <a:pt x="67500" y="66206"/>
                    <a:pt x="67500" y="57931"/>
                    <a:pt x="63750" y="57931"/>
                  </a:cubicBezTo>
                  <a:cubicBezTo>
                    <a:pt x="60000" y="57931"/>
                    <a:pt x="63750" y="62068"/>
                    <a:pt x="63750" y="66206"/>
                  </a:cubicBezTo>
                  <a:cubicBezTo>
                    <a:pt x="63750" y="66206"/>
                    <a:pt x="60000" y="57931"/>
                    <a:pt x="60000" y="57931"/>
                  </a:cubicBezTo>
                  <a:cubicBezTo>
                    <a:pt x="56250" y="49655"/>
                    <a:pt x="52500" y="45517"/>
                    <a:pt x="52500" y="37241"/>
                  </a:cubicBezTo>
                  <a:cubicBezTo>
                    <a:pt x="48750" y="24827"/>
                    <a:pt x="48750" y="12413"/>
                    <a:pt x="37500" y="0"/>
                  </a:cubicBezTo>
                  <a:cubicBezTo>
                    <a:pt x="33750" y="16551"/>
                    <a:pt x="15000" y="16551"/>
                    <a:pt x="7500" y="28965"/>
                  </a:cubicBezTo>
                  <a:cubicBezTo>
                    <a:pt x="3750" y="37241"/>
                    <a:pt x="7500" y="45517"/>
                    <a:pt x="3750" y="53793"/>
                  </a:cubicBezTo>
                  <a:cubicBezTo>
                    <a:pt x="0" y="62068"/>
                    <a:pt x="0" y="70344"/>
                    <a:pt x="0" y="82758"/>
                  </a:cubicBezTo>
                  <a:cubicBezTo>
                    <a:pt x="3750" y="78620"/>
                    <a:pt x="7500" y="78620"/>
                    <a:pt x="11250" y="7862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89" name="Google Shape;1189;p36"/>
            <p:cNvSpPr/>
            <p:nvPr/>
          </p:nvSpPr>
          <p:spPr>
            <a:xfrm>
              <a:off x="13200194" y="8313140"/>
              <a:ext cx="691083" cy="573398"/>
            </a:xfrm>
            <a:custGeom>
              <a:avLst/>
              <a:gdLst/>
              <a:ahLst/>
              <a:cxnLst/>
              <a:rect l="l" t="t" r="r" b="b"/>
              <a:pathLst>
                <a:path w="120000" h="120000" extrusionOk="0">
                  <a:moveTo>
                    <a:pt x="113513" y="74754"/>
                  </a:moveTo>
                  <a:cubicBezTo>
                    <a:pt x="105405" y="70819"/>
                    <a:pt x="98918" y="68852"/>
                    <a:pt x="92432" y="64918"/>
                  </a:cubicBezTo>
                  <a:cubicBezTo>
                    <a:pt x="87567" y="62950"/>
                    <a:pt x="85945" y="60983"/>
                    <a:pt x="82702" y="57049"/>
                  </a:cubicBezTo>
                  <a:cubicBezTo>
                    <a:pt x="81081" y="55081"/>
                    <a:pt x="79459" y="51147"/>
                    <a:pt x="77837" y="47213"/>
                  </a:cubicBezTo>
                  <a:cubicBezTo>
                    <a:pt x="77837" y="45245"/>
                    <a:pt x="82702" y="41311"/>
                    <a:pt x="82702" y="39344"/>
                  </a:cubicBezTo>
                  <a:cubicBezTo>
                    <a:pt x="79459" y="41311"/>
                    <a:pt x="76216" y="43278"/>
                    <a:pt x="72972" y="45245"/>
                  </a:cubicBezTo>
                  <a:cubicBezTo>
                    <a:pt x="69729" y="45245"/>
                    <a:pt x="69729" y="37377"/>
                    <a:pt x="71351" y="35409"/>
                  </a:cubicBezTo>
                  <a:cubicBezTo>
                    <a:pt x="76216" y="29508"/>
                    <a:pt x="74594" y="29508"/>
                    <a:pt x="71351" y="23606"/>
                  </a:cubicBezTo>
                  <a:cubicBezTo>
                    <a:pt x="68108" y="19672"/>
                    <a:pt x="64864" y="11803"/>
                    <a:pt x="60000" y="9836"/>
                  </a:cubicBezTo>
                  <a:cubicBezTo>
                    <a:pt x="56756" y="9836"/>
                    <a:pt x="48648" y="5901"/>
                    <a:pt x="45405" y="7868"/>
                  </a:cubicBezTo>
                  <a:cubicBezTo>
                    <a:pt x="42162" y="13770"/>
                    <a:pt x="38918" y="0"/>
                    <a:pt x="38918" y="9836"/>
                  </a:cubicBezTo>
                  <a:cubicBezTo>
                    <a:pt x="38918" y="13770"/>
                    <a:pt x="35675" y="11803"/>
                    <a:pt x="34054" y="9836"/>
                  </a:cubicBezTo>
                  <a:cubicBezTo>
                    <a:pt x="32432" y="9836"/>
                    <a:pt x="30810" y="9836"/>
                    <a:pt x="29189" y="9836"/>
                  </a:cubicBezTo>
                  <a:cubicBezTo>
                    <a:pt x="25945" y="11803"/>
                    <a:pt x="27567" y="11803"/>
                    <a:pt x="27567" y="15737"/>
                  </a:cubicBezTo>
                  <a:cubicBezTo>
                    <a:pt x="27567" y="17704"/>
                    <a:pt x="25945" y="23606"/>
                    <a:pt x="24324" y="25573"/>
                  </a:cubicBezTo>
                  <a:cubicBezTo>
                    <a:pt x="24324" y="27540"/>
                    <a:pt x="19459" y="25573"/>
                    <a:pt x="19459" y="27540"/>
                  </a:cubicBezTo>
                  <a:cubicBezTo>
                    <a:pt x="19459" y="31475"/>
                    <a:pt x="16216" y="33442"/>
                    <a:pt x="16216" y="35409"/>
                  </a:cubicBezTo>
                  <a:cubicBezTo>
                    <a:pt x="16216" y="37377"/>
                    <a:pt x="17837" y="43278"/>
                    <a:pt x="16216" y="45245"/>
                  </a:cubicBezTo>
                  <a:cubicBezTo>
                    <a:pt x="6486" y="47213"/>
                    <a:pt x="9729" y="59016"/>
                    <a:pt x="8108" y="66885"/>
                  </a:cubicBezTo>
                  <a:cubicBezTo>
                    <a:pt x="6486" y="68852"/>
                    <a:pt x="4864" y="68852"/>
                    <a:pt x="1621" y="68852"/>
                  </a:cubicBezTo>
                  <a:cubicBezTo>
                    <a:pt x="0" y="70819"/>
                    <a:pt x="0" y="74754"/>
                    <a:pt x="3243" y="74754"/>
                  </a:cubicBezTo>
                  <a:cubicBezTo>
                    <a:pt x="8108" y="76721"/>
                    <a:pt x="12972" y="88524"/>
                    <a:pt x="14594" y="92459"/>
                  </a:cubicBezTo>
                  <a:cubicBezTo>
                    <a:pt x="16216" y="96393"/>
                    <a:pt x="17837" y="96393"/>
                    <a:pt x="21081" y="98360"/>
                  </a:cubicBezTo>
                  <a:cubicBezTo>
                    <a:pt x="22702" y="100327"/>
                    <a:pt x="21081" y="104262"/>
                    <a:pt x="22702" y="106229"/>
                  </a:cubicBezTo>
                  <a:cubicBezTo>
                    <a:pt x="25945" y="110163"/>
                    <a:pt x="29189" y="106229"/>
                    <a:pt x="32432" y="108196"/>
                  </a:cubicBezTo>
                  <a:cubicBezTo>
                    <a:pt x="34054" y="110163"/>
                    <a:pt x="37297" y="114098"/>
                    <a:pt x="40540" y="116065"/>
                  </a:cubicBezTo>
                  <a:cubicBezTo>
                    <a:pt x="43783" y="116065"/>
                    <a:pt x="50270" y="120000"/>
                    <a:pt x="53513" y="118032"/>
                  </a:cubicBezTo>
                  <a:cubicBezTo>
                    <a:pt x="56756" y="114098"/>
                    <a:pt x="58378" y="110163"/>
                    <a:pt x="63243" y="112131"/>
                  </a:cubicBezTo>
                  <a:cubicBezTo>
                    <a:pt x="68108" y="114098"/>
                    <a:pt x="72972" y="112131"/>
                    <a:pt x="76216" y="110163"/>
                  </a:cubicBezTo>
                  <a:cubicBezTo>
                    <a:pt x="79459" y="106229"/>
                    <a:pt x="82702" y="104262"/>
                    <a:pt x="87567" y="104262"/>
                  </a:cubicBezTo>
                  <a:cubicBezTo>
                    <a:pt x="89189" y="104262"/>
                    <a:pt x="95675" y="104262"/>
                    <a:pt x="95675" y="104262"/>
                  </a:cubicBezTo>
                  <a:cubicBezTo>
                    <a:pt x="103783" y="94426"/>
                    <a:pt x="111891" y="84590"/>
                    <a:pt x="120000" y="74754"/>
                  </a:cubicBezTo>
                  <a:cubicBezTo>
                    <a:pt x="118378" y="74754"/>
                    <a:pt x="115135" y="74754"/>
                    <a:pt x="113513" y="7475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0" name="Google Shape;1190;p36"/>
            <p:cNvSpPr/>
            <p:nvPr/>
          </p:nvSpPr>
          <p:spPr>
            <a:xfrm>
              <a:off x="13235227" y="8481973"/>
              <a:ext cx="812103" cy="777272"/>
            </a:xfrm>
            <a:custGeom>
              <a:avLst/>
              <a:gdLst/>
              <a:ahLst/>
              <a:cxnLst/>
              <a:rect l="l" t="t" r="r" b="b"/>
              <a:pathLst>
                <a:path w="120000" h="120000" extrusionOk="0">
                  <a:moveTo>
                    <a:pt x="118620" y="1445"/>
                  </a:moveTo>
                  <a:cubicBezTo>
                    <a:pt x="120000" y="0"/>
                    <a:pt x="115862" y="0"/>
                    <a:pt x="114482" y="0"/>
                  </a:cubicBezTo>
                  <a:cubicBezTo>
                    <a:pt x="113103" y="1445"/>
                    <a:pt x="111724" y="2891"/>
                    <a:pt x="108965" y="4337"/>
                  </a:cubicBezTo>
                  <a:cubicBezTo>
                    <a:pt x="106206" y="4337"/>
                    <a:pt x="102068" y="4337"/>
                    <a:pt x="97931" y="4337"/>
                  </a:cubicBezTo>
                  <a:cubicBezTo>
                    <a:pt x="97931" y="5783"/>
                    <a:pt x="96551" y="5783"/>
                    <a:pt x="95172" y="5783"/>
                  </a:cubicBezTo>
                  <a:cubicBezTo>
                    <a:pt x="93793" y="5783"/>
                    <a:pt x="93793" y="4337"/>
                    <a:pt x="93793" y="4337"/>
                  </a:cubicBezTo>
                  <a:cubicBezTo>
                    <a:pt x="91034" y="5783"/>
                    <a:pt x="89655" y="8674"/>
                    <a:pt x="86896" y="8674"/>
                  </a:cubicBezTo>
                  <a:cubicBezTo>
                    <a:pt x="84137" y="8674"/>
                    <a:pt x="84137" y="7228"/>
                    <a:pt x="80000" y="7228"/>
                  </a:cubicBezTo>
                  <a:cubicBezTo>
                    <a:pt x="78620" y="8674"/>
                    <a:pt x="75862" y="11566"/>
                    <a:pt x="73103" y="10120"/>
                  </a:cubicBezTo>
                  <a:cubicBezTo>
                    <a:pt x="68965" y="8674"/>
                    <a:pt x="67586" y="7228"/>
                    <a:pt x="64827" y="2891"/>
                  </a:cubicBezTo>
                  <a:cubicBezTo>
                    <a:pt x="64827" y="4337"/>
                    <a:pt x="60689" y="7228"/>
                    <a:pt x="60689" y="8674"/>
                  </a:cubicBezTo>
                  <a:cubicBezTo>
                    <a:pt x="62068" y="11566"/>
                    <a:pt x="63448" y="14457"/>
                    <a:pt x="66206" y="17349"/>
                  </a:cubicBezTo>
                  <a:cubicBezTo>
                    <a:pt x="68965" y="20240"/>
                    <a:pt x="73103" y="21686"/>
                    <a:pt x="77241" y="23132"/>
                  </a:cubicBezTo>
                  <a:cubicBezTo>
                    <a:pt x="84137" y="26024"/>
                    <a:pt x="89655" y="28915"/>
                    <a:pt x="96551" y="28915"/>
                  </a:cubicBezTo>
                  <a:cubicBezTo>
                    <a:pt x="93793" y="31807"/>
                    <a:pt x="89655" y="36144"/>
                    <a:pt x="86896" y="39036"/>
                  </a:cubicBezTo>
                  <a:cubicBezTo>
                    <a:pt x="84137" y="41927"/>
                    <a:pt x="81379" y="44819"/>
                    <a:pt x="80000" y="47710"/>
                  </a:cubicBezTo>
                  <a:cubicBezTo>
                    <a:pt x="78620" y="47710"/>
                    <a:pt x="77241" y="50602"/>
                    <a:pt x="75862" y="50602"/>
                  </a:cubicBezTo>
                  <a:cubicBezTo>
                    <a:pt x="73103" y="52048"/>
                    <a:pt x="68965" y="49156"/>
                    <a:pt x="66206" y="50602"/>
                  </a:cubicBezTo>
                  <a:cubicBezTo>
                    <a:pt x="63448" y="50602"/>
                    <a:pt x="60689" y="53493"/>
                    <a:pt x="57931" y="54939"/>
                  </a:cubicBezTo>
                  <a:cubicBezTo>
                    <a:pt x="55172" y="56385"/>
                    <a:pt x="52413" y="57831"/>
                    <a:pt x="49655" y="56385"/>
                  </a:cubicBezTo>
                  <a:cubicBezTo>
                    <a:pt x="48275" y="56385"/>
                    <a:pt x="45517" y="54939"/>
                    <a:pt x="44137" y="56385"/>
                  </a:cubicBezTo>
                  <a:cubicBezTo>
                    <a:pt x="40000" y="59277"/>
                    <a:pt x="40000" y="62168"/>
                    <a:pt x="35862" y="60722"/>
                  </a:cubicBezTo>
                  <a:cubicBezTo>
                    <a:pt x="33103" y="59277"/>
                    <a:pt x="30344" y="59277"/>
                    <a:pt x="28965" y="59277"/>
                  </a:cubicBezTo>
                  <a:cubicBezTo>
                    <a:pt x="26206" y="57831"/>
                    <a:pt x="23448" y="54939"/>
                    <a:pt x="22068" y="53493"/>
                  </a:cubicBezTo>
                  <a:cubicBezTo>
                    <a:pt x="20689" y="53493"/>
                    <a:pt x="16551" y="54939"/>
                    <a:pt x="15172" y="53493"/>
                  </a:cubicBezTo>
                  <a:cubicBezTo>
                    <a:pt x="13793" y="52048"/>
                    <a:pt x="11034" y="49156"/>
                    <a:pt x="9655" y="49156"/>
                  </a:cubicBezTo>
                  <a:cubicBezTo>
                    <a:pt x="4137" y="50602"/>
                    <a:pt x="2758" y="52048"/>
                    <a:pt x="0" y="56385"/>
                  </a:cubicBezTo>
                  <a:cubicBezTo>
                    <a:pt x="0" y="57831"/>
                    <a:pt x="4137" y="57831"/>
                    <a:pt x="4137" y="59277"/>
                  </a:cubicBezTo>
                  <a:cubicBezTo>
                    <a:pt x="4137" y="62168"/>
                    <a:pt x="4137" y="63614"/>
                    <a:pt x="5517" y="65060"/>
                  </a:cubicBezTo>
                  <a:cubicBezTo>
                    <a:pt x="8275" y="67951"/>
                    <a:pt x="6896" y="75180"/>
                    <a:pt x="4137" y="78072"/>
                  </a:cubicBezTo>
                  <a:cubicBezTo>
                    <a:pt x="2758" y="79518"/>
                    <a:pt x="1379" y="80963"/>
                    <a:pt x="0" y="83855"/>
                  </a:cubicBezTo>
                  <a:cubicBezTo>
                    <a:pt x="0" y="88192"/>
                    <a:pt x="2758" y="85301"/>
                    <a:pt x="4137" y="86746"/>
                  </a:cubicBezTo>
                  <a:cubicBezTo>
                    <a:pt x="4137" y="86746"/>
                    <a:pt x="0" y="92530"/>
                    <a:pt x="1379" y="93975"/>
                  </a:cubicBezTo>
                  <a:cubicBezTo>
                    <a:pt x="2758" y="93975"/>
                    <a:pt x="4137" y="95421"/>
                    <a:pt x="5517" y="95421"/>
                  </a:cubicBezTo>
                  <a:cubicBezTo>
                    <a:pt x="11034" y="99759"/>
                    <a:pt x="16551" y="102650"/>
                    <a:pt x="20689" y="105542"/>
                  </a:cubicBezTo>
                  <a:cubicBezTo>
                    <a:pt x="24827" y="106987"/>
                    <a:pt x="26206" y="106987"/>
                    <a:pt x="26206" y="111325"/>
                  </a:cubicBezTo>
                  <a:cubicBezTo>
                    <a:pt x="26206" y="114216"/>
                    <a:pt x="34482" y="118554"/>
                    <a:pt x="35862" y="119999"/>
                  </a:cubicBezTo>
                  <a:cubicBezTo>
                    <a:pt x="38620" y="115662"/>
                    <a:pt x="40000" y="112771"/>
                    <a:pt x="41379" y="109879"/>
                  </a:cubicBezTo>
                  <a:cubicBezTo>
                    <a:pt x="41379" y="106987"/>
                    <a:pt x="42758" y="104096"/>
                    <a:pt x="45517" y="104096"/>
                  </a:cubicBezTo>
                  <a:cubicBezTo>
                    <a:pt x="46896" y="102650"/>
                    <a:pt x="46896" y="101204"/>
                    <a:pt x="48275" y="99759"/>
                  </a:cubicBezTo>
                  <a:cubicBezTo>
                    <a:pt x="51034" y="98313"/>
                    <a:pt x="52413" y="96867"/>
                    <a:pt x="55172" y="93975"/>
                  </a:cubicBezTo>
                  <a:cubicBezTo>
                    <a:pt x="62068" y="82409"/>
                    <a:pt x="71724" y="76626"/>
                    <a:pt x="81379" y="69397"/>
                  </a:cubicBezTo>
                  <a:cubicBezTo>
                    <a:pt x="93793" y="60722"/>
                    <a:pt x="100689" y="47710"/>
                    <a:pt x="106206" y="34698"/>
                  </a:cubicBezTo>
                  <a:cubicBezTo>
                    <a:pt x="108965" y="28915"/>
                    <a:pt x="113103" y="26024"/>
                    <a:pt x="115862" y="20240"/>
                  </a:cubicBezTo>
                  <a:cubicBezTo>
                    <a:pt x="117241" y="17349"/>
                    <a:pt x="117241" y="13012"/>
                    <a:pt x="118620" y="10120"/>
                  </a:cubicBezTo>
                  <a:cubicBezTo>
                    <a:pt x="118620" y="8674"/>
                    <a:pt x="117241" y="2891"/>
                    <a:pt x="118620" y="1445"/>
                  </a:cubicBezTo>
                  <a:cubicBezTo>
                    <a:pt x="118620" y="1445"/>
                    <a:pt x="118620" y="1445"/>
                    <a:pt x="118620" y="144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1" name="Google Shape;1191;p36"/>
            <p:cNvSpPr/>
            <p:nvPr/>
          </p:nvSpPr>
          <p:spPr>
            <a:xfrm>
              <a:off x="13601470" y="8437375"/>
              <a:ext cx="82803" cy="101936"/>
            </a:xfrm>
            <a:custGeom>
              <a:avLst/>
              <a:gdLst/>
              <a:ahLst/>
              <a:cxnLst/>
              <a:rect l="l" t="t" r="r" b="b"/>
              <a:pathLst>
                <a:path w="120000" h="120000" extrusionOk="0">
                  <a:moveTo>
                    <a:pt x="40000" y="21818"/>
                  </a:moveTo>
                  <a:cubicBezTo>
                    <a:pt x="26666" y="32727"/>
                    <a:pt x="13333" y="43636"/>
                    <a:pt x="13333" y="54545"/>
                  </a:cubicBezTo>
                  <a:cubicBezTo>
                    <a:pt x="0" y="54545"/>
                    <a:pt x="0" y="98181"/>
                    <a:pt x="0" y="109090"/>
                  </a:cubicBezTo>
                  <a:cubicBezTo>
                    <a:pt x="26666" y="120000"/>
                    <a:pt x="93333" y="76363"/>
                    <a:pt x="106666" y="76363"/>
                  </a:cubicBezTo>
                  <a:cubicBezTo>
                    <a:pt x="106666" y="65454"/>
                    <a:pt x="66666" y="54545"/>
                    <a:pt x="53333" y="65454"/>
                  </a:cubicBezTo>
                  <a:cubicBezTo>
                    <a:pt x="66666" y="54545"/>
                    <a:pt x="120000" y="43636"/>
                    <a:pt x="106666" y="32727"/>
                  </a:cubicBezTo>
                  <a:cubicBezTo>
                    <a:pt x="93333" y="0"/>
                    <a:pt x="66666" y="0"/>
                    <a:pt x="40000" y="2181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2" name="Google Shape;1192;p36"/>
            <p:cNvSpPr/>
            <p:nvPr/>
          </p:nvSpPr>
          <p:spPr>
            <a:xfrm>
              <a:off x="13040961" y="8848311"/>
              <a:ext cx="242036" cy="261215"/>
            </a:xfrm>
            <a:custGeom>
              <a:avLst/>
              <a:gdLst/>
              <a:ahLst/>
              <a:cxnLst/>
              <a:rect l="l" t="t" r="r" b="b"/>
              <a:pathLst>
                <a:path w="120000" h="120000" extrusionOk="0">
                  <a:moveTo>
                    <a:pt x="101538" y="77142"/>
                  </a:moveTo>
                  <a:cubicBezTo>
                    <a:pt x="101538" y="68571"/>
                    <a:pt x="110769" y="64285"/>
                    <a:pt x="115384" y="59999"/>
                  </a:cubicBezTo>
                  <a:cubicBezTo>
                    <a:pt x="120000" y="55714"/>
                    <a:pt x="120000" y="42857"/>
                    <a:pt x="120000" y="34285"/>
                  </a:cubicBezTo>
                  <a:cubicBezTo>
                    <a:pt x="120000" y="25714"/>
                    <a:pt x="110769" y="21428"/>
                    <a:pt x="110769" y="12857"/>
                  </a:cubicBezTo>
                  <a:cubicBezTo>
                    <a:pt x="110769" y="4285"/>
                    <a:pt x="101538" y="4285"/>
                    <a:pt x="96923" y="0"/>
                  </a:cubicBezTo>
                  <a:cubicBezTo>
                    <a:pt x="92307" y="4285"/>
                    <a:pt x="83076" y="0"/>
                    <a:pt x="73846" y="4285"/>
                  </a:cubicBezTo>
                  <a:cubicBezTo>
                    <a:pt x="69230" y="8571"/>
                    <a:pt x="60000" y="17142"/>
                    <a:pt x="55384" y="12857"/>
                  </a:cubicBezTo>
                  <a:cubicBezTo>
                    <a:pt x="46153" y="4285"/>
                    <a:pt x="32307" y="0"/>
                    <a:pt x="27692" y="8571"/>
                  </a:cubicBezTo>
                  <a:cubicBezTo>
                    <a:pt x="23076" y="17142"/>
                    <a:pt x="27692" y="29999"/>
                    <a:pt x="32307" y="34285"/>
                  </a:cubicBezTo>
                  <a:cubicBezTo>
                    <a:pt x="36923" y="42857"/>
                    <a:pt x="32307" y="42857"/>
                    <a:pt x="27692" y="51428"/>
                  </a:cubicBezTo>
                  <a:cubicBezTo>
                    <a:pt x="23076" y="59999"/>
                    <a:pt x="13846" y="64285"/>
                    <a:pt x="9230" y="68571"/>
                  </a:cubicBezTo>
                  <a:cubicBezTo>
                    <a:pt x="4615" y="77142"/>
                    <a:pt x="0" y="81428"/>
                    <a:pt x="0" y="94285"/>
                  </a:cubicBezTo>
                  <a:cubicBezTo>
                    <a:pt x="0" y="98571"/>
                    <a:pt x="4615" y="107142"/>
                    <a:pt x="0" y="115714"/>
                  </a:cubicBezTo>
                  <a:cubicBezTo>
                    <a:pt x="9230" y="119999"/>
                    <a:pt x="9230" y="115714"/>
                    <a:pt x="18461" y="111428"/>
                  </a:cubicBezTo>
                  <a:cubicBezTo>
                    <a:pt x="27692" y="107142"/>
                    <a:pt x="41538" y="107142"/>
                    <a:pt x="50769" y="107142"/>
                  </a:cubicBezTo>
                  <a:cubicBezTo>
                    <a:pt x="46153" y="94285"/>
                    <a:pt x="55384" y="89999"/>
                    <a:pt x="64615" y="85714"/>
                  </a:cubicBezTo>
                  <a:cubicBezTo>
                    <a:pt x="73846" y="81428"/>
                    <a:pt x="92307" y="72857"/>
                    <a:pt x="96923" y="85714"/>
                  </a:cubicBezTo>
                  <a:cubicBezTo>
                    <a:pt x="96923" y="81428"/>
                    <a:pt x="96923" y="77142"/>
                    <a:pt x="101538" y="77142"/>
                  </a:cubicBezTo>
                  <a:cubicBezTo>
                    <a:pt x="101538" y="68571"/>
                    <a:pt x="96923" y="77142"/>
                    <a:pt x="101538" y="7714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3" name="Google Shape;1193;p36"/>
            <p:cNvSpPr/>
            <p:nvPr/>
          </p:nvSpPr>
          <p:spPr>
            <a:xfrm>
              <a:off x="13012297" y="9147751"/>
              <a:ext cx="92356" cy="92380"/>
            </a:xfrm>
            <a:custGeom>
              <a:avLst/>
              <a:gdLst/>
              <a:ahLst/>
              <a:cxnLst/>
              <a:rect l="l" t="t" r="r" b="b"/>
              <a:pathLst>
                <a:path w="120000" h="120000" extrusionOk="0">
                  <a:moveTo>
                    <a:pt x="12000" y="72000"/>
                  </a:moveTo>
                  <a:cubicBezTo>
                    <a:pt x="24000" y="84000"/>
                    <a:pt x="24000" y="108000"/>
                    <a:pt x="36000" y="120000"/>
                  </a:cubicBezTo>
                  <a:cubicBezTo>
                    <a:pt x="60000" y="108000"/>
                    <a:pt x="84000" y="84000"/>
                    <a:pt x="108000" y="60000"/>
                  </a:cubicBezTo>
                  <a:cubicBezTo>
                    <a:pt x="120000" y="36000"/>
                    <a:pt x="60000" y="48000"/>
                    <a:pt x="96000" y="0"/>
                  </a:cubicBezTo>
                  <a:cubicBezTo>
                    <a:pt x="84000" y="0"/>
                    <a:pt x="36000" y="0"/>
                    <a:pt x="48000" y="12000"/>
                  </a:cubicBezTo>
                  <a:cubicBezTo>
                    <a:pt x="60000" y="36000"/>
                    <a:pt x="12000" y="24000"/>
                    <a:pt x="0" y="12000"/>
                  </a:cubicBezTo>
                  <a:cubicBezTo>
                    <a:pt x="0" y="36000"/>
                    <a:pt x="12000" y="48000"/>
                    <a:pt x="1200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4" name="Google Shape;1194;p36"/>
            <p:cNvSpPr/>
            <p:nvPr/>
          </p:nvSpPr>
          <p:spPr>
            <a:xfrm>
              <a:off x="13012297" y="9090413"/>
              <a:ext cx="101909" cy="86010"/>
            </a:xfrm>
            <a:custGeom>
              <a:avLst/>
              <a:gdLst/>
              <a:ahLst/>
              <a:cxnLst/>
              <a:rect l="l" t="t" r="r" b="b"/>
              <a:pathLst>
                <a:path w="120000" h="120000" extrusionOk="0">
                  <a:moveTo>
                    <a:pt x="32727" y="13333"/>
                  </a:moveTo>
                  <a:cubicBezTo>
                    <a:pt x="10909" y="26666"/>
                    <a:pt x="0" y="66666"/>
                    <a:pt x="0" y="93333"/>
                  </a:cubicBezTo>
                  <a:cubicBezTo>
                    <a:pt x="10909" y="106666"/>
                    <a:pt x="54545" y="120000"/>
                    <a:pt x="43636" y="93333"/>
                  </a:cubicBezTo>
                  <a:cubicBezTo>
                    <a:pt x="32727" y="80000"/>
                    <a:pt x="76363" y="80000"/>
                    <a:pt x="87272" y="80000"/>
                  </a:cubicBezTo>
                  <a:cubicBezTo>
                    <a:pt x="120000" y="66666"/>
                    <a:pt x="87272" y="13333"/>
                    <a:pt x="76363" y="0"/>
                  </a:cubicBezTo>
                  <a:cubicBezTo>
                    <a:pt x="54545" y="13333"/>
                    <a:pt x="54545" y="26666"/>
                    <a:pt x="32727" y="13333"/>
                  </a:cubicBezTo>
                  <a:cubicBezTo>
                    <a:pt x="21818" y="13333"/>
                    <a:pt x="43636" y="13333"/>
                    <a:pt x="32727" y="13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5" name="Google Shape;1195;p36"/>
            <p:cNvSpPr/>
            <p:nvPr/>
          </p:nvSpPr>
          <p:spPr>
            <a:xfrm>
              <a:off x="13031406" y="9061741"/>
              <a:ext cx="503186" cy="544729"/>
            </a:xfrm>
            <a:custGeom>
              <a:avLst/>
              <a:gdLst/>
              <a:ahLst/>
              <a:cxnLst/>
              <a:rect l="l" t="t" r="r" b="b"/>
              <a:pathLst>
                <a:path w="120000" h="120000" extrusionOk="0">
                  <a:moveTo>
                    <a:pt x="91111" y="26896"/>
                  </a:moveTo>
                  <a:cubicBezTo>
                    <a:pt x="77777" y="18620"/>
                    <a:pt x="64444" y="12413"/>
                    <a:pt x="51111" y="6206"/>
                  </a:cubicBezTo>
                  <a:cubicBezTo>
                    <a:pt x="48888" y="10344"/>
                    <a:pt x="42222" y="14482"/>
                    <a:pt x="37777" y="14482"/>
                  </a:cubicBezTo>
                  <a:cubicBezTo>
                    <a:pt x="37777" y="14482"/>
                    <a:pt x="46666" y="16551"/>
                    <a:pt x="46666" y="18620"/>
                  </a:cubicBezTo>
                  <a:cubicBezTo>
                    <a:pt x="44444" y="20689"/>
                    <a:pt x="40000" y="18620"/>
                    <a:pt x="37777" y="18620"/>
                  </a:cubicBezTo>
                  <a:cubicBezTo>
                    <a:pt x="33333" y="16551"/>
                    <a:pt x="33333" y="18620"/>
                    <a:pt x="28888" y="20689"/>
                  </a:cubicBezTo>
                  <a:cubicBezTo>
                    <a:pt x="28888" y="20689"/>
                    <a:pt x="24444" y="18620"/>
                    <a:pt x="24444" y="16551"/>
                  </a:cubicBezTo>
                  <a:cubicBezTo>
                    <a:pt x="22222" y="14482"/>
                    <a:pt x="24444" y="10344"/>
                    <a:pt x="26666" y="8275"/>
                  </a:cubicBezTo>
                  <a:cubicBezTo>
                    <a:pt x="28888" y="0"/>
                    <a:pt x="15555" y="4137"/>
                    <a:pt x="11111" y="6206"/>
                  </a:cubicBezTo>
                  <a:cubicBezTo>
                    <a:pt x="13333" y="8275"/>
                    <a:pt x="17777" y="14482"/>
                    <a:pt x="15555" y="16551"/>
                  </a:cubicBezTo>
                  <a:cubicBezTo>
                    <a:pt x="15555" y="18620"/>
                    <a:pt x="6666" y="24827"/>
                    <a:pt x="11111" y="24827"/>
                  </a:cubicBezTo>
                  <a:cubicBezTo>
                    <a:pt x="17777" y="26896"/>
                    <a:pt x="15555" y="28965"/>
                    <a:pt x="13333" y="33103"/>
                  </a:cubicBezTo>
                  <a:cubicBezTo>
                    <a:pt x="11111" y="33103"/>
                    <a:pt x="6666" y="35172"/>
                    <a:pt x="4444" y="37241"/>
                  </a:cubicBezTo>
                  <a:cubicBezTo>
                    <a:pt x="0" y="39310"/>
                    <a:pt x="2222" y="39310"/>
                    <a:pt x="2222" y="43448"/>
                  </a:cubicBezTo>
                  <a:cubicBezTo>
                    <a:pt x="4444" y="53793"/>
                    <a:pt x="8888" y="60000"/>
                    <a:pt x="11111" y="68275"/>
                  </a:cubicBezTo>
                  <a:cubicBezTo>
                    <a:pt x="11111" y="78620"/>
                    <a:pt x="20000" y="82758"/>
                    <a:pt x="26666" y="86896"/>
                  </a:cubicBezTo>
                  <a:cubicBezTo>
                    <a:pt x="28888" y="88965"/>
                    <a:pt x="31111" y="88965"/>
                    <a:pt x="33333" y="88965"/>
                  </a:cubicBezTo>
                  <a:cubicBezTo>
                    <a:pt x="35555" y="88965"/>
                    <a:pt x="35555" y="91034"/>
                    <a:pt x="37777" y="93103"/>
                  </a:cubicBezTo>
                  <a:cubicBezTo>
                    <a:pt x="42222" y="93103"/>
                    <a:pt x="48888" y="93103"/>
                    <a:pt x="53333" y="97241"/>
                  </a:cubicBezTo>
                  <a:cubicBezTo>
                    <a:pt x="55555" y="99310"/>
                    <a:pt x="55555" y="105517"/>
                    <a:pt x="55555" y="109655"/>
                  </a:cubicBezTo>
                  <a:cubicBezTo>
                    <a:pt x="57777" y="111724"/>
                    <a:pt x="55555" y="113793"/>
                    <a:pt x="60000" y="113793"/>
                  </a:cubicBezTo>
                  <a:cubicBezTo>
                    <a:pt x="62222" y="113793"/>
                    <a:pt x="64444" y="113793"/>
                    <a:pt x="66666" y="113793"/>
                  </a:cubicBezTo>
                  <a:cubicBezTo>
                    <a:pt x="68888" y="113793"/>
                    <a:pt x="71111" y="113793"/>
                    <a:pt x="73333" y="115862"/>
                  </a:cubicBezTo>
                  <a:cubicBezTo>
                    <a:pt x="75555" y="117931"/>
                    <a:pt x="77777" y="115862"/>
                    <a:pt x="80000" y="113793"/>
                  </a:cubicBezTo>
                  <a:cubicBezTo>
                    <a:pt x="84444" y="111724"/>
                    <a:pt x="88888" y="120000"/>
                    <a:pt x="93333" y="113793"/>
                  </a:cubicBezTo>
                  <a:cubicBezTo>
                    <a:pt x="93333" y="109655"/>
                    <a:pt x="100000" y="111724"/>
                    <a:pt x="102222" y="111724"/>
                  </a:cubicBezTo>
                  <a:cubicBezTo>
                    <a:pt x="108888" y="109655"/>
                    <a:pt x="113333" y="105517"/>
                    <a:pt x="120000" y="101379"/>
                  </a:cubicBezTo>
                  <a:cubicBezTo>
                    <a:pt x="108888" y="95172"/>
                    <a:pt x="108888" y="86896"/>
                    <a:pt x="108888" y="74482"/>
                  </a:cubicBezTo>
                  <a:cubicBezTo>
                    <a:pt x="106666" y="72413"/>
                    <a:pt x="111111" y="68275"/>
                    <a:pt x="108888" y="66206"/>
                  </a:cubicBezTo>
                  <a:cubicBezTo>
                    <a:pt x="106666" y="64137"/>
                    <a:pt x="102222" y="62068"/>
                    <a:pt x="102222" y="57931"/>
                  </a:cubicBezTo>
                  <a:cubicBezTo>
                    <a:pt x="102222" y="55862"/>
                    <a:pt x="106666" y="41379"/>
                    <a:pt x="106666" y="41379"/>
                  </a:cubicBezTo>
                  <a:cubicBezTo>
                    <a:pt x="104444" y="41379"/>
                    <a:pt x="102222" y="39310"/>
                    <a:pt x="100000" y="37241"/>
                  </a:cubicBezTo>
                  <a:cubicBezTo>
                    <a:pt x="97777" y="35172"/>
                    <a:pt x="95555" y="35172"/>
                    <a:pt x="91111" y="33103"/>
                  </a:cubicBezTo>
                  <a:cubicBezTo>
                    <a:pt x="91111" y="31034"/>
                    <a:pt x="91111" y="28965"/>
                    <a:pt x="91111" y="2689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6" name="Google Shape;1196;p36"/>
            <p:cNvSpPr/>
            <p:nvPr/>
          </p:nvSpPr>
          <p:spPr>
            <a:xfrm>
              <a:off x="12117393" y="8931134"/>
              <a:ext cx="251592" cy="289887"/>
            </a:xfrm>
            <a:custGeom>
              <a:avLst/>
              <a:gdLst/>
              <a:ahLst/>
              <a:cxnLst/>
              <a:rect l="l" t="t" r="r" b="b"/>
              <a:pathLst>
                <a:path w="120000" h="120000" extrusionOk="0">
                  <a:moveTo>
                    <a:pt x="66666" y="112258"/>
                  </a:moveTo>
                  <a:cubicBezTo>
                    <a:pt x="66666" y="108387"/>
                    <a:pt x="57777" y="92903"/>
                    <a:pt x="66666" y="92903"/>
                  </a:cubicBezTo>
                  <a:cubicBezTo>
                    <a:pt x="66666" y="92903"/>
                    <a:pt x="75555" y="92903"/>
                    <a:pt x="75555" y="92903"/>
                  </a:cubicBezTo>
                  <a:cubicBezTo>
                    <a:pt x="80000" y="89032"/>
                    <a:pt x="80000" y="81290"/>
                    <a:pt x="84444" y="81290"/>
                  </a:cubicBezTo>
                  <a:cubicBezTo>
                    <a:pt x="88888" y="85161"/>
                    <a:pt x="93333" y="89032"/>
                    <a:pt x="93333" y="92903"/>
                  </a:cubicBezTo>
                  <a:cubicBezTo>
                    <a:pt x="97777" y="96774"/>
                    <a:pt x="97777" y="89032"/>
                    <a:pt x="106666" y="89032"/>
                  </a:cubicBezTo>
                  <a:cubicBezTo>
                    <a:pt x="106666" y="89032"/>
                    <a:pt x="115555" y="96774"/>
                    <a:pt x="115555" y="92903"/>
                  </a:cubicBezTo>
                  <a:cubicBezTo>
                    <a:pt x="115555" y="89032"/>
                    <a:pt x="115555" y="85161"/>
                    <a:pt x="115555" y="81290"/>
                  </a:cubicBezTo>
                  <a:cubicBezTo>
                    <a:pt x="120000" y="73548"/>
                    <a:pt x="120000" y="61935"/>
                    <a:pt x="115555" y="54193"/>
                  </a:cubicBezTo>
                  <a:cubicBezTo>
                    <a:pt x="111111" y="50322"/>
                    <a:pt x="111111" y="46451"/>
                    <a:pt x="111111" y="42580"/>
                  </a:cubicBezTo>
                  <a:cubicBezTo>
                    <a:pt x="111111" y="34838"/>
                    <a:pt x="120000" y="30967"/>
                    <a:pt x="115555" y="23225"/>
                  </a:cubicBezTo>
                  <a:cubicBezTo>
                    <a:pt x="111111" y="11612"/>
                    <a:pt x="93333" y="27096"/>
                    <a:pt x="93333" y="15483"/>
                  </a:cubicBezTo>
                  <a:cubicBezTo>
                    <a:pt x="93333" y="7741"/>
                    <a:pt x="97777" y="0"/>
                    <a:pt x="84444" y="0"/>
                  </a:cubicBezTo>
                  <a:cubicBezTo>
                    <a:pt x="80000" y="0"/>
                    <a:pt x="71111" y="0"/>
                    <a:pt x="62222" y="0"/>
                  </a:cubicBezTo>
                  <a:cubicBezTo>
                    <a:pt x="44444" y="0"/>
                    <a:pt x="66666" y="27096"/>
                    <a:pt x="48888" y="27096"/>
                  </a:cubicBezTo>
                  <a:cubicBezTo>
                    <a:pt x="40000" y="27096"/>
                    <a:pt x="31111" y="27096"/>
                    <a:pt x="22222" y="27096"/>
                  </a:cubicBezTo>
                  <a:cubicBezTo>
                    <a:pt x="17777" y="27096"/>
                    <a:pt x="17777" y="27096"/>
                    <a:pt x="17777" y="27096"/>
                  </a:cubicBezTo>
                  <a:cubicBezTo>
                    <a:pt x="8888" y="34838"/>
                    <a:pt x="17777" y="34838"/>
                    <a:pt x="17777" y="38709"/>
                  </a:cubicBezTo>
                  <a:cubicBezTo>
                    <a:pt x="17777" y="46451"/>
                    <a:pt x="0" y="54193"/>
                    <a:pt x="0" y="61935"/>
                  </a:cubicBezTo>
                  <a:cubicBezTo>
                    <a:pt x="4444" y="69677"/>
                    <a:pt x="13333" y="81290"/>
                    <a:pt x="17777" y="89032"/>
                  </a:cubicBezTo>
                  <a:cubicBezTo>
                    <a:pt x="26666" y="92903"/>
                    <a:pt x="31111" y="100645"/>
                    <a:pt x="40000" y="108387"/>
                  </a:cubicBezTo>
                  <a:cubicBezTo>
                    <a:pt x="44444" y="112258"/>
                    <a:pt x="48888" y="116129"/>
                    <a:pt x="48888" y="120000"/>
                  </a:cubicBezTo>
                  <a:cubicBezTo>
                    <a:pt x="53333" y="116129"/>
                    <a:pt x="62222" y="116129"/>
                    <a:pt x="66666" y="112258"/>
                  </a:cubicBezTo>
                  <a:cubicBezTo>
                    <a:pt x="66666" y="112258"/>
                    <a:pt x="62222" y="116129"/>
                    <a:pt x="66666" y="11225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7" name="Google Shape;1197;p36"/>
            <p:cNvSpPr/>
            <p:nvPr/>
          </p:nvSpPr>
          <p:spPr>
            <a:xfrm>
              <a:off x="12133315" y="8931134"/>
              <a:ext cx="105096" cy="66896"/>
            </a:xfrm>
            <a:custGeom>
              <a:avLst/>
              <a:gdLst/>
              <a:ahLst/>
              <a:cxnLst/>
              <a:rect l="l" t="t" r="r" b="b"/>
              <a:pathLst>
                <a:path w="120000" h="120000" extrusionOk="0">
                  <a:moveTo>
                    <a:pt x="120000" y="119999"/>
                  </a:moveTo>
                  <a:cubicBezTo>
                    <a:pt x="120000" y="85714"/>
                    <a:pt x="120000" y="34285"/>
                    <a:pt x="120000" y="0"/>
                  </a:cubicBezTo>
                  <a:cubicBezTo>
                    <a:pt x="87272" y="0"/>
                    <a:pt x="65454" y="17142"/>
                    <a:pt x="32727" y="17142"/>
                  </a:cubicBezTo>
                  <a:cubicBezTo>
                    <a:pt x="43636" y="34285"/>
                    <a:pt x="10909" y="51428"/>
                    <a:pt x="0" y="68571"/>
                  </a:cubicBezTo>
                  <a:cubicBezTo>
                    <a:pt x="0" y="85714"/>
                    <a:pt x="21818" y="102857"/>
                    <a:pt x="21818" y="119999"/>
                  </a:cubicBezTo>
                  <a:lnTo>
                    <a:pt x="120000" y="119999"/>
                  </a:ln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8" name="Google Shape;1198;p36"/>
            <p:cNvSpPr/>
            <p:nvPr/>
          </p:nvSpPr>
          <p:spPr>
            <a:xfrm>
              <a:off x="12098282" y="8427819"/>
              <a:ext cx="343950" cy="531986"/>
            </a:xfrm>
            <a:custGeom>
              <a:avLst/>
              <a:gdLst/>
              <a:ahLst/>
              <a:cxnLst/>
              <a:rect l="l" t="t" r="r" b="b"/>
              <a:pathLst>
                <a:path w="120000" h="120000" extrusionOk="0">
                  <a:moveTo>
                    <a:pt x="94054" y="115789"/>
                  </a:moveTo>
                  <a:cubicBezTo>
                    <a:pt x="103783" y="115789"/>
                    <a:pt x="113513" y="119999"/>
                    <a:pt x="120000" y="115789"/>
                  </a:cubicBezTo>
                  <a:cubicBezTo>
                    <a:pt x="120000" y="107368"/>
                    <a:pt x="113513" y="105263"/>
                    <a:pt x="107027" y="101052"/>
                  </a:cubicBezTo>
                  <a:cubicBezTo>
                    <a:pt x="103783" y="98947"/>
                    <a:pt x="103783" y="96842"/>
                    <a:pt x="103783" y="92631"/>
                  </a:cubicBezTo>
                  <a:cubicBezTo>
                    <a:pt x="100540" y="90526"/>
                    <a:pt x="97297" y="88421"/>
                    <a:pt x="97297" y="84210"/>
                  </a:cubicBezTo>
                  <a:cubicBezTo>
                    <a:pt x="94054" y="75789"/>
                    <a:pt x="100540" y="73684"/>
                    <a:pt x="103783" y="67368"/>
                  </a:cubicBezTo>
                  <a:cubicBezTo>
                    <a:pt x="107027" y="63157"/>
                    <a:pt x="110270" y="61052"/>
                    <a:pt x="110270" y="56842"/>
                  </a:cubicBezTo>
                  <a:cubicBezTo>
                    <a:pt x="107027" y="52631"/>
                    <a:pt x="107027" y="48421"/>
                    <a:pt x="100540" y="44210"/>
                  </a:cubicBezTo>
                  <a:cubicBezTo>
                    <a:pt x="100540" y="44210"/>
                    <a:pt x="84324" y="37894"/>
                    <a:pt x="90810" y="33684"/>
                  </a:cubicBezTo>
                  <a:cubicBezTo>
                    <a:pt x="94054" y="31578"/>
                    <a:pt x="103783" y="33684"/>
                    <a:pt x="110270" y="33684"/>
                  </a:cubicBezTo>
                  <a:cubicBezTo>
                    <a:pt x="103783" y="25263"/>
                    <a:pt x="103783" y="21052"/>
                    <a:pt x="103783" y="12631"/>
                  </a:cubicBezTo>
                  <a:cubicBezTo>
                    <a:pt x="103783" y="10526"/>
                    <a:pt x="103783" y="6315"/>
                    <a:pt x="97297" y="4210"/>
                  </a:cubicBezTo>
                  <a:cubicBezTo>
                    <a:pt x="97297" y="2105"/>
                    <a:pt x="87567" y="0"/>
                    <a:pt x="87567" y="0"/>
                  </a:cubicBezTo>
                  <a:cubicBezTo>
                    <a:pt x="87567" y="4210"/>
                    <a:pt x="107027" y="14736"/>
                    <a:pt x="90810" y="18947"/>
                  </a:cubicBezTo>
                  <a:cubicBezTo>
                    <a:pt x="81081" y="23157"/>
                    <a:pt x="77837" y="29473"/>
                    <a:pt x="74594" y="37894"/>
                  </a:cubicBezTo>
                  <a:cubicBezTo>
                    <a:pt x="71351" y="40000"/>
                    <a:pt x="71351" y="46315"/>
                    <a:pt x="68108" y="46315"/>
                  </a:cubicBezTo>
                  <a:cubicBezTo>
                    <a:pt x="61621" y="48421"/>
                    <a:pt x="61621" y="52631"/>
                    <a:pt x="58378" y="56842"/>
                  </a:cubicBezTo>
                  <a:cubicBezTo>
                    <a:pt x="55135" y="61052"/>
                    <a:pt x="51891" y="65263"/>
                    <a:pt x="48648" y="69473"/>
                  </a:cubicBezTo>
                  <a:cubicBezTo>
                    <a:pt x="42162" y="73684"/>
                    <a:pt x="38918" y="65263"/>
                    <a:pt x="35675" y="65263"/>
                  </a:cubicBezTo>
                  <a:cubicBezTo>
                    <a:pt x="19459" y="65263"/>
                    <a:pt x="9729" y="73684"/>
                    <a:pt x="6486" y="82105"/>
                  </a:cubicBezTo>
                  <a:cubicBezTo>
                    <a:pt x="6486" y="84210"/>
                    <a:pt x="0" y="86315"/>
                    <a:pt x="3243" y="88421"/>
                  </a:cubicBezTo>
                  <a:cubicBezTo>
                    <a:pt x="6486" y="90526"/>
                    <a:pt x="9729" y="92631"/>
                    <a:pt x="12972" y="94736"/>
                  </a:cubicBezTo>
                  <a:cubicBezTo>
                    <a:pt x="12972" y="96842"/>
                    <a:pt x="16216" y="92631"/>
                    <a:pt x="16216" y="94736"/>
                  </a:cubicBezTo>
                  <a:cubicBezTo>
                    <a:pt x="19459" y="96842"/>
                    <a:pt x="22702" y="98947"/>
                    <a:pt x="22702" y="101052"/>
                  </a:cubicBezTo>
                  <a:cubicBezTo>
                    <a:pt x="25945" y="105263"/>
                    <a:pt x="22702" y="111578"/>
                    <a:pt x="22702" y="115789"/>
                  </a:cubicBezTo>
                  <a:cubicBezTo>
                    <a:pt x="32432" y="113684"/>
                    <a:pt x="42162" y="113684"/>
                    <a:pt x="51891" y="113684"/>
                  </a:cubicBezTo>
                  <a:cubicBezTo>
                    <a:pt x="64864" y="113684"/>
                    <a:pt x="81081" y="115789"/>
                    <a:pt x="94054" y="11578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199" name="Google Shape;1199;p36"/>
            <p:cNvSpPr/>
            <p:nvPr/>
          </p:nvSpPr>
          <p:spPr>
            <a:xfrm>
              <a:off x="11732043" y="8453303"/>
              <a:ext cx="140127" cy="289887"/>
            </a:xfrm>
            <a:custGeom>
              <a:avLst/>
              <a:gdLst/>
              <a:ahLst/>
              <a:cxnLst/>
              <a:rect l="l" t="t" r="r" b="b"/>
              <a:pathLst>
                <a:path w="120000" h="120000" extrusionOk="0">
                  <a:moveTo>
                    <a:pt x="88000" y="0"/>
                  </a:moveTo>
                  <a:cubicBezTo>
                    <a:pt x="72000" y="7741"/>
                    <a:pt x="80000" y="7741"/>
                    <a:pt x="72000" y="15483"/>
                  </a:cubicBezTo>
                  <a:cubicBezTo>
                    <a:pt x="64000" y="23225"/>
                    <a:pt x="48000" y="19354"/>
                    <a:pt x="32000" y="19354"/>
                  </a:cubicBezTo>
                  <a:cubicBezTo>
                    <a:pt x="32000" y="19354"/>
                    <a:pt x="16000" y="27096"/>
                    <a:pt x="8000" y="30967"/>
                  </a:cubicBezTo>
                  <a:cubicBezTo>
                    <a:pt x="0" y="34838"/>
                    <a:pt x="16000" y="42580"/>
                    <a:pt x="24000" y="50322"/>
                  </a:cubicBezTo>
                  <a:cubicBezTo>
                    <a:pt x="56000" y="69677"/>
                    <a:pt x="32000" y="96774"/>
                    <a:pt x="48000" y="120000"/>
                  </a:cubicBezTo>
                  <a:cubicBezTo>
                    <a:pt x="56000" y="120000"/>
                    <a:pt x="72000" y="120000"/>
                    <a:pt x="88000" y="116129"/>
                  </a:cubicBezTo>
                  <a:cubicBezTo>
                    <a:pt x="96000" y="116129"/>
                    <a:pt x="96000" y="112258"/>
                    <a:pt x="88000" y="104516"/>
                  </a:cubicBezTo>
                  <a:cubicBezTo>
                    <a:pt x="88000" y="92903"/>
                    <a:pt x="88000" y="81290"/>
                    <a:pt x="88000" y="69677"/>
                  </a:cubicBezTo>
                  <a:cubicBezTo>
                    <a:pt x="88000" y="54193"/>
                    <a:pt x="112000" y="46451"/>
                    <a:pt x="120000" y="34838"/>
                  </a:cubicBezTo>
                  <a:cubicBezTo>
                    <a:pt x="120000" y="23225"/>
                    <a:pt x="120000" y="19354"/>
                    <a:pt x="112000" y="11612"/>
                  </a:cubicBezTo>
                  <a:cubicBezTo>
                    <a:pt x="112000" y="11612"/>
                    <a:pt x="88000" y="0"/>
                    <a:pt x="88000" y="0"/>
                  </a:cubicBezTo>
                  <a:cubicBezTo>
                    <a:pt x="80000" y="3870"/>
                    <a:pt x="88000" y="0"/>
                    <a:pt x="88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0" name="Google Shape;1200;p36"/>
            <p:cNvSpPr/>
            <p:nvPr/>
          </p:nvSpPr>
          <p:spPr>
            <a:xfrm>
              <a:off x="11827584" y="8380032"/>
              <a:ext cx="550956" cy="477833"/>
            </a:xfrm>
            <a:custGeom>
              <a:avLst/>
              <a:gdLst/>
              <a:ahLst/>
              <a:cxnLst/>
              <a:rect l="l" t="t" r="r" b="b"/>
              <a:pathLst>
                <a:path w="120000" h="120000" extrusionOk="0">
                  <a:moveTo>
                    <a:pt x="63050" y="98823"/>
                  </a:moveTo>
                  <a:cubicBezTo>
                    <a:pt x="65084" y="94117"/>
                    <a:pt x="71186" y="87058"/>
                    <a:pt x="75254" y="87058"/>
                  </a:cubicBezTo>
                  <a:cubicBezTo>
                    <a:pt x="77288" y="84705"/>
                    <a:pt x="81355" y="84705"/>
                    <a:pt x="81355" y="84705"/>
                  </a:cubicBezTo>
                  <a:cubicBezTo>
                    <a:pt x="83389" y="87058"/>
                    <a:pt x="85423" y="91764"/>
                    <a:pt x="87457" y="89411"/>
                  </a:cubicBezTo>
                  <a:cubicBezTo>
                    <a:pt x="91525" y="87058"/>
                    <a:pt x="93559" y="80000"/>
                    <a:pt x="95593" y="75294"/>
                  </a:cubicBezTo>
                  <a:cubicBezTo>
                    <a:pt x="95593" y="72941"/>
                    <a:pt x="97627" y="68235"/>
                    <a:pt x="97627" y="65882"/>
                  </a:cubicBezTo>
                  <a:cubicBezTo>
                    <a:pt x="99661" y="63529"/>
                    <a:pt x="101694" y="65882"/>
                    <a:pt x="103728" y="63529"/>
                  </a:cubicBezTo>
                  <a:cubicBezTo>
                    <a:pt x="103728" y="58823"/>
                    <a:pt x="107796" y="32941"/>
                    <a:pt x="113898" y="32941"/>
                  </a:cubicBezTo>
                  <a:cubicBezTo>
                    <a:pt x="117966" y="32941"/>
                    <a:pt x="120000" y="28235"/>
                    <a:pt x="120000" y="25882"/>
                  </a:cubicBezTo>
                  <a:cubicBezTo>
                    <a:pt x="120000" y="21176"/>
                    <a:pt x="115932" y="21176"/>
                    <a:pt x="115932" y="18823"/>
                  </a:cubicBezTo>
                  <a:cubicBezTo>
                    <a:pt x="115932" y="16470"/>
                    <a:pt x="113898" y="16470"/>
                    <a:pt x="113898" y="14117"/>
                  </a:cubicBezTo>
                  <a:cubicBezTo>
                    <a:pt x="111864" y="9411"/>
                    <a:pt x="111864" y="7058"/>
                    <a:pt x="109830" y="2352"/>
                  </a:cubicBezTo>
                  <a:cubicBezTo>
                    <a:pt x="107796" y="4705"/>
                    <a:pt x="101694" y="11764"/>
                    <a:pt x="97627" y="11764"/>
                  </a:cubicBezTo>
                  <a:cubicBezTo>
                    <a:pt x="91525" y="9411"/>
                    <a:pt x="87457" y="9411"/>
                    <a:pt x="81355" y="9411"/>
                  </a:cubicBezTo>
                  <a:cubicBezTo>
                    <a:pt x="75254" y="9411"/>
                    <a:pt x="71186" y="14117"/>
                    <a:pt x="65084" y="14117"/>
                  </a:cubicBezTo>
                  <a:cubicBezTo>
                    <a:pt x="61016" y="14117"/>
                    <a:pt x="56949" y="7058"/>
                    <a:pt x="52881" y="9411"/>
                  </a:cubicBezTo>
                  <a:cubicBezTo>
                    <a:pt x="44745" y="14117"/>
                    <a:pt x="42711" y="11764"/>
                    <a:pt x="38644" y="7058"/>
                  </a:cubicBezTo>
                  <a:cubicBezTo>
                    <a:pt x="36610" y="4705"/>
                    <a:pt x="30508" y="0"/>
                    <a:pt x="26440" y="2352"/>
                  </a:cubicBezTo>
                  <a:cubicBezTo>
                    <a:pt x="24406" y="2352"/>
                    <a:pt x="18305" y="4705"/>
                    <a:pt x="16271" y="7058"/>
                  </a:cubicBezTo>
                  <a:cubicBezTo>
                    <a:pt x="14237" y="9411"/>
                    <a:pt x="16271" y="11764"/>
                    <a:pt x="14237" y="14117"/>
                  </a:cubicBezTo>
                  <a:cubicBezTo>
                    <a:pt x="14237" y="16470"/>
                    <a:pt x="12203" y="21176"/>
                    <a:pt x="12203" y="23529"/>
                  </a:cubicBezTo>
                  <a:cubicBezTo>
                    <a:pt x="10169" y="28235"/>
                    <a:pt x="10169" y="32941"/>
                    <a:pt x="10169" y="37647"/>
                  </a:cubicBezTo>
                  <a:cubicBezTo>
                    <a:pt x="10169" y="44705"/>
                    <a:pt x="4067" y="49411"/>
                    <a:pt x="2033" y="56470"/>
                  </a:cubicBezTo>
                  <a:cubicBezTo>
                    <a:pt x="0" y="63529"/>
                    <a:pt x="2033" y="80000"/>
                    <a:pt x="4067" y="89411"/>
                  </a:cubicBezTo>
                  <a:cubicBezTo>
                    <a:pt x="4067" y="91764"/>
                    <a:pt x="8135" y="89411"/>
                    <a:pt x="10169" y="89411"/>
                  </a:cubicBezTo>
                  <a:cubicBezTo>
                    <a:pt x="12203" y="89411"/>
                    <a:pt x="16271" y="91764"/>
                    <a:pt x="18305" y="91764"/>
                  </a:cubicBezTo>
                  <a:cubicBezTo>
                    <a:pt x="20338" y="94117"/>
                    <a:pt x="28474" y="98823"/>
                    <a:pt x="28474" y="101176"/>
                  </a:cubicBezTo>
                  <a:cubicBezTo>
                    <a:pt x="28474" y="103529"/>
                    <a:pt x="28474" y="103529"/>
                    <a:pt x="28474" y="105882"/>
                  </a:cubicBezTo>
                  <a:cubicBezTo>
                    <a:pt x="28474" y="108235"/>
                    <a:pt x="30508" y="110588"/>
                    <a:pt x="32542" y="112941"/>
                  </a:cubicBezTo>
                  <a:cubicBezTo>
                    <a:pt x="36610" y="120000"/>
                    <a:pt x="42711" y="108235"/>
                    <a:pt x="46779" y="110588"/>
                  </a:cubicBezTo>
                  <a:cubicBezTo>
                    <a:pt x="46779" y="110588"/>
                    <a:pt x="44745" y="112941"/>
                    <a:pt x="44745" y="112941"/>
                  </a:cubicBezTo>
                  <a:cubicBezTo>
                    <a:pt x="44745" y="110588"/>
                    <a:pt x="54915" y="110588"/>
                    <a:pt x="54915" y="110588"/>
                  </a:cubicBezTo>
                  <a:cubicBezTo>
                    <a:pt x="58983" y="110588"/>
                    <a:pt x="58983" y="105882"/>
                    <a:pt x="61016" y="110588"/>
                  </a:cubicBezTo>
                  <a:cubicBezTo>
                    <a:pt x="63050" y="105882"/>
                    <a:pt x="63050" y="103529"/>
                    <a:pt x="63050" y="98823"/>
                  </a:cubicBezTo>
                  <a:cubicBezTo>
                    <a:pt x="65084" y="96470"/>
                    <a:pt x="63050" y="101176"/>
                    <a:pt x="63050" y="9882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1" name="Google Shape;1201;p36"/>
            <p:cNvSpPr/>
            <p:nvPr/>
          </p:nvSpPr>
          <p:spPr>
            <a:xfrm>
              <a:off x="11432679" y="8322691"/>
              <a:ext cx="394905" cy="280329"/>
            </a:xfrm>
            <a:custGeom>
              <a:avLst/>
              <a:gdLst/>
              <a:ahLst/>
              <a:cxnLst/>
              <a:rect l="l" t="t" r="r" b="b"/>
              <a:pathLst>
                <a:path w="120000" h="120000" extrusionOk="0">
                  <a:moveTo>
                    <a:pt x="100000" y="80000"/>
                  </a:moveTo>
                  <a:cubicBezTo>
                    <a:pt x="105714" y="68000"/>
                    <a:pt x="114285" y="80000"/>
                    <a:pt x="117142" y="68000"/>
                  </a:cubicBezTo>
                  <a:cubicBezTo>
                    <a:pt x="120000" y="64000"/>
                    <a:pt x="111428" y="52000"/>
                    <a:pt x="108571" y="52000"/>
                  </a:cubicBezTo>
                  <a:cubicBezTo>
                    <a:pt x="105714" y="60000"/>
                    <a:pt x="97142" y="44000"/>
                    <a:pt x="94285" y="40000"/>
                  </a:cubicBezTo>
                  <a:cubicBezTo>
                    <a:pt x="94285" y="36000"/>
                    <a:pt x="94285" y="32000"/>
                    <a:pt x="91428" y="28000"/>
                  </a:cubicBezTo>
                  <a:cubicBezTo>
                    <a:pt x="85714" y="20000"/>
                    <a:pt x="85714" y="16000"/>
                    <a:pt x="85714" y="4000"/>
                  </a:cubicBezTo>
                  <a:cubicBezTo>
                    <a:pt x="82857" y="4000"/>
                    <a:pt x="77142" y="0"/>
                    <a:pt x="74285" y="0"/>
                  </a:cubicBezTo>
                  <a:cubicBezTo>
                    <a:pt x="68571" y="4000"/>
                    <a:pt x="65714" y="8000"/>
                    <a:pt x="62857" y="8000"/>
                  </a:cubicBezTo>
                  <a:cubicBezTo>
                    <a:pt x="60000" y="12000"/>
                    <a:pt x="57142" y="16000"/>
                    <a:pt x="54285" y="16000"/>
                  </a:cubicBezTo>
                  <a:cubicBezTo>
                    <a:pt x="51428" y="24000"/>
                    <a:pt x="51428" y="16000"/>
                    <a:pt x="48571" y="20000"/>
                  </a:cubicBezTo>
                  <a:cubicBezTo>
                    <a:pt x="42857" y="24000"/>
                    <a:pt x="37142" y="44000"/>
                    <a:pt x="31428" y="40000"/>
                  </a:cubicBezTo>
                  <a:cubicBezTo>
                    <a:pt x="28571" y="40000"/>
                    <a:pt x="25714" y="32000"/>
                    <a:pt x="25714" y="40000"/>
                  </a:cubicBezTo>
                  <a:cubicBezTo>
                    <a:pt x="22857" y="44000"/>
                    <a:pt x="22857" y="52000"/>
                    <a:pt x="20000" y="56000"/>
                  </a:cubicBezTo>
                  <a:cubicBezTo>
                    <a:pt x="20000" y="60000"/>
                    <a:pt x="20000" y="64000"/>
                    <a:pt x="14285" y="64000"/>
                  </a:cubicBezTo>
                  <a:cubicBezTo>
                    <a:pt x="14285" y="64000"/>
                    <a:pt x="2857" y="68000"/>
                    <a:pt x="5714" y="72000"/>
                  </a:cubicBezTo>
                  <a:cubicBezTo>
                    <a:pt x="14285" y="80000"/>
                    <a:pt x="0" y="92000"/>
                    <a:pt x="2857" y="96000"/>
                  </a:cubicBezTo>
                  <a:cubicBezTo>
                    <a:pt x="8571" y="100000"/>
                    <a:pt x="14285" y="120000"/>
                    <a:pt x="22857" y="112000"/>
                  </a:cubicBezTo>
                  <a:cubicBezTo>
                    <a:pt x="31428" y="104000"/>
                    <a:pt x="37142" y="108000"/>
                    <a:pt x="45714" y="120000"/>
                  </a:cubicBezTo>
                  <a:cubicBezTo>
                    <a:pt x="42857" y="108000"/>
                    <a:pt x="42857" y="96000"/>
                    <a:pt x="42857" y="88000"/>
                  </a:cubicBezTo>
                  <a:cubicBezTo>
                    <a:pt x="54285" y="88000"/>
                    <a:pt x="62857" y="88000"/>
                    <a:pt x="74285" y="88000"/>
                  </a:cubicBezTo>
                  <a:cubicBezTo>
                    <a:pt x="82857" y="88000"/>
                    <a:pt x="97142" y="92000"/>
                    <a:pt x="100000" y="80000"/>
                  </a:cubicBezTo>
                  <a:cubicBezTo>
                    <a:pt x="102857" y="72000"/>
                    <a:pt x="100000" y="80000"/>
                    <a:pt x="100000"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2" name="Google Shape;1202;p36"/>
            <p:cNvSpPr/>
            <p:nvPr/>
          </p:nvSpPr>
          <p:spPr>
            <a:xfrm>
              <a:off x="11697010" y="8529753"/>
              <a:ext cx="92356" cy="222990"/>
            </a:xfrm>
            <a:custGeom>
              <a:avLst/>
              <a:gdLst/>
              <a:ahLst/>
              <a:cxnLst/>
              <a:rect l="l" t="t" r="r" b="b"/>
              <a:pathLst>
                <a:path w="120000" h="120000" extrusionOk="0">
                  <a:moveTo>
                    <a:pt x="108000" y="50000"/>
                  </a:moveTo>
                  <a:cubicBezTo>
                    <a:pt x="108000" y="45000"/>
                    <a:pt x="108000" y="35000"/>
                    <a:pt x="96000" y="30000"/>
                  </a:cubicBezTo>
                  <a:cubicBezTo>
                    <a:pt x="84000" y="25000"/>
                    <a:pt x="48000" y="5000"/>
                    <a:pt x="60000" y="0"/>
                  </a:cubicBezTo>
                  <a:cubicBezTo>
                    <a:pt x="48000" y="0"/>
                    <a:pt x="36000" y="0"/>
                    <a:pt x="24000" y="0"/>
                  </a:cubicBezTo>
                  <a:cubicBezTo>
                    <a:pt x="0" y="0"/>
                    <a:pt x="24000" y="10000"/>
                    <a:pt x="24000" y="15000"/>
                  </a:cubicBezTo>
                  <a:cubicBezTo>
                    <a:pt x="36000" y="25000"/>
                    <a:pt x="24000" y="35000"/>
                    <a:pt x="24000" y="45000"/>
                  </a:cubicBezTo>
                  <a:cubicBezTo>
                    <a:pt x="12000" y="60000"/>
                    <a:pt x="36000" y="60000"/>
                    <a:pt x="48000" y="75000"/>
                  </a:cubicBezTo>
                  <a:cubicBezTo>
                    <a:pt x="48000" y="85000"/>
                    <a:pt x="36000" y="95000"/>
                    <a:pt x="48000" y="105000"/>
                  </a:cubicBezTo>
                  <a:cubicBezTo>
                    <a:pt x="48000" y="110000"/>
                    <a:pt x="60000" y="115000"/>
                    <a:pt x="72000" y="115000"/>
                  </a:cubicBezTo>
                  <a:cubicBezTo>
                    <a:pt x="84000" y="120000"/>
                    <a:pt x="120000" y="120000"/>
                    <a:pt x="108000" y="115000"/>
                  </a:cubicBezTo>
                  <a:cubicBezTo>
                    <a:pt x="108000" y="95000"/>
                    <a:pt x="108000" y="75000"/>
                    <a:pt x="108000" y="50000"/>
                  </a:cubicBezTo>
                  <a:cubicBezTo>
                    <a:pt x="108000" y="35000"/>
                    <a:pt x="108000" y="65000"/>
                    <a:pt x="108000" y="5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3" name="Google Shape;1203;p36"/>
            <p:cNvSpPr/>
            <p:nvPr/>
          </p:nvSpPr>
          <p:spPr>
            <a:xfrm>
              <a:off x="11295734" y="8539311"/>
              <a:ext cx="296178" cy="289887"/>
            </a:xfrm>
            <a:custGeom>
              <a:avLst/>
              <a:gdLst/>
              <a:ahLst/>
              <a:cxnLst/>
              <a:rect l="l" t="t" r="r" b="b"/>
              <a:pathLst>
                <a:path w="120000" h="120000" extrusionOk="0">
                  <a:moveTo>
                    <a:pt x="97500" y="15483"/>
                  </a:moveTo>
                  <a:cubicBezTo>
                    <a:pt x="90000" y="15483"/>
                    <a:pt x="86250" y="23225"/>
                    <a:pt x="78750" y="19354"/>
                  </a:cubicBezTo>
                  <a:cubicBezTo>
                    <a:pt x="71250" y="19354"/>
                    <a:pt x="63750" y="0"/>
                    <a:pt x="56250" y="3870"/>
                  </a:cubicBezTo>
                  <a:cubicBezTo>
                    <a:pt x="52500" y="7741"/>
                    <a:pt x="48750" y="7741"/>
                    <a:pt x="48750" y="3870"/>
                  </a:cubicBezTo>
                  <a:cubicBezTo>
                    <a:pt x="45000" y="0"/>
                    <a:pt x="41250" y="7741"/>
                    <a:pt x="37500" y="7741"/>
                  </a:cubicBezTo>
                  <a:cubicBezTo>
                    <a:pt x="30000" y="11612"/>
                    <a:pt x="26250" y="7741"/>
                    <a:pt x="22500" y="7741"/>
                  </a:cubicBezTo>
                  <a:cubicBezTo>
                    <a:pt x="18750" y="3870"/>
                    <a:pt x="18750" y="11612"/>
                    <a:pt x="15000" y="11612"/>
                  </a:cubicBezTo>
                  <a:cubicBezTo>
                    <a:pt x="11250" y="11612"/>
                    <a:pt x="7500" y="19354"/>
                    <a:pt x="11250" y="23225"/>
                  </a:cubicBezTo>
                  <a:cubicBezTo>
                    <a:pt x="11250" y="27096"/>
                    <a:pt x="18750" y="27096"/>
                    <a:pt x="18750" y="27096"/>
                  </a:cubicBezTo>
                  <a:cubicBezTo>
                    <a:pt x="18750" y="30967"/>
                    <a:pt x="11250" y="34838"/>
                    <a:pt x="11250" y="34838"/>
                  </a:cubicBezTo>
                  <a:cubicBezTo>
                    <a:pt x="11250" y="38709"/>
                    <a:pt x="18750" y="42580"/>
                    <a:pt x="18750" y="46451"/>
                  </a:cubicBezTo>
                  <a:cubicBezTo>
                    <a:pt x="18750" y="46451"/>
                    <a:pt x="11250" y="42580"/>
                    <a:pt x="11250" y="50322"/>
                  </a:cubicBezTo>
                  <a:cubicBezTo>
                    <a:pt x="11250" y="54193"/>
                    <a:pt x="15000" y="61935"/>
                    <a:pt x="7500" y="61935"/>
                  </a:cubicBezTo>
                  <a:cubicBezTo>
                    <a:pt x="11250" y="65806"/>
                    <a:pt x="11250" y="69677"/>
                    <a:pt x="7500" y="73548"/>
                  </a:cubicBezTo>
                  <a:cubicBezTo>
                    <a:pt x="7500" y="81290"/>
                    <a:pt x="0" y="81290"/>
                    <a:pt x="11250" y="89032"/>
                  </a:cubicBezTo>
                  <a:cubicBezTo>
                    <a:pt x="15000" y="89032"/>
                    <a:pt x="22500" y="92903"/>
                    <a:pt x="26250" y="100645"/>
                  </a:cubicBezTo>
                  <a:cubicBezTo>
                    <a:pt x="30000" y="104516"/>
                    <a:pt x="26250" y="112258"/>
                    <a:pt x="26250" y="120000"/>
                  </a:cubicBezTo>
                  <a:cubicBezTo>
                    <a:pt x="41250" y="116129"/>
                    <a:pt x="52500" y="108387"/>
                    <a:pt x="71250" y="108387"/>
                  </a:cubicBezTo>
                  <a:cubicBezTo>
                    <a:pt x="78750" y="104516"/>
                    <a:pt x="90000" y="108387"/>
                    <a:pt x="97500" y="108387"/>
                  </a:cubicBezTo>
                  <a:cubicBezTo>
                    <a:pt x="105000" y="108387"/>
                    <a:pt x="116250" y="112258"/>
                    <a:pt x="112500" y="100645"/>
                  </a:cubicBezTo>
                  <a:cubicBezTo>
                    <a:pt x="112500" y="92903"/>
                    <a:pt x="108750" y="89032"/>
                    <a:pt x="105000" y="81290"/>
                  </a:cubicBezTo>
                  <a:cubicBezTo>
                    <a:pt x="105000" y="73548"/>
                    <a:pt x="108750" y="65806"/>
                    <a:pt x="112500" y="58064"/>
                  </a:cubicBezTo>
                  <a:cubicBezTo>
                    <a:pt x="116250" y="42580"/>
                    <a:pt x="120000" y="15483"/>
                    <a:pt x="97500" y="1548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4" name="Google Shape;1204;p36"/>
            <p:cNvSpPr/>
            <p:nvPr/>
          </p:nvSpPr>
          <p:spPr>
            <a:xfrm>
              <a:off x="11547328" y="8529753"/>
              <a:ext cx="213379" cy="280329"/>
            </a:xfrm>
            <a:custGeom>
              <a:avLst/>
              <a:gdLst/>
              <a:ahLst/>
              <a:cxnLst/>
              <a:rect l="l" t="t" r="r" b="b"/>
              <a:pathLst>
                <a:path w="120000" h="120000" extrusionOk="0">
                  <a:moveTo>
                    <a:pt x="99130" y="52000"/>
                  </a:moveTo>
                  <a:cubicBezTo>
                    <a:pt x="88695" y="44000"/>
                    <a:pt x="93913" y="32000"/>
                    <a:pt x="93913" y="24000"/>
                  </a:cubicBezTo>
                  <a:cubicBezTo>
                    <a:pt x="99130" y="16000"/>
                    <a:pt x="83478" y="8000"/>
                    <a:pt x="88695" y="0"/>
                  </a:cubicBezTo>
                  <a:cubicBezTo>
                    <a:pt x="62608" y="0"/>
                    <a:pt x="41739" y="0"/>
                    <a:pt x="15652" y="0"/>
                  </a:cubicBezTo>
                  <a:cubicBezTo>
                    <a:pt x="15652" y="12000"/>
                    <a:pt x="20869" y="28000"/>
                    <a:pt x="20869" y="44000"/>
                  </a:cubicBezTo>
                  <a:cubicBezTo>
                    <a:pt x="20869" y="60000"/>
                    <a:pt x="0" y="72000"/>
                    <a:pt x="5217" y="88000"/>
                  </a:cubicBezTo>
                  <a:cubicBezTo>
                    <a:pt x="10434" y="100000"/>
                    <a:pt x="20869" y="104000"/>
                    <a:pt x="15652" y="120000"/>
                  </a:cubicBezTo>
                  <a:cubicBezTo>
                    <a:pt x="31304" y="120000"/>
                    <a:pt x="36521" y="120000"/>
                    <a:pt x="52173" y="116000"/>
                  </a:cubicBezTo>
                  <a:cubicBezTo>
                    <a:pt x="78260" y="112000"/>
                    <a:pt x="99130" y="104000"/>
                    <a:pt x="120000" y="96000"/>
                  </a:cubicBezTo>
                  <a:cubicBezTo>
                    <a:pt x="109565" y="92000"/>
                    <a:pt x="104347" y="84000"/>
                    <a:pt x="104347" y="76000"/>
                  </a:cubicBezTo>
                  <a:cubicBezTo>
                    <a:pt x="104347" y="68000"/>
                    <a:pt x="104347" y="60000"/>
                    <a:pt x="99130" y="52000"/>
                  </a:cubicBezTo>
                  <a:cubicBezTo>
                    <a:pt x="88695" y="44000"/>
                    <a:pt x="104347" y="60000"/>
                    <a:pt x="99130" y="5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5" name="Google Shape;1205;p36"/>
            <p:cNvSpPr/>
            <p:nvPr/>
          </p:nvSpPr>
          <p:spPr>
            <a:xfrm>
              <a:off x="11079175" y="8558422"/>
              <a:ext cx="140127" cy="168835"/>
            </a:xfrm>
            <a:custGeom>
              <a:avLst/>
              <a:gdLst/>
              <a:ahLst/>
              <a:cxnLst/>
              <a:rect l="l" t="t" r="r" b="b"/>
              <a:pathLst>
                <a:path w="120000" h="120000" extrusionOk="0">
                  <a:moveTo>
                    <a:pt x="96000" y="93333"/>
                  </a:moveTo>
                  <a:cubicBezTo>
                    <a:pt x="120000" y="86666"/>
                    <a:pt x="120000" y="53333"/>
                    <a:pt x="112000" y="40000"/>
                  </a:cubicBezTo>
                  <a:cubicBezTo>
                    <a:pt x="96000" y="13333"/>
                    <a:pt x="64000" y="0"/>
                    <a:pt x="40000" y="20000"/>
                  </a:cubicBezTo>
                  <a:cubicBezTo>
                    <a:pt x="24000" y="26666"/>
                    <a:pt x="0" y="40000"/>
                    <a:pt x="8000" y="53333"/>
                  </a:cubicBezTo>
                  <a:cubicBezTo>
                    <a:pt x="16000" y="66666"/>
                    <a:pt x="16000" y="73333"/>
                    <a:pt x="32000" y="80000"/>
                  </a:cubicBezTo>
                  <a:cubicBezTo>
                    <a:pt x="40000" y="93333"/>
                    <a:pt x="40000" y="100000"/>
                    <a:pt x="56000" y="106666"/>
                  </a:cubicBezTo>
                  <a:cubicBezTo>
                    <a:pt x="64000" y="113333"/>
                    <a:pt x="72000" y="120000"/>
                    <a:pt x="80000" y="106666"/>
                  </a:cubicBezTo>
                  <a:cubicBezTo>
                    <a:pt x="80000" y="100000"/>
                    <a:pt x="88000" y="100000"/>
                    <a:pt x="96000" y="93333"/>
                  </a:cubicBezTo>
                  <a:cubicBezTo>
                    <a:pt x="112000" y="86666"/>
                    <a:pt x="88000" y="100000"/>
                    <a:pt x="96000" y="93333"/>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6" name="Google Shape;1206;p36"/>
            <p:cNvSpPr/>
            <p:nvPr/>
          </p:nvSpPr>
          <p:spPr>
            <a:xfrm>
              <a:off x="11161976" y="8631691"/>
              <a:ext cx="207006" cy="197506"/>
            </a:xfrm>
            <a:custGeom>
              <a:avLst/>
              <a:gdLst/>
              <a:ahLst/>
              <a:cxnLst/>
              <a:rect l="l" t="t" r="r" b="b"/>
              <a:pathLst>
                <a:path w="120000" h="120000" extrusionOk="0">
                  <a:moveTo>
                    <a:pt x="114545" y="97142"/>
                  </a:moveTo>
                  <a:cubicBezTo>
                    <a:pt x="120000" y="85714"/>
                    <a:pt x="109090" y="80000"/>
                    <a:pt x="103636" y="74285"/>
                  </a:cubicBezTo>
                  <a:cubicBezTo>
                    <a:pt x="98181" y="74285"/>
                    <a:pt x="76363" y="68571"/>
                    <a:pt x="87272" y="62857"/>
                  </a:cubicBezTo>
                  <a:cubicBezTo>
                    <a:pt x="92727" y="57142"/>
                    <a:pt x="92727" y="40000"/>
                    <a:pt x="87272" y="34285"/>
                  </a:cubicBezTo>
                  <a:cubicBezTo>
                    <a:pt x="81818" y="22857"/>
                    <a:pt x="76363" y="45714"/>
                    <a:pt x="70909" y="45714"/>
                  </a:cubicBezTo>
                  <a:cubicBezTo>
                    <a:pt x="54545" y="45714"/>
                    <a:pt x="60000" y="0"/>
                    <a:pt x="49090" y="5714"/>
                  </a:cubicBezTo>
                  <a:cubicBezTo>
                    <a:pt x="43636" y="11428"/>
                    <a:pt x="32727" y="17142"/>
                    <a:pt x="27272" y="22857"/>
                  </a:cubicBezTo>
                  <a:cubicBezTo>
                    <a:pt x="21818" y="34285"/>
                    <a:pt x="10909" y="40000"/>
                    <a:pt x="0" y="51428"/>
                  </a:cubicBezTo>
                  <a:cubicBezTo>
                    <a:pt x="27272" y="68571"/>
                    <a:pt x="43636" y="85714"/>
                    <a:pt x="65454" y="102857"/>
                  </a:cubicBezTo>
                  <a:cubicBezTo>
                    <a:pt x="76363" y="114285"/>
                    <a:pt x="87272" y="120000"/>
                    <a:pt x="103636" y="120000"/>
                  </a:cubicBezTo>
                  <a:cubicBezTo>
                    <a:pt x="120000" y="120000"/>
                    <a:pt x="109090" y="108571"/>
                    <a:pt x="114545" y="97142"/>
                  </a:cubicBezTo>
                  <a:cubicBezTo>
                    <a:pt x="120000" y="85714"/>
                    <a:pt x="114545" y="108571"/>
                    <a:pt x="114545" y="9714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7" name="Google Shape;1207;p36"/>
            <p:cNvSpPr/>
            <p:nvPr/>
          </p:nvSpPr>
          <p:spPr>
            <a:xfrm>
              <a:off x="11015478" y="8443745"/>
              <a:ext cx="324842" cy="273958"/>
            </a:xfrm>
            <a:custGeom>
              <a:avLst/>
              <a:gdLst/>
              <a:ahLst/>
              <a:cxnLst/>
              <a:rect l="l" t="t" r="r" b="b"/>
              <a:pathLst>
                <a:path w="120000" h="120000" extrusionOk="0">
                  <a:moveTo>
                    <a:pt x="34285" y="66206"/>
                  </a:moveTo>
                  <a:cubicBezTo>
                    <a:pt x="48000" y="57931"/>
                    <a:pt x="61714" y="49655"/>
                    <a:pt x="68571" y="70344"/>
                  </a:cubicBezTo>
                  <a:cubicBezTo>
                    <a:pt x="75428" y="78620"/>
                    <a:pt x="72000" y="82758"/>
                    <a:pt x="72000" y="95172"/>
                  </a:cubicBezTo>
                  <a:cubicBezTo>
                    <a:pt x="75428" y="99310"/>
                    <a:pt x="82285" y="86896"/>
                    <a:pt x="85714" y="86896"/>
                  </a:cubicBezTo>
                  <a:cubicBezTo>
                    <a:pt x="92571" y="82758"/>
                    <a:pt x="92571" y="120000"/>
                    <a:pt x="99428" y="111724"/>
                  </a:cubicBezTo>
                  <a:cubicBezTo>
                    <a:pt x="102857" y="111724"/>
                    <a:pt x="102857" y="107586"/>
                    <a:pt x="106285" y="107586"/>
                  </a:cubicBezTo>
                  <a:cubicBezTo>
                    <a:pt x="106285" y="103448"/>
                    <a:pt x="113142" y="107586"/>
                    <a:pt x="113142" y="103448"/>
                  </a:cubicBezTo>
                  <a:cubicBezTo>
                    <a:pt x="116571" y="99310"/>
                    <a:pt x="113142" y="95172"/>
                    <a:pt x="113142" y="95172"/>
                  </a:cubicBezTo>
                  <a:cubicBezTo>
                    <a:pt x="113142" y="86896"/>
                    <a:pt x="120000" y="91034"/>
                    <a:pt x="120000" y="91034"/>
                  </a:cubicBezTo>
                  <a:cubicBezTo>
                    <a:pt x="120000" y="86896"/>
                    <a:pt x="109714" y="82758"/>
                    <a:pt x="116571" y="78620"/>
                  </a:cubicBezTo>
                  <a:cubicBezTo>
                    <a:pt x="120000" y="74482"/>
                    <a:pt x="120000" y="70344"/>
                    <a:pt x="113142" y="66206"/>
                  </a:cubicBezTo>
                  <a:cubicBezTo>
                    <a:pt x="109714" y="62068"/>
                    <a:pt x="116571" y="53793"/>
                    <a:pt x="113142" y="49655"/>
                  </a:cubicBezTo>
                  <a:cubicBezTo>
                    <a:pt x="109714" y="45517"/>
                    <a:pt x="113142" y="41379"/>
                    <a:pt x="109714" y="33103"/>
                  </a:cubicBezTo>
                  <a:cubicBezTo>
                    <a:pt x="106285" y="28965"/>
                    <a:pt x="99428" y="0"/>
                    <a:pt x="89142" y="8275"/>
                  </a:cubicBezTo>
                  <a:cubicBezTo>
                    <a:pt x="89142" y="8275"/>
                    <a:pt x="85714" y="12413"/>
                    <a:pt x="82285" y="12413"/>
                  </a:cubicBezTo>
                  <a:cubicBezTo>
                    <a:pt x="78857" y="12413"/>
                    <a:pt x="78857" y="12413"/>
                    <a:pt x="75428" y="12413"/>
                  </a:cubicBezTo>
                  <a:cubicBezTo>
                    <a:pt x="72000" y="16551"/>
                    <a:pt x="68571" y="12413"/>
                    <a:pt x="65142" y="12413"/>
                  </a:cubicBezTo>
                  <a:cubicBezTo>
                    <a:pt x="61714" y="12413"/>
                    <a:pt x="61714" y="16551"/>
                    <a:pt x="61714" y="12413"/>
                  </a:cubicBezTo>
                  <a:cubicBezTo>
                    <a:pt x="54857" y="8275"/>
                    <a:pt x="58285" y="8275"/>
                    <a:pt x="51428" y="8275"/>
                  </a:cubicBezTo>
                  <a:cubicBezTo>
                    <a:pt x="41142" y="12413"/>
                    <a:pt x="41142" y="4137"/>
                    <a:pt x="34285" y="4137"/>
                  </a:cubicBezTo>
                  <a:cubicBezTo>
                    <a:pt x="27428" y="0"/>
                    <a:pt x="20571" y="0"/>
                    <a:pt x="17142" y="4137"/>
                  </a:cubicBezTo>
                  <a:cubicBezTo>
                    <a:pt x="17142" y="8275"/>
                    <a:pt x="10285" y="12413"/>
                    <a:pt x="17142" y="16551"/>
                  </a:cubicBezTo>
                  <a:cubicBezTo>
                    <a:pt x="20571" y="20689"/>
                    <a:pt x="17142" y="24827"/>
                    <a:pt x="10285" y="24827"/>
                  </a:cubicBezTo>
                  <a:cubicBezTo>
                    <a:pt x="3428" y="24827"/>
                    <a:pt x="0" y="24827"/>
                    <a:pt x="0" y="33103"/>
                  </a:cubicBezTo>
                  <a:cubicBezTo>
                    <a:pt x="3428" y="41379"/>
                    <a:pt x="6857" y="45517"/>
                    <a:pt x="10285" y="53793"/>
                  </a:cubicBezTo>
                  <a:cubicBezTo>
                    <a:pt x="17142" y="62068"/>
                    <a:pt x="20571" y="66206"/>
                    <a:pt x="27428" y="78620"/>
                  </a:cubicBezTo>
                  <a:cubicBezTo>
                    <a:pt x="30857" y="74482"/>
                    <a:pt x="30857" y="70344"/>
                    <a:pt x="34285" y="66206"/>
                  </a:cubicBezTo>
                  <a:cubicBezTo>
                    <a:pt x="37714" y="66206"/>
                    <a:pt x="34285" y="70344"/>
                    <a:pt x="34285" y="6620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8" name="Google Shape;1208;p36"/>
            <p:cNvSpPr/>
            <p:nvPr/>
          </p:nvSpPr>
          <p:spPr>
            <a:xfrm>
              <a:off x="10929493" y="8453303"/>
              <a:ext cx="149682" cy="66896"/>
            </a:xfrm>
            <a:custGeom>
              <a:avLst/>
              <a:gdLst/>
              <a:ahLst/>
              <a:cxnLst/>
              <a:rect l="l" t="t" r="r" b="b"/>
              <a:pathLst>
                <a:path w="120000" h="120000" extrusionOk="0">
                  <a:moveTo>
                    <a:pt x="75000" y="85714"/>
                  </a:moveTo>
                  <a:cubicBezTo>
                    <a:pt x="82500" y="85714"/>
                    <a:pt x="120000" y="85714"/>
                    <a:pt x="105000" y="51428"/>
                  </a:cubicBezTo>
                  <a:cubicBezTo>
                    <a:pt x="90000" y="34285"/>
                    <a:pt x="105000" y="17142"/>
                    <a:pt x="105000" y="0"/>
                  </a:cubicBezTo>
                  <a:cubicBezTo>
                    <a:pt x="90000" y="0"/>
                    <a:pt x="67500" y="0"/>
                    <a:pt x="52500" y="0"/>
                  </a:cubicBezTo>
                  <a:cubicBezTo>
                    <a:pt x="37500" y="0"/>
                    <a:pt x="37500" y="17142"/>
                    <a:pt x="30000" y="0"/>
                  </a:cubicBezTo>
                  <a:cubicBezTo>
                    <a:pt x="15000" y="0"/>
                    <a:pt x="15000" y="0"/>
                    <a:pt x="0" y="17142"/>
                  </a:cubicBezTo>
                  <a:cubicBezTo>
                    <a:pt x="7500" y="34285"/>
                    <a:pt x="7500" y="51428"/>
                    <a:pt x="22500" y="51428"/>
                  </a:cubicBezTo>
                  <a:cubicBezTo>
                    <a:pt x="30000" y="51428"/>
                    <a:pt x="52500" y="51428"/>
                    <a:pt x="52500" y="51428"/>
                  </a:cubicBezTo>
                  <a:cubicBezTo>
                    <a:pt x="37500" y="85714"/>
                    <a:pt x="52500" y="102857"/>
                    <a:pt x="67500" y="119999"/>
                  </a:cubicBezTo>
                  <a:cubicBezTo>
                    <a:pt x="67500" y="119999"/>
                    <a:pt x="67500" y="85714"/>
                    <a:pt x="75000" y="8571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9" name="Google Shape;1209;p36"/>
            <p:cNvSpPr/>
            <p:nvPr/>
          </p:nvSpPr>
          <p:spPr>
            <a:xfrm>
              <a:off x="10919937" y="8389590"/>
              <a:ext cx="140127" cy="38227"/>
            </a:xfrm>
            <a:custGeom>
              <a:avLst/>
              <a:gdLst/>
              <a:ahLst/>
              <a:cxnLst/>
              <a:rect l="l" t="t" r="r" b="b"/>
              <a:pathLst>
                <a:path w="120000" h="120000" extrusionOk="0">
                  <a:moveTo>
                    <a:pt x="32000" y="120000"/>
                  </a:moveTo>
                  <a:cubicBezTo>
                    <a:pt x="48000" y="90000"/>
                    <a:pt x="56000" y="60000"/>
                    <a:pt x="72000" y="90000"/>
                  </a:cubicBezTo>
                  <a:cubicBezTo>
                    <a:pt x="80000" y="90000"/>
                    <a:pt x="112000" y="120000"/>
                    <a:pt x="120000" y="60000"/>
                  </a:cubicBezTo>
                  <a:cubicBezTo>
                    <a:pt x="120000" y="90000"/>
                    <a:pt x="72000" y="0"/>
                    <a:pt x="64000" y="30000"/>
                  </a:cubicBezTo>
                  <a:cubicBezTo>
                    <a:pt x="40000" y="60000"/>
                    <a:pt x="8000" y="0"/>
                    <a:pt x="0" y="120000"/>
                  </a:cubicBezTo>
                  <a:cubicBezTo>
                    <a:pt x="16000" y="120000"/>
                    <a:pt x="24000" y="120000"/>
                    <a:pt x="32000" y="120000"/>
                  </a:cubicBezTo>
                  <a:cubicBezTo>
                    <a:pt x="40000" y="120000"/>
                    <a:pt x="32000" y="120000"/>
                    <a:pt x="32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0" name="Google Shape;1210;p36"/>
            <p:cNvSpPr/>
            <p:nvPr/>
          </p:nvSpPr>
          <p:spPr>
            <a:xfrm>
              <a:off x="10900829" y="7733369"/>
              <a:ext cx="560509" cy="637107"/>
            </a:xfrm>
            <a:custGeom>
              <a:avLst/>
              <a:gdLst/>
              <a:ahLst/>
              <a:cxnLst/>
              <a:rect l="l" t="t" r="r" b="b"/>
              <a:pathLst>
                <a:path w="120000" h="120000" extrusionOk="0">
                  <a:moveTo>
                    <a:pt x="10000" y="100588"/>
                  </a:moveTo>
                  <a:cubicBezTo>
                    <a:pt x="14000" y="100588"/>
                    <a:pt x="26000" y="97058"/>
                    <a:pt x="30000" y="100588"/>
                  </a:cubicBezTo>
                  <a:cubicBezTo>
                    <a:pt x="32000" y="102352"/>
                    <a:pt x="34000" y="102352"/>
                    <a:pt x="36000" y="104117"/>
                  </a:cubicBezTo>
                  <a:cubicBezTo>
                    <a:pt x="38000" y="107647"/>
                    <a:pt x="40000" y="109411"/>
                    <a:pt x="42000" y="111176"/>
                  </a:cubicBezTo>
                  <a:cubicBezTo>
                    <a:pt x="44000" y="112941"/>
                    <a:pt x="52000" y="120000"/>
                    <a:pt x="54000" y="112941"/>
                  </a:cubicBezTo>
                  <a:cubicBezTo>
                    <a:pt x="56000" y="102352"/>
                    <a:pt x="60000" y="114705"/>
                    <a:pt x="64000" y="112941"/>
                  </a:cubicBezTo>
                  <a:cubicBezTo>
                    <a:pt x="66000" y="109411"/>
                    <a:pt x="66000" y="109411"/>
                    <a:pt x="70000" y="109411"/>
                  </a:cubicBezTo>
                  <a:cubicBezTo>
                    <a:pt x="74000" y="109411"/>
                    <a:pt x="76000" y="109411"/>
                    <a:pt x="78000" y="109411"/>
                  </a:cubicBezTo>
                  <a:cubicBezTo>
                    <a:pt x="82000" y="107647"/>
                    <a:pt x="86000" y="107647"/>
                    <a:pt x="88000" y="107647"/>
                  </a:cubicBezTo>
                  <a:cubicBezTo>
                    <a:pt x="94000" y="107647"/>
                    <a:pt x="100000" y="107647"/>
                    <a:pt x="106000" y="107647"/>
                  </a:cubicBezTo>
                  <a:cubicBezTo>
                    <a:pt x="108000" y="107647"/>
                    <a:pt x="114000" y="109411"/>
                    <a:pt x="116000" y="107647"/>
                  </a:cubicBezTo>
                  <a:cubicBezTo>
                    <a:pt x="118000" y="107647"/>
                    <a:pt x="116000" y="97058"/>
                    <a:pt x="116000" y="95294"/>
                  </a:cubicBezTo>
                  <a:cubicBezTo>
                    <a:pt x="114000" y="84705"/>
                    <a:pt x="112000" y="75882"/>
                    <a:pt x="112000" y="67058"/>
                  </a:cubicBezTo>
                  <a:cubicBezTo>
                    <a:pt x="110000" y="51176"/>
                    <a:pt x="106000" y="37058"/>
                    <a:pt x="104000" y="21176"/>
                  </a:cubicBezTo>
                  <a:cubicBezTo>
                    <a:pt x="110000" y="21176"/>
                    <a:pt x="116000" y="21176"/>
                    <a:pt x="120000" y="21176"/>
                  </a:cubicBezTo>
                  <a:cubicBezTo>
                    <a:pt x="108000" y="14117"/>
                    <a:pt x="96000" y="7058"/>
                    <a:pt x="86000" y="0"/>
                  </a:cubicBezTo>
                  <a:cubicBezTo>
                    <a:pt x="86000" y="1764"/>
                    <a:pt x="86000" y="12352"/>
                    <a:pt x="84000" y="12352"/>
                  </a:cubicBezTo>
                  <a:cubicBezTo>
                    <a:pt x="82000" y="12352"/>
                    <a:pt x="78000" y="12352"/>
                    <a:pt x="74000" y="12352"/>
                  </a:cubicBezTo>
                  <a:cubicBezTo>
                    <a:pt x="70000" y="12352"/>
                    <a:pt x="64000" y="12352"/>
                    <a:pt x="58000" y="12352"/>
                  </a:cubicBezTo>
                  <a:cubicBezTo>
                    <a:pt x="58000" y="12352"/>
                    <a:pt x="52000" y="12352"/>
                    <a:pt x="52000" y="12352"/>
                  </a:cubicBezTo>
                  <a:cubicBezTo>
                    <a:pt x="50000" y="14117"/>
                    <a:pt x="52000" y="19411"/>
                    <a:pt x="52000" y="21176"/>
                  </a:cubicBezTo>
                  <a:cubicBezTo>
                    <a:pt x="52000" y="24705"/>
                    <a:pt x="52000" y="30000"/>
                    <a:pt x="52000" y="33529"/>
                  </a:cubicBezTo>
                  <a:cubicBezTo>
                    <a:pt x="52000" y="38823"/>
                    <a:pt x="40000" y="37058"/>
                    <a:pt x="40000" y="44117"/>
                  </a:cubicBezTo>
                  <a:cubicBezTo>
                    <a:pt x="40000" y="45882"/>
                    <a:pt x="42000" y="54705"/>
                    <a:pt x="40000" y="56470"/>
                  </a:cubicBezTo>
                  <a:cubicBezTo>
                    <a:pt x="40000" y="56470"/>
                    <a:pt x="34000" y="56470"/>
                    <a:pt x="32000" y="56470"/>
                  </a:cubicBezTo>
                  <a:cubicBezTo>
                    <a:pt x="24000" y="56470"/>
                    <a:pt x="14000" y="56470"/>
                    <a:pt x="6000" y="56470"/>
                  </a:cubicBezTo>
                  <a:cubicBezTo>
                    <a:pt x="4000" y="56470"/>
                    <a:pt x="0" y="54705"/>
                    <a:pt x="2000" y="58235"/>
                  </a:cubicBezTo>
                  <a:cubicBezTo>
                    <a:pt x="4000" y="60000"/>
                    <a:pt x="6000" y="61764"/>
                    <a:pt x="8000" y="63529"/>
                  </a:cubicBezTo>
                  <a:cubicBezTo>
                    <a:pt x="10000" y="67058"/>
                    <a:pt x="8000" y="70588"/>
                    <a:pt x="6000" y="72352"/>
                  </a:cubicBezTo>
                  <a:cubicBezTo>
                    <a:pt x="6000" y="77647"/>
                    <a:pt x="12000" y="79411"/>
                    <a:pt x="12000" y="84705"/>
                  </a:cubicBezTo>
                  <a:cubicBezTo>
                    <a:pt x="14000" y="90000"/>
                    <a:pt x="8000" y="97058"/>
                    <a:pt x="6000" y="102352"/>
                  </a:cubicBezTo>
                  <a:cubicBezTo>
                    <a:pt x="8000" y="102352"/>
                    <a:pt x="8000" y="100588"/>
                    <a:pt x="10000" y="10058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1" name="Google Shape;1211;p36"/>
            <p:cNvSpPr/>
            <p:nvPr/>
          </p:nvSpPr>
          <p:spPr>
            <a:xfrm>
              <a:off x="10900829" y="8258982"/>
              <a:ext cx="270700" cy="213435"/>
            </a:xfrm>
            <a:custGeom>
              <a:avLst/>
              <a:gdLst/>
              <a:ahLst/>
              <a:cxnLst/>
              <a:rect l="l" t="t" r="r" b="b"/>
              <a:pathLst>
                <a:path w="120000" h="120000" extrusionOk="0">
                  <a:moveTo>
                    <a:pt x="33103" y="114782"/>
                  </a:moveTo>
                  <a:cubicBezTo>
                    <a:pt x="37241" y="114782"/>
                    <a:pt x="37241" y="109565"/>
                    <a:pt x="41379" y="109565"/>
                  </a:cubicBezTo>
                  <a:cubicBezTo>
                    <a:pt x="49655" y="109565"/>
                    <a:pt x="53793" y="109565"/>
                    <a:pt x="62068" y="109565"/>
                  </a:cubicBezTo>
                  <a:cubicBezTo>
                    <a:pt x="70344" y="109565"/>
                    <a:pt x="82758" y="104347"/>
                    <a:pt x="95172" y="109565"/>
                  </a:cubicBezTo>
                  <a:cubicBezTo>
                    <a:pt x="99310" y="114782"/>
                    <a:pt x="103448" y="120000"/>
                    <a:pt x="111724" y="114782"/>
                  </a:cubicBezTo>
                  <a:cubicBezTo>
                    <a:pt x="120000" y="114782"/>
                    <a:pt x="120000" y="109565"/>
                    <a:pt x="120000" y="99130"/>
                  </a:cubicBezTo>
                  <a:cubicBezTo>
                    <a:pt x="120000" y="88695"/>
                    <a:pt x="103448" y="83478"/>
                    <a:pt x="103448" y="73043"/>
                  </a:cubicBezTo>
                  <a:cubicBezTo>
                    <a:pt x="103448" y="73043"/>
                    <a:pt x="103448" y="52173"/>
                    <a:pt x="103448" y="52173"/>
                  </a:cubicBezTo>
                  <a:cubicBezTo>
                    <a:pt x="99310" y="52173"/>
                    <a:pt x="82758" y="26086"/>
                    <a:pt x="78620" y="20869"/>
                  </a:cubicBezTo>
                  <a:cubicBezTo>
                    <a:pt x="66206" y="5217"/>
                    <a:pt x="53793" y="0"/>
                    <a:pt x="37241" y="5217"/>
                  </a:cubicBezTo>
                  <a:cubicBezTo>
                    <a:pt x="33103" y="5217"/>
                    <a:pt x="20689" y="0"/>
                    <a:pt x="20689" y="5217"/>
                  </a:cubicBezTo>
                  <a:cubicBezTo>
                    <a:pt x="16551" y="10434"/>
                    <a:pt x="8275" y="20869"/>
                    <a:pt x="8275" y="31304"/>
                  </a:cubicBezTo>
                  <a:cubicBezTo>
                    <a:pt x="12413" y="41739"/>
                    <a:pt x="12413" y="46956"/>
                    <a:pt x="4137" y="52173"/>
                  </a:cubicBezTo>
                  <a:cubicBezTo>
                    <a:pt x="0" y="52173"/>
                    <a:pt x="12413" y="62608"/>
                    <a:pt x="8275" y="62608"/>
                  </a:cubicBezTo>
                  <a:cubicBezTo>
                    <a:pt x="16551" y="67826"/>
                    <a:pt x="8275" y="67826"/>
                    <a:pt x="8275" y="73043"/>
                  </a:cubicBezTo>
                  <a:cubicBezTo>
                    <a:pt x="8275" y="73043"/>
                    <a:pt x="12413" y="78260"/>
                    <a:pt x="16551" y="78260"/>
                  </a:cubicBezTo>
                  <a:cubicBezTo>
                    <a:pt x="16551" y="83478"/>
                    <a:pt x="33103" y="78260"/>
                    <a:pt x="37241" y="78260"/>
                  </a:cubicBezTo>
                  <a:cubicBezTo>
                    <a:pt x="41379" y="78260"/>
                    <a:pt x="41379" y="73043"/>
                    <a:pt x="41379" y="73043"/>
                  </a:cubicBezTo>
                  <a:cubicBezTo>
                    <a:pt x="45517" y="73043"/>
                    <a:pt x="70344" y="88695"/>
                    <a:pt x="70344" y="83478"/>
                  </a:cubicBezTo>
                  <a:cubicBezTo>
                    <a:pt x="66206" y="93913"/>
                    <a:pt x="49655" y="88695"/>
                    <a:pt x="45517" y="88695"/>
                  </a:cubicBezTo>
                  <a:cubicBezTo>
                    <a:pt x="37241" y="83478"/>
                    <a:pt x="33103" y="93913"/>
                    <a:pt x="24827" y="93913"/>
                  </a:cubicBezTo>
                  <a:cubicBezTo>
                    <a:pt x="12413" y="93913"/>
                    <a:pt x="4137" y="93913"/>
                    <a:pt x="12413" y="109565"/>
                  </a:cubicBezTo>
                  <a:cubicBezTo>
                    <a:pt x="12413" y="114782"/>
                    <a:pt x="16551" y="109565"/>
                    <a:pt x="20689" y="109565"/>
                  </a:cubicBezTo>
                  <a:cubicBezTo>
                    <a:pt x="24827" y="109565"/>
                    <a:pt x="28965" y="114782"/>
                    <a:pt x="33103" y="114782"/>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2" name="Google Shape;1212;p36"/>
            <p:cNvSpPr/>
            <p:nvPr/>
          </p:nvSpPr>
          <p:spPr>
            <a:xfrm>
              <a:off x="11136499" y="7838490"/>
              <a:ext cx="783439" cy="729492"/>
            </a:xfrm>
            <a:custGeom>
              <a:avLst/>
              <a:gdLst/>
              <a:ahLst/>
              <a:cxnLst/>
              <a:rect l="l" t="t" r="r" b="b"/>
              <a:pathLst>
                <a:path w="120000" h="120000" extrusionOk="0">
                  <a:moveTo>
                    <a:pt x="38571" y="1538"/>
                  </a:moveTo>
                  <a:cubicBezTo>
                    <a:pt x="41428" y="24615"/>
                    <a:pt x="44285" y="47692"/>
                    <a:pt x="47142" y="69230"/>
                  </a:cubicBezTo>
                  <a:cubicBezTo>
                    <a:pt x="47142" y="72307"/>
                    <a:pt x="50000" y="76923"/>
                    <a:pt x="45714" y="76923"/>
                  </a:cubicBezTo>
                  <a:cubicBezTo>
                    <a:pt x="40000" y="76923"/>
                    <a:pt x="32857" y="76923"/>
                    <a:pt x="27142" y="76923"/>
                  </a:cubicBezTo>
                  <a:cubicBezTo>
                    <a:pt x="24285" y="76923"/>
                    <a:pt x="22857" y="76923"/>
                    <a:pt x="21428" y="76923"/>
                  </a:cubicBezTo>
                  <a:cubicBezTo>
                    <a:pt x="20000" y="76923"/>
                    <a:pt x="18571" y="78461"/>
                    <a:pt x="17142" y="78461"/>
                  </a:cubicBezTo>
                  <a:cubicBezTo>
                    <a:pt x="15714" y="80000"/>
                    <a:pt x="14285" y="78461"/>
                    <a:pt x="11428" y="78461"/>
                  </a:cubicBezTo>
                  <a:cubicBezTo>
                    <a:pt x="10000" y="78461"/>
                    <a:pt x="10000" y="81538"/>
                    <a:pt x="8571" y="80000"/>
                  </a:cubicBezTo>
                  <a:cubicBezTo>
                    <a:pt x="7142" y="80000"/>
                    <a:pt x="5714" y="76923"/>
                    <a:pt x="4285" y="76923"/>
                  </a:cubicBezTo>
                  <a:cubicBezTo>
                    <a:pt x="2857" y="76923"/>
                    <a:pt x="2857" y="86153"/>
                    <a:pt x="0" y="84615"/>
                  </a:cubicBezTo>
                  <a:cubicBezTo>
                    <a:pt x="0" y="86153"/>
                    <a:pt x="0" y="89230"/>
                    <a:pt x="0" y="90769"/>
                  </a:cubicBezTo>
                  <a:cubicBezTo>
                    <a:pt x="0" y="93846"/>
                    <a:pt x="2857" y="93846"/>
                    <a:pt x="4285" y="96923"/>
                  </a:cubicBezTo>
                  <a:cubicBezTo>
                    <a:pt x="5714" y="98461"/>
                    <a:pt x="4285" y="101538"/>
                    <a:pt x="5714" y="103076"/>
                  </a:cubicBezTo>
                  <a:cubicBezTo>
                    <a:pt x="7142" y="106153"/>
                    <a:pt x="8571" y="103076"/>
                    <a:pt x="10000" y="104615"/>
                  </a:cubicBezTo>
                  <a:cubicBezTo>
                    <a:pt x="10000" y="106153"/>
                    <a:pt x="14285" y="104615"/>
                    <a:pt x="15714" y="104615"/>
                  </a:cubicBezTo>
                  <a:cubicBezTo>
                    <a:pt x="17142" y="104615"/>
                    <a:pt x="20000" y="101538"/>
                    <a:pt x="21428" y="101538"/>
                  </a:cubicBezTo>
                  <a:cubicBezTo>
                    <a:pt x="24285" y="104615"/>
                    <a:pt x="25714" y="112307"/>
                    <a:pt x="28571" y="115384"/>
                  </a:cubicBezTo>
                  <a:cubicBezTo>
                    <a:pt x="28571" y="115384"/>
                    <a:pt x="27142" y="118461"/>
                    <a:pt x="28571" y="118461"/>
                  </a:cubicBezTo>
                  <a:cubicBezTo>
                    <a:pt x="30000" y="120000"/>
                    <a:pt x="31428" y="116923"/>
                    <a:pt x="32857" y="118461"/>
                  </a:cubicBezTo>
                  <a:cubicBezTo>
                    <a:pt x="34285" y="120000"/>
                    <a:pt x="37142" y="120000"/>
                    <a:pt x="38571" y="118461"/>
                  </a:cubicBezTo>
                  <a:cubicBezTo>
                    <a:pt x="41428" y="115384"/>
                    <a:pt x="41428" y="118461"/>
                    <a:pt x="42857" y="118461"/>
                  </a:cubicBezTo>
                  <a:cubicBezTo>
                    <a:pt x="47142" y="118461"/>
                    <a:pt x="50000" y="112307"/>
                    <a:pt x="50000" y="109230"/>
                  </a:cubicBezTo>
                  <a:cubicBezTo>
                    <a:pt x="50000" y="107692"/>
                    <a:pt x="47142" y="107692"/>
                    <a:pt x="50000" y="106153"/>
                  </a:cubicBezTo>
                  <a:cubicBezTo>
                    <a:pt x="51428" y="104615"/>
                    <a:pt x="54285" y="106153"/>
                    <a:pt x="55714" y="103076"/>
                  </a:cubicBezTo>
                  <a:cubicBezTo>
                    <a:pt x="55714" y="101538"/>
                    <a:pt x="57142" y="98461"/>
                    <a:pt x="57142" y="96923"/>
                  </a:cubicBezTo>
                  <a:cubicBezTo>
                    <a:pt x="58571" y="93846"/>
                    <a:pt x="58571" y="92307"/>
                    <a:pt x="60000" y="95384"/>
                  </a:cubicBezTo>
                  <a:cubicBezTo>
                    <a:pt x="64285" y="98461"/>
                    <a:pt x="67142" y="86153"/>
                    <a:pt x="70000" y="87692"/>
                  </a:cubicBezTo>
                  <a:cubicBezTo>
                    <a:pt x="71428" y="87692"/>
                    <a:pt x="71428" y="87692"/>
                    <a:pt x="72857" y="87692"/>
                  </a:cubicBezTo>
                  <a:cubicBezTo>
                    <a:pt x="72857" y="87692"/>
                    <a:pt x="74285" y="86153"/>
                    <a:pt x="74285" y="86153"/>
                  </a:cubicBezTo>
                  <a:cubicBezTo>
                    <a:pt x="75714" y="84615"/>
                    <a:pt x="77142" y="84615"/>
                    <a:pt x="78571" y="83076"/>
                  </a:cubicBezTo>
                  <a:cubicBezTo>
                    <a:pt x="82857" y="78461"/>
                    <a:pt x="87142" y="83076"/>
                    <a:pt x="92857" y="81538"/>
                  </a:cubicBezTo>
                  <a:cubicBezTo>
                    <a:pt x="95714" y="81538"/>
                    <a:pt x="97142" y="80000"/>
                    <a:pt x="100000" y="80000"/>
                  </a:cubicBezTo>
                  <a:cubicBezTo>
                    <a:pt x="104285" y="80000"/>
                    <a:pt x="108571" y="80000"/>
                    <a:pt x="111428" y="78461"/>
                  </a:cubicBezTo>
                  <a:cubicBezTo>
                    <a:pt x="120000" y="75384"/>
                    <a:pt x="117142" y="55384"/>
                    <a:pt x="117142" y="47692"/>
                  </a:cubicBezTo>
                  <a:cubicBezTo>
                    <a:pt x="115714" y="49230"/>
                    <a:pt x="111428" y="52307"/>
                    <a:pt x="110000" y="49230"/>
                  </a:cubicBezTo>
                  <a:cubicBezTo>
                    <a:pt x="108571" y="47692"/>
                    <a:pt x="111428" y="44615"/>
                    <a:pt x="110000" y="43076"/>
                  </a:cubicBezTo>
                  <a:cubicBezTo>
                    <a:pt x="108571" y="40000"/>
                    <a:pt x="102857" y="41538"/>
                    <a:pt x="100000" y="40000"/>
                  </a:cubicBezTo>
                  <a:cubicBezTo>
                    <a:pt x="97142" y="40000"/>
                    <a:pt x="95714" y="35384"/>
                    <a:pt x="94285" y="33846"/>
                  </a:cubicBezTo>
                  <a:cubicBezTo>
                    <a:pt x="94285" y="32307"/>
                    <a:pt x="92857" y="30769"/>
                    <a:pt x="90000" y="30769"/>
                  </a:cubicBezTo>
                  <a:cubicBezTo>
                    <a:pt x="87142" y="27692"/>
                    <a:pt x="82857" y="24615"/>
                    <a:pt x="80000" y="21538"/>
                  </a:cubicBezTo>
                  <a:cubicBezTo>
                    <a:pt x="71428" y="16923"/>
                    <a:pt x="62857" y="10769"/>
                    <a:pt x="55714" y="4615"/>
                  </a:cubicBezTo>
                  <a:cubicBezTo>
                    <a:pt x="54285" y="4615"/>
                    <a:pt x="51428" y="1538"/>
                    <a:pt x="50000" y="1538"/>
                  </a:cubicBezTo>
                  <a:cubicBezTo>
                    <a:pt x="47142" y="0"/>
                    <a:pt x="42857" y="1538"/>
                    <a:pt x="38571" y="1538"/>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3" name="Google Shape;1213;p36"/>
            <p:cNvSpPr/>
            <p:nvPr/>
          </p:nvSpPr>
          <p:spPr>
            <a:xfrm>
              <a:off x="12814845" y="7500821"/>
              <a:ext cx="515923" cy="503317"/>
            </a:xfrm>
            <a:custGeom>
              <a:avLst/>
              <a:gdLst/>
              <a:ahLst/>
              <a:cxnLst/>
              <a:rect l="l" t="t" r="r" b="b"/>
              <a:pathLst>
                <a:path w="120000" h="120000" extrusionOk="0">
                  <a:moveTo>
                    <a:pt x="98181" y="120000"/>
                  </a:moveTo>
                  <a:cubicBezTo>
                    <a:pt x="100363" y="120000"/>
                    <a:pt x="100363" y="113333"/>
                    <a:pt x="104727" y="113333"/>
                  </a:cubicBezTo>
                  <a:cubicBezTo>
                    <a:pt x="111272" y="113333"/>
                    <a:pt x="106909" y="108888"/>
                    <a:pt x="111272" y="106666"/>
                  </a:cubicBezTo>
                  <a:cubicBezTo>
                    <a:pt x="117818" y="104444"/>
                    <a:pt x="117818" y="104444"/>
                    <a:pt x="117818" y="97777"/>
                  </a:cubicBezTo>
                  <a:cubicBezTo>
                    <a:pt x="115636" y="93333"/>
                    <a:pt x="115636" y="93333"/>
                    <a:pt x="120000" y="93333"/>
                  </a:cubicBezTo>
                  <a:cubicBezTo>
                    <a:pt x="117818" y="93333"/>
                    <a:pt x="111272" y="82222"/>
                    <a:pt x="109090" y="80000"/>
                  </a:cubicBezTo>
                  <a:cubicBezTo>
                    <a:pt x="106909" y="71111"/>
                    <a:pt x="102545" y="62222"/>
                    <a:pt x="98181" y="55555"/>
                  </a:cubicBezTo>
                  <a:cubicBezTo>
                    <a:pt x="93818" y="48888"/>
                    <a:pt x="91636" y="40000"/>
                    <a:pt x="87272" y="35555"/>
                  </a:cubicBezTo>
                  <a:cubicBezTo>
                    <a:pt x="85090" y="33333"/>
                    <a:pt x="80727" y="20000"/>
                    <a:pt x="82909" y="17777"/>
                  </a:cubicBezTo>
                  <a:cubicBezTo>
                    <a:pt x="82909" y="17777"/>
                    <a:pt x="100363" y="48888"/>
                    <a:pt x="102545" y="48888"/>
                  </a:cubicBezTo>
                  <a:cubicBezTo>
                    <a:pt x="104727" y="48888"/>
                    <a:pt x="106909" y="42222"/>
                    <a:pt x="106909" y="42222"/>
                  </a:cubicBezTo>
                  <a:cubicBezTo>
                    <a:pt x="106909" y="37777"/>
                    <a:pt x="106909" y="33333"/>
                    <a:pt x="104727" y="31111"/>
                  </a:cubicBezTo>
                  <a:cubicBezTo>
                    <a:pt x="104727" y="22222"/>
                    <a:pt x="102545" y="13333"/>
                    <a:pt x="102545" y="4444"/>
                  </a:cubicBezTo>
                  <a:cubicBezTo>
                    <a:pt x="98181" y="8888"/>
                    <a:pt x="87272" y="8888"/>
                    <a:pt x="82909" y="4444"/>
                  </a:cubicBezTo>
                  <a:cubicBezTo>
                    <a:pt x="74181" y="0"/>
                    <a:pt x="63272" y="2222"/>
                    <a:pt x="54545" y="6666"/>
                  </a:cubicBezTo>
                  <a:cubicBezTo>
                    <a:pt x="48000" y="11111"/>
                    <a:pt x="41454" y="8888"/>
                    <a:pt x="34909" y="6666"/>
                  </a:cubicBezTo>
                  <a:cubicBezTo>
                    <a:pt x="26181" y="4444"/>
                    <a:pt x="17454" y="4444"/>
                    <a:pt x="8727" y="2222"/>
                  </a:cubicBezTo>
                  <a:cubicBezTo>
                    <a:pt x="8727" y="2222"/>
                    <a:pt x="6545" y="0"/>
                    <a:pt x="6545" y="0"/>
                  </a:cubicBezTo>
                  <a:cubicBezTo>
                    <a:pt x="4363" y="2222"/>
                    <a:pt x="4363" y="4444"/>
                    <a:pt x="2181" y="6666"/>
                  </a:cubicBezTo>
                  <a:cubicBezTo>
                    <a:pt x="0" y="8888"/>
                    <a:pt x="6545" y="11111"/>
                    <a:pt x="4363" y="15555"/>
                  </a:cubicBezTo>
                  <a:cubicBezTo>
                    <a:pt x="2181" y="17777"/>
                    <a:pt x="2181" y="20000"/>
                    <a:pt x="2181" y="24444"/>
                  </a:cubicBezTo>
                  <a:cubicBezTo>
                    <a:pt x="4363" y="24444"/>
                    <a:pt x="4363" y="26666"/>
                    <a:pt x="4363" y="28888"/>
                  </a:cubicBezTo>
                  <a:cubicBezTo>
                    <a:pt x="4363" y="37777"/>
                    <a:pt x="4363" y="46666"/>
                    <a:pt x="4363" y="55555"/>
                  </a:cubicBezTo>
                  <a:cubicBezTo>
                    <a:pt x="4363" y="62222"/>
                    <a:pt x="4363" y="115555"/>
                    <a:pt x="4363" y="115555"/>
                  </a:cubicBezTo>
                  <a:cubicBezTo>
                    <a:pt x="28363" y="115555"/>
                    <a:pt x="50181" y="115555"/>
                    <a:pt x="74181" y="115555"/>
                  </a:cubicBezTo>
                  <a:cubicBezTo>
                    <a:pt x="78545" y="115555"/>
                    <a:pt x="82909" y="115555"/>
                    <a:pt x="87272" y="115555"/>
                  </a:cubicBezTo>
                  <a:cubicBezTo>
                    <a:pt x="91636" y="115555"/>
                    <a:pt x="93818" y="120000"/>
                    <a:pt x="98181"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4" name="Google Shape;1214;p36"/>
            <p:cNvSpPr/>
            <p:nvPr/>
          </p:nvSpPr>
          <p:spPr>
            <a:xfrm>
              <a:off x="12050511" y="7210939"/>
              <a:ext cx="187902" cy="363153"/>
            </a:xfrm>
            <a:custGeom>
              <a:avLst/>
              <a:gdLst/>
              <a:ahLst/>
              <a:cxnLst/>
              <a:rect l="l" t="t" r="r" b="b"/>
              <a:pathLst>
                <a:path w="120000" h="120000" extrusionOk="0">
                  <a:moveTo>
                    <a:pt x="84000" y="104615"/>
                  </a:moveTo>
                  <a:cubicBezTo>
                    <a:pt x="72000" y="98461"/>
                    <a:pt x="96000" y="92307"/>
                    <a:pt x="102000" y="92307"/>
                  </a:cubicBezTo>
                  <a:cubicBezTo>
                    <a:pt x="114000" y="89230"/>
                    <a:pt x="120000" y="86153"/>
                    <a:pt x="120000" y="83076"/>
                  </a:cubicBezTo>
                  <a:cubicBezTo>
                    <a:pt x="120000" y="80000"/>
                    <a:pt x="120000" y="76923"/>
                    <a:pt x="120000" y="73846"/>
                  </a:cubicBezTo>
                  <a:cubicBezTo>
                    <a:pt x="120000" y="70769"/>
                    <a:pt x="114000" y="70769"/>
                    <a:pt x="114000" y="70769"/>
                  </a:cubicBezTo>
                  <a:cubicBezTo>
                    <a:pt x="108000" y="67692"/>
                    <a:pt x="108000" y="64615"/>
                    <a:pt x="102000" y="61538"/>
                  </a:cubicBezTo>
                  <a:cubicBezTo>
                    <a:pt x="96000" y="61538"/>
                    <a:pt x="90000" y="64615"/>
                    <a:pt x="84000" y="61538"/>
                  </a:cubicBezTo>
                  <a:cubicBezTo>
                    <a:pt x="66000" y="55384"/>
                    <a:pt x="84000" y="52307"/>
                    <a:pt x="96000" y="49230"/>
                  </a:cubicBezTo>
                  <a:cubicBezTo>
                    <a:pt x="108000" y="46153"/>
                    <a:pt x="114000" y="36923"/>
                    <a:pt x="102000" y="30769"/>
                  </a:cubicBezTo>
                  <a:cubicBezTo>
                    <a:pt x="102000" y="27692"/>
                    <a:pt x="84000" y="21538"/>
                    <a:pt x="90000" y="18461"/>
                  </a:cubicBezTo>
                  <a:cubicBezTo>
                    <a:pt x="96000" y="15384"/>
                    <a:pt x="102000" y="15384"/>
                    <a:pt x="108000" y="12307"/>
                  </a:cubicBezTo>
                  <a:cubicBezTo>
                    <a:pt x="108000" y="12307"/>
                    <a:pt x="108000" y="3076"/>
                    <a:pt x="108000" y="3076"/>
                  </a:cubicBezTo>
                  <a:cubicBezTo>
                    <a:pt x="102000" y="3076"/>
                    <a:pt x="96000" y="12307"/>
                    <a:pt x="90000" y="9230"/>
                  </a:cubicBezTo>
                  <a:cubicBezTo>
                    <a:pt x="90000" y="9230"/>
                    <a:pt x="84000" y="6153"/>
                    <a:pt x="84000" y="6153"/>
                  </a:cubicBezTo>
                  <a:cubicBezTo>
                    <a:pt x="78000" y="3076"/>
                    <a:pt x="72000" y="0"/>
                    <a:pt x="66000" y="0"/>
                  </a:cubicBezTo>
                  <a:cubicBezTo>
                    <a:pt x="54000" y="3076"/>
                    <a:pt x="36000" y="6153"/>
                    <a:pt x="30000" y="12307"/>
                  </a:cubicBezTo>
                  <a:cubicBezTo>
                    <a:pt x="18000" y="24615"/>
                    <a:pt x="30000" y="43076"/>
                    <a:pt x="12000" y="52307"/>
                  </a:cubicBezTo>
                  <a:cubicBezTo>
                    <a:pt x="0" y="58461"/>
                    <a:pt x="0" y="58461"/>
                    <a:pt x="6000" y="64615"/>
                  </a:cubicBezTo>
                  <a:cubicBezTo>
                    <a:pt x="6000" y="70769"/>
                    <a:pt x="24000" y="73846"/>
                    <a:pt x="24000" y="80000"/>
                  </a:cubicBezTo>
                  <a:cubicBezTo>
                    <a:pt x="30000" y="86153"/>
                    <a:pt x="48000" y="89230"/>
                    <a:pt x="48000" y="92307"/>
                  </a:cubicBezTo>
                  <a:cubicBezTo>
                    <a:pt x="54000" y="101538"/>
                    <a:pt x="60000" y="113846"/>
                    <a:pt x="60000" y="120000"/>
                  </a:cubicBezTo>
                  <a:cubicBezTo>
                    <a:pt x="72000" y="120000"/>
                    <a:pt x="96000" y="113846"/>
                    <a:pt x="84000" y="104615"/>
                  </a:cubicBezTo>
                  <a:cubicBezTo>
                    <a:pt x="78000" y="101538"/>
                    <a:pt x="90000" y="107692"/>
                    <a:pt x="84000" y="104615"/>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5" name="Google Shape;1215;p36"/>
            <p:cNvSpPr/>
            <p:nvPr/>
          </p:nvSpPr>
          <p:spPr>
            <a:xfrm>
              <a:off x="12133317" y="7424369"/>
              <a:ext cx="710194" cy="684895"/>
            </a:xfrm>
            <a:custGeom>
              <a:avLst/>
              <a:gdLst/>
              <a:ahLst/>
              <a:cxnLst/>
              <a:rect l="l" t="t" r="r" b="b"/>
              <a:pathLst>
                <a:path w="120000" h="120000" extrusionOk="0">
                  <a:moveTo>
                    <a:pt x="33157" y="90410"/>
                  </a:moveTo>
                  <a:cubicBezTo>
                    <a:pt x="33157" y="92054"/>
                    <a:pt x="37894" y="95342"/>
                    <a:pt x="39473" y="93698"/>
                  </a:cubicBezTo>
                  <a:cubicBezTo>
                    <a:pt x="41052" y="92054"/>
                    <a:pt x="42631" y="92054"/>
                    <a:pt x="44210" y="90410"/>
                  </a:cubicBezTo>
                  <a:cubicBezTo>
                    <a:pt x="45789" y="90410"/>
                    <a:pt x="50526" y="87123"/>
                    <a:pt x="52105" y="87123"/>
                  </a:cubicBezTo>
                  <a:cubicBezTo>
                    <a:pt x="58421" y="90410"/>
                    <a:pt x="63157" y="93698"/>
                    <a:pt x="69473" y="96986"/>
                  </a:cubicBezTo>
                  <a:cubicBezTo>
                    <a:pt x="83684" y="105205"/>
                    <a:pt x="96315" y="113424"/>
                    <a:pt x="110526" y="119999"/>
                  </a:cubicBezTo>
                  <a:cubicBezTo>
                    <a:pt x="110526" y="116712"/>
                    <a:pt x="108947" y="116712"/>
                    <a:pt x="112105" y="116712"/>
                  </a:cubicBezTo>
                  <a:cubicBezTo>
                    <a:pt x="112105" y="116712"/>
                    <a:pt x="118421" y="116712"/>
                    <a:pt x="118421" y="116712"/>
                  </a:cubicBezTo>
                  <a:cubicBezTo>
                    <a:pt x="118421" y="113424"/>
                    <a:pt x="118421" y="111780"/>
                    <a:pt x="118421" y="108493"/>
                  </a:cubicBezTo>
                  <a:cubicBezTo>
                    <a:pt x="118421" y="96986"/>
                    <a:pt x="118421" y="85479"/>
                    <a:pt x="118421" y="72328"/>
                  </a:cubicBezTo>
                  <a:cubicBezTo>
                    <a:pt x="118421" y="60821"/>
                    <a:pt x="118421" y="49315"/>
                    <a:pt x="118421" y="39452"/>
                  </a:cubicBezTo>
                  <a:cubicBezTo>
                    <a:pt x="118421" y="36164"/>
                    <a:pt x="118421" y="34520"/>
                    <a:pt x="118421" y="32876"/>
                  </a:cubicBezTo>
                  <a:cubicBezTo>
                    <a:pt x="116842" y="31232"/>
                    <a:pt x="116842" y="29589"/>
                    <a:pt x="116842" y="27945"/>
                  </a:cubicBezTo>
                  <a:cubicBezTo>
                    <a:pt x="116842" y="26301"/>
                    <a:pt x="120000" y="24657"/>
                    <a:pt x="120000" y="23013"/>
                  </a:cubicBezTo>
                  <a:cubicBezTo>
                    <a:pt x="120000" y="21369"/>
                    <a:pt x="116842" y="19726"/>
                    <a:pt x="116842" y="18082"/>
                  </a:cubicBezTo>
                  <a:cubicBezTo>
                    <a:pt x="116842" y="16438"/>
                    <a:pt x="118421" y="14794"/>
                    <a:pt x="120000" y="13150"/>
                  </a:cubicBezTo>
                  <a:cubicBezTo>
                    <a:pt x="115263" y="9863"/>
                    <a:pt x="110526" y="11506"/>
                    <a:pt x="105789" y="8219"/>
                  </a:cubicBezTo>
                  <a:cubicBezTo>
                    <a:pt x="102631" y="6575"/>
                    <a:pt x="101052" y="3287"/>
                    <a:pt x="96315" y="3287"/>
                  </a:cubicBezTo>
                  <a:cubicBezTo>
                    <a:pt x="90000" y="3287"/>
                    <a:pt x="83684" y="4931"/>
                    <a:pt x="80526" y="9863"/>
                  </a:cubicBezTo>
                  <a:cubicBezTo>
                    <a:pt x="78947" y="11506"/>
                    <a:pt x="78947" y="13150"/>
                    <a:pt x="80526" y="14794"/>
                  </a:cubicBezTo>
                  <a:cubicBezTo>
                    <a:pt x="82105" y="18082"/>
                    <a:pt x="80526" y="19726"/>
                    <a:pt x="78947" y="23013"/>
                  </a:cubicBezTo>
                  <a:cubicBezTo>
                    <a:pt x="75789" y="27945"/>
                    <a:pt x="69473" y="24657"/>
                    <a:pt x="64736" y="21369"/>
                  </a:cubicBezTo>
                  <a:cubicBezTo>
                    <a:pt x="61578" y="21369"/>
                    <a:pt x="60000" y="19726"/>
                    <a:pt x="56842" y="19726"/>
                  </a:cubicBezTo>
                  <a:cubicBezTo>
                    <a:pt x="53684" y="18082"/>
                    <a:pt x="50526" y="19726"/>
                    <a:pt x="48947" y="16438"/>
                  </a:cubicBezTo>
                  <a:cubicBezTo>
                    <a:pt x="47368" y="14794"/>
                    <a:pt x="47368" y="11506"/>
                    <a:pt x="45789" y="9863"/>
                  </a:cubicBezTo>
                  <a:cubicBezTo>
                    <a:pt x="44210" y="6575"/>
                    <a:pt x="39473" y="6575"/>
                    <a:pt x="36315" y="4931"/>
                  </a:cubicBezTo>
                  <a:cubicBezTo>
                    <a:pt x="33157" y="3287"/>
                    <a:pt x="30000" y="3287"/>
                    <a:pt x="26842" y="3287"/>
                  </a:cubicBezTo>
                  <a:cubicBezTo>
                    <a:pt x="23684" y="3287"/>
                    <a:pt x="22105" y="1643"/>
                    <a:pt x="17368" y="0"/>
                  </a:cubicBezTo>
                  <a:cubicBezTo>
                    <a:pt x="17368" y="1643"/>
                    <a:pt x="17368" y="3287"/>
                    <a:pt x="17368" y="6575"/>
                  </a:cubicBezTo>
                  <a:cubicBezTo>
                    <a:pt x="17368" y="8219"/>
                    <a:pt x="17368" y="6575"/>
                    <a:pt x="14210" y="9863"/>
                  </a:cubicBezTo>
                  <a:cubicBezTo>
                    <a:pt x="12631" y="11506"/>
                    <a:pt x="11052" y="11506"/>
                    <a:pt x="7894" y="13150"/>
                  </a:cubicBezTo>
                  <a:cubicBezTo>
                    <a:pt x="4736" y="16438"/>
                    <a:pt x="9473" y="19726"/>
                    <a:pt x="7894" y="23013"/>
                  </a:cubicBezTo>
                  <a:cubicBezTo>
                    <a:pt x="6315" y="26301"/>
                    <a:pt x="1578" y="26301"/>
                    <a:pt x="1578" y="27945"/>
                  </a:cubicBezTo>
                  <a:cubicBezTo>
                    <a:pt x="1578" y="31232"/>
                    <a:pt x="3157" y="32876"/>
                    <a:pt x="4736" y="34520"/>
                  </a:cubicBezTo>
                  <a:cubicBezTo>
                    <a:pt x="4736" y="37808"/>
                    <a:pt x="4736" y="41095"/>
                    <a:pt x="4736" y="42739"/>
                  </a:cubicBezTo>
                  <a:cubicBezTo>
                    <a:pt x="4736" y="46027"/>
                    <a:pt x="6315" y="47671"/>
                    <a:pt x="4736" y="50958"/>
                  </a:cubicBezTo>
                  <a:cubicBezTo>
                    <a:pt x="4736" y="52602"/>
                    <a:pt x="4736" y="54246"/>
                    <a:pt x="4736" y="55890"/>
                  </a:cubicBezTo>
                  <a:cubicBezTo>
                    <a:pt x="4736" y="57534"/>
                    <a:pt x="6315" y="59178"/>
                    <a:pt x="4736" y="60821"/>
                  </a:cubicBezTo>
                  <a:cubicBezTo>
                    <a:pt x="4736" y="62465"/>
                    <a:pt x="0" y="62465"/>
                    <a:pt x="1578" y="65753"/>
                  </a:cubicBezTo>
                  <a:cubicBezTo>
                    <a:pt x="4736" y="69041"/>
                    <a:pt x="6315" y="70684"/>
                    <a:pt x="6315" y="75616"/>
                  </a:cubicBezTo>
                  <a:cubicBezTo>
                    <a:pt x="6315" y="78904"/>
                    <a:pt x="9473" y="77260"/>
                    <a:pt x="11052" y="78904"/>
                  </a:cubicBezTo>
                  <a:cubicBezTo>
                    <a:pt x="14210" y="78904"/>
                    <a:pt x="15789" y="78904"/>
                    <a:pt x="17368" y="80547"/>
                  </a:cubicBezTo>
                  <a:cubicBezTo>
                    <a:pt x="18947" y="82191"/>
                    <a:pt x="20526" y="85479"/>
                    <a:pt x="22105" y="87123"/>
                  </a:cubicBezTo>
                  <a:cubicBezTo>
                    <a:pt x="25263" y="88767"/>
                    <a:pt x="30000" y="87123"/>
                    <a:pt x="33157" y="90410"/>
                  </a:cubicBezTo>
                  <a:cubicBezTo>
                    <a:pt x="34736" y="92054"/>
                    <a:pt x="31578" y="88767"/>
                    <a:pt x="33157" y="9041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6" name="Google Shape;1216;p36"/>
            <p:cNvSpPr/>
            <p:nvPr/>
          </p:nvSpPr>
          <p:spPr>
            <a:xfrm>
              <a:off x="10910384" y="7714256"/>
              <a:ext cx="391721" cy="318556"/>
            </a:xfrm>
            <a:custGeom>
              <a:avLst/>
              <a:gdLst/>
              <a:ahLst/>
              <a:cxnLst/>
              <a:rect l="l" t="t" r="r" b="b"/>
              <a:pathLst>
                <a:path w="120000" h="120000" extrusionOk="0">
                  <a:moveTo>
                    <a:pt x="54285" y="120000"/>
                  </a:moveTo>
                  <a:cubicBezTo>
                    <a:pt x="54285" y="109411"/>
                    <a:pt x="51428" y="91764"/>
                    <a:pt x="57142" y="88235"/>
                  </a:cubicBezTo>
                  <a:cubicBezTo>
                    <a:pt x="60000" y="84705"/>
                    <a:pt x="65714" y="81176"/>
                    <a:pt x="68571" y="77647"/>
                  </a:cubicBezTo>
                  <a:cubicBezTo>
                    <a:pt x="71428" y="77647"/>
                    <a:pt x="71428" y="70588"/>
                    <a:pt x="71428" y="70588"/>
                  </a:cubicBezTo>
                  <a:cubicBezTo>
                    <a:pt x="71428" y="56470"/>
                    <a:pt x="71428" y="45882"/>
                    <a:pt x="71428" y="31764"/>
                  </a:cubicBezTo>
                  <a:cubicBezTo>
                    <a:pt x="71428" y="31764"/>
                    <a:pt x="88571" y="31764"/>
                    <a:pt x="91428" y="31764"/>
                  </a:cubicBezTo>
                  <a:cubicBezTo>
                    <a:pt x="100000" y="31764"/>
                    <a:pt x="108571" y="31764"/>
                    <a:pt x="117142" y="31764"/>
                  </a:cubicBezTo>
                  <a:cubicBezTo>
                    <a:pt x="120000" y="31764"/>
                    <a:pt x="120000" y="10588"/>
                    <a:pt x="120000" y="7058"/>
                  </a:cubicBezTo>
                  <a:cubicBezTo>
                    <a:pt x="120000" y="0"/>
                    <a:pt x="120000" y="0"/>
                    <a:pt x="114285" y="0"/>
                  </a:cubicBezTo>
                  <a:cubicBezTo>
                    <a:pt x="94285" y="0"/>
                    <a:pt x="77142" y="0"/>
                    <a:pt x="57142" y="0"/>
                  </a:cubicBezTo>
                  <a:cubicBezTo>
                    <a:pt x="51428" y="7058"/>
                    <a:pt x="48571" y="14117"/>
                    <a:pt x="42857" y="21176"/>
                  </a:cubicBezTo>
                  <a:cubicBezTo>
                    <a:pt x="31428" y="31764"/>
                    <a:pt x="31428" y="42352"/>
                    <a:pt x="28571" y="60000"/>
                  </a:cubicBezTo>
                  <a:cubicBezTo>
                    <a:pt x="28571" y="60000"/>
                    <a:pt x="25714" y="63529"/>
                    <a:pt x="22857" y="63529"/>
                  </a:cubicBezTo>
                  <a:cubicBezTo>
                    <a:pt x="17142" y="70588"/>
                    <a:pt x="14285" y="77647"/>
                    <a:pt x="11428" y="88235"/>
                  </a:cubicBezTo>
                  <a:cubicBezTo>
                    <a:pt x="5714" y="98823"/>
                    <a:pt x="0" y="105882"/>
                    <a:pt x="0" y="120000"/>
                  </a:cubicBezTo>
                  <a:cubicBezTo>
                    <a:pt x="17142" y="120000"/>
                    <a:pt x="37142" y="120000"/>
                    <a:pt x="54285"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7" name="Google Shape;1217;p36"/>
            <p:cNvSpPr/>
            <p:nvPr/>
          </p:nvSpPr>
          <p:spPr>
            <a:xfrm>
              <a:off x="11098281" y="7265092"/>
              <a:ext cx="560509" cy="449163"/>
            </a:xfrm>
            <a:custGeom>
              <a:avLst/>
              <a:gdLst/>
              <a:ahLst/>
              <a:cxnLst/>
              <a:rect l="l" t="t" r="r" b="b"/>
              <a:pathLst>
                <a:path w="120000" h="120000" extrusionOk="0">
                  <a:moveTo>
                    <a:pt x="44000" y="120000"/>
                  </a:moveTo>
                  <a:cubicBezTo>
                    <a:pt x="44000" y="112500"/>
                    <a:pt x="42000" y="107500"/>
                    <a:pt x="46000" y="102500"/>
                  </a:cubicBezTo>
                  <a:cubicBezTo>
                    <a:pt x="50000" y="100000"/>
                    <a:pt x="56000" y="97500"/>
                    <a:pt x="58000" y="92500"/>
                  </a:cubicBezTo>
                  <a:cubicBezTo>
                    <a:pt x="60000" y="92500"/>
                    <a:pt x="64000" y="92500"/>
                    <a:pt x="66000" y="92500"/>
                  </a:cubicBezTo>
                  <a:cubicBezTo>
                    <a:pt x="68000" y="90000"/>
                    <a:pt x="72000" y="90000"/>
                    <a:pt x="76000" y="87500"/>
                  </a:cubicBezTo>
                  <a:cubicBezTo>
                    <a:pt x="78000" y="85000"/>
                    <a:pt x="78000" y="82500"/>
                    <a:pt x="80000" y="80000"/>
                  </a:cubicBezTo>
                  <a:cubicBezTo>
                    <a:pt x="82000" y="77500"/>
                    <a:pt x="88000" y="80000"/>
                    <a:pt x="90000" y="77500"/>
                  </a:cubicBezTo>
                  <a:cubicBezTo>
                    <a:pt x="92000" y="75000"/>
                    <a:pt x="92000" y="72500"/>
                    <a:pt x="92000" y="70000"/>
                  </a:cubicBezTo>
                  <a:cubicBezTo>
                    <a:pt x="92000" y="65000"/>
                    <a:pt x="98000" y="65000"/>
                    <a:pt x="100000" y="62500"/>
                  </a:cubicBezTo>
                  <a:cubicBezTo>
                    <a:pt x="102000" y="60000"/>
                    <a:pt x="102000" y="57500"/>
                    <a:pt x="106000" y="57500"/>
                  </a:cubicBezTo>
                  <a:cubicBezTo>
                    <a:pt x="108000" y="57500"/>
                    <a:pt x="114000" y="60000"/>
                    <a:pt x="116000" y="60000"/>
                  </a:cubicBezTo>
                  <a:cubicBezTo>
                    <a:pt x="120000" y="57500"/>
                    <a:pt x="112000" y="42500"/>
                    <a:pt x="112000" y="40000"/>
                  </a:cubicBezTo>
                  <a:cubicBezTo>
                    <a:pt x="112000" y="35000"/>
                    <a:pt x="112000" y="30000"/>
                    <a:pt x="112000" y="25000"/>
                  </a:cubicBezTo>
                  <a:cubicBezTo>
                    <a:pt x="110000" y="22500"/>
                    <a:pt x="110000" y="20000"/>
                    <a:pt x="110000" y="17500"/>
                  </a:cubicBezTo>
                  <a:cubicBezTo>
                    <a:pt x="106000" y="17500"/>
                    <a:pt x="104000" y="15000"/>
                    <a:pt x="102000" y="15000"/>
                  </a:cubicBezTo>
                  <a:cubicBezTo>
                    <a:pt x="100000" y="12500"/>
                    <a:pt x="96000" y="15000"/>
                    <a:pt x="94000" y="15000"/>
                  </a:cubicBezTo>
                  <a:cubicBezTo>
                    <a:pt x="92000" y="12500"/>
                    <a:pt x="88000" y="15000"/>
                    <a:pt x="84000" y="15000"/>
                  </a:cubicBezTo>
                  <a:cubicBezTo>
                    <a:pt x="80000" y="15000"/>
                    <a:pt x="72000" y="0"/>
                    <a:pt x="70000" y="10000"/>
                  </a:cubicBezTo>
                  <a:cubicBezTo>
                    <a:pt x="68000" y="17500"/>
                    <a:pt x="66000" y="25000"/>
                    <a:pt x="60000" y="32500"/>
                  </a:cubicBezTo>
                  <a:cubicBezTo>
                    <a:pt x="54000" y="40000"/>
                    <a:pt x="46000" y="40000"/>
                    <a:pt x="40000" y="47500"/>
                  </a:cubicBezTo>
                  <a:cubicBezTo>
                    <a:pt x="36000" y="52500"/>
                    <a:pt x="34000" y="60000"/>
                    <a:pt x="32000" y="67500"/>
                  </a:cubicBezTo>
                  <a:cubicBezTo>
                    <a:pt x="32000" y="72500"/>
                    <a:pt x="34000" y="80000"/>
                    <a:pt x="32000" y="87500"/>
                  </a:cubicBezTo>
                  <a:cubicBezTo>
                    <a:pt x="30000" y="90000"/>
                    <a:pt x="28000" y="95000"/>
                    <a:pt x="28000" y="97500"/>
                  </a:cubicBezTo>
                  <a:cubicBezTo>
                    <a:pt x="26000" y="102500"/>
                    <a:pt x="22000" y="102500"/>
                    <a:pt x="18000" y="105000"/>
                  </a:cubicBezTo>
                  <a:cubicBezTo>
                    <a:pt x="16000" y="107500"/>
                    <a:pt x="14000" y="110000"/>
                    <a:pt x="10000" y="112500"/>
                  </a:cubicBezTo>
                  <a:cubicBezTo>
                    <a:pt x="8000" y="115000"/>
                    <a:pt x="4000" y="115000"/>
                    <a:pt x="0" y="120000"/>
                  </a:cubicBezTo>
                  <a:lnTo>
                    <a:pt x="44000" y="120000"/>
                  </a:ln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8" name="Google Shape;1218;p36"/>
            <p:cNvSpPr/>
            <p:nvPr/>
          </p:nvSpPr>
          <p:spPr>
            <a:xfrm>
              <a:off x="11295736" y="7220495"/>
              <a:ext cx="968154" cy="923808"/>
            </a:xfrm>
            <a:custGeom>
              <a:avLst/>
              <a:gdLst/>
              <a:ahLst/>
              <a:cxnLst/>
              <a:rect l="l" t="t" r="r" b="b"/>
              <a:pathLst>
                <a:path w="120000" h="120000" extrusionOk="0">
                  <a:moveTo>
                    <a:pt x="40384" y="26666"/>
                  </a:moveTo>
                  <a:cubicBezTo>
                    <a:pt x="41538" y="27878"/>
                    <a:pt x="46153" y="35151"/>
                    <a:pt x="41538" y="35151"/>
                  </a:cubicBezTo>
                  <a:cubicBezTo>
                    <a:pt x="40384" y="33939"/>
                    <a:pt x="36923" y="32727"/>
                    <a:pt x="35769" y="33939"/>
                  </a:cubicBezTo>
                  <a:cubicBezTo>
                    <a:pt x="34615" y="35151"/>
                    <a:pt x="34615" y="35151"/>
                    <a:pt x="33461" y="36363"/>
                  </a:cubicBezTo>
                  <a:cubicBezTo>
                    <a:pt x="32307" y="37575"/>
                    <a:pt x="31153" y="37575"/>
                    <a:pt x="30000" y="37575"/>
                  </a:cubicBezTo>
                  <a:cubicBezTo>
                    <a:pt x="27692" y="38787"/>
                    <a:pt x="28846" y="41212"/>
                    <a:pt x="27692" y="42424"/>
                  </a:cubicBezTo>
                  <a:cubicBezTo>
                    <a:pt x="27692" y="44848"/>
                    <a:pt x="24230" y="43636"/>
                    <a:pt x="23076" y="44848"/>
                  </a:cubicBezTo>
                  <a:cubicBezTo>
                    <a:pt x="20769" y="44848"/>
                    <a:pt x="20769" y="47272"/>
                    <a:pt x="19615" y="48484"/>
                  </a:cubicBezTo>
                  <a:cubicBezTo>
                    <a:pt x="17307" y="50909"/>
                    <a:pt x="15000" y="49696"/>
                    <a:pt x="12692" y="50909"/>
                  </a:cubicBezTo>
                  <a:cubicBezTo>
                    <a:pt x="11538" y="50909"/>
                    <a:pt x="10384" y="50909"/>
                    <a:pt x="9230" y="52121"/>
                  </a:cubicBezTo>
                  <a:cubicBezTo>
                    <a:pt x="8076" y="52121"/>
                    <a:pt x="5769" y="53333"/>
                    <a:pt x="4615" y="54545"/>
                  </a:cubicBezTo>
                  <a:cubicBezTo>
                    <a:pt x="0" y="56969"/>
                    <a:pt x="1153" y="58181"/>
                    <a:pt x="1153" y="63030"/>
                  </a:cubicBezTo>
                  <a:cubicBezTo>
                    <a:pt x="1153" y="66666"/>
                    <a:pt x="0" y="66666"/>
                    <a:pt x="2307" y="67878"/>
                  </a:cubicBezTo>
                  <a:cubicBezTo>
                    <a:pt x="3461" y="69090"/>
                    <a:pt x="5769" y="70303"/>
                    <a:pt x="6923" y="71515"/>
                  </a:cubicBezTo>
                  <a:cubicBezTo>
                    <a:pt x="18461" y="80000"/>
                    <a:pt x="30000" y="87272"/>
                    <a:pt x="42692" y="95757"/>
                  </a:cubicBezTo>
                  <a:cubicBezTo>
                    <a:pt x="46153" y="98181"/>
                    <a:pt x="50769" y="101818"/>
                    <a:pt x="55384" y="104242"/>
                  </a:cubicBezTo>
                  <a:cubicBezTo>
                    <a:pt x="55384" y="105454"/>
                    <a:pt x="56538" y="105454"/>
                    <a:pt x="56538" y="105454"/>
                  </a:cubicBezTo>
                  <a:cubicBezTo>
                    <a:pt x="60000" y="111515"/>
                    <a:pt x="62307" y="111515"/>
                    <a:pt x="66923" y="112727"/>
                  </a:cubicBezTo>
                  <a:cubicBezTo>
                    <a:pt x="70384" y="113939"/>
                    <a:pt x="66923" y="118787"/>
                    <a:pt x="70384" y="119999"/>
                  </a:cubicBezTo>
                  <a:cubicBezTo>
                    <a:pt x="71538" y="119999"/>
                    <a:pt x="75000" y="118787"/>
                    <a:pt x="77307" y="117575"/>
                  </a:cubicBezTo>
                  <a:cubicBezTo>
                    <a:pt x="78461" y="117575"/>
                    <a:pt x="81923" y="117575"/>
                    <a:pt x="83076" y="116363"/>
                  </a:cubicBezTo>
                  <a:cubicBezTo>
                    <a:pt x="87692" y="112727"/>
                    <a:pt x="92307" y="109090"/>
                    <a:pt x="98076" y="105454"/>
                  </a:cubicBezTo>
                  <a:cubicBezTo>
                    <a:pt x="103846" y="101818"/>
                    <a:pt x="109615" y="96969"/>
                    <a:pt x="115384" y="93333"/>
                  </a:cubicBezTo>
                  <a:cubicBezTo>
                    <a:pt x="116538" y="93333"/>
                    <a:pt x="117692" y="92121"/>
                    <a:pt x="120000" y="90909"/>
                  </a:cubicBezTo>
                  <a:cubicBezTo>
                    <a:pt x="117692" y="86060"/>
                    <a:pt x="116538" y="84848"/>
                    <a:pt x="111923" y="83636"/>
                  </a:cubicBezTo>
                  <a:cubicBezTo>
                    <a:pt x="110769" y="83636"/>
                    <a:pt x="108461" y="83636"/>
                    <a:pt x="108461" y="83636"/>
                  </a:cubicBezTo>
                  <a:cubicBezTo>
                    <a:pt x="108461" y="80000"/>
                    <a:pt x="108461" y="78787"/>
                    <a:pt x="106153" y="76363"/>
                  </a:cubicBezTo>
                  <a:cubicBezTo>
                    <a:pt x="105000" y="73939"/>
                    <a:pt x="105000" y="73939"/>
                    <a:pt x="106153" y="72727"/>
                  </a:cubicBezTo>
                  <a:cubicBezTo>
                    <a:pt x="108461" y="70303"/>
                    <a:pt x="107307" y="69090"/>
                    <a:pt x="107307" y="66666"/>
                  </a:cubicBezTo>
                  <a:cubicBezTo>
                    <a:pt x="107307" y="64242"/>
                    <a:pt x="108461" y="63030"/>
                    <a:pt x="107307" y="60606"/>
                  </a:cubicBezTo>
                  <a:cubicBezTo>
                    <a:pt x="107307" y="59393"/>
                    <a:pt x="107307" y="58181"/>
                    <a:pt x="107307" y="55757"/>
                  </a:cubicBezTo>
                  <a:cubicBezTo>
                    <a:pt x="107307" y="54545"/>
                    <a:pt x="107307" y="52121"/>
                    <a:pt x="106153" y="50909"/>
                  </a:cubicBezTo>
                  <a:cubicBezTo>
                    <a:pt x="105000" y="49696"/>
                    <a:pt x="105000" y="47272"/>
                    <a:pt x="105000" y="44848"/>
                  </a:cubicBezTo>
                  <a:cubicBezTo>
                    <a:pt x="105000" y="41212"/>
                    <a:pt x="103846" y="36363"/>
                    <a:pt x="100384" y="32727"/>
                  </a:cubicBezTo>
                  <a:cubicBezTo>
                    <a:pt x="98076" y="30303"/>
                    <a:pt x="95769" y="27878"/>
                    <a:pt x="94615" y="24242"/>
                  </a:cubicBezTo>
                  <a:cubicBezTo>
                    <a:pt x="92307" y="19393"/>
                    <a:pt x="96923" y="20606"/>
                    <a:pt x="98076" y="15757"/>
                  </a:cubicBezTo>
                  <a:cubicBezTo>
                    <a:pt x="98076" y="10909"/>
                    <a:pt x="98076" y="7272"/>
                    <a:pt x="99230" y="2424"/>
                  </a:cubicBezTo>
                  <a:cubicBezTo>
                    <a:pt x="98076" y="2424"/>
                    <a:pt x="98076" y="1212"/>
                    <a:pt x="96923" y="1212"/>
                  </a:cubicBezTo>
                  <a:cubicBezTo>
                    <a:pt x="94615" y="2424"/>
                    <a:pt x="94615" y="0"/>
                    <a:pt x="93461" y="0"/>
                  </a:cubicBezTo>
                  <a:cubicBezTo>
                    <a:pt x="92307" y="0"/>
                    <a:pt x="92307" y="1212"/>
                    <a:pt x="91153" y="1212"/>
                  </a:cubicBezTo>
                  <a:cubicBezTo>
                    <a:pt x="88846" y="1212"/>
                    <a:pt x="88846" y="0"/>
                    <a:pt x="86538" y="0"/>
                  </a:cubicBezTo>
                  <a:cubicBezTo>
                    <a:pt x="85384" y="1212"/>
                    <a:pt x="84230" y="1212"/>
                    <a:pt x="83076" y="2424"/>
                  </a:cubicBezTo>
                  <a:cubicBezTo>
                    <a:pt x="80769" y="3636"/>
                    <a:pt x="80769" y="2424"/>
                    <a:pt x="78461" y="1212"/>
                  </a:cubicBezTo>
                  <a:cubicBezTo>
                    <a:pt x="76153" y="1212"/>
                    <a:pt x="72692" y="1212"/>
                    <a:pt x="70384" y="2424"/>
                  </a:cubicBezTo>
                  <a:cubicBezTo>
                    <a:pt x="64615" y="3636"/>
                    <a:pt x="58846" y="3636"/>
                    <a:pt x="53076" y="6060"/>
                  </a:cubicBezTo>
                  <a:cubicBezTo>
                    <a:pt x="51923" y="7272"/>
                    <a:pt x="50769" y="8484"/>
                    <a:pt x="49615" y="8484"/>
                  </a:cubicBezTo>
                  <a:cubicBezTo>
                    <a:pt x="48461" y="9696"/>
                    <a:pt x="46153" y="9696"/>
                    <a:pt x="45000" y="9696"/>
                  </a:cubicBezTo>
                  <a:cubicBezTo>
                    <a:pt x="42692" y="10909"/>
                    <a:pt x="42692" y="14545"/>
                    <a:pt x="39230" y="14545"/>
                  </a:cubicBezTo>
                  <a:cubicBezTo>
                    <a:pt x="40384" y="18181"/>
                    <a:pt x="40384" y="21818"/>
                    <a:pt x="40384" y="26666"/>
                  </a:cubicBezTo>
                  <a:cubicBezTo>
                    <a:pt x="41538" y="27878"/>
                    <a:pt x="40384" y="24242"/>
                    <a:pt x="40384" y="26666"/>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19" name="Google Shape;1219;p36"/>
            <p:cNvSpPr/>
            <p:nvPr/>
          </p:nvSpPr>
          <p:spPr>
            <a:xfrm>
              <a:off x="8295732" y="3719582"/>
              <a:ext cx="2850322" cy="2124760"/>
            </a:xfrm>
            <a:custGeom>
              <a:avLst/>
              <a:gdLst/>
              <a:ahLst/>
              <a:cxnLst/>
              <a:rect l="l" t="t" r="r" b="b"/>
              <a:pathLst>
                <a:path w="120000" h="120000" extrusionOk="0">
                  <a:moveTo>
                    <a:pt x="12590" y="19559"/>
                  </a:moveTo>
                  <a:cubicBezTo>
                    <a:pt x="12196" y="20088"/>
                    <a:pt x="10229" y="21145"/>
                    <a:pt x="10622" y="21674"/>
                  </a:cubicBezTo>
                  <a:cubicBezTo>
                    <a:pt x="11016" y="22202"/>
                    <a:pt x="11803" y="22202"/>
                    <a:pt x="12590" y="22731"/>
                  </a:cubicBezTo>
                  <a:cubicBezTo>
                    <a:pt x="13377" y="22731"/>
                    <a:pt x="14163" y="22731"/>
                    <a:pt x="15344" y="22731"/>
                  </a:cubicBezTo>
                  <a:cubicBezTo>
                    <a:pt x="15344" y="22731"/>
                    <a:pt x="17311" y="22202"/>
                    <a:pt x="17704" y="22202"/>
                  </a:cubicBezTo>
                  <a:cubicBezTo>
                    <a:pt x="17311" y="22202"/>
                    <a:pt x="16524" y="22731"/>
                    <a:pt x="16131" y="23259"/>
                  </a:cubicBezTo>
                  <a:cubicBezTo>
                    <a:pt x="15737" y="23788"/>
                    <a:pt x="15344" y="24317"/>
                    <a:pt x="15737" y="25374"/>
                  </a:cubicBezTo>
                  <a:cubicBezTo>
                    <a:pt x="16524" y="26431"/>
                    <a:pt x="14163" y="29074"/>
                    <a:pt x="12983" y="28546"/>
                  </a:cubicBezTo>
                  <a:cubicBezTo>
                    <a:pt x="12590" y="28017"/>
                    <a:pt x="11803" y="28546"/>
                    <a:pt x="11016" y="28546"/>
                  </a:cubicBezTo>
                  <a:cubicBezTo>
                    <a:pt x="10622" y="28017"/>
                    <a:pt x="9836" y="28546"/>
                    <a:pt x="9442" y="28546"/>
                  </a:cubicBezTo>
                  <a:cubicBezTo>
                    <a:pt x="9049" y="28546"/>
                    <a:pt x="8262" y="28546"/>
                    <a:pt x="7868" y="29603"/>
                  </a:cubicBezTo>
                  <a:cubicBezTo>
                    <a:pt x="7475" y="30132"/>
                    <a:pt x="7081" y="30132"/>
                    <a:pt x="6295" y="30132"/>
                  </a:cubicBezTo>
                  <a:cubicBezTo>
                    <a:pt x="5114" y="30660"/>
                    <a:pt x="3934" y="31189"/>
                    <a:pt x="2754" y="31189"/>
                  </a:cubicBezTo>
                  <a:cubicBezTo>
                    <a:pt x="2360" y="31189"/>
                    <a:pt x="1573" y="30660"/>
                    <a:pt x="1573" y="31189"/>
                  </a:cubicBezTo>
                  <a:cubicBezTo>
                    <a:pt x="1180" y="31718"/>
                    <a:pt x="0" y="31718"/>
                    <a:pt x="0" y="32775"/>
                  </a:cubicBezTo>
                  <a:cubicBezTo>
                    <a:pt x="0" y="33303"/>
                    <a:pt x="393" y="32775"/>
                    <a:pt x="393" y="33303"/>
                  </a:cubicBezTo>
                  <a:cubicBezTo>
                    <a:pt x="393" y="33303"/>
                    <a:pt x="0" y="33832"/>
                    <a:pt x="0" y="33832"/>
                  </a:cubicBezTo>
                  <a:cubicBezTo>
                    <a:pt x="0" y="34361"/>
                    <a:pt x="786" y="35418"/>
                    <a:pt x="1180" y="35947"/>
                  </a:cubicBezTo>
                  <a:cubicBezTo>
                    <a:pt x="1180" y="35947"/>
                    <a:pt x="1573" y="35418"/>
                    <a:pt x="1573" y="35418"/>
                  </a:cubicBezTo>
                  <a:cubicBezTo>
                    <a:pt x="1967" y="34889"/>
                    <a:pt x="2360" y="35418"/>
                    <a:pt x="2754" y="35947"/>
                  </a:cubicBezTo>
                  <a:cubicBezTo>
                    <a:pt x="3147" y="35947"/>
                    <a:pt x="5114" y="36475"/>
                    <a:pt x="5114" y="35418"/>
                  </a:cubicBezTo>
                  <a:cubicBezTo>
                    <a:pt x="5114" y="35947"/>
                    <a:pt x="4721" y="35947"/>
                    <a:pt x="5114" y="36475"/>
                  </a:cubicBezTo>
                  <a:cubicBezTo>
                    <a:pt x="5114" y="37004"/>
                    <a:pt x="5901" y="37533"/>
                    <a:pt x="6295" y="37533"/>
                  </a:cubicBezTo>
                  <a:cubicBezTo>
                    <a:pt x="6688" y="38061"/>
                    <a:pt x="7081" y="38061"/>
                    <a:pt x="7475" y="38061"/>
                  </a:cubicBezTo>
                  <a:cubicBezTo>
                    <a:pt x="8262" y="38061"/>
                    <a:pt x="8262" y="37004"/>
                    <a:pt x="8655" y="37533"/>
                  </a:cubicBezTo>
                  <a:cubicBezTo>
                    <a:pt x="9442" y="37533"/>
                    <a:pt x="10622" y="37533"/>
                    <a:pt x="11016" y="37533"/>
                  </a:cubicBezTo>
                  <a:cubicBezTo>
                    <a:pt x="11409" y="37533"/>
                    <a:pt x="11409" y="37004"/>
                    <a:pt x="11803" y="36475"/>
                  </a:cubicBezTo>
                  <a:cubicBezTo>
                    <a:pt x="12196" y="36475"/>
                    <a:pt x="13377" y="37533"/>
                    <a:pt x="13377" y="38061"/>
                  </a:cubicBezTo>
                  <a:cubicBezTo>
                    <a:pt x="13377" y="38590"/>
                    <a:pt x="9442" y="38061"/>
                    <a:pt x="8655" y="38590"/>
                  </a:cubicBezTo>
                  <a:cubicBezTo>
                    <a:pt x="7868" y="38590"/>
                    <a:pt x="9049" y="39118"/>
                    <a:pt x="9442" y="39118"/>
                  </a:cubicBezTo>
                  <a:cubicBezTo>
                    <a:pt x="10229" y="39647"/>
                    <a:pt x="10622" y="39118"/>
                    <a:pt x="11409" y="39647"/>
                  </a:cubicBezTo>
                  <a:cubicBezTo>
                    <a:pt x="11016" y="39118"/>
                    <a:pt x="10229" y="39647"/>
                    <a:pt x="9442" y="39647"/>
                  </a:cubicBezTo>
                  <a:cubicBezTo>
                    <a:pt x="8262" y="39647"/>
                    <a:pt x="7081" y="39118"/>
                    <a:pt x="5901" y="39118"/>
                  </a:cubicBezTo>
                  <a:cubicBezTo>
                    <a:pt x="5114" y="39118"/>
                    <a:pt x="3540" y="39118"/>
                    <a:pt x="3540" y="40176"/>
                  </a:cubicBezTo>
                  <a:cubicBezTo>
                    <a:pt x="3147" y="40704"/>
                    <a:pt x="4327" y="41233"/>
                    <a:pt x="4721" y="41233"/>
                  </a:cubicBezTo>
                  <a:cubicBezTo>
                    <a:pt x="5114" y="41233"/>
                    <a:pt x="5901" y="40704"/>
                    <a:pt x="5901" y="40704"/>
                  </a:cubicBezTo>
                  <a:cubicBezTo>
                    <a:pt x="6295" y="41233"/>
                    <a:pt x="5901" y="41233"/>
                    <a:pt x="5901" y="41762"/>
                  </a:cubicBezTo>
                  <a:cubicBezTo>
                    <a:pt x="6295" y="42290"/>
                    <a:pt x="7081" y="42290"/>
                    <a:pt x="7475" y="42290"/>
                  </a:cubicBezTo>
                  <a:cubicBezTo>
                    <a:pt x="8262" y="42290"/>
                    <a:pt x="9049" y="42290"/>
                    <a:pt x="9836" y="42290"/>
                  </a:cubicBezTo>
                  <a:cubicBezTo>
                    <a:pt x="9836" y="42290"/>
                    <a:pt x="8262" y="42819"/>
                    <a:pt x="7868" y="42819"/>
                  </a:cubicBezTo>
                  <a:cubicBezTo>
                    <a:pt x="6295" y="43348"/>
                    <a:pt x="7475" y="44405"/>
                    <a:pt x="8262" y="44933"/>
                  </a:cubicBezTo>
                  <a:cubicBezTo>
                    <a:pt x="9049" y="45462"/>
                    <a:pt x="9836" y="45462"/>
                    <a:pt x="10622" y="45991"/>
                  </a:cubicBezTo>
                  <a:cubicBezTo>
                    <a:pt x="10622" y="45991"/>
                    <a:pt x="12196" y="45991"/>
                    <a:pt x="12196" y="45991"/>
                  </a:cubicBezTo>
                  <a:cubicBezTo>
                    <a:pt x="12196" y="45991"/>
                    <a:pt x="11409" y="45462"/>
                    <a:pt x="11409" y="44933"/>
                  </a:cubicBezTo>
                  <a:cubicBezTo>
                    <a:pt x="11409" y="44405"/>
                    <a:pt x="12196" y="44933"/>
                    <a:pt x="12196" y="44933"/>
                  </a:cubicBezTo>
                  <a:cubicBezTo>
                    <a:pt x="12590" y="45462"/>
                    <a:pt x="12983" y="44933"/>
                    <a:pt x="13377" y="44405"/>
                  </a:cubicBezTo>
                  <a:cubicBezTo>
                    <a:pt x="13377" y="44405"/>
                    <a:pt x="13770" y="43876"/>
                    <a:pt x="14163" y="43876"/>
                  </a:cubicBezTo>
                  <a:cubicBezTo>
                    <a:pt x="14557" y="44405"/>
                    <a:pt x="14163" y="45462"/>
                    <a:pt x="14163" y="45462"/>
                  </a:cubicBezTo>
                  <a:cubicBezTo>
                    <a:pt x="14557" y="45991"/>
                    <a:pt x="15737" y="44933"/>
                    <a:pt x="16131" y="44933"/>
                  </a:cubicBezTo>
                  <a:cubicBezTo>
                    <a:pt x="16918" y="44405"/>
                    <a:pt x="16918" y="44405"/>
                    <a:pt x="17311" y="44933"/>
                  </a:cubicBezTo>
                  <a:cubicBezTo>
                    <a:pt x="17704" y="45462"/>
                    <a:pt x="18098" y="44405"/>
                    <a:pt x="18491" y="44405"/>
                  </a:cubicBezTo>
                  <a:cubicBezTo>
                    <a:pt x="18885" y="43876"/>
                    <a:pt x="19672" y="44405"/>
                    <a:pt x="20065" y="44405"/>
                  </a:cubicBezTo>
                  <a:cubicBezTo>
                    <a:pt x="21245" y="44405"/>
                    <a:pt x="22819" y="44933"/>
                    <a:pt x="24000" y="45462"/>
                  </a:cubicBezTo>
                  <a:cubicBezTo>
                    <a:pt x="24786" y="45462"/>
                    <a:pt x="25573" y="46519"/>
                    <a:pt x="26360" y="46519"/>
                  </a:cubicBezTo>
                  <a:cubicBezTo>
                    <a:pt x="27147" y="46519"/>
                    <a:pt x="27934" y="47048"/>
                    <a:pt x="28327" y="47577"/>
                  </a:cubicBezTo>
                  <a:cubicBezTo>
                    <a:pt x="29114" y="48105"/>
                    <a:pt x="28721" y="48634"/>
                    <a:pt x="28721" y="49162"/>
                  </a:cubicBezTo>
                  <a:cubicBezTo>
                    <a:pt x="28721" y="49691"/>
                    <a:pt x="29508" y="50748"/>
                    <a:pt x="29901" y="50748"/>
                  </a:cubicBezTo>
                  <a:cubicBezTo>
                    <a:pt x="30295" y="51277"/>
                    <a:pt x="31081" y="50748"/>
                    <a:pt x="31475" y="51277"/>
                  </a:cubicBezTo>
                  <a:cubicBezTo>
                    <a:pt x="31475" y="52334"/>
                    <a:pt x="32262" y="52863"/>
                    <a:pt x="32655" y="53392"/>
                  </a:cubicBezTo>
                  <a:cubicBezTo>
                    <a:pt x="33049" y="53920"/>
                    <a:pt x="32655" y="54977"/>
                    <a:pt x="33049" y="55506"/>
                  </a:cubicBezTo>
                  <a:cubicBezTo>
                    <a:pt x="33049" y="56035"/>
                    <a:pt x="33836" y="56563"/>
                    <a:pt x="33836" y="57621"/>
                  </a:cubicBezTo>
                  <a:cubicBezTo>
                    <a:pt x="33836" y="58149"/>
                    <a:pt x="33442" y="58149"/>
                    <a:pt x="33836" y="58678"/>
                  </a:cubicBezTo>
                  <a:cubicBezTo>
                    <a:pt x="33836" y="58678"/>
                    <a:pt x="34229" y="59207"/>
                    <a:pt x="34229" y="59207"/>
                  </a:cubicBezTo>
                  <a:cubicBezTo>
                    <a:pt x="34229" y="59207"/>
                    <a:pt x="34229" y="59207"/>
                    <a:pt x="34229" y="59207"/>
                  </a:cubicBezTo>
                  <a:cubicBezTo>
                    <a:pt x="34622" y="58678"/>
                    <a:pt x="35409" y="59735"/>
                    <a:pt x="35016" y="60264"/>
                  </a:cubicBezTo>
                  <a:cubicBezTo>
                    <a:pt x="34622" y="60792"/>
                    <a:pt x="34622" y="60792"/>
                    <a:pt x="34622" y="61850"/>
                  </a:cubicBezTo>
                  <a:cubicBezTo>
                    <a:pt x="34622" y="61321"/>
                    <a:pt x="35409" y="60792"/>
                    <a:pt x="35803" y="61850"/>
                  </a:cubicBezTo>
                  <a:cubicBezTo>
                    <a:pt x="35803" y="62378"/>
                    <a:pt x="35803" y="62378"/>
                    <a:pt x="35803" y="62907"/>
                  </a:cubicBezTo>
                  <a:cubicBezTo>
                    <a:pt x="35803" y="62907"/>
                    <a:pt x="35803" y="63964"/>
                    <a:pt x="35803" y="63436"/>
                  </a:cubicBezTo>
                  <a:cubicBezTo>
                    <a:pt x="35803" y="63964"/>
                    <a:pt x="36590" y="63964"/>
                    <a:pt x="36590" y="63964"/>
                  </a:cubicBezTo>
                  <a:cubicBezTo>
                    <a:pt x="36196" y="63436"/>
                    <a:pt x="35016" y="66607"/>
                    <a:pt x="35409" y="64493"/>
                  </a:cubicBezTo>
                  <a:cubicBezTo>
                    <a:pt x="35409" y="64493"/>
                    <a:pt x="34622" y="63964"/>
                    <a:pt x="34622" y="64493"/>
                  </a:cubicBezTo>
                  <a:cubicBezTo>
                    <a:pt x="34622" y="64493"/>
                    <a:pt x="35016" y="64493"/>
                    <a:pt x="35016" y="64493"/>
                  </a:cubicBezTo>
                  <a:cubicBezTo>
                    <a:pt x="35016" y="65022"/>
                    <a:pt x="33836" y="65022"/>
                    <a:pt x="34229" y="65550"/>
                  </a:cubicBezTo>
                  <a:cubicBezTo>
                    <a:pt x="34229" y="65550"/>
                    <a:pt x="35409" y="66079"/>
                    <a:pt x="35016" y="66079"/>
                  </a:cubicBezTo>
                  <a:cubicBezTo>
                    <a:pt x="34229" y="67136"/>
                    <a:pt x="35803" y="67136"/>
                    <a:pt x="36196" y="66607"/>
                  </a:cubicBezTo>
                  <a:cubicBezTo>
                    <a:pt x="35803" y="67136"/>
                    <a:pt x="35409" y="67136"/>
                    <a:pt x="34622" y="67136"/>
                  </a:cubicBezTo>
                  <a:cubicBezTo>
                    <a:pt x="34622" y="67136"/>
                    <a:pt x="33836" y="68193"/>
                    <a:pt x="33836" y="68193"/>
                  </a:cubicBezTo>
                  <a:cubicBezTo>
                    <a:pt x="33836" y="68193"/>
                    <a:pt x="34229" y="68722"/>
                    <a:pt x="34229" y="68722"/>
                  </a:cubicBezTo>
                  <a:cubicBezTo>
                    <a:pt x="35016" y="69251"/>
                    <a:pt x="34622" y="69251"/>
                    <a:pt x="35016" y="69251"/>
                  </a:cubicBezTo>
                  <a:cubicBezTo>
                    <a:pt x="35409" y="69251"/>
                    <a:pt x="36983" y="70308"/>
                    <a:pt x="37377" y="69251"/>
                  </a:cubicBezTo>
                  <a:cubicBezTo>
                    <a:pt x="37377" y="67665"/>
                    <a:pt x="38163" y="68193"/>
                    <a:pt x="38557" y="67665"/>
                  </a:cubicBezTo>
                  <a:cubicBezTo>
                    <a:pt x="38557" y="67665"/>
                    <a:pt x="37770" y="64493"/>
                    <a:pt x="37770" y="64493"/>
                  </a:cubicBezTo>
                  <a:cubicBezTo>
                    <a:pt x="37770" y="65022"/>
                    <a:pt x="38557" y="66607"/>
                    <a:pt x="38557" y="66607"/>
                  </a:cubicBezTo>
                  <a:cubicBezTo>
                    <a:pt x="38950" y="67665"/>
                    <a:pt x="39344" y="66607"/>
                    <a:pt x="39737" y="66607"/>
                  </a:cubicBezTo>
                  <a:cubicBezTo>
                    <a:pt x="39737" y="66607"/>
                    <a:pt x="38557" y="68722"/>
                    <a:pt x="38557" y="68722"/>
                  </a:cubicBezTo>
                  <a:cubicBezTo>
                    <a:pt x="38557" y="68722"/>
                    <a:pt x="40131" y="68193"/>
                    <a:pt x="40131" y="68193"/>
                  </a:cubicBezTo>
                  <a:cubicBezTo>
                    <a:pt x="40524" y="68193"/>
                    <a:pt x="40918" y="68193"/>
                    <a:pt x="40918" y="68193"/>
                  </a:cubicBezTo>
                  <a:cubicBezTo>
                    <a:pt x="41311" y="68193"/>
                    <a:pt x="41704" y="67665"/>
                    <a:pt x="42098" y="67665"/>
                  </a:cubicBezTo>
                  <a:cubicBezTo>
                    <a:pt x="42098" y="68193"/>
                    <a:pt x="41704" y="68722"/>
                    <a:pt x="41311" y="68722"/>
                  </a:cubicBezTo>
                  <a:cubicBezTo>
                    <a:pt x="40918" y="68722"/>
                    <a:pt x="40131" y="68722"/>
                    <a:pt x="39737" y="69251"/>
                  </a:cubicBezTo>
                  <a:cubicBezTo>
                    <a:pt x="39344" y="69779"/>
                    <a:pt x="40524" y="69251"/>
                    <a:pt x="40524" y="69251"/>
                  </a:cubicBezTo>
                  <a:cubicBezTo>
                    <a:pt x="41311" y="69251"/>
                    <a:pt x="42098" y="69251"/>
                    <a:pt x="42885" y="69251"/>
                  </a:cubicBezTo>
                  <a:cubicBezTo>
                    <a:pt x="42491" y="69251"/>
                    <a:pt x="40918" y="69251"/>
                    <a:pt x="40918" y="69779"/>
                  </a:cubicBezTo>
                  <a:cubicBezTo>
                    <a:pt x="40918" y="69779"/>
                    <a:pt x="41704" y="70308"/>
                    <a:pt x="41704" y="70837"/>
                  </a:cubicBezTo>
                  <a:cubicBezTo>
                    <a:pt x="41704" y="70837"/>
                    <a:pt x="41704" y="71365"/>
                    <a:pt x="41704" y="71365"/>
                  </a:cubicBezTo>
                  <a:cubicBezTo>
                    <a:pt x="41704" y="71894"/>
                    <a:pt x="41311" y="71894"/>
                    <a:pt x="41704" y="72422"/>
                  </a:cubicBezTo>
                  <a:cubicBezTo>
                    <a:pt x="41704" y="72422"/>
                    <a:pt x="42491" y="71894"/>
                    <a:pt x="42885" y="71894"/>
                  </a:cubicBezTo>
                  <a:cubicBezTo>
                    <a:pt x="43278" y="71894"/>
                    <a:pt x="42885" y="71894"/>
                    <a:pt x="43278" y="72422"/>
                  </a:cubicBezTo>
                  <a:cubicBezTo>
                    <a:pt x="43672" y="72951"/>
                    <a:pt x="43672" y="73480"/>
                    <a:pt x="44065" y="74008"/>
                  </a:cubicBezTo>
                  <a:cubicBezTo>
                    <a:pt x="44065" y="74537"/>
                    <a:pt x="42885" y="74537"/>
                    <a:pt x="42885" y="74537"/>
                  </a:cubicBezTo>
                  <a:cubicBezTo>
                    <a:pt x="41311" y="72951"/>
                    <a:pt x="38950" y="71894"/>
                    <a:pt x="37377" y="72422"/>
                  </a:cubicBezTo>
                  <a:cubicBezTo>
                    <a:pt x="35803" y="72422"/>
                    <a:pt x="37770" y="74008"/>
                    <a:pt x="38557" y="74008"/>
                  </a:cubicBezTo>
                  <a:cubicBezTo>
                    <a:pt x="39737" y="74537"/>
                    <a:pt x="40524" y="76123"/>
                    <a:pt x="41704" y="76123"/>
                  </a:cubicBezTo>
                  <a:cubicBezTo>
                    <a:pt x="42098" y="76123"/>
                    <a:pt x="42491" y="75594"/>
                    <a:pt x="43278" y="75594"/>
                  </a:cubicBezTo>
                  <a:cubicBezTo>
                    <a:pt x="43278" y="76123"/>
                    <a:pt x="44459" y="76123"/>
                    <a:pt x="44459" y="76123"/>
                  </a:cubicBezTo>
                  <a:cubicBezTo>
                    <a:pt x="44852" y="76651"/>
                    <a:pt x="44459" y="77180"/>
                    <a:pt x="44459" y="77180"/>
                  </a:cubicBezTo>
                  <a:cubicBezTo>
                    <a:pt x="43278" y="77709"/>
                    <a:pt x="44852" y="78237"/>
                    <a:pt x="44459" y="78766"/>
                  </a:cubicBezTo>
                  <a:cubicBezTo>
                    <a:pt x="44459" y="79295"/>
                    <a:pt x="43672" y="78766"/>
                    <a:pt x="43672" y="79823"/>
                  </a:cubicBezTo>
                  <a:cubicBezTo>
                    <a:pt x="43672" y="80352"/>
                    <a:pt x="44459" y="80352"/>
                    <a:pt x="44459" y="80352"/>
                  </a:cubicBezTo>
                  <a:cubicBezTo>
                    <a:pt x="44065" y="80881"/>
                    <a:pt x="43278" y="79823"/>
                    <a:pt x="43278" y="80352"/>
                  </a:cubicBezTo>
                  <a:cubicBezTo>
                    <a:pt x="42885" y="80881"/>
                    <a:pt x="42885" y="81409"/>
                    <a:pt x="42885" y="81938"/>
                  </a:cubicBezTo>
                  <a:cubicBezTo>
                    <a:pt x="42885" y="81938"/>
                    <a:pt x="43672" y="81938"/>
                    <a:pt x="43672" y="81938"/>
                  </a:cubicBezTo>
                  <a:cubicBezTo>
                    <a:pt x="43672" y="82466"/>
                    <a:pt x="42885" y="82995"/>
                    <a:pt x="42491" y="82995"/>
                  </a:cubicBezTo>
                  <a:cubicBezTo>
                    <a:pt x="42098" y="82995"/>
                    <a:pt x="41704" y="82995"/>
                    <a:pt x="41311" y="82995"/>
                  </a:cubicBezTo>
                  <a:cubicBezTo>
                    <a:pt x="40918" y="82466"/>
                    <a:pt x="40524" y="82466"/>
                    <a:pt x="40131" y="82995"/>
                  </a:cubicBezTo>
                  <a:cubicBezTo>
                    <a:pt x="39737" y="83524"/>
                    <a:pt x="39737" y="82995"/>
                    <a:pt x="39344" y="83524"/>
                  </a:cubicBezTo>
                  <a:cubicBezTo>
                    <a:pt x="39344" y="83524"/>
                    <a:pt x="40524" y="85110"/>
                    <a:pt x="40918" y="85110"/>
                  </a:cubicBezTo>
                  <a:cubicBezTo>
                    <a:pt x="40918" y="84581"/>
                    <a:pt x="40918" y="84581"/>
                    <a:pt x="40524" y="84581"/>
                  </a:cubicBezTo>
                  <a:cubicBezTo>
                    <a:pt x="40524" y="84581"/>
                    <a:pt x="41704" y="84581"/>
                    <a:pt x="41704" y="84581"/>
                  </a:cubicBezTo>
                  <a:cubicBezTo>
                    <a:pt x="41704" y="84581"/>
                    <a:pt x="43672" y="83524"/>
                    <a:pt x="43672" y="84052"/>
                  </a:cubicBezTo>
                  <a:cubicBezTo>
                    <a:pt x="43278" y="84052"/>
                    <a:pt x="42885" y="84052"/>
                    <a:pt x="42491" y="84581"/>
                  </a:cubicBezTo>
                  <a:cubicBezTo>
                    <a:pt x="42885" y="84052"/>
                    <a:pt x="43672" y="85110"/>
                    <a:pt x="43278" y="85110"/>
                  </a:cubicBezTo>
                  <a:cubicBezTo>
                    <a:pt x="43672" y="85110"/>
                    <a:pt x="44852" y="85638"/>
                    <a:pt x="45245" y="85638"/>
                  </a:cubicBezTo>
                  <a:cubicBezTo>
                    <a:pt x="44852" y="85638"/>
                    <a:pt x="44065" y="85638"/>
                    <a:pt x="44065" y="85638"/>
                  </a:cubicBezTo>
                  <a:cubicBezTo>
                    <a:pt x="44065" y="85638"/>
                    <a:pt x="45639" y="87224"/>
                    <a:pt x="45639" y="87224"/>
                  </a:cubicBezTo>
                  <a:cubicBezTo>
                    <a:pt x="44459" y="87224"/>
                    <a:pt x="43672" y="85110"/>
                    <a:pt x="42491" y="85110"/>
                  </a:cubicBezTo>
                  <a:cubicBezTo>
                    <a:pt x="41704" y="85110"/>
                    <a:pt x="39737" y="84581"/>
                    <a:pt x="39344" y="85638"/>
                  </a:cubicBezTo>
                  <a:cubicBezTo>
                    <a:pt x="39344" y="86167"/>
                    <a:pt x="38950" y="86167"/>
                    <a:pt x="38557" y="86696"/>
                  </a:cubicBezTo>
                  <a:cubicBezTo>
                    <a:pt x="38163" y="86696"/>
                    <a:pt x="38163" y="87753"/>
                    <a:pt x="38557" y="87224"/>
                  </a:cubicBezTo>
                  <a:cubicBezTo>
                    <a:pt x="39344" y="87224"/>
                    <a:pt x="40131" y="86696"/>
                    <a:pt x="40524" y="85638"/>
                  </a:cubicBezTo>
                  <a:cubicBezTo>
                    <a:pt x="40524" y="86167"/>
                    <a:pt x="41311" y="86167"/>
                    <a:pt x="41311" y="86167"/>
                  </a:cubicBezTo>
                  <a:cubicBezTo>
                    <a:pt x="41704" y="86167"/>
                    <a:pt x="42491" y="87753"/>
                    <a:pt x="42491" y="86167"/>
                  </a:cubicBezTo>
                  <a:cubicBezTo>
                    <a:pt x="42491" y="85638"/>
                    <a:pt x="43278" y="86696"/>
                    <a:pt x="43278" y="86696"/>
                  </a:cubicBezTo>
                  <a:cubicBezTo>
                    <a:pt x="43278" y="86696"/>
                    <a:pt x="44852" y="86696"/>
                    <a:pt x="44459" y="87224"/>
                  </a:cubicBezTo>
                  <a:cubicBezTo>
                    <a:pt x="44459" y="87224"/>
                    <a:pt x="44065" y="87224"/>
                    <a:pt x="44065" y="87224"/>
                  </a:cubicBezTo>
                  <a:cubicBezTo>
                    <a:pt x="44065" y="87224"/>
                    <a:pt x="44852" y="87753"/>
                    <a:pt x="44852" y="87753"/>
                  </a:cubicBezTo>
                  <a:cubicBezTo>
                    <a:pt x="44459" y="87753"/>
                    <a:pt x="43672" y="87753"/>
                    <a:pt x="43278" y="87224"/>
                  </a:cubicBezTo>
                  <a:cubicBezTo>
                    <a:pt x="42885" y="86696"/>
                    <a:pt x="42885" y="87224"/>
                    <a:pt x="42885" y="87753"/>
                  </a:cubicBezTo>
                  <a:cubicBezTo>
                    <a:pt x="42885" y="87224"/>
                    <a:pt x="40524" y="86696"/>
                    <a:pt x="40131" y="86696"/>
                  </a:cubicBezTo>
                  <a:cubicBezTo>
                    <a:pt x="39737" y="86696"/>
                    <a:pt x="37377" y="87753"/>
                    <a:pt x="37770" y="88810"/>
                  </a:cubicBezTo>
                  <a:cubicBezTo>
                    <a:pt x="38163" y="89339"/>
                    <a:pt x="40524" y="88281"/>
                    <a:pt x="40918" y="88281"/>
                  </a:cubicBezTo>
                  <a:cubicBezTo>
                    <a:pt x="41311" y="88281"/>
                    <a:pt x="42098" y="88281"/>
                    <a:pt x="42491" y="88810"/>
                  </a:cubicBezTo>
                  <a:cubicBezTo>
                    <a:pt x="42491" y="88810"/>
                    <a:pt x="44065" y="89339"/>
                    <a:pt x="44065" y="89339"/>
                  </a:cubicBezTo>
                  <a:cubicBezTo>
                    <a:pt x="44065" y="89867"/>
                    <a:pt x="42098" y="88810"/>
                    <a:pt x="42098" y="88810"/>
                  </a:cubicBezTo>
                  <a:cubicBezTo>
                    <a:pt x="41311" y="88281"/>
                    <a:pt x="40131" y="88810"/>
                    <a:pt x="39344" y="88810"/>
                  </a:cubicBezTo>
                  <a:cubicBezTo>
                    <a:pt x="36590" y="89867"/>
                    <a:pt x="39737" y="90925"/>
                    <a:pt x="40524" y="90396"/>
                  </a:cubicBezTo>
                  <a:cubicBezTo>
                    <a:pt x="40131" y="90925"/>
                    <a:pt x="39737" y="91453"/>
                    <a:pt x="38950" y="91453"/>
                  </a:cubicBezTo>
                  <a:cubicBezTo>
                    <a:pt x="37770" y="91982"/>
                    <a:pt x="39737" y="92511"/>
                    <a:pt x="39737" y="92511"/>
                  </a:cubicBezTo>
                  <a:cubicBezTo>
                    <a:pt x="39737" y="92511"/>
                    <a:pt x="38163" y="91982"/>
                    <a:pt x="38163" y="93039"/>
                  </a:cubicBezTo>
                  <a:cubicBezTo>
                    <a:pt x="38163" y="94625"/>
                    <a:pt x="38950" y="93568"/>
                    <a:pt x="39737" y="93039"/>
                  </a:cubicBezTo>
                  <a:cubicBezTo>
                    <a:pt x="40524" y="92511"/>
                    <a:pt x="41311" y="91453"/>
                    <a:pt x="42098" y="90925"/>
                  </a:cubicBezTo>
                  <a:cubicBezTo>
                    <a:pt x="42491" y="90925"/>
                    <a:pt x="44852" y="89339"/>
                    <a:pt x="44852" y="90396"/>
                  </a:cubicBezTo>
                  <a:cubicBezTo>
                    <a:pt x="44852" y="90396"/>
                    <a:pt x="43672" y="90396"/>
                    <a:pt x="43672" y="90396"/>
                  </a:cubicBezTo>
                  <a:cubicBezTo>
                    <a:pt x="43672" y="90396"/>
                    <a:pt x="44459" y="90396"/>
                    <a:pt x="44852" y="90925"/>
                  </a:cubicBezTo>
                  <a:cubicBezTo>
                    <a:pt x="43672" y="89867"/>
                    <a:pt x="38557" y="94096"/>
                    <a:pt x="38950" y="94625"/>
                  </a:cubicBezTo>
                  <a:cubicBezTo>
                    <a:pt x="38950" y="95154"/>
                    <a:pt x="41311" y="94096"/>
                    <a:pt x="41704" y="94096"/>
                  </a:cubicBezTo>
                  <a:cubicBezTo>
                    <a:pt x="41704" y="94096"/>
                    <a:pt x="40131" y="94625"/>
                    <a:pt x="39737" y="95154"/>
                  </a:cubicBezTo>
                  <a:cubicBezTo>
                    <a:pt x="39737" y="95154"/>
                    <a:pt x="40524" y="97268"/>
                    <a:pt x="40918" y="96740"/>
                  </a:cubicBezTo>
                  <a:cubicBezTo>
                    <a:pt x="41311" y="96211"/>
                    <a:pt x="41704" y="95154"/>
                    <a:pt x="42098" y="95154"/>
                  </a:cubicBezTo>
                  <a:cubicBezTo>
                    <a:pt x="42491" y="95154"/>
                    <a:pt x="44065" y="95682"/>
                    <a:pt x="44065" y="95682"/>
                  </a:cubicBezTo>
                  <a:cubicBezTo>
                    <a:pt x="44065" y="95682"/>
                    <a:pt x="42491" y="95682"/>
                    <a:pt x="42491" y="95682"/>
                  </a:cubicBezTo>
                  <a:cubicBezTo>
                    <a:pt x="41704" y="95682"/>
                    <a:pt x="41311" y="96211"/>
                    <a:pt x="40918" y="96740"/>
                  </a:cubicBezTo>
                  <a:cubicBezTo>
                    <a:pt x="40918" y="97268"/>
                    <a:pt x="40918" y="97797"/>
                    <a:pt x="40918" y="98325"/>
                  </a:cubicBezTo>
                  <a:cubicBezTo>
                    <a:pt x="41311" y="99911"/>
                    <a:pt x="41311" y="99383"/>
                    <a:pt x="42098" y="98854"/>
                  </a:cubicBezTo>
                  <a:cubicBezTo>
                    <a:pt x="41704" y="99383"/>
                    <a:pt x="41311" y="101497"/>
                    <a:pt x="41704" y="102026"/>
                  </a:cubicBezTo>
                  <a:cubicBezTo>
                    <a:pt x="41704" y="102026"/>
                    <a:pt x="42885" y="99911"/>
                    <a:pt x="43278" y="99911"/>
                  </a:cubicBezTo>
                  <a:cubicBezTo>
                    <a:pt x="43278" y="100440"/>
                    <a:pt x="42885" y="100969"/>
                    <a:pt x="43278" y="101497"/>
                  </a:cubicBezTo>
                  <a:cubicBezTo>
                    <a:pt x="43278" y="102026"/>
                    <a:pt x="43672" y="100969"/>
                    <a:pt x="44065" y="100969"/>
                  </a:cubicBezTo>
                  <a:cubicBezTo>
                    <a:pt x="44852" y="99911"/>
                    <a:pt x="43278" y="98854"/>
                    <a:pt x="43278" y="98325"/>
                  </a:cubicBezTo>
                  <a:cubicBezTo>
                    <a:pt x="43278" y="98325"/>
                    <a:pt x="44065" y="99911"/>
                    <a:pt x="44459" y="99911"/>
                  </a:cubicBezTo>
                  <a:cubicBezTo>
                    <a:pt x="44852" y="100440"/>
                    <a:pt x="44852" y="99911"/>
                    <a:pt x="45245" y="99383"/>
                  </a:cubicBezTo>
                  <a:cubicBezTo>
                    <a:pt x="44852" y="99383"/>
                    <a:pt x="46032" y="100969"/>
                    <a:pt x="45639" y="101497"/>
                  </a:cubicBezTo>
                  <a:cubicBezTo>
                    <a:pt x="46032" y="100969"/>
                    <a:pt x="44852" y="99911"/>
                    <a:pt x="44852" y="100969"/>
                  </a:cubicBezTo>
                  <a:cubicBezTo>
                    <a:pt x="44852" y="102026"/>
                    <a:pt x="45639" y="103083"/>
                    <a:pt x="44852" y="103612"/>
                  </a:cubicBezTo>
                  <a:cubicBezTo>
                    <a:pt x="44852" y="103612"/>
                    <a:pt x="44852" y="102026"/>
                    <a:pt x="44852" y="102026"/>
                  </a:cubicBezTo>
                  <a:cubicBezTo>
                    <a:pt x="44852" y="101497"/>
                    <a:pt x="44065" y="102555"/>
                    <a:pt x="43672" y="102555"/>
                  </a:cubicBezTo>
                  <a:cubicBezTo>
                    <a:pt x="43278" y="102555"/>
                    <a:pt x="42885" y="103612"/>
                    <a:pt x="42885" y="104140"/>
                  </a:cubicBezTo>
                  <a:cubicBezTo>
                    <a:pt x="42491" y="105198"/>
                    <a:pt x="43672" y="104140"/>
                    <a:pt x="43672" y="104669"/>
                  </a:cubicBezTo>
                  <a:cubicBezTo>
                    <a:pt x="44065" y="105198"/>
                    <a:pt x="43278" y="105726"/>
                    <a:pt x="43278" y="105726"/>
                  </a:cubicBezTo>
                  <a:cubicBezTo>
                    <a:pt x="43278" y="105726"/>
                    <a:pt x="44065" y="105198"/>
                    <a:pt x="44459" y="106255"/>
                  </a:cubicBezTo>
                  <a:cubicBezTo>
                    <a:pt x="44459" y="107312"/>
                    <a:pt x="45245" y="107841"/>
                    <a:pt x="45245" y="108370"/>
                  </a:cubicBezTo>
                  <a:cubicBezTo>
                    <a:pt x="44852" y="109427"/>
                    <a:pt x="45245" y="109427"/>
                    <a:pt x="46032" y="110484"/>
                  </a:cubicBezTo>
                  <a:cubicBezTo>
                    <a:pt x="46426" y="111013"/>
                    <a:pt x="46819" y="112070"/>
                    <a:pt x="47213" y="111013"/>
                  </a:cubicBezTo>
                  <a:cubicBezTo>
                    <a:pt x="47213" y="111013"/>
                    <a:pt x="47606" y="113656"/>
                    <a:pt x="48000" y="113656"/>
                  </a:cubicBezTo>
                  <a:cubicBezTo>
                    <a:pt x="48393" y="114185"/>
                    <a:pt x="48000" y="113656"/>
                    <a:pt x="48393" y="113656"/>
                  </a:cubicBezTo>
                  <a:cubicBezTo>
                    <a:pt x="48786" y="114185"/>
                    <a:pt x="49180" y="114713"/>
                    <a:pt x="49573" y="115242"/>
                  </a:cubicBezTo>
                  <a:cubicBezTo>
                    <a:pt x="50360" y="115770"/>
                    <a:pt x="51147" y="116299"/>
                    <a:pt x="51934" y="115770"/>
                  </a:cubicBezTo>
                  <a:cubicBezTo>
                    <a:pt x="52327" y="115770"/>
                    <a:pt x="53508" y="115770"/>
                    <a:pt x="53508" y="115242"/>
                  </a:cubicBezTo>
                  <a:cubicBezTo>
                    <a:pt x="53508" y="115242"/>
                    <a:pt x="53508" y="116828"/>
                    <a:pt x="53508" y="116828"/>
                  </a:cubicBezTo>
                  <a:cubicBezTo>
                    <a:pt x="53508" y="116828"/>
                    <a:pt x="54295" y="114713"/>
                    <a:pt x="54295" y="115242"/>
                  </a:cubicBezTo>
                  <a:cubicBezTo>
                    <a:pt x="54688" y="115242"/>
                    <a:pt x="54295" y="115770"/>
                    <a:pt x="54295" y="115770"/>
                  </a:cubicBezTo>
                  <a:cubicBezTo>
                    <a:pt x="54295" y="116299"/>
                    <a:pt x="54688" y="116299"/>
                    <a:pt x="54688" y="116299"/>
                  </a:cubicBezTo>
                  <a:cubicBezTo>
                    <a:pt x="54688" y="116299"/>
                    <a:pt x="53508" y="116828"/>
                    <a:pt x="53901" y="117356"/>
                  </a:cubicBezTo>
                  <a:cubicBezTo>
                    <a:pt x="54295" y="117356"/>
                    <a:pt x="54295" y="117356"/>
                    <a:pt x="54688" y="116828"/>
                  </a:cubicBezTo>
                  <a:cubicBezTo>
                    <a:pt x="55081" y="117356"/>
                    <a:pt x="54688" y="117885"/>
                    <a:pt x="54688" y="117885"/>
                  </a:cubicBezTo>
                  <a:cubicBezTo>
                    <a:pt x="54688" y="118414"/>
                    <a:pt x="55868" y="116828"/>
                    <a:pt x="55868" y="117356"/>
                  </a:cubicBezTo>
                  <a:cubicBezTo>
                    <a:pt x="55868" y="117885"/>
                    <a:pt x="55081" y="118414"/>
                    <a:pt x="55081" y="118942"/>
                  </a:cubicBezTo>
                  <a:cubicBezTo>
                    <a:pt x="55081" y="118414"/>
                    <a:pt x="56262" y="117885"/>
                    <a:pt x="55868" y="118942"/>
                  </a:cubicBezTo>
                  <a:cubicBezTo>
                    <a:pt x="55868" y="118942"/>
                    <a:pt x="55868" y="118942"/>
                    <a:pt x="55868" y="118414"/>
                  </a:cubicBezTo>
                  <a:cubicBezTo>
                    <a:pt x="55868" y="119471"/>
                    <a:pt x="57049" y="117885"/>
                    <a:pt x="57049" y="117885"/>
                  </a:cubicBezTo>
                  <a:cubicBezTo>
                    <a:pt x="57442" y="118414"/>
                    <a:pt x="57049" y="119471"/>
                    <a:pt x="57049" y="120000"/>
                  </a:cubicBezTo>
                  <a:cubicBezTo>
                    <a:pt x="56655" y="118942"/>
                    <a:pt x="60196" y="118942"/>
                    <a:pt x="57836" y="117356"/>
                  </a:cubicBezTo>
                  <a:cubicBezTo>
                    <a:pt x="58229" y="117356"/>
                    <a:pt x="60196" y="117356"/>
                    <a:pt x="59016" y="116828"/>
                  </a:cubicBezTo>
                  <a:cubicBezTo>
                    <a:pt x="57836" y="115770"/>
                    <a:pt x="59409" y="116299"/>
                    <a:pt x="59803" y="115242"/>
                  </a:cubicBezTo>
                  <a:cubicBezTo>
                    <a:pt x="59803" y="115242"/>
                    <a:pt x="58622" y="115242"/>
                    <a:pt x="58622" y="115242"/>
                  </a:cubicBezTo>
                  <a:cubicBezTo>
                    <a:pt x="59016" y="114713"/>
                    <a:pt x="59409" y="114185"/>
                    <a:pt x="59803" y="114185"/>
                  </a:cubicBezTo>
                  <a:cubicBezTo>
                    <a:pt x="60590" y="113127"/>
                    <a:pt x="59409" y="113656"/>
                    <a:pt x="59409" y="113127"/>
                  </a:cubicBezTo>
                  <a:cubicBezTo>
                    <a:pt x="59409" y="113127"/>
                    <a:pt x="60590" y="112599"/>
                    <a:pt x="60590" y="112070"/>
                  </a:cubicBezTo>
                  <a:cubicBezTo>
                    <a:pt x="60590" y="111541"/>
                    <a:pt x="60590" y="110484"/>
                    <a:pt x="60196" y="109955"/>
                  </a:cubicBezTo>
                  <a:cubicBezTo>
                    <a:pt x="59803" y="109955"/>
                    <a:pt x="60590" y="109427"/>
                    <a:pt x="60196" y="108898"/>
                  </a:cubicBezTo>
                  <a:cubicBezTo>
                    <a:pt x="60196" y="108898"/>
                    <a:pt x="59409" y="108370"/>
                    <a:pt x="59409" y="108370"/>
                  </a:cubicBezTo>
                  <a:cubicBezTo>
                    <a:pt x="59409" y="108370"/>
                    <a:pt x="60983" y="107841"/>
                    <a:pt x="61377" y="107841"/>
                  </a:cubicBezTo>
                  <a:cubicBezTo>
                    <a:pt x="62557" y="107841"/>
                    <a:pt x="61377" y="107312"/>
                    <a:pt x="60983" y="106784"/>
                  </a:cubicBezTo>
                  <a:cubicBezTo>
                    <a:pt x="60983" y="106784"/>
                    <a:pt x="62950" y="106784"/>
                    <a:pt x="62950" y="106784"/>
                  </a:cubicBezTo>
                  <a:cubicBezTo>
                    <a:pt x="62557" y="106255"/>
                    <a:pt x="61770" y="106255"/>
                    <a:pt x="61377" y="105726"/>
                  </a:cubicBezTo>
                  <a:cubicBezTo>
                    <a:pt x="61377" y="105726"/>
                    <a:pt x="62950" y="106255"/>
                    <a:pt x="62950" y="105726"/>
                  </a:cubicBezTo>
                  <a:cubicBezTo>
                    <a:pt x="63344" y="105726"/>
                    <a:pt x="62950" y="105726"/>
                    <a:pt x="62950" y="105198"/>
                  </a:cubicBezTo>
                  <a:cubicBezTo>
                    <a:pt x="63344" y="105198"/>
                    <a:pt x="63344" y="105198"/>
                    <a:pt x="63344" y="105198"/>
                  </a:cubicBezTo>
                  <a:cubicBezTo>
                    <a:pt x="63737" y="104669"/>
                    <a:pt x="62163" y="104140"/>
                    <a:pt x="62163" y="104140"/>
                  </a:cubicBezTo>
                  <a:cubicBezTo>
                    <a:pt x="62163" y="104140"/>
                    <a:pt x="64131" y="104140"/>
                    <a:pt x="63737" y="103612"/>
                  </a:cubicBezTo>
                  <a:cubicBezTo>
                    <a:pt x="63737" y="103083"/>
                    <a:pt x="64131" y="103083"/>
                    <a:pt x="63344" y="102555"/>
                  </a:cubicBezTo>
                  <a:cubicBezTo>
                    <a:pt x="63344" y="102555"/>
                    <a:pt x="62163" y="102555"/>
                    <a:pt x="62163" y="102026"/>
                  </a:cubicBezTo>
                  <a:cubicBezTo>
                    <a:pt x="62163" y="102026"/>
                    <a:pt x="64131" y="101497"/>
                    <a:pt x="64131" y="101497"/>
                  </a:cubicBezTo>
                  <a:cubicBezTo>
                    <a:pt x="64918" y="101497"/>
                    <a:pt x="64524" y="99911"/>
                    <a:pt x="63737" y="99911"/>
                  </a:cubicBezTo>
                  <a:cubicBezTo>
                    <a:pt x="63344" y="99383"/>
                    <a:pt x="62163" y="98854"/>
                    <a:pt x="63344" y="98325"/>
                  </a:cubicBezTo>
                  <a:cubicBezTo>
                    <a:pt x="64131" y="98325"/>
                    <a:pt x="65311" y="98854"/>
                    <a:pt x="65704" y="97797"/>
                  </a:cubicBezTo>
                  <a:cubicBezTo>
                    <a:pt x="65704" y="97797"/>
                    <a:pt x="64918" y="96740"/>
                    <a:pt x="64918" y="96740"/>
                  </a:cubicBezTo>
                  <a:cubicBezTo>
                    <a:pt x="64918" y="96211"/>
                    <a:pt x="65704" y="96211"/>
                    <a:pt x="65704" y="96211"/>
                  </a:cubicBezTo>
                  <a:cubicBezTo>
                    <a:pt x="66098" y="95682"/>
                    <a:pt x="66885" y="95682"/>
                    <a:pt x="67672" y="96211"/>
                  </a:cubicBezTo>
                  <a:cubicBezTo>
                    <a:pt x="67672" y="96211"/>
                    <a:pt x="68459" y="96211"/>
                    <a:pt x="68459" y="96211"/>
                  </a:cubicBezTo>
                  <a:cubicBezTo>
                    <a:pt x="68852" y="95682"/>
                    <a:pt x="68065" y="95154"/>
                    <a:pt x="68065" y="94625"/>
                  </a:cubicBezTo>
                  <a:cubicBezTo>
                    <a:pt x="68459" y="94096"/>
                    <a:pt x="69639" y="91982"/>
                    <a:pt x="70426" y="93039"/>
                  </a:cubicBezTo>
                  <a:cubicBezTo>
                    <a:pt x="70032" y="92511"/>
                    <a:pt x="68852" y="95682"/>
                    <a:pt x="69245" y="95682"/>
                  </a:cubicBezTo>
                  <a:cubicBezTo>
                    <a:pt x="69639" y="96211"/>
                    <a:pt x="70426" y="94625"/>
                    <a:pt x="71213" y="94625"/>
                  </a:cubicBezTo>
                  <a:cubicBezTo>
                    <a:pt x="71213" y="94625"/>
                    <a:pt x="72000" y="95154"/>
                    <a:pt x="72000" y="95154"/>
                  </a:cubicBezTo>
                  <a:cubicBezTo>
                    <a:pt x="72000" y="95154"/>
                    <a:pt x="72000" y="94096"/>
                    <a:pt x="72000" y="94096"/>
                  </a:cubicBezTo>
                  <a:cubicBezTo>
                    <a:pt x="73180" y="94625"/>
                    <a:pt x="73180" y="94096"/>
                    <a:pt x="73573" y="93568"/>
                  </a:cubicBezTo>
                  <a:cubicBezTo>
                    <a:pt x="73967" y="93039"/>
                    <a:pt x="74360" y="93039"/>
                    <a:pt x="74754" y="93039"/>
                  </a:cubicBezTo>
                  <a:cubicBezTo>
                    <a:pt x="75540" y="92511"/>
                    <a:pt x="75540" y="91982"/>
                    <a:pt x="75934" y="91453"/>
                  </a:cubicBezTo>
                  <a:cubicBezTo>
                    <a:pt x="76327" y="90925"/>
                    <a:pt x="77114" y="89867"/>
                    <a:pt x="77508" y="88810"/>
                  </a:cubicBezTo>
                  <a:cubicBezTo>
                    <a:pt x="78295" y="87753"/>
                    <a:pt x="78295" y="87224"/>
                    <a:pt x="79081" y="87224"/>
                  </a:cubicBezTo>
                  <a:cubicBezTo>
                    <a:pt x="79475" y="86696"/>
                    <a:pt x="80655" y="86696"/>
                    <a:pt x="80655" y="85638"/>
                  </a:cubicBezTo>
                  <a:cubicBezTo>
                    <a:pt x="80262" y="85638"/>
                    <a:pt x="79868" y="82995"/>
                    <a:pt x="79868" y="82995"/>
                  </a:cubicBezTo>
                  <a:cubicBezTo>
                    <a:pt x="80262" y="82995"/>
                    <a:pt x="81442" y="84581"/>
                    <a:pt x="81836" y="84581"/>
                  </a:cubicBezTo>
                  <a:cubicBezTo>
                    <a:pt x="82229" y="85110"/>
                    <a:pt x="82622" y="85110"/>
                    <a:pt x="83016" y="85110"/>
                  </a:cubicBezTo>
                  <a:cubicBezTo>
                    <a:pt x="83016" y="85110"/>
                    <a:pt x="83803" y="84581"/>
                    <a:pt x="83803" y="84581"/>
                  </a:cubicBezTo>
                  <a:cubicBezTo>
                    <a:pt x="84196" y="84581"/>
                    <a:pt x="84590" y="85110"/>
                    <a:pt x="84983" y="84581"/>
                  </a:cubicBezTo>
                  <a:cubicBezTo>
                    <a:pt x="84983" y="84581"/>
                    <a:pt x="84196" y="83524"/>
                    <a:pt x="85377" y="84052"/>
                  </a:cubicBezTo>
                  <a:cubicBezTo>
                    <a:pt x="86163" y="84052"/>
                    <a:pt x="86950" y="84052"/>
                    <a:pt x="87737" y="83524"/>
                  </a:cubicBezTo>
                  <a:cubicBezTo>
                    <a:pt x="89704" y="82995"/>
                    <a:pt x="91278" y="82466"/>
                    <a:pt x="93245" y="81409"/>
                  </a:cubicBezTo>
                  <a:cubicBezTo>
                    <a:pt x="93639" y="80881"/>
                    <a:pt x="99934" y="75594"/>
                    <a:pt x="100327" y="75594"/>
                  </a:cubicBezTo>
                  <a:cubicBezTo>
                    <a:pt x="99934" y="75594"/>
                    <a:pt x="97180" y="75594"/>
                    <a:pt x="96786" y="75594"/>
                  </a:cubicBezTo>
                  <a:cubicBezTo>
                    <a:pt x="96000" y="75066"/>
                    <a:pt x="95213" y="74537"/>
                    <a:pt x="94426" y="74537"/>
                  </a:cubicBezTo>
                  <a:cubicBezTo>
                    <a:pt x="93639" y="74537"/>
                    <a:pt x="92852" y="75066"/>
                    <a:pt x="92459" y="75066"/>
                  </a:cubicBezTo>
                  <a:cubicBezTo>
                    <a:pt x="91672" y="75594"/>
                    <a:pt x="91672" y="74537"/>
                    <a:pt x="91278" y="75066"/>
                  </a:cubicBezTo>
                  <a:cubicBezTo>
                    <a:pt x="90885" y="75066"/>
                    <a:pt x="90491" y="76123"/>
                    <a:pt x="90098" y="76123"/>
                  </a:cubicBezTo>
                  <a:cubicBezTo>
                    <a:pt x="88524" y="76123"/>
                    <a:pt x="91278" y="74008"/>
                    <a:pt x="91672" y="74537"/>
                  </a:cubicBezTo>
                  <a:cubicBezTo>
                    <a:pt x="91278" y="74008"/>
                    <a:pt x="90098" y="74537"/>
                    <a:pt x="89704" y="74537"/>
                  </a:cubicBezTo>
                  <a:cubicBezTo>
                    <a:pt x="88524" y="74537"/>
                    <a:pt x="87737" y="74008"/>
                    <a:pt x="86950" y="74008"/>
                  </a:cubicBezTo>
                  <a:cubicBezTo>
                    <a:pt x="87344" y="74008"/>
                    <a:pt x="88524" y="72951"/>
                    <a:pt x="88918" y="72422"/>
                  </a:cubicBezTo>
                  <a:cubicBezTo>
                    <a:pt x="88918" y="70837"/>
                    <a:pt x="89704" y="71365"/>
                    <a:pt x="90098" y="71894"/>
                  </a:cubicBezTo>
                  <a:cubicBezTo>
                    <a:pt x="90885" y="71894"/>
                    <a:pt x="94032" y="70837"/>
                    <a:pt x="94426" y="70308"/>
                  </a:cubicBezTo>
                  <a:cubicBezTo>
                    <a:pt x="94426" y="69779"/>
                    <a:pt x="92459" y="69251"/>
                    <a:pt x="92065" y="68722"/>
                  </a:cubicBezTo>
                  <a:cubicBezTo>
                    <a:pt x="92459" y="69251"/>
                    <a:pt x="94032" y="69779"/>
                    <a:pt x="94426" y="69779"/>
                  </a:cubicBezTo>
                  <a:cubicBezTo>
                    <a:pt x="94819" y="70308"/>
                    <a:pt x="96393" y="70308"/>
                    <a:pt x="96393" y="71365"/>
                  </a:cubicBezTo>
                  <a:cubicBezTo>
                    <a:pt x="96000" y="72951"/>
                    <a:pt x="96786" y="73480"/>
                    <a:pt x="97573" y="73480"/>
                  </a:cubicBezTo>
                  <a:cubicBezTo>
                    <a:pt x="97573" y="73480"/>
                    <a:pt x="99934" y="73480"/>
                    <a:pt x="99540" y="72951"/>
                  </a:cubicBezTo>
                  <a:cubicBezTo>
                    <a:pt x="99540" y="72951"/>
                    <a:pt x="99540" y="74008"/>
                    <a:pt x="99934" y="74008"/>
                  </a:cubicBezTo>
                  <a:cubicBezTo>
                    <a:pt x="100721" y="73480"/>
                    <a:pt x="101114" y="71894"/>
                    <a:pt x="101114" y="70837"/>
                  </a:cubicBezTo>
                  <a:cubicBezTo>
                    <a:pt x="101114" y="70308"/>
                    <a:pt x="101114" y="68193"/>
                    <a:pt x="100327" y="68722"/>
                  </a:cubicBezTo>
                  <a:cubicBezTo>
                    <a:pt x="99540" y="69779"/>
                    <a:pt x="99934" y="68722"/>
                    <a:pt x="99540" y="68193"/>
                  </a:cubicBezTo>
                  <a:cubicBezTo>
                    <a:pt x="98754" y="67136"/>
                    <a:pt x="97573" y="66607"/>
                    <a:pt x="96393" y="65550"/>
                  </a:cubicBezTo>
                  <a:cubicBezTo>
                    <a:pt x="96000" y="65022"/>
                    <a:pt x="95606" y="65022"/>
                    <a:pt x="95213" y="64493"/>
                  </a:cubicBezTo>
                  <a:cubicBezTo>
                    <a:pt x="95213" y="64493"/>
                    <a:pt x="93639" y="65022"/>
                    <a:pt x="93639" y="65550"/>
                  </a:cubicBezTo>
                  <a:cubicBezTo>
                    <a:pt x="93639" y="65550"/>
                    <a:pt x="94032" y="65022"/>
                    <a:pt x="93639" y="65022"/>
                  </a:cubicBezTo>
                  <a:cubicBezTo>
                    <a:pt x="93639" y="65022"/>
                    <a:pt x="93245" y="64493"/>
                    <a:pt x="93245" y="64493"/>
                  </a:cubicBezTo>
                  <a:cubicBezTo>
                    <a:pt x="93245" y="63964"/>
                    <a:pt x="94819" y="64493"/>
                    <a:pt x="94819" y="63964"/>
                  </a:cubicBezTo>
                  <a:cubicBezTo>
                    <a:pt x="94819" y="62907"/>
                    <a:pt x="94819" y="62378"/>
                    <a:pt x="93639" y="62378"/>
                  </a:cubicBezTo>
                  <a:cubicBezTo>
                    <a:pt x="92852" y="62907"/>
                    <a:pt x="92459" y="63964"/>
                    <a:pt x="91672" y="62907"/>
                  </a:cubicBezTo>
                  <a:cubicBezTo>
                    <a:pt x="91672" y="62907"/>
                    <a:pt x="90098" y="62907"/>
                    <a:pt x="90098" y="62378"/>
                  </a:cubicBezTo>
                  <a:cubicBezTo>
                    <a:pt x="90098" y="61321"/>
                    <a:pt x="92065" y="62907"/>
                    <a:pt x="92065" y="62907"/>
                  </a:cubicBezTo>
                  <a:cubicBezTo>
                    <a:pt x="92459" y="62907"/>
                    <a:pt x="94426" y="62378"/>
                    <a:pt x="94426" y="61850"/>
                  </a:cubicBezTo>
                  <a:cubicBezTo>
                    <a:pt x="94819" y="61850"/>
                    <a:pt x="92852" y="60792"/>
                    <a:pt x="92459" y="60792"/>
                  </a:cubicBezTo>
                  <a:cubicBezTo>
                    <a:pt x="91672" y="60792"/>
                    <a:pt x="90491" y="60792"/>
                    <a:pt x="89704" y="61321"/>
                  </a:cubicBezTo>
                  <a:cubicBezTo>
                    <a:pt x="90098" y="61321"/>
                    <a:pt x="91672" y="59735"/>
                    <a:pt x="91672" y="60264"/>
                  </a:cubicBezTo>
                  <a:cubicBezTo>
                    <a:pt x="91672" y="59735"/>
                    <a:pt x="90098" y="59735"/>
                    <a:pt x="90098" y="59207"/>
                  </a:cubicBezTo>
                  <a:cubicBezTo>
                    <a:pt x="91278" y="59735"/>
                    <a:pt x="92459" y="60792"/>
                    <a:pt x="93639" y="59735"/>
                  </a:cubicBezTo>
                  <a:cubicBezTo>
                    <a:pt x="93639" y="59735"/>
                    <a:pt x="94819" y="59207"/>
                    <a:pt x="94819" y="58678"/>
                  </a:cubicBezTo>
                  <a:cubicBezTo>
                    <a:pt x="94426" y="58149"/>
                    <a:pt x="93639" y="57621"/>
                    <a:pt x="93639" y="57092"/>
                  </a:cubicBezTo>
                  <a:cubicBezTo>
                    <a:pt x="93639" y="57621"/>
                    <a:pt x="94819" y="58149"/>
                    <a:pt x="95213" y="58149"/>
                  </a:cubicBezTo>
                  <a:cubicBezTo>
                    <a:pt x="96000" y="58678"/>
                    <a:pt x="95606" y="57621"/>
                    <a:pt x="96393" y="57621"/>
                  </a:cubicBezTo>
                  <a:cubicBezTo>
                    <a:pt x="96786" y="57621"/>
                    <a:pt x="99934" y="58678"/>
                    <a:pt x="99934" y="58678"/>
                  </a:cubicBezTo>
                  <a:cubicBezTo>
                    <a:pt x="99540" y="58678"/>
                    <a:pt x="96786" y="58149"/>
                    <a:pt x="96786" y="58149"/>
                  </a:cubicBezTo>
                  <a:cubicBezTo>
                    <a:pt x="97573" y="60264"/>
                    <a:pt x="99934" y="59735"/>
                    <a:pt x="101114" y="59735"/>
                  </a:cubicBezTo>
                  <a:cubicBezTo>
                    <a:pt x="101508" y="59207"/>
                    <a:pt x="102688" y="59735"/>
                    <a:pt x="103081" y="59207"/>
                  </a:cubicBezTo>
                  <a:cubicBezTo>
                    <a:pt x="104262" y="58678"/>
                    <a:pt x="103868" y="57621"/>
                    <a:pt x="103081" y="57092"/>
                  </a:cubicBezTo>
                  <a:cubicBezTo>
                    <a:pt x="102688" y="56563"/>
                    <a:pt x="101508" y="56035"/>
                    <a:pt x="101114" y="56035"/>
                  </a:cubicBezTo>
                  <a:cubicBezTo>
                    <a:pt x="100721" y="56035"/>
                    <a:pt x="101114" y="57621"/>
                    <a:pt x="101114" y="58149"/>
                  </a:cubicBezTo>
                  <a:cubicBezTo>
                    <a:pt x="100721" y="57621"/>
                    <a:pt x="100721" y="57092"/>
                    <a:pt x="100327" y="56563"/>
                  </a:cubicBezTo>
                  <a:cubicBezTo>
                    <a:pt x="100327" y="56035"/>
                    <a:pt x="99934" y="56563"/>
                    <a:pt x="99540" y="56035"/>
                  </a:cubicBezTo>
                  <a:cubicBezTo>
                    <a:pt x="99934" y="56563"/>
                    <a:pt x="100721" y="53392"/>
                    <a:pt x="100721" y="52863"/>
                  </a:cubicBezTo>
                  <a:cubicBezTo>
                    <a:pt x="100721" y="52863"/>
                    <a:pt x="101114" y="54449"/>
                    <a:pt x="101114" y="54449"/>
                  </a:cubicBezTo>
                  <a:cubicBezTo>
                    <a:pt x="101114" y="55506"/>
                    <a:pt x="101114" y="56035"/>
                    <a:pt x="101508" y="56035"/>
                  </a:cubicBezTo>
                  <a:cubicBezTo>
                    <a:pt x="102688" y="56035"/>
                    <a:pt x="103475" y="55506"/>
                    <a:pt x="104262" y="55506"/>
                  </a:cubicBezTo>
                  <a:cubicBezTo>
                    <a:pt x="104655" y="55506"/>
                    <a:pt x="107016" y="54449"/>
                    <a:pt x="106229" y="53392"/>
                  </a:cubicBezTo>
                  <a:cubicBezTo>
                    <a:pt x="105442" y="52863"/>
                    <a:pt x="105049" y="53920"/>
                    <a:pt x="104655" y="53392"/>
                  </a:cubicBezTo>
                  <a:cubicBezTo>
                    <a:pt x="104655" y="52863"/>
                    <a:pt x="104655" y="52863"/>
                    <a:pt x="104655" y="52334"/>
                  </a:cubicBezTo>
                  <a:cubicBezTo>
                    <a:pt x="105049" y="51806"/>
                    <a:pt x="104655" y="51277"/>
                    <a:pt x="104262" y="51277"/>
                  </a:cubicBezTo>
                  <a:cubicBezTo>
                    <a:pt x="104262" y="50748"/>
                    <a:pt x="103081" y="50748"/>
                    <a:pt x="102688" y="50748"/>
                  </a:cubicBezTo>
                  <a:cubicBezTo>
                    <a:pt x="101901" y="50748"/>
                    <a:pt x="101508" y="51806"/>
                    <a:pt x="100721" y="50748"/>
                  </a:cubicBezTo>
                  <a:cubicBezTo>
                    <a:pt x="102295" y="52334"/>
                    <a:pt x="103081" y="48105"/>
                    <a:pt x="104655" y="50220"/>
                  </a:cubicBezTo>
                  <a:cubicBezTo>
                    <a:pt x="105049" y="51277"/>
                    <a:pt x="105836" y="49691"/>
                    <a:pt x="105836" y="48634"/>
                  </a:cubicBezTo>
                  <a:cubicBezTo>
                    <a:pt x="105836" y="48105"/>
                    <a:pt x="104655" y="46519"/>
                    <a:pt x="104655" y="46519"/>
                  </a:cubicBezTo>
                  <a:cubicBezTo>
                    <a:pt x="104655" y="45991"/>
                    <a:pt x="105836" y="47577"/>
                    <a:pt x="105836" y="48105"/>
                  </a:cubicBezTo>
                  <a:cubicBezTo>
                    <a:pt x="105836" y="48634"/>
                    <a:pt x="106622" y="47577"/>
                    <a:pt x="106229" y="46519"/>
                  </a:cubicBezTo>
                  <a:cubicBezTo>
                    <a:pt x="105836" y="45991"/>
                    <a:pt x="105049" y="44933"/>
                    <a:pt x="104655" y="44405"/>
                  </a:cubicBezTo>
                  <a:cubicBezTo>
                    <a:pt x="103868" y="44405"/>
                    <a:pt x="102688" y="44933"/>
                    <a:pt x="101901" y="44405"/>
                  </a:cubicBezTo>
                  <a:cubicBezTo>
                    <a:pt x="101508" y="43876"/>
                    <a:pt x="101508" y="42819"/>
                    <a:pt x="100721" y="42819"/>
                  </a:cubicBezTo>
                  <a:cubicBezTo>
                    <a:pt x="100721" y="42290"/>
                    <a:pt x="99147" y="42819"/>
                    <a:pt x="99540" y="42290"/>
                  </a:cubicBezTo>
                  <a:cubicBezTo>
                    <a:pt x="99934" y="41233"/>
                    <a:pt x="99934" y="40704"/>
                    <a:pt x="100721" y="41762"/>
                  </a:cubicBezTo>
                  <a:cubicBezTo>
                    <a:pt x="101508" y="42819"/>
                    <a:pt x="102295" y="41233"/>
                    <a:pt x="103081" y="40704"/>
                  </a:cubicBezTo>
                  <a:cubicBezTo>
                    <a:pt x="104262" y="39647"/>
                    <a:pt x="106622" y="42819"/>
                    <a:pt x="107803" y="41233"/>
                  </a:cubicBezTo>
                  <a:cubicBezTo>
                    <a:pt x="108196" y="40704"/>
                    <a:pt x="108196" y="38061"/>
                    <a:pt x="107016" y="38590"/>
                  </a:cubicBezTo>
                  <a:cubicBezTo>
                    <a:pt x="106622" y="38590"/>
                    <a:pt x="106229" y="39118"/>
                    <a:pt x="105836" y="38590"/>
                  </a:cubicBezTo>
                  <a:cubicBezTo>
                    <a:pt x="105049" y="38590"/>
                    <a:pt x="104262" y="38061"/>
                    <a:pt x="103475" y="37004"/>
                  </a:cubicBezTo>
                  <a:cubicBezTo>
                    <a:pt x="102295" y="35947"/>
                    <a:pt x="106622" y="37533"/>
                    <a:pt x="106622" y="37004"/>
                  </a:cubicBezTo>
                  <a:cubicBezTo>
                    <a:pt x="106229" y="35947"/>
                    <a:pt x="104262" y="35418"/>
                    <a:pt x="103475" y="34889"/>
                  </a:cubicBezTo>
                  <a:cubicBezTo>
                    <a:pt x="102295" y="34361"/>
                    <a:pt x="102295" y="34889"/>
                    <a:pt x="101901" y="35947"/>
                  </a:cubicBezTo>
                  <a:cubicBezTo>
                    <a:pt x="101901" y="36475"/>
                    <a:pt x="101114" y="37004"/>
                    <a:pt x="100721" y="36475"/>
                  </a:cubicBezTo>
                  <a:cubicBezTo>
                    <a:pt x="100327" y="36475"/>
                    <a:pt x="101508" y="34361"/>
                    <a:pt x="101508" y="33832"/>
                  </a:cubicBezTo>
                  <a:cubicBezTo>
                    <a:pt x="101508" y="33303"/>
                    <a:pt x="101901" y="32246"/>
                    <a:pt x="102295" y="31718"/>
                  </a:cubicBezTo>
                  <a:cubicBezTo>
                    <a:pt x="102295" y="31189"/>
                    <a:pt x="102295" y="30132"/>
                    <a:pt x="102688" y="30132"/>
                  </a:cubicBezTo>
                  <a:cubicBezTo>
                    <a:pt x="103081" y="30132"/>
                    <a:pt x="103868" y="30132"/>
                    <a:pt x="104262" y="29603"/>
                  </a:cubicBezTo>
                  <a:cubicBezTo>
                    <a:pt x="104262" y="29603"/>
                    <a:pt x="106229" y="26960"/>
                    <a:pt x="106229" y="27488"/>
                  </a:cubicBezTo>
                  <a:cubicBezTo>
                    <a:pt x="106229" y="27488"/>
                    <a:pt x="105442" y="26960"/>
                    <a:pt x="105442" y="26960"/>
                  </a:cubicBezTo>
                  <a:cubicBezTo>
                    <a:pt x="105442" y="26431"/>
                    <a:pt x="105442" y="25903"/>
                    <a:pt x="105442" y="25374"/>
                  </a:cubicBezTo>
                  <a:cubicBezTo>
                    <a:pt x="105442" y="24317"/>
                    <a:pt x="105836" y="24317"/>
                    <a:pt x="106622" y="24317"/>
                  </a:cubicBezTo>
                  <a:cubicBezTo>
                    <a:pt x="107409" y="24317"/>
                    <a:pt x="110557" y="22731"/>
                    <a:pt x="108590" y="22731"/>
                  </a:cubicBezTo>
                  <a:cubicBezTo>
                    <a:pt x="107409" y="22731"/>
                    <a:pt x="105442" y="22202"/>
                    <a:pt x="104655" y="23259"/>
                  </a:cubicBezTo>
                  <a:cubicBezTo>
                    <a:pt x="104262" y="23788"/>
                    <a:pt x="104262" y="24845"/>
                    <a:pt x="103475" y="24317"/>
                  </a:cubicBezTo>
                  <a:cubicBezTo>
                    <a:pt x="102688" y="23788"/>
                    <a:pt x="103475" y="22731"/>
                    <a:pt x="103868" y="22202"/>
                  </a:cubicBezTo>
                  <a:cubicBezTo>
                    <a:pt x="104655" y="20616"/>
                    <a:pt x="106229" y="21674"/>
                    <a:pt x="107409" y="21674"/>
                  </a:cubicBezTo>
                  <a:cubicBezTo>
                    <a:pt x="108983" y="21674"/>
                    <a:pt x="110557" y="22202"/>
                    <a:pt x="111344" y="20088"/>
                  </a:cubicBezTo>
                  <a:cubicBezTo>
                    <a:pt x="111737" y="20088"/>
                    <a:pt x="110163" y="19559"/>
                    <a:pt x="110163" y="19559"/>
                  </a:cubicBezTo>
                  <a:cubicBezTo>
                    <a:pt x="109377" y="19030"/>
                    <a:pt x="108590" y="19559"/>
                    <a:pt x="107803" y="19559"/>
                  </a:cubicBezTo>
                  <a:cubicBezTo>
                    <a:pt x="107016" y="19559"/>
                    <a:pt x="106622" y="19030"/>
                    <a:pt x="105836" y="19030"/>
                  </a:cubicBezTo>
                  <a:cubicBezTo>
                    <a:pt x="105442" y="19030"/>
                    <a:pt x="104655" y="19030"/>
                    <a:pt x="104262" y="19030"/>
                  </a:cubicBezTo>
                  <a:cubicBezTo>
                    <a:pt x="104655" y="19559"/>
                    <a:pt x="105836" y="19030"/>
                    <a:pt x="106622" y="19030"/>
                  </a:cubicBezTo>
                  <a:cubicBezTo>
                    <a:pt x="107803" y="19030"/>
                    <a:pt x="108590" y="18502"/>
                    <a:pt x="109770" y="18502"/>
                  </a:cubicBezTo>
                  <a:cubicBezTo>
                    <a:pt x="111344" y="19030"/>
                    <a:pt x="112131" y="17973"/>
                    <a:pt x="113311" y="17973"/>
                  </a:cubicBezTo>
                  <a:cubicBezTo>
                    <a:pt x="113704" y="17973"/>
                    <a:pt x="114491" y="17973"/>
                    <a:pt x="114491" y="17444"/>
                  </a:cubicBezTo>
                  <a:cubicBezTo>
                    <a:pt x="114491" y="17444"/>
                    <a:pt x="113704" y="16387"/>
                    <a:pt x="114098" y="16387"/>
                  </a:cubicBezTo>
                  <a:cubicBezTo>
                    <a:pt x="116065" y="15859"/>
                    <a:pt x="118032" y="15330"/>
                    <a:pt x="119606" y="13744"/>
                  </a:cubicBezTo>
                  <a:cubicBezTo>
                    <a:pt x="120000" y="13215"/>
                    <a:pt x="118426" y="12687"/>
                    <a:pt x="118426" y="12687"/>
                  </a:cubicBezTo>
                  <a:cubicBezTo>
                    <a:pt x="117245" y="12158"/>
                    <a:pt x="116065" y="11629"/>
                    <a:pt x="115278" y="11629"/>
                  </a:cubicBezTo>
                  <a:cubicBezTo>
                    <a:pt x="112918" y="11101"/>
                    <a:pt x="110950" y="10572"/>
                    <a:pt x="108983" y="13215"/>
                  </a:cubicBezTo>
                  <a:cubicBezTo>
                    <a:pt x="108196" y="14801"/>
                    <a:pt x="107409" y="13744"/>
                    <a:pt x="105836" y="13744"/>
                  </a:cubicBezTo>
                  <a:cubicBezTo>
                    <a:pt x="105442" y="13744"/>
                    <a:pt x="103868" y="15330"/>
                    <a:pt x="104262" y="13744"/>
                  </a:cubicBezTo>
                  <a:cubicBezTo>
                    <a:pt x="104262" y="12687"/>
                    <a:pt x="102295" y="14273"/>
                    <a:pt x="101901" y="14801"/>
                  </a:cubicBezTo>
                  <a:cubicBezTo>
                    <a:pt x="101114" y="15330"/>
                    <a:pt x="100327" y="15859"/>
                    <a:pt x="99540" y="16387"/>
                  </a:cubicBezTo>
                  <a:cubicBezTo>
                    <a:pt x="99147" y="16387"/>
                    <a:pt x="96000" y="19559"/>
                    <a:pt x="96000" y="19559"/>
                  </a:cubicBezTo>
                  <a:cubicBezTo>
                    <a:pt x="95213" y="18502"/>
                    <a:pt x="103868" y="11629"/>
                    <a:pt x="98754" y="10044"/>
                  </a:cubicBezTo>
                  <a:cubicBezTo>
                    <a:pt x="96786" y="10044"/>
                    <a:pt x="97180" y="11629"/>
                    <a:pt x="95606" y="12687"/>
                  </a:cubicBezTo>
                  <a:cubicBezTo>
                    <a:pt x="94426" y="13215"/>
                    <a:pt x="93639" y="13215"/>
                    <a:pt x="92459" y="13744"/>
                  </a:cubicBezTo>
                  <a:cubicBezTo>
                    <a:pt x="92065" y="13744"/>
                    <a:pt x="90098" y="14801"/>
                    <a:pt x="89704" y="14801"/>
                  </a:cubicBezTo>
                  <a:cubicBezTo>
                    <a:pt x="88918" y="13215"/>
                    <a:pt x="91672" y="12687"/>
                    <a:pt x="92459" y="12687"/>
                  </a:cubicBezTo>
                  <a:cubicBezTo>
                    <a:pt x="92459" y="12158"/>
                    <a:pt x="94819" y="11629"/>
                    <a:pt x="93639" y="11101"/>
                  </a:cubicBezTo>
                  <a:cubicBezTo>
                    <a:pt x="92459" y="10572"/>
                    <a:pt x="91278" y="10572"/>
                    <a:pt x="90098" y="10572"/>
                  </a:cubicBezTo>
                  <a:cubicBezTo>
                    <a:pt x="86950" y="10572"/>
                    <a:pt x="83803" y="11101"/>
                    <a:pt x="80655" y="12158"/>
                  </a:cubicBezTo>
                  <a:cubicBezTo>
                    <a:pt x="80655" y="12158"/>
                    <a:pt x="79475" y="13215"/>
                    <a:pt x="79081" y="12687"/>
                  </a:cubicBezTo>
                  <a:cubicBezTo>
                    <a:pt x="79081" y="11629"/>
                    <a:pt x="78688" y="11629"/>
                    <a:pt x="79475" y="11629"/>
                  </a:cubicBezTo>
                  <a:cubicBezTo>
                    <a:pt x="81049" y="10572"/>
                    <a:pt x="82622" y="10044"/>
                    <a:pt x="84196" y="9515"/>
                  </a:cubicBezTo>
                  <a:cubicBezTo>
                    <a:pt x="86950" y="8986"/>
                    <a:pt x="90098" y="9515"/>
                    <a:pt x="93245" y="9515"/>
                  </a:cubicBezTo>
                  <a:cubicBezTo>
                    <a:pt x="94032" y="9515"/>
                    <a:pt x="94819" y="9515"/>
                    <a:pt x="95606" y="9515"/>
                  </a:cubicBezTo>
                  <a:cubicBezTo>
                    <a:pt x="97180" y="8458"/>
                    <a:pt x="99147" y="8458"/>
                    <a:pt x="100721" y="7400"/>
                  </a:cubicBezTo>
                  <a:cubicBezTo>
                    <a:pt x="101508" y="7400"/>
                    <a:pt x="101901" y="6872"/>
                    <a:pt x="100721" y="6343"/>
                  </a:cubicBezTo>
                  <a:cubicBezTo>
                    <a:pt x="99934" y="5814"/>
                    <a:pt x="98360" y="5286"/>
                    <a:pt x="97573" y="5814"/>
                  </a:cubicBezTo>
                  <a:cubicBezTo>
                    <a:pt x="96786" y="5814"/>
                    <a:pt x="96786" y="5286"/>
                    <a:pt x="96000" y="4757"/>
                  </a:cubicBezTo>
                  <a:cubicBezTo>
                    <a:pt x="95213" y="4757"/>
                    <a:pt x="94426" y="5814"/>
                    <a:pt x="93639" y="5814"/>
                  </a:cubicBezTo>
                  <a:cubicBezTo>
                    <a:pt x="93639" y="5814"/>
                    <a:pt x="94426" y="4229"/>
                    <a:pt x="94819" y="4229"/>
                  </a:cubicBezTo>
                  <a:cubicBezTo>
                    <a:pt x="95213" y="3171"/>
                    <a:pt x="93639" y="3171"/>
                    <a:pt x="93245" y="3171"/>
                  </a:cubicBezTo>
                  <a:cubicBezTo>
                    <a:pt x="90885" y="3700"/>
                    <a:pt x="88918" y="3700"/>
                    <a:pt x="86557" y="3171"/>
                  </a:cubicBezTo>
                  <a:cubicBezTo>
                    <a:pt x="84590" y="3171"/>
                    <a:pt x="83016" y="4229"/>
                    <a:pt x="81049" y="4229"/>
                  </a:cubicBezTo>
                  <a:cubicBezTo>
                    <a:pt x="80262" y="4229"/>
                    <a:pt x="79081" y="4229"/>
                    <a:pt x="78295" y="4229"/>
                  </a:cubicBezTo>
                  <a:cubicBezTo>
                    <a:pt x="77508" y="4757"/>
                    <a:pt x="76327" y="4229"/>
                    <a:pt x="75934" y="4757"/>
                  </a:cubicBezTo>
                  <a:cubicBezTo>
                    <a:pt x="77114" y="4229"/>
                    <a:pt x="78295" y="4229"/>
                    <a:pt x="79475" y="3700"/>
                  </a:cubicBezTo>
                  <a:cubicBezTo>
                    <a:pt x="81442" y="3700"/>
                    <a:pt x="83016" y="3171"/>
                    <a:pt x="84590" y="3171"/>
                  </a:cubicBezTo>
                  <a:cubicBezTo>
                    <a:pt x="85377" y="3171"/>
                    <a:pt x="93245" y="3171"/>
                    <a:pt x="93245" y="2114"/>
                  </a:cubicBezTo>
                  <a:cubicBezTo>
                    <a:pt x="92852" y="2114"/>
                    <a:pt x="91672" y="1585"/>
                    <a:pt x="91278" y="1057"/>
                  </a:cubicBezTo>
                  <a:cubicBezTo>
                    <a:pt x="90098" y="1057"/>
                    <a:pt x="89311" y="1057"/>
                    <a:pt x="88131" y="1057"/>
                  </a:cubicBezTo>
                  <a:cubicBezTo>
                    <a:pt x="86557" y="1057"/>
                    <a:pt x="84983" y="528"/>
                    <a:pt x="83803" y="0"/>
                  </a:cubicBezTo>
                  <a:cubicBezTo>
                    <a:pt x="81049" y="0"/>
                    <a:pt x="78688" y="0"/>
                    <a:pt x="76327" y="0"/>
                  </a:cubicBezTo>
                  <a:cubicBezTo>
                    <a:pt x="75147" y="528"/>
                    <a:pt x="73967" y="528"/>
                    <a:pt x="72786" y="528"/>
                  </a:cubicBezTo>
                  <a:cubicBezTo>
                    <a:pt x="72393" y="528"/>
                    <a:pt x="72000" y="1585"/>
                    <a:pt x="72000" y="1585"/>
                  </a:cubicBezTo>
                  <a:cubicBezTo>
                    <a:pt x="71213" y="1585"/>
                    <a:pt x="70426" y="1057"/>
                    <a:pt x="69639" y="1057"/>
                  </a:cubicBezTo>
                  <a:cubicBezTo>
                    <a:pt x="69245" y="1057"/>
                    <a:pt x="68852" y="1585"/>
                    <a:pt x="68065" y="1585"/>
                  </a:cubicBezTo>
                  <a:cubicBezTo>
                    <a:pt x="67278" y="1585"/>
                    <a:pt x="67278" y="2114"/>
                    <a:pt x="68065" y="2114"/>
                  </a:cubicBezTo>
                  <a:cubicBezTo>
                    <a:pt x="69245" y="2643"/>
                    <a:pt x="70426" y="2643"/>
                    <a:pt x="71213" y="3171"/>
                  </a:cubicBezTo>
                  <a:cubicBezTo>
                    <a:pt x="70819" y="2643"/>
                    <a:pt x="68459" y="3700"/>
                    <a:pt x="68065" y="4229"/>
                  </a:cubicBezTo>
                  <a:cubicBezTo>
                    <a:pt x="68065" y="4229"/>
                    <a:pt x="66885" y="4229"/>
                    <a:pt x="66885" y="4229"/>
                  </a:cubicBezTo>
                  <a:cubicBezTo>
                    <a:pt x="66885" y="4229"/>
                    <a:pt x="67672" y="5286"/>
                    <a:pt x="67672" y="5286"/>
                  </a:cubicBezTo>
                  <a:cubicBezTo>
                    <a:pt x="67278" y="5286"/>
                    <a:pt x="66491" y="4757"/>
                    <a:pt x="66098" y="4229"/>
                  </a:cubicBezTo>
                  <a:cubicBezTo>
                    <a:pt x="65704" y="3700"/>
                    <a:pt x="64524" y="4229"/>
                    <a:pt x="64131" y="4229"/>
                  </a:cubicBezTo>
                  <a:cubicBezTo>
                    <a:pt x="62950" y="3700"/>
                    <a:pt x="61770" y="3171"/>
                    <a:pt x="60590" y="2643"/>
                  </a:cubicBezTo>
                  <a:cubicBezTo>
                    <a:pt x="59803" y="2114"/>
                    <a:pt x="59016" y="3171"/>
                    <a:pt x="57836" y="3171"/>
                  </a:cubicBezTo>
                  <a:cubicBezTo>
                    <a:pt x="57442" y="3171"/>
                    <a:pt x="55081" y="2643"/>
                    <a:pt x="55081" y="3700"/>
                  </a:cubicBezTo>
                  <a:cubicBezTo>
                    <a:pt x="54688" y="3700"/>
                    <a:pt x="60196" y="4757"/>
                    <a:pt x="60983" y="5286"/>
                  </a:cubicBezTo>
                  <a:cubicBezTo>
                    <a:pt x="62163" y="5286"/>
                    <a:pt x="63344" y="5286"/>
                    <a:pt x="64131" y="5814"/>
                  </a:cubicBezTo>
                  <a:cubicBezTo>
                    <a:pt x="64524" y="5814"/>
                    <a:pt x="64918" y="5814"/>
                    <a:pt x="65311" y="6343"/>
                  </a:cubicBezTo>
                  <a:cubicBezTo>
                    <a:pt x="65311" y="6343"/>
                    <a:pt x="65311" y="7929"/>
                    <a:pt x="65311" y="7929"/>
                  </a:cubicBezTo>
                  <a:cubicBezTo>
                    <a:pt x="65311" y="8458"/>
                    <a:pt x="64918" y="7400"/>
                    <a:pt x="64918" y="6872"/>
                  </a:cubicBezTo>
                  <a:cubicBezTo>
                    <a:pt x="64524" y="6343"/>
                    <a:pt x="63344" y="6343"/>
                    <a:pt x="62950" y="5814"/>
                  </a:cubicBezTo>
                  <a:cubicBezTo>
                    <a:pt x="62950" y="5814"/>
                    <a:pt x="61770" y="5814"/>
                    <a:pt x="61770" y="5814"/>
                  </a:cubicBezTo>
                  <a:cubicBezTo>
                    <a:pt x="61770" y="6343"/>
                    <a:pt x="62163" y="7400"/>
                    <a:pt x="62163" y="7400"/>
                  </a:cubicBezTo>
                  <a:cubicBezTo>
                    <a:pt x="61377" y="7400"/>
                    <a:pt x="60983" y="5814"/>
                    <a:pt x="60590" y="5814"/>
                  </a:cubicBezTo>
                  <a:cubicBezTo>
                    <a:pt x="59803" y="5814"/>
                    <a:pt x="59016" y="5814"/>
                    <a:pt x="58229" y="5286"/>
                  </a:cubicBezTo>
                  <a:cubicBezTo>
                    <a:pt x="57836" y="5286"/>
                    <a:pt x="54688" y="5286"/>
                    <a:pt x="54688" y="5286"/>
                  </a:cubicBezTo>
                  <a:cubicBezTo>
                    <a:pt x="54295" y="6343"/>
                    <a:pt x="59409" y="8986"/>
                    <a:pt x="59409" y="8986"/>
                  </a:cubicBezTo>
                  <a:cubicBezTo>
                    <a:pt x="59409" y="9515"/>
                    <a:pt x="57442" y="8986"/>
                    <a:pt x="57442" y="8986"/>
                  </a:cubicBezTo>
                  <a:cubicBezTo>
                    <a:pt x="56262" y="8986"/>
                    <a:pt x="55868" y="8458"/>
                    <a:pt x="56262" y="10044"/>
                  </a:cubicBezTo>
                  <a:cubicBezTo>
                    <a:pt x="55868" y="10044"/>
                    <a:pt x="55475" y="9515"/>
                    <a:pt x="55081" y="8986"/>
                  </a:cubicBezTo>
                  <a:cubicBezTo>
                    <a:pt x="55081" y="8458"/>
                    <a:pt x="55868" y="8986"/>
                    <a:pt x="56262" y="8458"/>
                  </a:cubicBezTo>
                  <a:cubicBezTo>
                    <a:pt x="56262" y="8458"/>
                    <a:pt x="55475" y="7400"/>
                    <a:pt x="55081" y="7400"/>
                  </a:cubicBezTo>
                  <a:cubicBezTo>
                    <a:pt x="54295" y="6872"/>
                    <a:pt x="53508" y="6343"/>
                    <a:pt x="52327" y="6343"/>
                  </a:cubicBezTo>
                  <a:cubicBezTo>
                    <a:pt x="51934" y="6343"/>
                    <a:pt x="51147" y="5814"/>
                    <a:pt x="50754" y="6343"/>
                  </a:cubicBezTo>
                  <a:cubicBezTo>
                    <a:pt x="50360" y="6343"/>
                    <a:pt x="51540" y="7929"/>
                    <a:pt x="51540" y="7929"/>
                  </a:cubicBezTo>
                  <a:cubicBezTo>
                    <a:pt x="52721" y="8986"/>
                    <a:pt x="54295" y="8986"/>
                    <a:pt x="55868" y="10572"/>
                  </a:cubicBezTo>
                  <a:cubicBezTo>
                    <a:pt x="56262" y="10572"/>
                    <a:pt x="56655" y="11101"/>
                    <a:pt x="56262" y="11629"/>
                  </a:cubicBezTo>
                  <a:cubicBezTo>
                    <a:pt x="55475" y="12687"/>
                    <a:pt x="54688" y="11629"/>
                    <a:pt x="53901" y="11101"/>
                  </a:cubicBezTo>
                  <a:cubicBezTo>
                    <a:pt x="51934" y="9515"/>
                    <a:pt x="49573" y="8458"/>
                    <a:pt x="47213" y="7929"/>
                  </a:cubicBezTo>
                  <a:cubicBezTo>
                    <a:pt x="46032" y="7400"/>
                    <a:pt x="44852" y="6872"/>
                    <a:pt x="43672" y="7400"/>
                  </a:cubicBezTo>
                  <a:cubicBezTo>
                    <a:pt x="43278" y="7400"/>
                    <a:pt x="44459" y="8986"/>
                    <a:pt x="44459" y="9515"/>
                  </a:cubicBezTo>
                  <a:cubicBezTo>
                    <a:pt x="44459" y="9515"/>
                    <a:pt x="46032" y="11101"/>
                    <a:pt x="46032" y="11101"/>
                  </a:cubicBezTo>
                  <a:cubicBezTo>
                    <a:pt x="46032" y="11629"/>
                    <a:pt x="43672" y="11101"/>
                    <a:pt x="43672" y="11101"/>
                  </a:cubicBezTo>
                  <a:cubicBezTo>
                    <a:pt x="43672" y="12158"/>
                    <a:pt x="45245" y="11629"/>
                    <a:pt x="45245" y="12687"/>
                  </a:cubicBezTo>
                  <a:cubicBezTo>
                    <a:pt x="45245" y="12687"/>
                    <a:pt x="43672" y="12158"/>
                    <a:pt x="43278" y="11629"/>
                  </a:cubicBezTo>
                  <a:cubicBezTo>
                    <a:pt x="42491" y="11101"/>
                    <a:pt x="41704" y="11101"/>
                    <a:pt x="40524" y="10572"/>
                  </a:cubicBezTo>
                  <a:cubicBezTo>
                    <a:pt x="39737" y="10044"/>
                    <a:pt x="39737" y="10572"/>
                    <a:pt x="39737" y="11629"/>
                  </a:cubicBezTo>
                  <a:cubicBezTo>
                    <a:pt x="39344" y="12158"/>
                    <a:pt x="38950" y="12158"/>
                    <a:pt x="38557" y="12158"/>
                  </a:cubicBezTo>
                  <a:cubicBezTo>
                    <a:pt x="38557" y="12687"/>
                    <a:pt x="38557" y="13744"/>
                    <a:pt x="38163" y="13744"/>
                  </a:cubicBezTo>
                  <a:cubicBezTo>
                    <a:pt x="38163" y="14273"/>
                    <a:pt x="38163" y="12687"/>
                    <a:pt x="38163" y="12158"/>
                  </a:cubicBezTo>
                  <a:cubicBezTo>
                    <a:pt x="38163" y="11629"/>
                    <a:pt x="38557" y="11101"/>
                    <a:pt x="38557" y="10572"/>
                  </a:cubicBezTo>
                  <a:cubicBezTo>
                    <a:pt x="38163" y="8458"/>
                    <a:pt x="36590" y="8458"/>
                    <a:pt x="35409" y="8458"/>
                  </a:cubicBezTo>
                  <a:cubicBezTo>
                    <a:pt x="33836" y="8986"/>
                    <a:pt x="32262" y="9515"/>
                    <a:pt x="30688" y="9515"/>
                  </a:cubicBezTo>
                  <a:cubicBezTo>
                    <a:pt x="30295" y="10044"/>
                    <a:pt x="29508" y="10044"/>
                    <a:pt x="29114" y="10044"/>
                  </a:cubicBezTo>
                  <a:cubicBezTo>
                    <a:pt x="29114" y="10044"/>
                    <a:pt x="27147" y="10572"/>
                    <a:pt x="27147" y="10572"/>
                  </a:cubicBezTo>
                  <a:cubicBezTo>
                    <a:pt x="27540" y="11101"/>
                    <a:pt x="28327" y="11101"/>
                    <a:pt x="28721" y="11101"/>
                  </a:cubicBezTo>
                  <a:cubicBezTo>
                    <a:pt x="29114" y="11629"/>
                    <a:pt x="29508" y="12158"/>
                    <a:pt x="30295" y="12687"/>
                  </a:cubicBezTo>
                  <a:cubicBezTo>
                    <a:pt x="30295" y="12687"/>
                    <a:pt x="31868" y="14273"/>
                    <a:pt x="31868" y="14273"/>
                  </a:cubicBezTo>
                  <a:cubicBezTo>
                    <a:pt x="31475" y="14273"/>
                    <a:pt x="29901" y="13215"/>
                    <a:pt x="29508" y="13215"/>
                  </a:cubicBezTo>
                  <a:cubicBezTo>
                    <a:pt x="28721" y="12687"/>
                    <a:pt x="28327" y="11629"/>
                    <a:pt x="27540" y="11629"/>
                  </a:cubicBezTo>
                  <a:cubicBezTo>
                    <a:pt x="26360" y="11101"/>
                    <a:pt x="25180" y="11629"/>
                    <a:pt x="24000" y="11629"/>
                  </a:cubicBezTo>
                  <a:cubicBezTo>
                    <a:pt x="22819" y="12158"/>
                    <a:pt x="22819" y="11629"/>
                    <a:pt x="23606" y="13215"/>
                  </a:cubicBezTo>
                  <a:cubicBezTo>
                    <a:pt x="23606" y="13744"/>
                    <a:pt x="23606" y="15330"/>
                    <a:pt x="23606" y="15859"/>
                  </a:cubicBezTo>
                  <a:cubicBezTo>
                    <a:pt x="23606" y="16916"/>
                    <a:pt x="22032" y="15859"/>
                    <a:pt x="21639" y="15859"/>
                  </a:cubicBezTo>
                  <a:cubicBezTo>
                    <a:pt x="21245" y="15859"/>
                    <a:pt x="20065" y="14801"/>
                    <a:pt x="19672" y="15859"/>
                  </a:cubicBezTo>
                  <a:cubicBezTo>
                    <a:pt x="19278" y="16387"/>
                    <a:pt x="19672" y="17973"/>
                    <a:pt x="19672" y="17973"/>
                  </a:cubicBezTo>
                  <a:cubicBezTo>
                    <a:pt x="19278" y="18502"/>
                    <a:pt x="18885" y="17444"/>
                    <a:pt x="18491" y="16916"/>
                  </a:cubicBezTo>
                  <a:cubicBezTo>
                    <a:pt x="17704" y="16387"/>
                    <a:pt x="16918" y="16387"/>
                    <a:pt x="16524" y="16916"/>
                  </a:cubicBezTo>
                  <a:cubicBezTo>
                    <a:pt x="15344" y="17973"/>
                    <a:pt x="14163" y="19030"/>
                    <a:pt x="12590" y="19559"/>
                  </a:cubicBezTo>
                  <a:cubicBezTo>
                    <a:pt x="12196" y="20088"/>
                    <a:pt x="13377" y="19559"/>
                    <a:pt x="12590" y="19559"/>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0" name="Google Shape;1220;p36"/>
            <p:cNvSpPr/>
            <p:nvPr/>
          </p:nvSpPr>
          <p:spPr>
            <a:xfrm>
              <a:off x="9136497" y="5038398"/>
              <a:ext cx="149682" cy="105124"/>
            </a:xfrm>
            <a:custGeom>
              <a:avLst/>
              <a:gdLst/>
              <a:ahLst/>
              <a:cxnLst/>
              <a:rect l="l" t="t" r="r" b="b"/>
              <a:pathLst>
                <a:path w="120000" h="120000" extrusionOk="0">
                  <a:moveTo>
                    <a:pt x="120000" y="65454"/>
                  </a:moveTo>
                  <a:cubicBezTo>
                    <a:pt x="112500" y="54545"/>
                    <a:pt x="82500" y="32727"/>
                    <a:pt x="82500" y="32727"/>
                  </a:cubicBezTo>
                  <a:cubicBezTo>
                    <a:pt x="67500" y="21818"/>
                    <a:pt x="52500" y="10909"/>
                    <a:pt x="37500" y="10909"/>
                  </a:cubicBezTo>
                  <a:cubicBezTo>
                    <a:pt x="30000" y="10909"/>
                    <a:pt x="15000" y="0"/>
                    <a:pt x="7500" y="10909"/>
                  </a:cubicBezTo>
                  <a:cubicBezTo>
                    <a:pt x="0" y="21818"/>
                    <a:pt x="22500" y="32727"/>
                    <a:pt x="22500" y="32727"/>
                  </a:cubicBezTo>
                  <a:cubicBezTo>
                    <a:pt x="15000" y="32727"/>
                    <a:pt x="0" y="65454"/>
                    <a:pt x="7500" y="76363"/>
                  </a:cubicBezTo>
                  <a:cubicBezTo>
                    <a:pt x="15000" y="76363"/>
                    <a:pt x="30000" y="65454"/>
                    <a:pt x="37500" y="76363"/>
                  </a:cubicBezTo>
                  <a:cubicBezTo>
                    <a:pt x="52500" y="87272"/>
                    <a:pt x="37500" y="87272"/>
                    <a:pt x="37500" y="98181"/>
                  </a:cubicBezTo>
                  <a:cubicBezTo>
                    <a:pt x="37500" y="120000"/>
                    <a:pt x="120000" y="87272"/>
                    <a:pt x="120000" y="65454"/>
                  </a:cubicBezTo>
                  <a:cubicBezTo>
                    <a:pt x="112500" y="54545"/>
                    <a:pt x="120000" y="76363"/>
                    <a:pt x="120000" y="65454"/>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1" name="Google Shape;1221;p36"/>
            <p:cNvSpPr/>
            <p:nvPr/>
          </p:nvSpPr>
          <p:spPr>
            <a:xfrm>
              <a:off x="9184270" y="4965129"/>
              <a:ext cx="38217" cy="19114"/>
            </a:xfrm>
            <a:custGeom>
              <a:avLst/>
              <a:gdLst/>
              <a:ahLst/>
              <a:cxnLst/>
              <a:rect l="l" t="t" r="r" b="b"/>
              <a:pathLst>
                <a:path w="120000" h="120000" extrusionOk="0">
                  <a:moveTo>
                    <a:pt x="60000" y="120000"/>
                  </a:moveTo>
                  <a:cubicBezTo>
                    <a:pt x="0" y="120000"/>
                    <a:pt x="30000" y="0"/>
                    <a:pt x="60000" y="0"/>
                  </a:cubicBezTo>
                  <a:cubicBezTo>
                    <a:pt x="90000" y="0"/>
                    <a:pt x="120000" y="120000"/>
                    <a:pt x="6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2" name="Google Shape;1222;p36"/>
            <p:cNvSpPr/>
            <p:nvPr/>
          </p:nvSpPr>
          <p:spPr>
            <a:xfrm>
              <a:off x="9212932" y="3859745"/>
              <a:ext cx="101909" cy="57338"/>
            </a:xfrm>
            <a:custGeom>
              <a:avLst/>
              <a:gdLst/>
              <a:ahLst/>
              <a:cxnLst/>
              <a:rect l="l" t="t" r="r" b="b"/>
              <a:pathLst>
                <a:path w="120000" h="120000" extrusionOk="0">
                  <a:moveTo>
                    <a:pt x="98181" y="80000"/>
                  </a:moveTo>
                  <a:cubicBezTo>
                    <a:pt x="120000" y="100000"/>
                    <a:pt x="120000" y="120000"/>
                    <a:pt x="98181" y="100000"/>
                  </a:cubicBezTo>
                  <a:cubicBezTo>
                    <a:pt x="76363" y="100000"/>
                    <a:pt x="43636" y="80000"/>
                    <a:pt x="32727" y="80000"/>
                  </a:cubicBezTo>
                  <a:cubicBezTo>
                    <a:pt x="21818" y="60000"/>
                    <a:pt x="0" y="0"/>
                    <a:pt x="21818" y="20000"/>
                  </a:cubicBezTo>
                  <a:cubicBezTo>
                    <a:pt x="43636" y="40000"/>
                    <a:pt x="76363" y="60000"/>
                    <a:pt x="98181" y="80000"/>
                  </a:cubicBezTo>
                  <a:cubicBezTo>
                    <a:pt x="120000" y="100000"/>
                    <a:pt x="76363" y="60000"/>
                    <a:pt x="98181" y="8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3" name="Google Shape;1223;p36"/>
            <p:cNvSpPr/>
            <p:nvPr/>
          </p:nvSpPr>
          <p:spPr>
            <a:xfrm>
              <a:off x="9528218" y="3776918"/>
              <a:ext cx="76432" cy="44598"/>
            </a:xfrm>
            <a:custGeom>
              <a:avLst/>
              <a:gdLst/>
              <a:ahLst/>
              <a:cxnLst/>
              <a:rect l="l" t="t" r="r" b="b"/>
              <a:pathLst>
                <a:path w="120000" h="120000" extrusionOk="0">
                  <a:moveTo>
                    <a:pt x="120000" y="72000"/>
                  </a:moveTo>
                  <a:cubicBezTo>
                    <a:pt x="120000" y="120000"/>
                    <a:pt x="0" y="96000"/>
                    <a:pt x="0" y="48000"/>
                  </a:cubicBezTo>
                  <a:cubicBezTo>
                    <a:pt x="0" y="0"/>
                    <a:pt x="120000" y="24000"/>
                    <a:pt x="120000" y="72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4" name="Google Shape;1224;p36"/>
            <p:cNvSpPr/>
            <p:nvPr/>
          </p:nvSpPr>
          <p:spPr>
            <a:xfrm>
              <a:off x="10735225" y="3897972"/>
              <a:ext cx="54142" cy="38227"/>
            </a:xfrm>
            <a:custGeom>
              <a:avLst/>
              <a:gdLst/>
              <a:ahLst/>
              <a:cxnLst/>
              <a:rect l="l" t="t" r="r" b="b"/>
              <a:pathLst>
                <a:path w="120000" h="120000" extrusionOk="0">
                  <a:moveTo>
                    <a:pt x="100000" y="90000"/>
                  </a:moveTo>
                  <a:cubicBezTo>
                    <a:pt x="80000" y="120000"/>
                    <a:pt x="0" y="0"/>
                    <a:pt x="20000" y="0"/>
                  </a:cubicBezTo>
                  <a:cubicBezTo>
                    <a:pt x="40000" y="0"/>
                    <a:pt x="120000" y="60000"/>
                    <a:pt x="100000" y="9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5" name="Google Shape;1225;p36"/>
            <p:cNvSpPr/>
            <p:nvPr/>
          </p:nvSpPr>
          <p:spPr>
            <a:xfrm>
              <a:off x="10808475" y="3936197"/>
              <a:ext cx="47770" cy="9558"/>
            </a:xfrm>
            <a:custGeom>
              <a:avLst/>
              <a:gdLst/>
              <a:ahLst/>
              <a:cxnLst/>
              <a:rect l="l" t="t" r="r" b="b"/>
              <a:pathLst>
                <a:path w="120000" h="120000" extrusionOk="0">
                  <a:moveTo>
                    <a:pt x="96000" y="120000"/>
                  </a:moveTo>
                  <a:cubicBezTo>
                    <a:pt x="48000" y="120000"/>
                    <a:pt x="0" y="0"/>
                    <a:pt x="48000" y="0"/>
                  </a:cubicBezTo>
                  <a:cubicBezTo>
                    <a:pt x="72000" y="0"/>
                    <a:pt x="120000" y="120000"/>
                    <a:pt x="96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6" name="Google Shape;1226;p36"/>
            <p:cNvSpPr/>
            <p:nvPr/>
          </p:nvSpPr>
          <p:spPr>
            <a:xfrm>
              <a:off x="10808475" y="4468183"/>
              <a:ext cx="38217" cy="66896"/>
            </a:xfrm>
            <a:custGeom>
              <a:avLst/>
              <a:gdLst/>
              <a:ahLst/>
              <a:cxnLst/>
              <a:rect l="l" t="t" r="r" b="b"/>
              <a:pathLst>
                <a:path w="120000" h="120000" extrusionOk="0">
                  <a:moveTo>
                    <a:pt x="60000" y="0"/>
                  </a:moveTo>
                  <a:cubicBezTo>
                    <a:pt x="0" y="0"/>
                    <a:pt x="90000" y="119999"/>
                    <a:pt x="120000" y="119999"/>
                  </a:cubicBezTo>
                  <a:cubicBezTo>
                    <a:pt x="120000" y="119999"/>
                    <a:pt x="90000" y="0"/>
                    <a:pt x="6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7" name="Google Shape;1227;p36"/>
            <p:cNvSpPr/>
            <p:nvPr/>
          </p:nvSpPr>
          <p:spPr>
            <a:xfrm>
              <a:off x="10827583" y="4589232"/>
              <a:ext cx="63695" cy="38227"/>
            </a:xfrm>
            <a:custGeom>
              <a:avLst/>
              <a:gdLst/>
              <a:ahLst/>
              <a:cxnLst/>
              <a:rect l="l" t="t" r="r" b="b"/>
              <a:pathLst>
                <a:path w="120000" h="120000" extrusionOk="0">
                  <a:moveTo>
                    <a:pt x="17142" y="0"/>
                  </a:moveTo>
                  <a:cubicBezTo>
                    <a:pt x="0" y="30000"/>
                    <a:pt x="0" y="90000"/>
                    <a:pt x="17142" y="120000"/>
                  </a:cubicBezTo>
                  <a:cubicBezTo>
                    <a:pt x="34285" y="120000"/>
                    <a:pt x="51428" y="120000"/>
                    <a:pt x="85714" y="120000"/>
                  </a:cubicBezTo>
                  <a:cubicBezTo>
                    <a:pt x="119999" y="120000"/>
                    <a:pt x="17142" y="0"/>
                    <a:pt x="17142" y="0"/>
                  </a:cubicBezTo>
                  <a:cubicBezTo>
                    <a:pt x="0" y="30000"/>
                    <a:pt x="17142" y="0"/>
                    <a:pt x="17142"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8" name="Google Shape;1228;p36"/>
            <p:cNvSpPr/>
            <p:nvPr/>
          </p:nvSpPr>
          <p:spPr>
            <a:xfrm>
              <a:off x="10566434" y="4796294"/>
              <a:ext cx="159235" cy="92380"/>
            </a:xfrm>
            <a:custGeom>
              <a:avLst/>
              <a:gdLst/>
              <a:ahLst/>
              <a:cxnLst/>
              <a:rect l="l" t="t" r="r" b="b"/>
              <a:pathLst>
                <a:path w="120000" h="120000" extrusionOk="0">
                  <a:moveTo>
                    <a:pt x="0" y="48000"/>
                  </a:moveTo>
                  <a:cubicBezTo>
                    <a:pt x="7058" y="0"/>
                    <a:pt x="49411" y="24000"/>
                    <a:pt x="70588" y="24000"/>
                  </a:cubicBezTo>
                  <a:cubicBezTo>
                    <a:pt x="120000" y="36000"/>
                    <a:pt x="56470" y="48000"/>
                    <a:pt x="56470" y="48000"/>
                  </a:cubicBezTo>
                  <a:cubicBezTo>
                    <a:pt x="56470" y="72000"/>
                    <a:pt x="84705" y="60000"/>
                    <a:pt x="84705" y="84000"/>
                  </a:cubicBezTo>
                  <a:cubicBezTo>
                    <a:pt x="84705" y="84000"/>
                    <a:pt x="70588" y="72000"/>
                    <a:pt x="63529" y="84000"/>
                  </a:cubicBezTo>
                  <a:cubicBezTo>
                    <a:pt x="63529" y="84000"/>
                    <a:pt x="84705" y="120000"/>
                    <a:pt x="77647" y="120000"/>
                  </a:cubicBezTo>
                  <a:cubicBezTo>
                    <a:pt x="70588" y="120000"/>
                    <a:pt x="63529" y="108000"/>
                    <a:pt x="56470" y="108000"/>
                  </a:cubicBezTo>
                  <a:cubicBezTo>
                    <a:pt x="42352" y="96000"/>
                    <a:pt x="0" y="84000"/>
                    <a:pt x="0" y="48000"/>
                  </a:cubicBezTo>
                  <a:cubicBezTo>
                    <a:pt x="0" y="36000"/>
                    <a:pt x="0" y="84000"/>
                    <a:pt x="0" y="48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29" name="Google Shape;1229;p36"/>
            <p:cNvSpPr/>
            <p:nvPr/>
          </p:nvSpPr>
          <p:spPr>
            <a:xfrm>
              <a:off x="10537774" y="4777183"/>
              <a:ext cx="82803" cy="28672"/>
            </a:xfrm>
            <a:custGeom>
              <a:avLst/>
              <a:gdLst/>
              <a:ahLst/>
              <a:cxnLst/>
              <a:rect l="l" t="t" r="r" b="b"/>
              <a:pathLst>
                <a:path w="120000" h="120000" extrusionOk="0">
                  <a:moveTo>
                    <a:pt x="106666" y="40000"/>
                  </a:moveTo>
                  <a:cubicBezTo>
                    <a:pt x="120000" y="40000"/>
                    <a:pt x="66666" y="0"/>
                    <a:pt x="66666" y="0"/>
                  </a:cubicBezTo>
                  <a:cubicBezTo>
                    <a:pt x="40000" y="0"/>
                    <a:pt x="13333" y="0"/>
                    <a:pt x="0" y="0"/>
                  </a:cubicBezTo>
                  <a:cubicBezTo>
                    <a:pt x="26666" y="0"/>
                    <a:pt x="80000" y="120000"/>
                    <a:pt x="106666" y="40000"/>
                  </a:cubicBezTo>
                  <a:cubicBezTo>
                    <a:pt x="120000" y="40000"/>
                    <a:pt x="93333" y="80000"/>
                    <a:pt x="106666"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0" name="Google Shape;1230;p36"/>
            <p:cNvSpPr/>
            <p:nvPr/>
          </p:nvSpPr>
          <p:spPr>
            <a:xfrm>
              <a:off x="10407201" y="4974685"/>
              <a:ext cx="121018" cy="63711"/>
            </a:xfrm>
            <a:custGeom>
              <a:avLst/>
              <a:gdLst/>
              <a:ahLst/>
              <a:cxnLst/>
              <a:rect l="l" t="t" r="r" b="b"/>
              <a:pathLst>
                <a:path w="120000" h="120000" extrusionOk="0">
                  <a:moveTo>
                    <a:pt x="110769" y="68571"/>
                  </a:moveTo>
                  <a:cubicBezTo>
                    <a:pt x="120000" y="51428"/>
                    <a:pt x="120000" y="34285"/>
                    <a:pt x="110769" y="17142"/>
                  </a:cubicBezTo>
                  <a:cubicBezTo>
                    <a:pt x="101538" y="0"/>
                    <a:pt x="73846" y="17142"/>
                    <a:pt x="64615" y="34285"/>
                  </a:cubicBezTo>
                  <a:cubicBezTo>
                    <a:pt x="55384" y="34285"/>
                    <a:pt x="36923" y="34285"/>
                    <a:pt x="27692" y="51428"/>
                  </a:cubicBezTo>
                  <a:cubicBezTo>
                    <a:pt x="27692" y="51428"/>
                    <a:pt x="0" y="85714"/>
                    <a:pt x="0" y="85714"/>
                  </a:cubicBezTo>
                  <a:cubicBezTo>
                    <a:pt x="27692" y="119999"/>
                    <a:pt x="92307" y="102857"/>
                    <a:pt x="110769" y="68571"/>
                  </a:cubicBezTo>
                  <a:cubicBezTo>
                    <a:pt x="120000" y="51428"/>
                    <a:pt x="83076" y="102857"/>
                    <a:pt x="110769" y="68571"/>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1" name="Google Shape;1231;p36"/>
            <p:cNvSpPr/>
            <p:nvPr/>
          </p:nvSpPr>
          <p:spPr>
            <a:xfrm>
              <a:off x="9305288" y="5067067"/>
              <a:ext cx="38217" cy="57338"/>
            </a:xfrm>
            <a:custGeom>
              <a:avLst/>
              <a:gdLst/>
              <a:ahLst/>
              <a:cxnLst/>
              <a:rect l="l" t="t" r="r" b="b"/>
              <a:pathLst>
                <a:path w="120000" h="120000" extrusionOk="0">
                  <a:moveTo>
                    <a:pt x="90000" y="40000"/>
                  </a:moveTo>
                  <a:cubicBezTo>
                    <a:pt x="60000" y="0"/>
                    <a:pt x="30000" y="20000"/>
                    <a:pt x="30000" y="60000"/>
                  </a:cubicBezTo>
                  <a:cubicBezTo>
                    <a:pt x="0" y="120000"/>
                    <a:pt x="120000" y="80000"/>
                    <a:pt x="90000" y="40000"/>
                  </a:cubicBezTo>
                  <a:cubicBezTo>
                    <a:pt x="90000" y="40000"/>
                    <a:pt x="120000" y="60000"/>
                    <a:pt x="90000"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2" name="Google Shape;1232;p36"/>
            <p:cNvSpPr/>
            <p:nvPr/>
          </p:nvSpPr>
          <p:spPr>
            <a:xfrm>
              <a:off x="9222485" y="4946016"/>
              <a:ext cx="35033" cy="38227"/>
            </a:xfrm>
            <a:custGeom>
              <a:avLst/>
              <a:gdLst/>
              <a:ahLst/>
              <a:cxnLst/>
              <a:rect l="l" t="t" r="r" b="b"/>
              <a:pathLst>
                <a:path w="120000" h="120000" extrusionOk="0">
                  <a:moveTo>
                    <a:pt x="120000" y="60000"/>
                  </a:moveTo>
                  <a:cubicBezTo>
                    <a:pt x="90000" y="60000"/>
                    <a:pt x="30000" y="0"/>
                    <a:pt x="30000" y="30000"/>
                  </a:cubicBezTo>
                  <a:cubicBezTo>
                    <a:pt x="0" y="120000"/>
                    <a:pt x="120000" y="60000"/>
                    <a:pt x="120000" y="60000"/>
                  </a:cubicBezTo>
                  <a:cubicBezTo>
                    <a:pt x="90000" y="60000"/>
                    <a:pt x="120000" y="60000"/>
                    <a:pt x="12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3" name="Google Shape;1233;p36"/>
            <p:cNvSpPr/>
            <p:nvPr/>
          </p:nvSpPr>
          <p:spPr>
            <a:xfrm>
              <a:off x="10865798" y="4347133"/>
              <a:ext cx="19109" cy="19114"/>
            </a:xfrm>
            <a:custGeom>
              <a:avLst/>
              <a:gdLst/>
              <a:ahLst/>
              <a:cxnLst/>
              <a:rect l="l" t="t" r="r" b="b"/>
              <a:pathLst>
                <a:path w="120000" h="120000" extrusionOk="0">
                  <a:moveTo>
                    <a:pt x="120000" y="60000"/>
                  </a:moveTo>
                  <a:cubicBezTo>
                    <a:pt x="120000" y="0"/>
                    <a:pt x="0" y="60000"/>
                    <a:pt x="0" y="120000"/>
                  </a:cubicBezTo>
                  <a:cubicBezTo>
                    <a:pt x="60000" y="120000"/>
                    <a:pt x="120000" y="120000"/>
                    <a:pt x="120000" y="6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4" name="Google Shape;1234;p36"/>
            <p:cNvSpPr/>
            <p:nvPr/>
          </p:nvSpPr>
          <p:spPr>
            <a:xfrm>
              <a:off x="10789366" y="4245195"/>
              <a:ext cx="28664" cy="15928"/>
            </a:xfrm>
            <a:custGeom>
              <a:avLst/>
              <a:gdLst/>
              <a:ahLst/>
              <a:cxnLst/>
              <a:rect l="l" t="t" r="r" b="b"/>
              <a:pathLst>
                <a:path w="120000" h="120000" extrusionOk="0">
                  <a:moveTo>
                    <a:pt x="80000" y="0"/>
                  </a:moveTo>
                  <a:cubicBezTo>
                    <a:pt x="40000" y="0"/>
                    <a:pt x="0" y="60000"/>
                    <a:pt x="40000" y="60000"/>
                  </a:cubicBezTo>
                  <a:cubicBezTo>
                    <a:pt x="80000" y="120000"/>
                    <a:pt x="120000" y="60000"/>
                    <a:pt x="8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5" name="Google Shape;1235;p36"/>
            <p:cNvSpPr/>
            <p:nvPr/>
          </p:nvSpPr>
          <p:spPr>
            <a:xfrm>
              <a:off x="10865798" y="4206968"/>
              <a:ext cx="25477" cy="28672"/>
            </a:xfrm>
            <a:custGeom>
              <a:avLst/>
              <a:gdLst/>
              <a:ahLst/>
              <a:cxnLst/>
              <a:rect l="l" t="t" r="r" b="b"/>
              <a:pathLst>
                <a:path w="120000" h="120000" extrusionOk="0">
                  <a:moveTo>
                    <a:pt x="80000" y="40000"/>
                  </a:moveTo>
                  <a:cubicBezTo>
                    <a:pt x="80000" y="0"/>
                    <a:pt x="0" y="40000"/>
                    <a:pt x="40000" y="80000"/>
                  </a:cubicBezTo>
                  <a:cubicBezTo>
                    <a:pt x="40000" y="120000"/>
                    <a:pt x="120000" y="40000"/>
                    <a:pt x="80000" y="4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6" name="Google Shape;1236;p36"/>
            <p:cNvSpPr/>
            <p:nvPr/>
          </p:nvSpPr>
          <p:spPr>
            <a:xfrm>
              <a:off x="8314841" y="4394916"/>
              <a:ext cx="47770" cy="6370"/>
            </a:xfrm>
            <a:custGeom>
              <a:avLst/>
              <a:gdLst/>
              <a:ahLst/>
              <a:cxnLst/>
              <a:rect l="l" t="t" r="r" b="b"/>
              <a:pathLst>
                <a:path w="120000" h="120000" extrusionOk="0">
                  <a:moveTo>
                    <a:pt x="120000" y="120000"/>
                  </a:moveTo>
                  <a:cubicBezTo>
                    <a:pt x="96000" y="0"/>
                    <a:pt x="0" y="0"/>
                    <a:pt x="24000" y="0"/>
                  </a:cubicBezTo>
                  <a:cubicBezTo>
                    <a:pt x="48000" y="120000"/>
                    <a:pt x="120000" y="120000"/>
                    <a:pt x="12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7" name="Google Shape;1237;p36"/>
            <p:cNvSpPr/>
            <p:nvPr/>
          </p:nvSpPr>
          <p:spPr>
            <a:xfrm>
              <a:off x="8372164" y="4394916"/>
              <a:ext cx="57323" cy="0"/>
            </a:xfrm>
            <a:custGeom>
              <a:avLst/>
              <a:gdLst/>
              <a:ahLst/>
              <a:cxnLst/>
              <a:rect l="l" t="t" r="r" b="b"/>
              <a:pathLst>
                <a:path w="120000" h="120000" extrusionOk="0">
                  <a:moveTo>
                    <a:pt x="100000" y="0"/>
                  </a:moveTo>
                  <a:cubicBezTo>
                    <a:pt x="80000" y="0"/>
                    <a:pt x="0" y="0"/>
                    <a:pt x="20000" y="0"/>
                  </a:cubicBezTo>
                  <a:cubicBezTo>
                    <a:pt x="40000" y="0"/>
                    <a:pt x="120000" y="0"/>
                    <a:pt x="100000" y="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8" name="Google Shape;1238;p36"/>
            <p:cNvSpPr/>
            <p:nvPr/>
          </p:nvSpPr>
          <p:spPr>
            <a:xfrm>
              <a:off x="9445417" y="3802407"/>
              <a:ext cx="38217" cy="19114"/>
            </a:xfrm>
            <a:custGeom>
              <a:avLst/>
              <a:gdLst/>
              <a:ahLst/>
              <a:cxnLst/>
              <a:rect l="l" t="t" r="r" b="b"/>
              <a:pathLst>
                <a:path w="120000" h="120000" extrusionOk="0">
                  <a:moveTo>
                    <a:pt x="90000" y="120000"/>
                  </a:moveTo>
                  <a:cubicBezTo>
                    <a:pt x="30000" y="120000"/>
                    <a:pt x="0" y="0"/>
                    <a:pt x="60000" y="0"/>
                  </a:cubicBezTo>
                  <a:cubicBezTo>
                    <a:pt x="90000" y="0"/>
                    <a:pt x="120000" y="120000"/>
                    <a:pt x="90000" y="12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9" name="Google Shape;1239;p36"/>
            <p:cNvSpPr/>
            <p:nvPr/>
          </p:nvSpPr>
          <p:spPr>
            <a:xfrm>
              <a:off x="5467694" y="6086410"/>
              <a:ext cx="85988" cy="111494"/>
            </a:xfrm>
            <a:custGeom>
              <a:avLst/>
              <a:gdLst/>
              <a:ahLst/>
              <a:cxnLst/>
              <a:rect l="l" t="t" r="r" b="b"/>
              <a:pathLst>
                <a:path w="120000" h="120000" extrusionOk="0">
                  <a:moveTo>
                    <a:pt x="120000" y="110000"/>
                  </a:moveTo>
                  <a:cubicBezTo>
                    <a:pt x="106666" y="80000"/>
                    <a:pt x="93333" y="40000"/>
                    <a:pt x="66666" y="20000"/>
                  </a:cubicBezTo>
                  <a:cubicBezTo>
                    <a:pt x="53333" y="10000"/>
                    <a:pt x="40000" y="0"/>
                    <a:pt x="26666" y="20000"/>
                  </a:cubicBezTo>
                  <a:cubicBezTo>
                    <a:pt x="26666" y="20000"/>
                    <a:pt x="0" y="20000"/>
                    <a:pt x="0" y="30000"/>
                  </a:cubicBezTo>
                  <a:cubicBezTo>
                    <a:pt x="13333" y="40000"/>
                    <a:pt x="40000" y="30000"/>
                    <a:pt x="40000" y="50000"/>
                  </a:cubicBezTo>
                  <a:cubicBezTo>
                    <a:pt x="40000" y="60000"/>
                    <a:pt x="40000" y="60000"/>
                    <a:pt x="40000" y="70000"/>
                  </a:cubicBezTo>
                  <a:cubicBezTo>
                    <a:pt x="40000" y="80000"/>
                    <a:pt x="53333" y="70000"/>
                    <a:pt x="53333" y="70000"/>
                  </a:cubicBezTo>
                  <a:cubicBezTo>
                    <a:pt x="66666" y="80000"/>
                    <a:pt x="40000" y="80000"/>
                    <a:pt x="40000" y="80000"/>
                  </a:cubicBezTo>
                  <a:cubicBezTo>
                    <a:pt x="40000" y="90000"/>
                    <a:pt x="66666" y="110000"/>
                    <a:pt x="80000" y="110000"/>
                  </a:cubicBezTo>
                  <a:cubicBezTo>
                    <a:pt x="80000" y="110000"/>
                    <a:pt x="26666" y="70000"/>
                    <a:pt x="80000" y="90000"/>
                  </a:cubicBezTo>
                  <a:cubicBezTo>
                    <a:pt x="93333" y="90000"/>
                    <a:pt x="120000" y="120000"/>
                    <a:pt x="120000" y="110000"/>
                  </a:cubicBezTo>
                  <a:cubicBezTo>
                    <a:pt x="106666" y="100000"/>
                    <a:pt x="120000" y="120000"/>
                    <a:pt x="120000" y="110000"/>
                  </a:cubicBezTo>
                  <a:close/>
                </a:path>
              </a:pathLst>
            </a:custGeom>
            <a:solidFill>
              <a:srgbClr val="BFBFBF"/>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240" name="Google Shape;1240;p36"/>
          <p:cNvSpPr/>
          <p:nvPr/>
        </p:nvSpPr>
        <p:spPr>
          <a:xfrm>
            <a:off x="3440588" y="6259262"/>
            <a:ext cx="1510949" cy="151134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2">
              <a:alpha val="75686"/>
            </a:schemeClr>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endParaRPr sz="2701">
              <a:solidFill>
                <a:srgbClr val="FFFFFF"/>
              </a:solidFill>
              <a:latin typeface="Roboto"/>
              <a:ea typeface="Roboto"/>
              <a:cs typeface="Roboto"/>
              <a:sym typeface="Roboto"/>
            </a:endParaRPr>
          </a:p>
        </p:txBody>
      </p:sp>
      <p:sp>
        <p:nvSpPr>
          <p:cNvPr id="1241" name="Google Shape;1241;p36"/>
          <p:cNvSpPr txBox="1"/>
          <p:nvPr/>
        </p:nvSpPr>
        <p:spPr>
          <a:xfrm>
            <a:off x="3373731" y="6713216"/>
            <a:ext cx="1636738" cy="615553"/>
          </a:xfrm>
          <a:prstGeom prst="rect">
            <a:avLst/>
          </a:prstGeom>
          <a:noFill/>
          <a:ln>
            <a:noFill/>
          </a:ln>
        </p:spPr>
        <p:txBody>
          <a:bodyPr spcFirstLastPara="1" wrap="square" lIns="0" tIns="0" rIns="0" bIns="0" anchor="t" anchorCtr="0">
            <a:noAutofit/>
          </a:bodyPr>
          <a:lstStyle/>
          <a:p>
            <a:pPr marL="0" marR="0" lvl="0" indent="0" algn="ctr" rtl="0">
              <a:lnSpc>
                <a:spcPct val="118460"/>
              </a:lnSpc>
              <a:spcBef>
                <a:spcPts val="0"/>
              </a:spcBef>
              <a:spcAft>
                <a:spcPts val="0"/>
              </a:spcAft>
              <a:buNone/>
            </a:pPr>
            <a:r>
              <a:rPr lang="en-US" sz="2026" b="1">
                <a:solidFill>
                  <a:schemeClr val="lt1"/>
                </a:solidFill>
                <a:latin typeface="Roboto"/>
                <a:ea typeface="Roboto"/>
                <a:cs typeface="Roboto"/>
                <a:sym typeface="Roboto"/>
              </a:rPr>
              <a:t>USA</a:t>
            </a:r>
            <a:endParaRPr/>
          </a:p>
          <a:p>
            <a:pPr marL="0" marR="0" lvl="0" indent="0" algn="ctr" rtl="0">
              <a:lnSpc>
                <a:spcPct val="168421"/>
              </a:lnSpc>
              <a:spcBef>
                <a:spcPts val="0"/>
              </a:spcBef>
              <a:spcAft>
                <a:spcPts val="0"/>
              </a:spcAft>
              <a:buNone/>
            </a:pPr>
            <a:r>
              <a:rPr lang="en-US" sz="1425">
                <a:solidFill>
                  <a:schemeClr val="lt1"/>
                </a:solidFill>
                <a:latin typeface="Roboto"/>
                <a:ea typeface="Roboto"/>
                <a:cs typeface="Roboto"/>
                <a:sym typeface="Roboto"/>
              </a:rPr>
              <a:t>$345,9842</a:t>
            </a:r>
            <a:endParaRPr/>
          </a:p>
        </p:txBody>
      </p:sp>
      <p:sp>
        <p:nvSpPr>
          <p:cNvPr id="1242" name="Google Shape;1242;p36"/>
          <p:cNvSpPr/>
          <p:nvPr/>
        </p:nvSpPr>
        <p:spPr>
          <a:xfrm>
            <a:off x="8488786" y="8798957"/>
            <a:ext cx="1510949" cy="151134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2">
              <a:alpha val="75686"/>
            </a:schemeClr>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endParaRPr sz="2701">
              <a:solidFill>
                <a:srgbClr val="FFFFFF"/>
              </a:solidFill>
              <a:latin typeface="Roboto"/>
              <a:ea typeface="Roboto"/>
              <a:cs typeface="Roboto"/>
              <a:sym typeface="Roboto"/>
            </a:endParaRPr>
          </a:p>
        </p:txBody>
      </p:sp>
      <p:sp>
        <p:nvSpPr>
          <p:cNvPr id="1243" name="Google Shape;1243;p36"/>
          <p:cNvSpPr txBox="1"/>
          <p:nvPr/>
        </p:nvSpPr>
        <p:spPr>
          <a:xfrm>
            <a:off x="8421929" y="9252911"/>
            <a:ext cx="1636738" cy="615553"/>
          </a:xfrm>
          <a:prstGeom prst="rect">
            <a:avLst/>
          </a:prstGeom>
          <a:noFill/>
          <a:ln>
            <a:noFill/>
          </a:ln>
        </p:spPr>
        <p:txBody>
          <a:bodyPr spcFirstLastPara="1" wrap="square" lIns="0" tIns="0" rIns="0" bIns="0" anchor="t" anchorCtr="0">
            <a:noAutofit/>
          </a:bodyPr>
          <a:lstStyle/>
          <a:p>
            <a:pPr marL="0" marR="0" lvl="0" indent="0" algn="ctr" rtl="0">
              <a:lnSpc>
                <a:spcPct val="118460"/>
              </a:lnSpc>
              <a:spcBef>
                <a:spcPts val="0"/>
              </a:spcBef>
              <a:spcAft>
                <a:spcPts val="0"/>
              </a:spcAft>
              <a:buNone/>
            </a:pPr>
            <a:r>
              <a:rPr lang="en-US" sz="2026" b="1">
                <a:solidFill>
                  <a:schemeClr val="lt1"/>
                </a:solidFill>
                <a:latin typeface="Roboto"/>
                <a:ea typeface="Roboto"/>
                <a:cs typeface="Roboto"/>
                <a:sym typeface="Roboto"/>
              </a:rPr>
              <a:t>AFRICA</a:t>
            </a:r>
            <a:endParaRPr/>
          </a:p>
          <a:p>
            <a:pPr marL="0" marR="0" lvl="0" indent="0" algn="ctr" rtl="0">
              <a:lnSpc>
                <a:spcPct val="168421"/>
              </a:lnSpc>
              <a:spcBef>
                <a:spcPts val="0"/>
              </a:spcBef>
              <a:spcAft>
                <a:spcPts val="0"/>
              </a:spcAft>
              <a:buNone/>
            </a:pPr>
            <a:r>
              <a:rPr lang="en-US" sz="1425">
                <a:solidFill>
                  <a:schemeClr val="lt1"/>
                </a:solidFill>
                <a:latin typeface="Roboto"/>
                <a:ea typeface="Roboto"/>
                <a:cs typeface="Roboto"/>
                <a:sym typeface="Roboto"/>
              </a:rPr>
              <a:t>$345,9842</a:t>
            </a:r>
            <a:endParaRPr/>
          </a:p>
        </p:txBody>
      </p:sp>
      <p:sp>
        <p:nvSpPr>
          <p:cNvPr id="1244" name="Google Shape;1244;p36"/>
          <p:cNvSpPr/>
          <p:nvPr/>
        </p:nvSpPr>
        <p:spPr>
          <a:xfrm>
            <a:off x="13294848" y="9295454"/>
            <a:ext cx="1510949" cy="151134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2">
              <a:alpha val="75686"/>
            </a:schemeClr>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endParaRPr sz="2701">
              <a:solidFill>
                <a:srgbClr val="FFFFFF"/>
              </a:solidFill>
              <a:latin typeface="Roboto"/>
              <a:ea typeface="Roboto"/>
              <a:cs typeface="Roboto"/>
              <a:sym typeface="Roboto"/>
            </a:endParaRPr>
          </a:p>
        </p:txBody>
      </p:sp>
      <p:sp>
        <p:nvSpPr>
          <p:cNvPr id="1245" name="Google Shape;1245;p36"/>
          <p:cNvSpPr txBox="1"/>
          <p:nvPr/>
        </p:nvSpPr>
        <p:spPr>
          <a:xfrm>
            <a:off x="13227991" y="9749408"/>
            <a:ext cx="1636738" cy="615553"/>
          </a:xfrm>
          <a:prstGeom prst="rect">
            <a:avLst/>
          </a:prstGeom>
          <a:noFill/>
          <a:ln>
            <a:noFill/>
          </a:ln>
        </p:spPr>
        <p:txBody>
          <a:bodyPr spcFirstLastPara="1" wrap="square" lIns="0" tIns="0" rIns="0" bIns="0" anchor="t" anchorCtr="0">
            <a:noAutofit/>
          </a:bodyPr>
          <a:lstStyle/>
          <a:p>
            <a:pPr marL="0" marR="0" lvl="0" indent="0" algn="ctr" rtl="0">
              <a:lnSpc>
                <a:spcPct val="118460"/>
              </a:lnSpc>
              <a:spcBef>
                <a:spcPts val="0"/>
              </a:spcBef>
              <a:spcAft>
                <a:spcPts val="0"/>
              </a:spcAft>
              <a:buNone/>
            </a:pPr>
            <a:r>
              <a:rPr lang="en-US" sz="2026" b="1">
                <a:solidFill>
                  <a:schemeClr val="lt1"/>
                </a:solidFill>
                <a:latin typeface="Roboto"/>
                <a:ea typeface="Roboto"/>
                <a:cs typeface="Roboto"/>
                <a:sym typeface="Roboto"/>
              </a:rPr>
              <a:t>AUSTRALIA</a:t>
            </a:r>
            <a:endParaRPr/>
          </a:p>
          <a:p>
            <a:pPr marL="0" marR="0" lvl="0" indent="0" algn="ctr" rtl="0">
              <a:lnSpc>
                <a:spcPct val="168421"/>
              </a:lnSpc>
              <a:spcBef>
                <a:spcPts val="0"/>
              </a:spcBef>
              <a:spcAft>
                <a:spcPts val="0"/>
              </a:spcAft>
              <a:buNone/>
            </a:pPr>
            <a:r>
              <a:rPr lang="en-US" sz="1425">
                <a:solidFill>
                  <a:schemeClr val="lt1"/>
                </a:solidFill>
                <a:latin typeface="Roboto"/>
                <a:ea typeface="Roboto"/>
                <a:cs typeface="Roboto"/>
                <a:sym typeface="Roboto"/>
              </a:rPr>
              <a:t>$345,9842</a:t>
            </a:r>
            <a:endParaRPr/>
          </a:p>
        </p:txBody>
      </p:sp>
      <p:sp>
        <p:nvSpPr>
          <p:cNvPr id="1246" name="Google Shape;1246;p36"/>
          <p:cNvSpPr/>
          <p:nvPr/>
        </p:nvSpPr>
        <p:spPr>
          <a:xfrm>
            <a:off x="12409498" y="4063841"/>
            <a:ext cx="1510949" cy="151134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2">
              <a:alpha val="75686"/>
            </a:schemeClr>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endParaRPr sz="2701">
              <a:solidFill>
                <a:srgbClr val="FFFFFF"/>
              </a:solidFill>
              <a:latin typeface="Roboto"/>
              <a:ea typeface="Roboto"/>
              <a:cs typeface="Roboto"/>
              <a:sym typeface="Roboto"/>
            </a:endParaRPr>
          </a:p>
        </p:txBody>
      </p:sp>
      <p:sp>
        <p:nvSpPr>
          <p:cNvPr id="1247" name="Google Shape;1247;p36"/>
          <p:cNvSpPr txBox="1"/>
          <p:nvPr/>
        </p:nvSpPr>
        <p:spPr>
          <a:xfrm>
            <a:off x="12342641" y="4517795"/>
            <a:ext cx="1636738" cy="615553"/>
          </a:xfrm>
          <a:prstGeom prst="rect">
            <a:avLst/>
          </a:prstGeom>
          <a:noFill/>
          <a:ln>
            <a:noFill/>
          </a:ln>
        </p:spPr>
        <p:txBody>
          <a:bodyPr spcFirstLastPara="1" wrap="square" lIns="0" tIns="0" rIns="0" bIns="0" anchor="t" anchorCtr="0">
            <a:noAutofit/>
          </a:bodyPr>
          <a:lstStyle/>
          <a:p>
            <a:pPr marL="0" marR="0" lvl="0" indent="0" algn="ctr" rtl="0">
              <a:lnSpc>
                <a:spcPct val="118460"/>
              </a:lnSpc>
              <a:spcBef>
                <a:spcPts val="0"/>
              </a:spcBef>
              <a:spcAft>
                <a:spcPts val="0"/>
              </a:spcAft>
              <a:buNone/>
            </a:pPr>
            <a:r>
              <a:rPr lang="en-US" sz="2026" b="1">
                <a:solidFill>
                  <a:schemeClr val="lt1"/>
                </a:solidFill>
                <a:latin typeface="Roboto"/>
                <a:ea typeface="Roboto"/>
                <a:cs typeface="Roboto"/>
                <a:sym typeface="Roboto"/>
              </a:rPr>
              <a:t>RUSSIA</a:t>
            </a:r>
            <a:endParaRPr/>
          </a:p>
          <a:p>
            <a:pPr marL="0" marR="0" lvl="0" indent="0" algn="ctr" rtl="0">
              <a:lnSpc>
                <a:spcPct val="168421"/>
              </a:lnSpc>
              <a:spcBef>
                <a:spcPts val="0"/>
              </a:spcBef>
              <a:spcAft>
                <a:spcPts val="0"/>
              </a:spcAft>
              <a:buNone/>
            </a:pPr>
            <a:r>
              <a:rPr lang="en-US" sz="1425">
                <a:solidFill>
                  <a:schemeClr val="lt1"/>
                </a:solidFill>
                <a:latin typeface="Roboto"/>
                <a:ea typeface="Roboto"/>
                <a:cs typeface="Roboto"/>
                <a:sym typeface="Roboto"/>
              </a:rPr>
              <a:t>$345,9842</a:t>
            </a:r>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40"/>
                                        </p:tgtEl>
                                        <p:attrNameLst>
                                          <p:attrName>style.visibility</p:attrName>
                                        </p:attrNameLst>
                                      </p:cBhvr>
                                      <p:to>
                                        <p:strVal val="visible"/>
                                      </p:to>
                                    </p:set>
                                    <p:anim calcmode="lin" valueType="num">
                                      <p:cBhvr additive="base">
                                        <p:cTn id="7" dur="500"/>
                                        <p:tgtEl>
                                          <p:spTgt spid="1240"/>
                                        </p:tgtEl>
                                        <p:attrNameLst>
                                          <p:attrName>ppt_w</p:attrName>
                                        </p:attrNameLst>
                                      </p:cBhvr>
                                      <p:tavLst>
                                        <p:tav tm="0">
                                          <p:val>
                                            <p:strVal val="0"/>
                                          </p:val>
                                        </p:tav>
                                        <p:tav tm="100000">
                                          <p:val>
                                            <p:strVal val="#ppt_w"/>
                                          </p:val>
                                        </p:tav>
                                      </p:tavLst>
                                    </p:anim>
                                    <p:anim calcmode="lin" valueType="num">
                                      <p:cBhvr additive="base">
                                        <p:cTn id="8" dur="500"/>
                                        <p:tgtEl>
                                          <p:spTgt spid="124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41"/>
                                        </p:tgtEl>
                                        <p:attrNameLst>
                                          <p:attrName>style.visibility</p:attrName>
                                        </p:attrNameLst>
                                      </p:cBhvr>
                                      <p:to>
                                        <p:strVal val="visible"/>
                                      </p:to>
                                    </p:set>
                                    <p:anim calcmode="lin" valueType="num">
                                      <p:cBhvr additive="base">
                                        <p:cTn id="11" dur="500"/>
                                        <p:tgtEl>
                                          <p:spTgt spid="1241"/>
                                        </p:tgtEl>
                                        <p:attrNameLst>
                                          <p:attrName>ppt_w</p:attrName>
                                        </p:attrNameLst>
                                      </p:cBhvr>
                                      <p:tavLst>
                                        <p:tav tm="0">
                                          <p:val>
                                            <p:strVal val="0"/>
                                          </p:val>
                                        </p:tav>
                                        <p:tav tm="100000">
                                          <p:val>
                                            <p:strVal val="#ppt_w"/>
                                          </p:val>
                                        </p:tav>
                                      </p:tavLst>
                                    </p:anim>
                                    <p:anim calcmode="lin" valueType="num">
                                      <p:cBhvr additive="base">
                                        <p:cTn id="12" dur="500"/>
                                        <p:tgtEl>
                                          <p:spTgt spid="1241"/>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242"/>
                                        </p:tgtEl>
                                        <p:attrNameLst>
                                          <p:attrName>style.visibility</p:attrName>
                                        </p:attrNameLst>
                                      </p:cBhvr>
                                      <p:to>
                                        <p:strVal val="visible"/>
                                      </p:to>
                                    </p:set>
                                    <p:anim calcmode="lin" valueType="num">
                                      <p:cBhvr additive="base">
                                        <p:cTn id="15" dur="500"/>
                                        <p:tgtEl>
                                          <p:spTgt spid="1242"/>
                                        </p:tgtEl>
                                        <p:attrNameLst>
                                          <p:attrName>ppt_w</p:attrName>
                                        </p:attrNameLst>
                                      </p:cBhvr>
                                      <p:tavLst>
                                        <p:tav tm="0">
                                          <p:val>
                                            <p:strVal val="0"/>
                                          </p:val>
                                        </p:tav>
                                        <p:tav tm="100000">
                                          <p:val>
                                            <p:strVal val="#ppt_w"/>
                                          </p:val>
                                        </p:tav>
                                      </p:tavLst>
                                    </p:anim>
                                    <p:anim calcmode="lin" valueType="num">
                                      <p:cBhvr additive="base">
                                        <p:cTn id="16" dur="500"/>
                                        <p:tgtEl>
                                          <p:spTgt spid="1242"/>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243"/>
                                        </p:tgtEl>
                                        <p:attrNameLst>
                                          <p:attrName>style.visibility</p:attrName>
                                        </p:attrNameLst>
                                      </p:cBhvr>
                                      <p:to>
                                        <p:strVal val="visible"/>
                                      </p:to>
                                    </p:set>
                                    <p:anim calcmode="lin" valueType="num">
                                      <p:cBhvr additive="base">
                                        <p:cTn id="19" dur="500"/>
                                        <p:tgtEl>
                                          <p:spTgt spid="1243"/>
                                        </p:tgtEl>
                                        <p:attrNameLst>
                                          <p:attrName>ppt_w</p:attrName>
                                        </p:attrNameLst>
                                      </p:cBhvr>
                                      <p:tavLst>
                                        <p:tav tm="0">
                                          <p:val>
                                            <p:strVal val="0"/>
                                          </p:val>
                                        </p:tav>
                                        <p:tav tm="100000">
                                          <p:val>
                                            <p:strVal val="#ppt_w"/>
                                          </p:val>
                                        </p:tav>
                                      </p:tavLst>
                                    </p:anim>
                                    <p:anim calcmode="lin" valueType="num">
                                      <p:cBhvr additive="base">
                                        <p:cTn id="20" dur="500"/>
                                        <p:tgtEl>
                                          <p:spTgt spid="1243"/>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246"/>
                                        </p:tgtEl>
                                        <p:attrNameLst>
                                          <p:attrName>style.visibility</p:attrName>
                                        </p:attrNameLst>
                                      </p:cBhvr>
                                      <p:to>
                                        <p:strVal val="visible"/>
                                      </p:to>
                                    </p:set>
                                    <p:anim calcmode="lin" valueType="num">
                                      <p:cBhvr additive="base">
                                        <p:cTn id="23" dur="500"/>
                                        <p:tgtEl>
                                          <p:spTgt spid="1246"/>
                                        </p:tgtEl>
                                        <p:attrNameLst>
                                          <p:attrName>ppt_w</p:attrName>
                                        </p:attrNameLst>
                                      </p:cBhvr>
                                      <p:tavLst>
                                        <p:tav tm="0">
                                          <p:val>
                                            <p:strVal val="0"/>
                                          </p:val>
                                        </p:tav>
                                        <p:tav tm="100000">
                                          <p:val>
                                            <p:strVal val="#ppt_w"/>
                                          </p:val>
                                        </p:tav>
                                      </p:tavLst>
                                    </p:anim>
                                    <p:anim calcmode="lin" valueType="num">
                                      <p:cBhvr additive="base">
                                        <p:cTn id="24" dur="500"/>
                                        <p:tgtEl>
                                          <p:spTgt spid="124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47"/>
                                        </p:tgtEl>
                                        <p:attrNameLst>
                                          <p:attrName>style.visibility</p:attrName>
                                        </p:attrNameLst>
                                      </p:cBhvr>
                                      <p:to>
                                        <p:strVal val="visible"/>
                                      </p:to>
                                    </p:set>
                                    <p:anim calcmode="lin" valueType="num">
                                      <p:cBhvr additive="base">
                                        <p:cTn id="27" dur="500"/>
                                        <p:tgtEl>
                                          <p:spTgt spid="1247"/>
                                        </p:tgtEl>
                                        <p:attrNameLst>
                                          <p:attrName>ppt_w</p:attrName>
                                        </p:attrNameLst>
                                      </p:cBhvr>
                                      <p:tavLst>
                                        <p:tav tm="0">
                                          <p:val>
                                            <p:strVal val="0"/>
                                          </p:val>
                                        </p:tav>
                                        <p:tav tm="100000">
                                          <p:val>
                                            <p:strVal val="#ppt_w"/>
                                          </p:val>
                                        </p:tav>
                                      </p:tavLst>
                                    </p:anim>
                                    <p:anim calcmode="lin" valueType="num">
                                      <p:cBhvr additive="base">
                                        <p:cTn id="28" dur="500"/>
                                        <p:tgtEl>
                                          <p:spTgt spid="1247"/>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44"/>
                                        </p:tgtEl>
                                        <p:attrNameLst>
                                          <p:attrName>style.visibility</p:attrName>
                                        </p:attrNameLst>
                                      </p:cBhvr>
                                      <p:to>
                                        <p:strVal val="visible"/>
                                      </p:to>
                                    </p:set>
                                    <p:anim calcmode="lin" valueType="num">
                                      <p:cBhvr additive="base">
                                        <p:cTn id="31" dur="500"/>
                                        <p:tgtEl>
                                          <p:spTgt spid="1244"/>
                                        </p:tgtEl>
                                        <p:attrNameLst>
                                          <p:attrName>ppt_w</p:attrName>
                                        </p:attrNameLst>
                                      </p:cBhvr>
                                      <p:tavLst>
                                        <p:tav tm="0">
                                          <p:val>
                                            <p:strVal val="0"/>
                                          </p:val>
                                        </p:tav>
                                        <p:tav tm="100000">
                                          <p:val>
                                            <p:strVal val="#ppt_w"/>
                                          </p:val>
                                        </p:tav>
                                      </p:tavLst>
                                    </p:anim>
                                    <p:anim calcmode="lin" valueType="num">
                                      <p:cBhvr additive="base">
                                        <p:cTn id="32" dur="500"/>
                                        <p:tgtEl>
                                          <p:spTgt spid="1244"/>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45"/>
                                        </p:tgtEl>
                                        <p:attrNameLst>
                                          <p:attrName>style.visibility</p:attrName>
                                        </p:attrNameLst>
                                      </p:cBhvr>
                                      <p:to>
                                        <p:strVal val="visible"/>
                                      </p:to>
                                    </p:set>
                                    <p:anim calcmode="lin" valueType="num">
                                      <p:cBhvr additive="base">
                                        <p:cTn id="35" dur="500"/>
                                        <p:tgtEl>
                                          <p:spTgt spid="1245"/>
                                        </p:tgtEl>
                                        <p:attrNameLst>
                                          <p:attrName>ppt_w</p:attrName>
                                        </p:attrNameLst>
                                      </p:cBhvr>
                                      <p:tavLst>
                                        <p:tav tm="0">
                                          <p:val>
                                            <p:strVal val="0"/>
                                          </p:val>
                                        </p:tav>
                                        <p:tav tm="100000">
                                          <p:val>
                                            <p:strVal val="#ppt_w"/>
                                          </p:val>
                                        </p:tav>
                                      </p:tavLst>
                                    </p:anim>
                                    <p:anim calcmode="lin" valueType="num">
                                      <p:cBhvr additive="base">
                                        <p:cTn id="36" dur="500"/>
                                        <p:tgtEl>
                                          <p:spTgt spid="124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37"/>
          <p:cNvSpPr/>
          <p:nvPr/>
        </p:nvSpPr>
        <p:spPr>
          <a:xfrm>
            <a:off x="2856843" y="6268970"/>
            <a:ext cx="11448144" cy="1274295"/>
          </a:xfrm>
          <a:prstGeom prst="homePlate">
            <a:avLst>
              <a:gd name="adj" fmla="val 50000"/>
            </a:avLst>
          </a:prstGeom>
          <a:solidFill>
            <a:schemeClr val="accent2"/>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253" name="Google Shape;1253;p37"/>
          <p:cNvSpPr/>
          <p:nvPr/>
        </p:nvSpPr>
        <p:spPr>
          <a:xfrm>
            <a:off x="2856843" y="7516812"/>
            <a:ext cx="12362545" cy="1274295"/>
          </a:xfrm>
          <a:prstGeom prst="homePlate">
            <a:avLst>
              <a:gd name="adj" fmla="val 50000"/>
            </a:avLst>
          </a:prstGeom>
          <a:solidFill>
            <a:schemeClr val="accent3"/>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254" name="Google Shape;1254;p37"/>
          <p:cNvSpPr/>
          <p:nvPr/>
        </p:nvSpPr>
        <p:spPr>
          <a:xfrm>
            <a:off x="2856845" y="8764657"/>
            <a:ext cx="10686143" cy="1274295"/>
          </a:xfrm>
          <a:prstGeom prst="homePlate">
            <a:avLst>
              <a:gd name="adj" fmla="val 50000"/>
            </a:avLst>
          </a:prstGeom>
          <a:solidFill>
            <a:schemeClr val="accent4"/>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255" name="Google Shape;1255;p37"/>
          <p:cNvSpPr/>
          <p:nvPr/>
        </p:nvSpPr>
        <p:spPr>
          <a:xfrm>
            <a:off x="2856846" y="5021127"/>
            <a:ext cx="14038942" cy="1274295"/>
          </a:xfrm>
          <a:prstGeom prst="homePlate">
            <a:avLst>
              <a:gd name="adj" fmla="val 50000"/>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256" name="Google Shape;1256;p37"/>
          <p:cNvSpPr/>
          <p:nvPr/>
        </p:nvSpPr>
        <p:spPr>
          <a:xfrm>
            <a:off x="12474318" y="6467467"/>
            <a:ext cx="1830671" cy="877300"/>
          </a:xfrm>
          <a:prstGeom prst="rect">
            <a:avLst/>
          </a:prstGeom>
          <a:noFill/>
          <a:ln>
            <a:noFill/>
          </a:ln>
        </p:spPr>
        <p:txBody>
          <a:bodyPr spcFirstLastPara="1" wrap="square" lIns="137150" tIns="68575" rIns="548650" bIns="68575" anchor="ctr" anchorCtr="0">
            <a:noAutofit/>
          </a:bodyPr>
          <a:lstStyle/>
          <a:p>
            <a:pPr marL="0" marR="0" lvl="0" indent="0" algn="r" rtl="0">
              <a:spcBef>
                <a:spcPts val="0"/>
              </a:spcBef>
              <a:spcAft>
                <a:spcPts val="0"/>
              </a:spcAft>
              <a:buNone/>
            </a:pPr>
            <a:r>
              <a:rPr lang="en-US" sz="4801">
                <a:solidFill>
                  <a:schemeClr val="lt1"/>
                </a:solidFill>
                <a:latin typeface="Roboto Light"/>
                <a:ea typeface="Roboto Light"/>
                <a:cs typeface="Roboto Light"/>
                <a:sym typeface="Roboto Light"/>
              </a:rPr>
              <a:t>65%</a:t>
            </a:r>
            <a:endParaRPr/>
          </a:p>
        </p:txBody>
      </p:sp>
      <p:sp>
        <p:nvSpPr>
          <p:cNvPr id="1257" name="Google Shape;1257;p37"/>
          <p:cNvSpPr/>
          <p:nvPr/>
        </p:nvSpPr>
        <p:spPr>
          <a:xfrm>
            <a:off x="13371084" y="7715311"/>
            <a:ext cx="1848304" cy="877300"/>
          </a:xfrm>
          <a:prstGeom prst="rect">
            <a:avLst/>
          </a:prstGeom>
          <a:noFill/>
          <a:ln>
            <a:noFill/>
          </a:ln>
        </p:spPr>
        <p:txBody>
          <a:bodyPr spcFirstLastPara="1" wrap="square" lIns="137150" tIns="68575" rIns="548650" bIns="68575" anchor="ctr" anchorCtr="0">
            <a:noAutofit/>
          </a:bodyPr>
          <a:lstStyle/>
          <a:p>
            <a:pPr marL="0" marR="0" lvl="0" indent="0" algn="r" rtl="0">
              <a:spcBef>
                <a:spcPts val="0"/>
              </a:spcBef>
              <a:spcAft>
                <a:spcPts val="0"/>
              </a:spcAft>
              <a:buNone/>
            </a:pPr>
            <a:r>
              <a:rPr lang="en-US" sz="4801">
                <a:solidFill>
                  <a:schemeClr val="lt1"/>
                </a:solidFill>
                <a:latin typeface="Roboto Light"/>
                <a:ea typeface="Roboto Light"/>
                <a:cs typeface="Roboto Light"/>
                <a:sym typeface="Roboto Light"/>
              </a:rPr>
              <a:t>80%</a:t>
            </a:r>
            <a:endParaRPr/>
          </a:p>
        </p:txBody>
      </p:sp>
      <p:sp>
        <p:nvSpPr>
          <p:cNvPr id="1258" name="Google Shape;1258;p37"/>
          <p:cNvSpPr/>
          <p:nvPr/>
        </p:nvSpPr>
        <p:spPr>
          <a:xfrm>
            <a:off x="11712318" y="8963156"/>
            <a:ext cx="1830671" cy="877300"/>
          </a:xfrm>
          <a:prstGeom prst="rect">
            <a:avLst/>
          </a:prstGeom>
          <a:noFill/>
          <a:ln>
            <a:noFill/>
          </a:ln>
        </p:spPr>
        <p:txBody>
          <a:bodyPr spcFirstLastPara="1" wrap="square" lIns="137150" tIns="68575" rIns="548650" bIns="68575" anchor="ctr" anchorCtr="0">
            <a:noAutofit/>
          </a:bodyPr>
          <a:lstStyle/>
          <a:p>
            <a:pPr marL="0" marR="0" lvl="0" indent="0" algn="r" rtl="0">
              <a:spcBef>
                <a:spcPts val="0"/>
              </a:spcBef>
              <a:spcAft>
                <a:spcPts val="0"/>
              </a:spcAft>
              <a:buNone/>
            </a:pPr>
            <a:r>
              <a:rPr lang="en-US" sz="4801">
                <a:solidFill>
                  <a:schemeClr val="lt1"/>
                </a:solidFill>
                <a:latin typeface="Roboto Light"/>
                <a:ea typeface="Roboto Light"/>
                <a:cs typeface="Roboto Light"/>
                <a:sym typeface="Roboto Light"/>
              </a:rPr>
              <a:t>55%</a:t>
            </a:r>
            <a:endParaRPr/>
          </a:p>
        </p:txBody>
      </p:sp>
      <p:sp>
        <p:nvSpPr>
          <p:cNvPr id="1259" name="Google Shape;1259;p37"/>
          <p:cNvSpPr/>
          <p:nvPr/>
        </p:nvSpPr>
        <p:spPr>
          <a:xfrm>
            <a:off x="15065116" y="5237351"/>
            <a:ext cx="1830671" cy="877300"/>
          </a:xfrm>
          <a:prstGeom prst="rect">
            <a:avLst/>
          </a:prstGeom>
          <a:noFill/>
          <a:ln>
            <a:noFill/>
          </a:ln>
        </p:spPr>
        <p:txBody>
          <a:bodyPr spcFirstLastPara="1" wrap="square" lIns="137150" tIns="68575" rIns="548650" bIns="68575" anchor="ctr" anchorCtr="0">
            <a:noAutofit/>
          </a:bodyPr>
          <a:lstStyle/>
          <a:p>
            <a:pPr marL="0" marR="0" lvl="0" indent="0" algn="r" rtl="0">
              <a:spcBef>
                <a:spcPts val="0"/>
              </a:spcBef>
              <a:spcAft>
                <a:spcPts val="0"/>
              </a:spcAft>
              <a:buNone/>
            </a:pPr>
            <a:r>
              <a:rPr lang="en-US" sz="4801">
                <a:solidFill>
                  <a:schemeClr val="lt1"/>
                </a:solidFill>
                <a:latin typeface="Roboto Light"/>
                <a:ea typeface="Roboto Light"/>
                <a:cs typeface="Roboto Light"/>
                <a:sym typeface="Roboto Light"/>
              </a:rPr>
              <a:t>95%</a:t>
            </a:r>
            <a:endParaRPr/>
          </a:p>
        </p:txBody>
      </p:sp>
      <p:sp>
        <p:nvSpPr>
          <p:cNvPr id="1260" name="Google Shape;1260;p37"/>
          <p:cNvSpPr/>
          <p:nvPr/>
        </p:nvSpPr>
        <p:spPr>
          <a:xfrm>
            <a:off x="-14261" y="5539684"/>
            <a:ext cx="1977139" cy="1984787"/>
          </a:xfrm>
          <a:prstGeom prst="rect">
            <a:avLst/>
          </a:prstGeom>
          <a:solidFill>
            <a:schemeClr val="accent2"/>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6377">
                <a:solidFill>
                  <a:schemeClr val="lt1"/>
                </a:solidFill>
                <a:latin typeface="Roboto Light"/>
                <a:ea typeface="Roboto Light"/>
                <a:cs typeface="Roboto Light"/>
                <a:sym typeface="Roboto Light"/>
              </a:rPr>
              <a:t>02</a:t>
            </a:r>
            <a:endParaRPr/>
          </a:p>
        </p:txBody>
      </p:sp>
      <p:sp>
        <p:nvSpPr>
          <p:cNvPr id="1261" name="Google Shape;1261;p37"/>
          <p:cNvSpPr/>
          <p:nvPr/>
        </p:nvSpPr>
        <p:spPr>
          <a:xfrm>
            <a:off x="-14261" y="3600897"/>
            <a:ext cx="1977139" cy="1984787"/>
          </a:xfrm>
          <a:prstGeom prst="rect">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6377">
                <a:solidFill>
                  <a:schemeClr val="lt1"/>
                </a:solidFill>
                <a:latin typeface="Roboto Light"/>
                <a:ea typeface="Roboto Light"/>
                <a:cs typeface="Roboto Light"/>
                <a:sym typeface="Roboto Light"/>
              </a:rPr>
              <a:t>01</a:t>
            </a:r>
            <a:endParaRPr/>
          </a:p>
        </p:txBody>
      </p:sp>
      <p:sp>
        <p:nvSpPr>
          <p:cNvPr id="1262" name="Google Shape;1262;p37"/>
          <p:cNvSpPr/>
          <p:nvPr/>
        </p:nvSpPr>
        <p:spPr>
          <a:xfrm>
            <a:off x="-14261" y="7516814"/>
            <a:ext cx="1977139" cy="1984787"/>
          </a:xfrm>
          <a:prstGeom prst="rect">
            <a:avLst/>
          </a:prstGeom>
          <a:solidFill>
            <a:schemeClr val="accent3"/>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6377">
                <a:solidFill>
                  <a:schemeClr val="lt1"/>
                </a:solidFill>
                <a:latin typeface="Roboto Light"/>
                <a:ea typeface="Roboto Light"/>
                <a:cs typeface="Roboto Light"/>
                <a:sym typeface="Roboto Light"/>
              </a:rPr>
              <a:t>03</a:t>
            </a:r>
            <a:endParaRPr/>
          </a:p>
        </p:txBody>
      </p:sp>
      <p:sp>
        <p:nvSpPr>
          <p:cNvPr id="1263" name="Google Shape;1263;p37"/>
          <p:cNvSpPr/>
          <p:nvPr/>
        </p:nvSpPr>
        <p:spPr>
          <a:xfrm>
            <a:off x="-14261" y="9446235"/>
            <a:ext cx="1977139" cy="1984787"/>
          </a:xfrm>
          <a:prstGeom prst="rect">
            <a:avLst/>
          </a:prstGeom>
          <a:solidFill>
            <a:schemeClr val="accent4"/>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r>
              <a:rPr lang="en-US" sz="6377">
                <a:solidFill>
                  <a:schemeClr val="lt1"/>
                </a:solidFill>
                <a:latin typeface="Roboto Light"/>
                <a:ea typeface="Roboto Light"/>
                <a:cs typeface="Roboto Light"/>
                <a:sym typeface="Roboto Light"/>
              </a:rPr>
              <a:t>04</a:t>
            </a:r>
            <a:endParaRPr/>
          </a:p>
        </p:txBody>
      </p:sp>
      <p:sp>
        <p:nvSpPr>
          <p:cNvPr id="1264" name="Google Shape;1264;p37"/>
          <p:cNvSpPr/>
          <p:nvPr/>
        </p:nvSpPr>
        <p:spPr>
          <a:xfrm flipH="1">
            <a:off x="1947215" y="3600897"/>
            <a:ext cx="927774" cy="3911337"/>
          </a:xfrm>
          <a:custGeom>
            <a:avLst/>
            <a:gdLst/>
            <a:ahLst/>
            <a:cxnLst/>
            <a:rect l="l" t="t" r="r" b="b"/>
            <a:pathLst>
              <a:path w="120000" h="120000" extrusionOk="0">
                <a:moveTo>
                  <a:pt x="216" y="43524"/>
                </a:moveTo>
                <a:lnTo>
                  <a:pt x="120000" y="0"/>
                </a:lnTo>
                <a:lnTo>
                  <a:pt x="120000" y="120000"/>
                </a:lnTo>
                <a:lnTo>
                  <a:pt x="0" y="120000"/>
                </a:lnTo>
                <a:cubicBezTo>
                  <a:pt x="72" y="94632"/>
                  <a:pt x="144" y="68892"/>
                  <a:pt x="216" y="43524"/>
                </a:cubicBezTo>
                <a:close/>
              </a:path>
            </a:pathLst>
          </a:custGeom>
          <a:solidFill>
            <a:srgbClr val="1C647D"/>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265" name="Google Shape;1265;p37"/>
          <p:cNvSpPr/>
          <p:nvPr/>
        </p:nvSpPr>
        <p:spPr>
          <a:xfrm flipH="1">
            <a:off x="1947215" y="5609058"/>
            <a:ext cx="927774" cy="1915411"/>
          </a:xfrm>
          <a:custGeom>
            <a:avLst/>
            <a:gdLst/>
            <a:ahLst/>
            <a:cxnLst/>
            <a:rect l="l" t="t" r="r" b="b"/>
            <a:pathLst>
              <a:path w="120000" h="120000" extrusionOk="0">
                <a:moveTo>
                  <a:pt x="216" y="43524"/>
                </a:moveTo>
                <a:lnTo>
                  <a:pt x="120000" y="0"/>
                </a:lnTo>
                <a:lnTo>
                  <a:pt x="120000" y="120000"/>
                </a:lnTo>
                <a:lnTo>
                  <a:pt x="0" y="120000"/>
                </a:lnTo>
                <a:cubicBezTo>
                  <a:pt x="72" y="94632"/>
                  <a:pt x="144" y="68892"/>
                  <a:pt x="216" y="43524"/>
                </a:cubicBezTo>
                <a:close/>
              </a:path>
            </a:pathLst>
          </a:custGeom>
          <a:solidFill>
            <a:srgbClr val="38945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6377">
              <a:solidFill>
                <a:schemeClr val="lt1"/>
              </a:solidFill>
              <a:latin typeface="Roboto Light"/>
              <a:ea typeface="Roboto Light"/>
              <a:cs typeface="Roboto Light"/>
              <a:sym typeface="Roboto Light"/>
            </a:endParaRPr>
          </a:p>
        </p:txBody>
      </p:sp>
      <p:sp>
        <p:nvSpPr>
          <p:cNvPr id="1266" name="Google Shape;1266;p37"/>
          <p:cNvSpPr/>
          <p:nvPr/>
        </p:nvSpPr>
        <p:spPr>
          <a:xfrm rot="10800000">
            <a:off x="1947213" y="7516810"/>
            <a:ext cx="927774" cy="3911337"/>
          </a:xfrm>
          <a:custGeom>
            <a:avLst/>
            <a:gdLst/>
            <a:ahLst/>
            <a:cxnLst/>
            <a:rect l="l" t="t" r="r" b="b"/>
            <a:pathLst>
              <a:path w="120000" h="120000" extrusionOk="0">
                <a:moveTo>
                  <a:pt x="216" y="43524"/>
                </a:moveTo>
                <a:lnTo>
                  <a:pt x="120000" y="0"/>
                </a:lnTo>
                <a:lnTo>
                  <a:pt x="120000" y="120000"/>
                </a:lnTo>
                <a:lnTo>
                  <a:pt x="0" y="120000"/>
                </a:lnTo>
                <a:cubicBezTo>
                  <a:pt x="72" y="94632"/>
                  <a:pt x="144" y="68892"/>
                  <a:pt x="216" y="43524"/>
                </a:cubicBezTo>
                <a:close/>
              </a:path>
            </a:pathLst>
          </a:custGeom>
          <a:solidFill>
            <a:srgbClr val="C2710E"/>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267" name="Google Shape;1267;p37"/>
          <p:cNvSpPr/>
          <p:nvPr/>
        </p:nvSpPr>
        <p:spPr>
          <a:xfrm rot="10800000">
            <a:off x="1947213" y="7516811"/>
            <a:ext cx="927774" cy="1915411"/>
          </a:xfrm>
          <a:custGeom>
            <a:avLst/>
            <a:gdLst/>
            <a:ahLst/>
            <a:cxnLst/>
            <a:rect l="l" t="t" r="r" b="b"/>
            <a:pathLst>
              <a:path w="120000" h="120000" extrusionOk="0">
                <a:moveTo>
                  <a:pt x="216" y="43524"/>
                </a:moveTo>
                <a:lnTo>
                  <a:pt x="120000" y="0"/>
                </a:lnTo>
                <a:lnTo>
                  <a:pt x="120000" y="120000"/>
                </a:lnTo>
                <a:lnTo>
                  <a:pt x="0" y="120000"/>
                </a:lnTo>
                <a:cubicBezTo>
                  <a:pt x="72" y="94632"/>
                  <a:pt x="144" y="68892"/>
                  <a:pt x="216" y="43524"/>
                </a:cubicBezTo>
                <a:close/>
              </a:path>
            </a:pathLst>
          </a:custGeom>
          <a:solidFill>
            <a:srgbClr val="68953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6377">
              <a:solidFill>
                <a:schemeClr val="lt1"/>
              </a:solidFill>
              <a:latin typeface="Roboto Light"/>
              <a:ea typeface="Roboto Light"/>
              <a:cs typeface="Roboto Light"/>
              <a:sym typeface="Roboto Light"/>
            </a:endParaRPr>
          </a:p>
        </p:txBody>
      </p:sp>
      <p:sp>
        <p:nvSpPr>
          <p:cNvPr id="1268" name="Google Shape;1268;p37"/>
          <p:cNvSpPr/>
          <p:nvPr/>
        </p:nvSpPr>
        <p:spPr>
          <a:xfrm>
            <a:off x="5083311" y="5336153"/>
            <a:ext cx="627169" cy="597307"/>
          </a:xfrm>
          <a:custGeom>
            <a:avLst/>
            <a:gdLst/>
            <a:ahLst/>
            <a:cxnLst/>
            <a:rect l="l" t="t" r="r" b="b"/>
            <a:pathLst>
              <a:path w="120000" h="120000" extrusionOk="0">
                <a:moveTo>
                  <a:pt x="94490" y="91015"/>
                </a:moveTo>
                <a:lnTo>
                  <a:pt x="94490" y="91015"/>
                </a:lnTo>
                <a:cubicBezTo>
                  <a:pt x="78351" y="83972"/>
                  <a:pt x="73926" y="79097"/>
                  <a:pt x="73926" y="67178"/>
                </a:cubicBezTo>
                <a:cubicBezTo>
                  <a:pt x="73926" y="62302"/>
                  <a:pt x="78351" y="64740"/>
                  <a:pt x="80694" y="52821"/>
                </a:cubicBezTo>
                <a:cubicBezTo>
                  <a:pt x="80694" y="47674"/>
                  <a:pt x="85379" y="52821"/>
                  <a:pt x="85379" y="40902"/>
                </a:cubicBezTo>
                <a:cubicBezTo>
                  <a:pt x="85379" y="35756"/>
                  <a:pt x="83036" y="35756"/>
                  <a:pt x="83036" y="35756"/>
                </a:cubicBezTo>
                <a:cubicBezTo>
                  <a:pt x="83036" y="35756"/>
                  <a:pt x="85379" y="28713"/>
                  <a:pt x="85379" y="23837"/>
                </a:cubicBezTo>
                <a:cubicBezTo>
                  <a:pt x="85379" y="16523"/>
                  <a:pt x="83036" y="0"/>
                  <a:pt x="59869" y="0"/>
                </a:cubicBezTo>
                <a:cubicBezTo>
                  <a:pt x="36702" y="0"/>
                  <a:pt x="34360" y="16523"/>
                  <a:pt x="34360" y="23837"/>
                </a:cubicBezTo>
                <a:cubicBezTo>
                  <a:pt x="34360" y="28713"/>
                  <a:pt x="36702" y="35756"/>
                  <a:pt x="36702" y="35756"/>
                </a:cubicBezTo>
                <a:cubicBezTo>
                  <a:pt x="36702" y="35756"/>
                  <a:pt x="34360" y="35756"/>
                  <a:pt x="34360" y="40902"/>
                </a:cubicBezTo>
                <a:cubicBezTo>
                  <a:pt x="34360" y="52821"/>
                  <a:pt x="39045" y="47674"/>
                  <a:pt x="39045" y="52821"/>
                </a:cubicBezTo>
                <a:cubicBezTo>
                  <a:pt x="41388" y="64740"/>
                  <a:pt x="46073" y="62302"/>
                  <a:pt x="46073" y="67178"/>
                </a:cubicBezTo>
                <a:cubicBezTo>
                  <a:pt x="46073" y="79097"/>
                  <a:pt x="41388" y="83972"/>
                  <a:pt x="25249" y="91015"/>
                </a:cubicBezTo>
                <a:cubicBezTo>
                  <a:pt x="9110" y="95891"/>
                  <a:pt x="0" y="102934"/>
                  <a:pt x="0" y="107810"/>
                </a:cubicBezTo>
                <a:cubicBezTo>
                  <a:pt x="0" y="110248"/>
                  <a:pt x="0" y="119729"/>
                  <a:pt x="0" y="119729"/>
                </a:cubicBezTo>
                <a:cubicBezTo>
                  <a:pt x="59869" y="119729"/>
                  <a:pt x="59869" y="119729"/>
                  <a:pt x="59869" y="119729"/>
                </a:cubicBezTo>
                <a:cubicBezTo>
                  <a:pt x="119739" y="119729"/>
                  <a:pt x="119739" y="119729"/>
                  <a:pt x="119739" y="119729"/>
                </a:cubicBezTo>
                <a:cubicBezTo>
                  <a:pt x="119739" y="119729"/>
                  <a:pt x="119739" y="110248"/>
                  <a:pt x="119739" y="107810"/>
                </a:cubicBezTo>
                <a:cubicBezTo>
                  <a:pt x="119739" y="102934"/>
                  <a:pt x="110629" y="95891"/>
                  <a:pt x="94490" y="9101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69" name="Google Shape;1269;p37"/>
          <p:cNvSpPr/>
          <p:nvPr/>
        </p:nvSpPr>
        <p:spPr>
          <a:xfrm>
            <a:off x="5091433" y="6663284"/>
            <a:ext cx="579804" cy="466922"/>
          </a:xfrm>
          <a:custGeom>
            <a:avLst/>
            <a:gdLst/>
            <a:ahLst/>
            <a:cxnLst/>
            <a:rect l="l" t="t" r="r" b="b"/>
            <a:pathLst>
              <a:path w="120000" h="120000" extrusionOk="0">
                <a:moveTo>
                  <a:pt x="106961" y="0"/>
                </a:moveTo>
                <a:lnTo>
                  <a:pt x="106961" y="0"/>
                </a:lnTo>
                <a:cubicBezTo>
                  <a:pt x="12796" y="0"/>
                  <a:pt x="12796" y="0"/>
                  <a:pt x="12796" y="0"/>
                </a:cubicBezTo>
                <a:cubicBezTo>
                  <a:pt x="4104" y="0"/>
                  <a:pt x="0" y="5400"/>
                  <a:pt x="0" y="13200"/>
                </a:cubicBezTo>
                <a:cubicBezTo>
                  <a:pt x="0" y="103800"/>
                  <a:pt x="0" y="103800"/>
                  <a:pt x="0" y="103800"/>
                </a:cubicBezTo>
                <a:cubicBezTo>
                  <a:pt x="0" y="111900"/>
                  <a:pt x="4104" y="119700"/>
                  <a:pt x="12796" y="119700"/>
                </a:cubicBezTo>
                <a:cubicBezTo>
                  <a:pt x="106961" y="119700"/>
                  <a:pt x="106961" y="119700"/>
                  <a:pt x="106961" y="119700"/>
                </a:cubicBezTo>
                <a:cubicBezTo>
                  <a:pt x="113480" y="119700"/>
                  <a:pt x="119758" y="111900"/>
                  <a:pt x="119758" y="103800"/>
                </a:cubicBezTo>
                <a:cubicBezTo>
                  <a:pt x="119758" y="13200"/>
                  <a:pt x="119758" y="13200"/>
                  <a:pt x="119758" y="13200"/>
                </a:cubicBezTo>
                <a:cubicBezTo>
                  <a:pt x="119758" y="5400"/>
                  <a:pt x="113480" y="0"/>
                  <a:pt x="106961" y="0"/>
                </a:cubicBezTo>
                <a:close/>
                <a:moveTo>
                  <a:pt x="106961" y="103800"/>
                </a:moveTo>
                <a:lnTo>
                  <a:pt x="106961" y="103800"/>
                </a:lnTo>
                <a:cubicBezTo>
                  <a:pt x="12796" y="103800"/>
                  <a:pt x="12796" y="103800"/>
                  <a:pt x="12796" y="103800"/>
                </a:cubicBezTo>
                <a:cubicBezTo>
                  <a:pt x="12796" y="13200"/>
                  <a:pt x="12796" y="13200"/>
                  <a:pt x="12796" y="13200"/>
                </a:cubicBezTo>
                <a:cubicBezTo>
                  <a:pt x="106961" y="13200"/>
                  <a:pt x="106961" y="13200"/>
                  <a:pt x="106961" y="13200"/>
                </a:cubicBezTo>
                <a:lnTo>
                  <a:pt x="106961" y="103800"/>
                </a:lnTo>
                <a:close/>
                <a:moveTo>
                  <a:pt x="53601" y="74700"/>
                </a:moveTo>
                <a:lnTo>
                  <a:pt x="53601" y="74700"/>
                </a:lnTo>
                <a:cubicBezTo>
                  <a:pt x="23420" y="74700"/>
                  <a:pt x="23420" y="74700"/>
                  <a:pt x="23420" y="74700"/>
                </a:cubicBezTo>
                <a:cubicBezTo>
                  <a:pt x="23420" y="87900"/>
                  <a:pt x="23420" y="87900"/>
                  <a:pt x="23420" y="87900"/>
                </a:cubicBezTo>
                <a:cubicBezTo>
                  <a:pt x="53601" y="87900"/>
                  <a:pt x="53601" y="87900"/>
                  <a:pt x="53601" y="87900"/>
                </a:cubicBezTo>
                <a:lnTo>
                  <a:pt x="53601" y="74700"/>
                </a:lnTo>
                <a:close/>
                <a:moveTo>
                  <a:pt x="53601" y="53400"/>
                </a:moveTo>
                <a:lnTo>
                  <a:pt x="53601" y="53400"/>
                </a:lnTo>
                <a:cubicBezTo>
                  <a:pt x="23420" y="53400"/>
                  <a:pt x="23420" y="53400"/>
                  <a:pt x="23420" y="53400"/>
                </a:cubicBezTo>
                <a:cubicBezTo>
                  <a:pt x="23420" y="66600"/>
                  <a:pt x="23420" y="66600"/>
                  <a:pt x="23420" y="66600"/>
                </a:cubicBezTo>
                <a:cubicBezTo>
                  <a:pt x="53601" y="66600"/>
                  <a:pt x="53601" y="66600"/>
                  <a:pt x="53601" y="66600"/>
                </a:cubicBezTo>
                <a:lnTo>
                  <a:pt x="53601" y="53400"/>
                </a:lnTo>
                <a:close/>
                <a:moveTo>
                  <a:pt x="53601" y="29400"/>
                </a:moveTo>
                <a:lnTo>
                  <a:pt x="53601" y="29400"/>
                </a:lnTo>
                <a:cubicBezTo>
                  <a:pt x="23420" y="29400"/>
                  <a:pt x="23420" y="29400"/>
                  <a:pt x="23420" y="29400"/>
                </a:cubicBezTo>
                <a:cubicBezTo>
                  <a:pt x="23420" y="42900"/>
                  <a:pt x="23420" y="42900"/>
                  <a:pt x="23420" y="42900"/>
                </a:cubicBezTo>
                <a:cubicBezTo>
                  <a:pt x="53601" y="42900"/>
                  <a:pt x="53601" y="42900"/>
                  <a:pt x="53601" y="42900"/>
                </a:cubicBezTo>
                <a:lnTo>
                  <a:pt x="53601" y="29400"/>
                </a:lnTo>
                <a:close/>
                <a:moveTo>
                  <a:pt x="93923" y="77100"/>
                </a:moveTo>
                <a:lnTo>
                  <a:pt x="93923" y="77100"/>
                </a:lnTo>
                <a:cubicBezTo>
                  <a:pt x="93923" y="77100"/>
                  <a:pt x="85472" y="74700"/>
                  <a:pt x="85472" y="69300"/>
                </a:cubicBezTo>
                <a:cubicBezTo>
                  <a:pt x="85472" y="61200"/>
                  <a:pt x="91991" y="58800"/>
                  <a:pt x="91991" y="45300"/>
                </a:cubicBezTo>
                <a:cubicBezTo>
                  <a:pt x="91991" y="37500"/>
                  <a:pt x="89818" y="29400"/>
                  <a:pt x="81126" y="29400"/>
                </a:cubicBezTo>
                <a:cubicBezTo>
                  <a:pt x="72676" y="29400"/>
                  <a:pt x="70503" y="37500"/>
                  <a:pt x="70503" y="45300"/>
                </a:cubicBezTo>
                <a:cubicBezTo>
                  <a:pt x="70503" y="58800"/>
                  <a:pt x="77022" y="61200"/>
                  <a:pt x="77022" y="69300"/>
                </a:cubicBezTo>
                <a:cubicBezTo>
                  <a:pt x="77022" y="74700"/>
                  <a:pt x="66398" y="77100"/>
                  <a:pt x="66398" y="77100"/>
                </a:cubicBezTo>
                <a:lnTo>
                  <a:pt x="66398" y="87900"/>
                </a:lnTo>
                <a:cubicBezTo>
                  <a:pt x="96096" y="87900"/>
                  <a:pt x="96096" y="87900"/>
                  <a:pt x="96096" y="87900"/>
                </a:cubicBezTo>
                <a:cubicBezTo>
                  <a:pt x="96096" y="87900"/>
                  <a:pt x="96096" y="77100"/>
                  <a:pt x="93923" y="7710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70" name="Google Shape;1270;p37"/>
          <p:cNvSpPr/>
          <p:nvPr/>
        </p:nvSpPr>
        <p:spPr>
          <a:xfrm>
            <a:off x="5011415" y="7845345"/>
            <a:ext cx="724609" cy="583535"/>
          </a:xfrm>
          <a:custGeom>
            <a:avLst/>
            <a:gdLst/>
            <a:ahLst/>
            <a:cxnLst/>
            <a:rect l="l" t="t" r="r" b="b"/>
            <a:pathLst>
              <a:path w="120000" h="120000" extrusionOk="0">
                <a:moveTo>
                  <a:pt x="40804" y="58800"/>
                </a:moveTo>
                <a:lnTo>
                  <a:pt x="40804" y="58800"/>
                </a:lnTo>
                <a:cubicBezTo>
                  <a:pt x="40804" y="72000"/>
                  <a:pt x="49255" y="82500"/>
                  <a:pt x="59879" y="82500"/>
                </a:cubicBezTo>
                <a:cubicBezTo>
                  <a:pt x="70503" y="82500"/>
                  <a:pt x="79195" y="72000"/>
                  <a:pt x="79195" y="58800"/>
                </a:cubicBezTo>
                <a:cubicBezTo>
                  <a:pt x="79195" y="45300"/>
                  <a:pt x="70503" y="34800"/>
                  <a:pt x="59879" y="34800"/>
                </a:cubicBezTo>
                <a:cubicBezTo>
                  <a:pt x="49255" y="34800"/>
                  <a:pt x="40804" y="45300"/>
                  <a:pt x="40804" y="58800"/>
                </a:cubicBezTo>
                <a:close/>
                <a:moveTo>
                  <a:pt x="28008" y="50700"/>
                </a:moveTo>
                <a:lnTo>
                  <a:pt x="28008" y="50700"/>
                </a:lnTo>
                <a:cubicBezTo>
                  <a:pt x="29939" y="32100"/>
                  <a:pt x="44909" y="18900"/>
                  <a:pt x="59879" y="18900"/>
                </a:cubicBezTo>
                <a:cubicBezTo>
                  <a:pt x="68571" y="18900"/>
                  <a:pt x="77022" y="21300"/>
                  <a:pt x="83299" y="29400"/>
                </a:cubicBezTo>
                <a:cubicBezTo>
                  <a:pt x="85472" y="32100"/>
                  <a:pt x="91991" y="32100"/>
                  <a:pt x="94164" y="29400"/>
                </a:cubicBezTo>
                <a:cubicBezTo>
                  <a:pt x="96338" y="26700"/>
                  <a:pt x="96338" y="21300"/>
                  <a:pt x="94164" y="16200"/>
                </a:cubicBezTo>
                <a:cubicBezTo>
                  <a:pt x="85472" y="5400"/>
                  <a:pt x="72676" y="0"/>
                  <a:pt x="59879" y="0"/>
                </a:cubicBezTo>
                <a:cubicBezTo>
                  <a:pt x="38631" y="0"/>
                  <a:pt x="19315" y="16200"/>
                  <a:pt x="14969" y="42900"/>
                </a:cubicBezTo>
                <a:cubicBezTo>
                  <a:pt x="0" y="42900"/>
                  <a:pt x="0" y="42900"/>
                  <a:pt x="0" y="42900"/>
                </a:cubicBezTo>
                <a:cubicBezTo>
                  <a:pt x="0" y="58800"/>
                  <a:pt x="0" y="58800"/>
                  <a:pt x="0" y="58800"/>
                </a:cubicBezTo>
                <a:cubicBezTo>
                  <a:pt x="19315" y="58800"/>
                  <a:pt x="19315" y="58800"/>
                  <a:pt x="19315" y="58800"/>
                </a:cubicBezTo>
                <a:cubicBezTo>
                  <a:pt x="25835" y="58800"/>
                  <a:pt x="25835" y="53400"/>
                  <a:pt x="28008" y="50700"/>
                </a:cubicBezTo>
                <a:close/>
                <a:moveTo>
                  <a:pt x="100442" y="58800"/>
                </a:moveTo>
                <a:lnTo>
                  <a:pt x="100442" y="58800"/>
                </a:lnTo>
                <a:cubicBezTo>
                  <a:pt x="94164" y="58800"/>
                  <a:pt x="94164" y="66600"/>
                  <a:pt x="91991" y="69300"/>
                </a:cubicBezTo>
                <a:cubicBezTo>
                  <a:pt x="89818" y="87900"/>
                  <a:pt x="77022" y="101100"/>
                  <a:pt x="59879" y="101100"/>
                </a:cubicBezTo>
                <a:cubicBezTo>
                  <a:pt x="51428" y="101100"/>
                  <a:pt x="42736" y="95700"/>
                  <a:pt x="36458" y="87900"/>
                </a:cubicBezTo>
                <a:cubicBezTo>
                  <a:pt x="34285" y="85200"/>
                  <a:pt x="28008" y="85200"/>
                  <a:pt x="25835" y="87900"/>
                </a:cubicBezTo>
                <a:cubicBezTo>
                  <a:pt x="23420" y="93000"/>
                  <a:pt x="23420" y="98400"/>
                  <a:pt x="25835" y="101100"/>
                </a:cubicBezTo>
                <a:cubicBezTo>
                  <a:pt x="34285" y="111900"/>
                  <a:pt x="47082" y="119700"/>
                  <a:pt x="59879" y="119700"/>
                </a:cubicBezTo>
                <a:cubicBezTo>
                  <a:pt x="81368" y="119700"/>
                  <a:pt x="100442" y="101100"/>
                  <a:pt x="105030" y="77100"/>
                </a:cubicBezTo>
                <a:cubicBezTo>
                  <a:pt x="119758" y="77100"/>
                  <a:pt x="119758" y="77100"/>
                  <a:pt x="119758" y="77100"/>
                </a:cubicBezTo>
                <a:cubicBezTo>
                  <a:pt x="119758" y="58800"/>
                  <a:pt x="119758" y="58800"/>
                  <a:pt x="119758" y="58800"/>
                </a:cubicBezTo>
                <a:lnTo>
                  <a:pt x="100442" y="588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71" name="Google Shape;1271;p37"/>
          <p:cNvSpPr/>
          <p:nvPr/>
        </p:nvSpPr>
        <p:spPr>
          <a:xfrm>
            <a:off x="5171493" y="9120939"/>
            <a:ext cx="477047" cy="620809"/>
          </a:xfrm>
          <a:custGeom>
            <a:avLst/>
            <a:gdLst/>
            <a:ahLst/>
            <a:cxnLst/>
            <a:rect l="l" t="t" r="r" b="b"/>
            <a:pathLst>
              <a:path w="120000" h="120000" extrusionOk="0">
                <a:moveTo>
                  <a:pt x="43125" y="17841"/>
                </a:moveTo>
                <a:lnTo>
                  <a:pt x="43125" y="17841"/>
                </a:lnTo>
                <a:cubicBezTo>
                  <a:pt x="43125" y="7769"/>
                  <a:pt x="33375" y="0"/>
                  <a:pt x="23250" y="0"/>
                </a:cubicBezTo>
                <a:cubicBezTo>
                  <a:pt x="10125" y="0"/>
                  <a:pt x="0" y="7769"/>
                  <a:pt x="0" y="17841"/>
                </a:cubicBezTo>
                <a:cubicBezTo>
                  <a:pt x="0" y="23021"/>
                  <a:pt x="6750" y="30503"/>
                  <a:pt x="13500" y="33093"/>
                </a:cubicBezTo>
                <a:cubicBezTo>
                  <a:pt x="13500" y="86618"/>
                  <a:pt x="13500" y="86618"/>
                  <a:pt x="13500" y="86618"/>
                </a:cubicBezTo>
                <a:cubicBezTo>
                  <a:pt x="6750" y="89208"/>
                  <a:pt x="0" y="94388"/>
                  <a:pt x="0" y="101870"/>
                </a:cubicBezTo>
                <a:cubicBezTo>
                  <a:pt x="0" y="112230"/>
                  <a:pt x="10125" y="119712"/>
                  <a:pt x="23250" y="119712"/>
                </a:cubicBezTo>
                <a:cubicBezTo>
                  <a:pt x="33375" y="119712"/>
                  <a:pt x="43125" y="112230"/>
                  <a:pt x="43125" y="101870"/>
                </a:cubicBezTo>
                <a:cubicBezTo>
                  <a:pt x="43125" y="94388"/>
                  <a:pt x="39750" y="89208"/>
                  <a:pt x="30000" y="86618"/>
                </a:cubicBezTo>
                <a:cubicBezTo>
                  <a:pt x="30000" y="33093"/>
                  <a:pt x="30000" y="33093"/>
                  <a:pt x="30000" y="33093"/>
                </a:cubicBezTo>
                <a:cubicBezTo>
                  <a:pt x="39750" y="30503"/>
                  <a:pt x="43125" y="23021"/>
                  <a:pt x="43125" y="17841"/>
                </a:cubicBezTo>
                <a:close/>
                <a:moveTo>
                  <a:pt x="36750" y="101870"/>
                </a:moveTo>
                <a:lnTo>
                  <a:pt x="36750" y="101870"/>
                </a:lnTo>
                <a:cubicBezTo>
                  <a:pt x="36750" y="107050"/>
                  <a:pt x="30000" y="112230"/>
                  <a:pt x="23250" y="112230"/>
                </a:cubicBezTo>
                <a:cubicBezTo>
                  <a:pt x="16500" y="112230"/>
                  <a:pt x="10125" y="107050"/>
                  <a:pt x="10125" y="101870"/>
                </a:cubicBezTo>
                <a:cubicBezTo>
                  <a:pt x="10125" y="96978"/>
                  <a:pt x="16500" y="91798"/>
                  <a:pt x="23250" y="91798"/>
                </a:cubicBezTo>
                <a:cubicBezTo>
                  <a:pt x="30000" y="91798"/>
                  <a:pt x="36750" y="96978"/>
                  <a:pt x="36750" y="101870"/>
                </a:cubicBezTo>
                <a:close/>
                <a:moveTo>
                  <a:pt x="23250" y="25323"/>
                </a:moveTo>
                <a:lnTo>
                  <a:pt x="23250" y="25323"/>
                </a:lnTo>
                <a:cubicBezTo>
                  <a:pt x="16500" y="25323"/>
                  <a:pt x="10125" y="23021"/>
                  <a:pt x="10125" y="17841"/>
                </a:cubicBezTo>
                <a:cubicBezTo>
                  <a:pt x="10125" y="10071"/>
                  <a:pt x="16500" y="7769"/>
                  <a:pt x="23250" y="7769"/>
                </a:cubicBezTo>
                <a:cubicBezTo>
                  <a:pt x="30000" y="7769"/>
                  <a:pt x="36750" y="10071"/>
                  <a:pt x="36750" y="17841"/>
                </a:cubicBezTo>
                <a:cubicBezTo>
                  <a:pt x="36750" y="23021"/>
                  <a:pt x="30000" y="25323"/>
                  <a:pt x="23250" y="25323"/>
                </a:cubicBezTo>
                <a:close/>
                <a:moveTo>
                  <a:pt x="106500" y="86618"/>
                </a:moveTo>
                <a:lnTo>
                  <a:pt x="106500" y="86618"/>
                </a:lnTo>
                <a:cubicBezTo>
                  <a:pt x="106500" y="33093"/>
                  <a:pt x="106500" y="33093"/>
                  <a:pt x="106500" y="33093"/>
                </a:cubicBezTo>
                <a:cubicBezTo>
                  <a:pt x="113250" y="30503"/>
                  <a:pt x="119625" y="23021"/>
                  <a:pt x="119625" y="17841"/>
                </a:cubicBezTo>
                <a:cubicBezTo>
                  <a:pt x="119625" y="7769"/>
                  <a:pt x="109500" y="0"/>
                  <a:pt x="96375" y="0"/>
                </a:cubicBezTo>
                <a:cubicBezTo>
                  <a:pt x="82875" y="0"/>
                  <a:pt x="73125" y="7769"/>
                  <a:pt x="73125" y="17841"/>
                </a:cubicBezTo>
                <a:cubicBezTo>
                  <a:pt x="73125" y="23021"/>
                  <a:pt x="79500" y="30503"/>
                  <a:pt x="89625" y="33093"/>
                </a:cubicBezTo>
                <a:cubicBezTo>
                  <a:pt x="89625" y="86618"/>
                  <a:pt x="89625" y="86618"/>
                  <a:pt x="89625" y="86618"/>
                </a:cubicBezTo>
                <a:cubicBezTo>
                  <a:pt x="79500" y="89208"/>
                  <a:pt x="73125" y="94388"/>
                  <a:pt x="73125" y="101870"/>
                </a:cubicBezTo>
                <a:cubicBezTo>
                  <a:pt x="73125" y="112230"/>
                  <a:pt x="82875" y="119712"/>
                  <a:pt x="96375" y="119712"/>
                </a:cubicBezTo>
                <a:cubicBezTo>
                  <a:pt x="109500" y="119712"/>
                  <a:pt x="119625" y="112230"/>
                  <a:pt x="119625" y="101870"/>
                </a:cubicBezTo>
                <a:cubicBezTo>
                  <a:pt x="119625" y="94388"/>
                  <a:pt x="113250" y="89208"/>
                  <a:pt x="106500" y="86618"/>
                </a:cubicBezTo>
                <a:close/>
                <a:moveTo>
                  <a:pt x="82875" y="17841"/>
                </a:moveTo>
                <a:lnTo>
                  <a:pt x="82875" y="17841"/>
                </a:lnTo>
                <a:cubicBezTo>
                  <a:pt x="82875" y="10071"/>
                  <a:pt x="89625" y="7769"/>
                  <a:pt x="96375" y="7769"/>
                </a:cubicBezTo>
                <a:cubicBezTo>
                  <a:pt x="103125" y="7769"/>
                  <a:pt x="109500" y="10071"/>
                  <a:pt x="109500" y="17841"/>
                </a:cubicBezTo>
                <a:cubicBezTo>
                  <a:pt x="109500" y="23021"/>
                  <a:pt x="103125" y="25323"/>
                  <a:pt x="96375" y="25323"/>
                </a:cubicBezTo>
                <a:cubicBezTo>
                  <a:pt x="89625" y="25323"/>
                  <a:pt x="82875" y="23021"/>
                  <a:pt x="82875" y="17841"/>
                </a:cubicBezTo>
                <a:close/>
                <a:moveTo>
                  <a:pt x="96375" y="112230"/>
                </a:moveTo>
                <a:lnTo>
                  <a:pt x="96375" y="112230"/>
                </a:lnTo>
                <a:cubicBezTo>
                  <a:pt x="89625" y="112230"/>
                  <a:pt x="82875" y="107050"/>
                  <a:pt x="82875" y="101870"/>
                </a:cubicBezTo>
                <a:cubicBezTo>
                  <a:pt x="82875" y="96978"/>
                  <a:pt x="89625" y="91798"/>
                  <a:pt x="96375" y="91798"/>
                </a:cubicBezTo>
                <a:cubicBezTo>
                  <a:pt x="103125" y="91798"/>
                  <a:pt x="109500" y="96978"/>
                  <a:pt x="109500" y="101870"/>
                </a:cubicBezTo>
                <a:cubicBezTo>
                  <a:pt x="109500" y="107050"/>
                  <a:pt x="103125" y="112230"/>
                  <a:pt x="96375" y="1122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72" name="Google Shape;1272;p37"/>
          <p:cNvSpPr txBox="1"/>
          <p:nvPr/>
        </p:nvSpPr>
        <p:spPr>
          <a:xfrm>
            <a:off x="7549244" y="6361037"/>
            <a:ext cx="1391728" cy="5310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51">
                <a:solidFill>
                  <a:schemeClr val="lt1"/>
                </a:solidFill>
                <a:latin typeface="Roboto"/>
                <a:ea typeface="Roboto"/>
                <a:cs typeface="Roboto"/>
                <a:sym typeface="Roboto"/>
              </a:rPr>
              <a:t>Storare</a:t>
            </a:r>
            <a:endParaRPr/>
          </a:p>
        </p:txBody>
      </p:sp>
      <p:sp>
        <p:nvSpPr>
          <p:cNvPr id="1273" name="Google Shape;1273;p37"/>
          <p:cNvSpPr txBox="1"/>
          <p:nvPr/>
        </p:nvSpPr>
        <p:spPr>
          <a:xfrm>
            <a:off x="7549242" y="6824875"/>
            <a:ext cx="4163581" cy="6001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50">
                <a:solidFill>
                  <a:schemeClr val="lt1"/>
                </a:solidFill>
                <a:latin typeface="Roboto Light"/>
                <a:ea typeface="Roboto Light"/>
                <a:cs typeface="Roboto Light"/>
                <a:sym typeface="Roboto Light"/>
              </a:rPr>
              <a:t>Buying and selling a product lorem service. The activities of a company associated.</a:t>
            </a:r>
            <a:endParaRPr sz="1650">
              <a:solidFill>
                <a:schemeClr val="lt1"/>
              </a:solidFill>
              <a:latin typeface="Roboto"/>
              <a:ea typeface="Roboto"/>
              <a:cs typeface="Roboto"/>
              <a:sym typeface="Roboto"/>
            </a:endParaRPr>
          </a:p>
        </p:txBody>
      </p:sp>
      <p:sp>
        <p:nvSpPr>
          <p:cNvPr id="1274" name="Google Shape;1274;p37"/>
          <p:cNvSpPr txBox="1"/>
          <p:nvPr/>
        </p:nvSpPr>
        <p:spPr>
          <a:xfrm>
            <a:off x="7549244" y="7585003"/>
            <a:ext cx="1205779" cy="5310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51">
                <a:solidFill>
                  <a:schemeClr val="lt1"/>
                </a:solidFill>
                <a:latin typeface="Roboto"/>
                <a:ea typeface="Roboto"/>
                <a:cs typeface="Roboto"/>
                <a:sym typeface="Roboto"/>
              </a:rPr>
              <a:t>Vision</a:t>
            </a:r>
            <a:endParaRPr/>
          </a:p>
        </p:txBody>
      </p:sp>
      <p:sp>
        <p:nvSpPr>
          <p:cNvPr id="1275" name="Google Shape;1275;p37"/>
          <p:cNvSpPr txBox="1"/>
          <p:nvPr/>
        </p:nvSpPr>
        <p:spPr>
          <a:xfrm>
            <a:off x="7549242" y="8048841"/>
            <a:ext cx="4163581" cy="6001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50">
                <a:solidFill>
                  <a:schemeClr val="lt1"/>
                </a:solidFill>
                <a:latin typeface="Roboto Light"/>
                <a:ea typeface="Roboto Light"/>
                <a:cs typeface="Roboto Light"/>
                <a:sym typeface="Roboto Light"/>
              </a:rPr>
              <a:t>Buying and selling a product lorem service. The activities of a company associated.</a:t>
            </a:r>
            <a:endParaRPr sz="1650">
              <a:solidFill>
                <a:schemeClr val="lt1"/>
              </a:solidFill>
              <a:latin typeface="Roboto"/>
              <a:ea typeface="Roboto"/>
              <a:cs typeface="Roboto"/>
              <a:sym typeface="Roboto"/>
            </a:endParaRPr>
          </a:p>
        </p:txBody>
      </p:sp>
      <p:sp>
        <p:nvSpPr>
          <p:cNvPr id="1276" name="Google Shape;1276;p37"/>
          <p:cNvSpPr txBox="1"/>
          <p:nvPr/>
        </p:nvSpPr>
        <p:spPr>
          <a:xfrm>
            <a:off x="7549244" y="8821821"/>
            <a:ext cx="1099981" cy="5310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51">
                <a:solidFill>
                  <a:schemeClr val="lt1"/>
                </a:solidFill>
                <a:latin typeface="Roboto"/>
                <a:ea typeface="Roboto"/>
                <a:cs typeface="Roboto"/>
                <a:sym typeface="Roboto"/>
              </a:rPr>
              <a:t>Mixer</a:t>
            </a:r>
            <a:endParaRPr/>
          </a:p>
        </p:txBody>
      </p:sp>
      <p:sp>
        <p:nvSpPr>
          <p:cNvPr id="1277" name="Google Shape;1277;p37"/>
          <p:cNvSpPr txBox="1"/>
          <p:nvPr/>
        </p:nvSpPr>
        <p:spPr>
          <a:xfrm>
            <a:off x="7549242" y="9285659"/>
            <a:ext cx="4163581" cy="6001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50">
                <a:solidFill>
                  <a:schemeClr val="lt1"/>
                </a:solidFill>
                <a:latin typeface="Roboto Light"/>
                <a:ea typeface="Roboto Light"/>
                <a:cs typeface="Roboto Light"/>
                <a:sym typeface="Roboto Light"/>
              </a:rPr>
              <a:t>Buying and selling a product lorem service. The activities of a company associated.</a:t>
            </a:r>
            <a:endParaRPr sz="1650">
              <a:solidFill>
                <a:schemeClr val="lt1"/>
              </a:solidFill>
              <a:latin typeface="Roboto"/>
              <a:ea typeface="Roboto"/>
              <a:cs typeface="Roboto"/>
              <a:sym typeface="Roboto"/>
            </a:endParaRPr>
          </a:p>
        </p:txBody>
      </p:sp>
      <p:sp>
        <p:nvSpPr>
          <p:cNvPr id="1278" name="Google Shape;1278;p37"/>
          <p:cNvSpPr txBox="1"/>
          <p:nvPr/>
        </p:nvSpPr>
        <p:spPr>
          <a:xfrm>
            <a:off x="7549244" y="5076589"/>
            <a:ext cx="915635" cy="5310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51">
                <a:solidFill>
                  <a:schemeClr val="lt1"/>
                </a:solidFill>
                <a:latin typeface="Roboto"/>
                <a:ea typeface="Roboto"/>
                <a:cs typeface="Roboto"/>
                <a:sym typeface="Roboto"/>
              </a:rPr>
              <a:t>Fast</a:t>
            </a:r>
            <a:endParaRPr/>
          </a:p>
        </p:txBody>
      </p:sp>
      <p:sp>
        <p:nvSpPr>
          <p:cNvPr id="1279" name="Google Shape;1279;p37"/>
          <p:cNvSpPr txBox="1"/>
          <p:nvPr/>
        </p:nvSpPr>
        <p:spPr>
          <a:xfrm>
            <a:off x="7549242" y="5540428"/>
            <a:ext cx="4163581" cy="6001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50">
                <a:solidFill>
                  <a:schemeClr val="lt1"/>
                </a:solidFill>
                <a:latin typeface="Roboto Light"/>
                <a:ea typeface="Roboto Light"/>
                <a:cs typeface="Roboto Light"/>
                <a:sym typeface="Roboto Light"/>
              </a:rPr>
              <a:t>Buying and selling a product lorem service. The activities of a company associated.</a:t>
            </a:r>
            <a:endParaRPr sz="1650">
              <a:solidFill>
                <a:schemeClr val="lt1"/>
              </a:solidFill>
              <a:latin typeface="Roboto"/>
              <a:ea typeface="Roboto"/>
              <a:cs typeface="Roboto"/>
              <a:sym typeface="Roboto"/>
            </a:endParaRPr>
          </a:p>
        </p:txBody>
      </p:sp>
      <p:sp>
        <p:nvSpPr>
          <p:cNvPr id="1280" name="Google Shape;1280;p37"/>
          <p:cNvSpPr/>
          <p:nvPr/>
        </p:nvSpPr>
        <p:spPr>
          <a:xfrm>
            <a:off x="4246156" y="1863674"/>
            <a:ext cx="9797555"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MOBILE DEVICE INFOGRAPHIC</a:t>
            </a:r>
            <a:endParaRPr sz="8000">
              <a:solidFill>
                <a:schemeClr val="dk2"/>
              </a:solidFill>
              <a:latin typeface="Arial"/>
              <a:ea typeface="Arial"/>
              <a:cs typeface="Arial"/>
              <a:sym typeface="Arial"/>
            </a:endParaRPr>
          </a:p>
        </p:txBody>
      </p:sp>
      <p:sp>
        <p:nvSpPr>
          <p:cNvPr id="1281" name="Google Shape;1281;p37"/>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52"/>
                                        </p:tgtEl>
                                        <p:attrNameLst>
                                          <p:attrName>style.visibility</p:attrName>
                                        </p:attrNameLst>
                                      </p:cBhvr>
                                      <p:to>
                                        <p:strVal val="visible"/>
                                      </p:to>
                                    </p:set>
                                    <p:anim calcmode="lin" valueType="num">
                                      <p:cBhvr additive="base">
                                        <p:cTn id="7" dur="500"/>
                                        <p:tgtEl>
                                          <p:spTgt spid="1252"/>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253"/>
                                        </p:tgtEl>
                                        <p:attrNameLst>
                                          <p:attrName>style.visibility</p:attrName>
                                        </p:attrNameLst>
                                      </p:cBhvr>
                                      <p:to>
                                        <p:strVal val="visible"/>
                                      </p:to>
                                    </p:set>
                                    <p:anim calcmode="lin" valueType="num">
                                      <p:cBhvr additive="base">
                                        <p:cTn id="10" dur="500"/>
                                        <p:tgtEl>
                                          <p:spTgt spid="125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54"/>
                                        </p:tgtEl>
                                        <p:attrNameLst>
                                          <p:attrName>style.visibility</p:attrName>
                                        </p:attrNameLst>
                                      </p:cBhvr>
                                      <p:to>
                                        <p:strVal val="visible"/>
                                      </p:to>
                                    </p:set>
                                    <p:anim calcmode="lin" valueType="num">
                                      <p:cBhvr additive="base">
                                        <p:cTn id="13" dur="500"/>
                                        <p:tgtEl>
                                          <p:spTgt spid="1254"/>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55"/>
                                        </p:tgtEl>
                                        <p:attrNameLst>
                                          <p:attrName>style.visibility</p:attrName>
                                        </p:attrNameLst>
                                      </p:cBhvr>
                                      <p:to>
                                        <p:strVal val="visible"/>
                                      </p:to>
                                    </p:set>
                                    <p:anim calcmode="lin" valueType="num">
                                      <p:cBhvr additive="base">
                                        <p:cTn id="16" dur="500"/>
                                        <p:tgtEl>
                                          <p:spTgt spid="1255"/>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56"/>
                                        </p:tgtEl>
                                        <p:attrNameLst>
                                          <p:attrName>style.visibility</p:attrName>
                                        </p:attrNameLst>
                                      </p:cBhvr>
                                      <p:to>
                                        <p:strVal val="visible"/>
                                      </p:to>
                                    </p:set>
                                    <p:anim calcmode="lin" valueType="num">
                                      <p:cBhvr additive="base">
                                        <p:cTn id="19" dur="500"/>
                                        <p:tgtEl>
                                          <p:spTgt spid="1256"/>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257"/>
                                        </p:tgtEl>
                                        <p:attrNameLst>
                                          <p:attrName>style.visibility</p:attrName>
                                        </p:attrNameLst>
                                      </p:cBhvr>
                                      <p:to>
                                        <p:strVal val="visible"/>
                                      </p:to>
                                    </p:set>
                                    <p:anim calcmode="lin" valueType="num">
                                      <p:cBhvr additive="base">
                                        <p:cTn id="22" dur="500"/>
                                        <p:tgtEl>
                                          <p:spTgt spid="1257"/>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58"/>
                                        </p:tgtEl>
                                        <p:attrNameLst>
                                          <p:attrName>style.visibility</p:attrName>
                                        </p:attrNameLst>
                                      </p:cBhvr>
                                      <p:to>
                                        <p:strVal val="visible"/>
                                      </p:to>
                                    </p:set>
                                    <p:anim calcmode="lin" valueType="num">
                                      <p:cBhvr additive="base">
                                        <p:cTn id="25" dur="500"/>
                                        <p:tgtEl>
                                          <p:spTgt spid="1258"/>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59"/>
                                        </p:tgtEl>
                                        <p:attrNameLst>
                                          <p:attrName>style.visibility</p:attrName>
                                        </p:attrNameLst>
                                      </p:cBhvr>
                                      <p:to>
                                        <p:strVal val="visible"/>
                                      </p:to>
                                    </p:set>
                                    <p:anim calcmode="lin" valueType="num">
                                      <p:cBhvr additive="base">
                                        <p:cTn id="28" dur="500"/>
                                        <p:tgtEl>
                                          <p:spTgt spid="1259"/>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60"/>
                                        </p:tgtEl>
                                        <p:attrNameLst>
                                          <p:attrName>style.visibility</p:attrName>
                                        </p:attrNameLst>
                                      </p:cBhvr>
                                      <p:to>
                                        <p:strVal val="visible"/>
                                      </p:to>
                                    </p:set>
                                    <p:anim calcmode="lin" valueType="num">
                                      <p:cBhvr additive="base">
                                        <p:cTn id="31" dur="500"/>
                                        <p:tgtEl>
                                          <p:spTgt spid="1260"/>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261"/>
                                        </p:tgtEl>
                                        <p:attrNameLst>
                                          <p:attrName>style.visibility</p:attrName>
                                        </p:attrNameLst>
                                      </p:cBhvr>
                                      <p:to>
                                        <p:strVal val="visible"/>
                                      </p:to>
                                    </p:set>
                                    <p:anim calcmode="lin" valueType="num">
                                      <p:cBhvr additive="base">
                                        <p:cTn id="34" dur="500"/>
                                        <p:tgtEl>
                                          <p:spTgt spid="1261"/>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62"/>
                                        </p:tgtEl>
                                        <p:attrNameLst>
                                          <p:attrName>style.visibility</p:attrName>
                                        </p:attrNameLst>
                                      </p:cBhvr>
                                      <p:to>
                                        <p:strVal val="visible"/>
                                      </p:to>
                                    </p:set>
                                    <p:anim calcmode="lin" valueType="num">
                                      <p:cBhvr additive="base">
                                        <p:cTn id="37" dur="500"/>
                                        <p:tgtEl>
                                          <p:spTgt spid="1262"/>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263"/>
                                        </p:tgtEl>
                                        <p:attrNameLst>
                                          <p:attrName>style.visibility</p:attrName>
                                        </p:attrNameLst>
                                      </p:cBhvr>
                                      <p:to>
                                        <p:strVal val="visible"/>
                                      </p:to>
                                    </p:set>
                                    <p:anim calcmode="lin" valueType="num">
                                      <p:cBhvr additive="base">
                                        <p:cTn id="40" dur="500"/>
                                        <p:tgtEl>
                                          <p:spTgt spid="1263"/>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64"/>
                                        </p:tgtEl>
                                        <p:attrNameLst>
                                          <p:attrName>style.visibility</p:attrName>
                                        </p:attrNameLst>
                                      </p:cBhvr>
                                      <p:to>
                                        <p:strVal val="visible"/>
                                      </p:to>
                                    </p:set>
                                    <p:anim calcmode="lin" valueType="num">
                                      <p:cBhvr additive="base">
                                        <p:cTn id="43" dur="500"/>
                                        <p:tgtEl>
                                          <p:spTgt spid="1264"/>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265"/>
                                        </p:tgtEl>
                                        <p:attrNameLst>
                                          <p:attrName>style.visibility</p:attrName>
                                        </p:attrNameLst>
                                      </p:cBhvr>
                                      <p:to>
                                        <p:strVal val="visible"/>
                                      </p:to>
                                    </p:set>
                                    <p:anim calcmode="lin" valueType="num">
                                      <p:cBhvr additive="base">
                                        <p:cTn id="46" dur="500"/>
                                        <p:tgtEl>
                                          <p:spTgt spid="1265"/>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66"/>
                                        </p:tgtEl>
                                        <p:attrNameLst>
                                          <p:attrName>style.visibility</p:attrName>
                                        </p:attrNameLst>
                                      </p:cBhvr>
                                      <p:to>
                                        <p:strVal val="visible"/>
                                      </p:to>
                                    </p:set>
                                    <p:anim calcmode="lin" valueType="num">
                                      <p:cBhvr additive="base">
                                        <p:cTn id="49" dur="500"/>
                                        <p:tgtEl>
                                          <p:spTgt spid="1266"/>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267"/>
                                        </p:tgtEl>
                                        <p:attrNameLst>
                                          <p:attrName>style.visibility</p:attrName>
                                        </p:attrNameLst>
                                      </p:cBhvr>
                                      <p:to>
                                        <p:strVal val="visible"/>
                                      </p:to>
                                    </p:set>
                                    <p:anim calcmode="lin" valueType="num">
                                      <p:cBhvr additive="base">
                                        <p:cTn id="52" dur="500"/>
                                        <p:tgtEl>
                                          <p:spTgt spid="1267"/>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68"/>
                                        </p:tgtEl>
                                        <p:attrNameLst>
                                          <p:attrName>style.visibility</p:attrName>
                                        </p:attrNameLst>
                                      </p:cBhvr>
                                      <p:to>
                                        <p:strVal val="visible"/>
                                      </p:to>
                                    </p:set>
                                    <p:anim calcmode="lin" valueType="num">
                                      <p:cBhvr additive="base">
                                        <p:cTn id="55" dur="500"/>
                                        <p:tgtEl>
                                          <p:spTgt spid="1268"/>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269"/>
                                        </p:tgtEl>
                                        <p:attrNameLst>
                                          <p:attrName>style.visibility</p:attrName>
                                        </p:attrNameLst>
                                      </p:cBhvr>
                                      <p:to>
                                        <p:strVal val="visible"/>
                                      </p:to>
                                    </p:set>
                                    <p:anim calcmode="lin" valueType="num">
                                      <p:cBhvr additive="base">
                                        <p:cTn id="58" dur="500"/>
                                        <p:tgtEl>
                                          <p:spTgt spid="1269"/>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270"/>
                                        </p:tgtEl>
                                        <p:attrNameLst>
                                          <p:attrName>style.visibility</p:attrName>
                                        </p:attrNameLst>
                                      </p:cBhvr>
                                      <p:to>
                                        <p:strVal val="visible"/>
                                      </p:to>
                                    </p:set>
                                    <p:anim calcmode="lin" valueType="num">
                                      <p:cBhvr additive="base">
                                        <p:cTn id="61" dur="500"/>
                                        <p:tgtEl>
                                          <p:spTgt spid="1270"/>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271"/>
                                        </p:tgtEl>
                                        <p:attrNameLst>
                                          <p:attrName>style.visibility</p:attrName>
                                        </p:attrNameLst>
                                      </p:cBhvr>
                                      <p:to>
                                        <p:strVal val="visible"/>
                                      </p:to>
                                    </p:set>
                                    <p:anim calcmode="lin" valueType="num">
                                      <p:cBhvr additive="base">
                                        <p:cTn id="64" dur="500"/>
                                        <p:tgtEl>
                                          <p:spTgt spid="1271"/>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272"/>
                                        </p:tgtEl>
                                        <p:attrNameLst>
                                          <p:attrName>style.visibility</p:attrName>
                                        </p:attrNameLst>
                                      </p:cBhvr>
                                      <p:to>
                                        <p:strVal val="visible"/>
                                      </p:to>
                                    </p:set>
                                    <p:anim calcmode="lin" valueType="num">
                                      <p:cBhvr additive="base">
                                        <p:cTn id="67" dur="500"/>
                                        <p:tgtEl>
                                          <p:spTgt spid="1272"/>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273"/>
                                        </p:tgtEl>
                                        <p:attrNameLst>
                                          <p:attrName>style.visibility</p:attrName>
                                        </p:attrNameLst>
                                      </p:cBhvr>
                                      <p:to>
                                        <p:strVal val="visible"/>
                                      </p:to>
                                    </p:set>
                                    <p:anim calcmode="lin" valueType="num">
                                      <p:cBhvr additive="base">
                                        <p:cTn id="70" dur="500"/>
                                        <p:tgtEl>
                                          <p:spTgt spid="1273"/>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274"/>
                                        </p:tgtEl>
                                        <p:attrNameLst>
                                          <p:attrName>style.visibility</p:attrName>
                                        </p:attrNameLst>
                                      </p:cBhvr>
                                      <p:to>
                                        <p:strVal val="visible"/>
                                      </p:to>
                                    </p:set>
                                    <p:anim calcmode="lin" valueType="num">
                                      <p:cBhvr additive="base">
                                        <p:cTn id="73" dur="500"/>
                                        <p:tgtEl>
                                          <p:spTgt spid="1274"/>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275"/>
                                        </p:tgtEl>
                                        <p:attrNameLst>
                                          <p:attrName>style.visibility</p:attrName>
                                        </p:attrNameLst>
                                      </p:cBhvr>
                                      <p:to>
                                        <p:strVal val="visible"/>
                                      </p:to>
                                    </p:set>
                                    <p:anim calcmode="lin" valueType="num">
                                      <p:cBhvr additive="base">
                                        <p:cTn id="76" dur="500"/>
                                        <p:tgtEl>
                                          <p:spTgt spid="1275"/>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276"/>
                                        </p:tgtEl>
                                        <p:attrNameLst>
                                          <p:attrName>style.visibility</p:attrName>
                                        </p:attrNameLst>
                                      </p:cBhvr>
                                      <p:to>
                                        <p:strVal val="visible"/>
                                      </p:to>
                                    </p:set>
                                    <p:anim calcmode="lin" valueType="num">
                                      <p:cBhvr additive="base">
                                        <p:cTn id="79" dur="500"/>
                                        <p:tgtEl>
                                          <p:spTgt spid="1276"/>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277"/>
                                        </p:tgtEl>
                                        <p:attrNameLst>
                                          <p:attrName>style.visibility</p:attrName>
                                        </p:attrNameLst>
                                      </p:cBhvr>
                                      <p:to>
                                        <p:strVal val="visible"/>
                                      </p:to>
                                    </p:set>
                                    <p:anim calcmode="lin" valueType="num">
                                      <p:cBhvr additive="base">
                                        <p:cTn id="82" dur="500"/>
                                        <p:tgtEl>
                                          <p:spTgt spid="1277"/>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278"/>
                                        </p:tgtEl>
                                        <p:attrNameLst>
                                          <p:attrName>style.visibility</p:attrName>
                                        </p:attrNameLst>
                                      </p:cBhvr>
                                      <p:to>
                                        <p:strVal val="visible"/>
                                      </p:to>
                                    </p:set>
                                    <p:anim calcmode="lin" valueType="num">
                                      <p:cBhvr additive="base">
                                        <p:cTn id="85" dur="500"/>
                                        <p:tgtEl>
                                          <p:spTgt spid="1278"/>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279"/>
                                        </p:tgtEl>
                                        <p:attrNameLst>
                                          <p:attrName>style.visibility</p:attrName>
                                        </p:attrNameLst>
                                      </p:cBhvr>
                                      <p:to>
                                        <p:strVal val="visible"/>
                                      </p:to>
                                    </p:set>
                                    <p:anim calcmode="lin" valueType="num">
                                      <p:cBhvr additive="base">
                                        <p:cTn id="88" dur="500"/>
                                        <p:tgtEl>
                                          <p:spTgt spid="12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cxnSp>
        <p:nvCxnSpPr>
          <p:cNvPr id="1286" name="Google Shape;1286;p38"/>
          <p:cNvCxnSpPr/>
          <p:nvPr/>
        </p:nvCxnSpPr>
        <p:spPr>
          <a:xfrm>
            <a:off x="2140381" y="8874462"/>
            <a:ext cx="10153650" cy="0"/>
          </a:xfrm>
          <a:prstGeom prst="straightConnector1">
            <a:avLst/>
          </a:prstGeom>
          <a:noFill/>
          <a:ln w="25400" cap="flat" cmpd="sng">
            <a:solidFill>
              <a:srgbClr val="E6E5E5">
                <a:alpha val="59607"/>
              </a:srgbClr>
            </a:solidFill>
            <a:prstDash val="solid"/>
            <a:miter lim="800000"/>
            <a:headEnd type="none" w="sm" len="sm"/>
            <a:tailEnd type="none" w="sm" len="sm"/>
          </a:ln>
        </p:spPr>
      </p:cxnSp>
      <p:cxnSp>
        <p:nvCxnSpPr>
          <p:cNvPr id="1287" name="Google Shape;1287;p38"/>
          <p:cNvCxnSpPr/>
          <p:nvPr/>
        </p:nvCxnSpPr>
        <p:spPr>
          <a:xfrm>
            <a:off x="2141573" y="7882414"/>
            <a:ext cx="10153650" cy="1191"/>
          </a:xfrm>
          <a:prstGeom prst="straightConnector1">
            <a:avLst/>
          </a:prstGeom>
          <a:noFill/>
          <a:ln w="25400" cap="flat" cmpd="sng">
            <a:solidFill>
              <a:srgbClr val="E6E5E5">
                <a:alpha val="59607"/>
              </a:srgbClr>
            </a:solidFill>
            <a:prstDash val="solid"/>
            <a:miter lim="800000"/>
            <a:headEnd type="none" w="sm" len="sm"/>
            <a:tailEnd type="none" w="sm" len="sm"/>
          </a:ln>
        </p:spPr>
      </p:cxnSp>
      <p:cxnSp>
        <p:nvCxnSpPr>
          <p:cNvPr id="1288" name="Google Shape;1288;p38"/>
          <p:cNvCxnSpPr/>
          <p:nvPr/>
        </p:nvCxnSpPr>
        <p:spPr>
          <a:xfrm>
            <a:off x="2141573" y="6835581"/>
            <a:ext cx="10153650" cy="0"/>
          </a:xfrm>
          <a:prstGeom prst="straightConnector1">
            <a:avLst/>
          </a:prstGeom>
          <a:noFill/>
          <a:ln w="25400" cap="flat" cmpd="sng">
            <a:solidFill>
              <a:srgbClr val="E6E5E5">
                <a:alpha val="59607"/>
              </a:srgbClr>
            </a:solidFill>
            <a:prstDash val="solid"/>
            <a:miter lim="800000"/>
            <a:headEnd type="none" w="sm" len="sm"/>
            <a:tailEnd type="none" w="sm" len="sm"/>
          </a:ln>
        </p:spPr>
      </p:cxnSp>
      <p:cxnSp>
        <p:nvCxnSpPr>
          <p:cNvPr id="1289" name="Google Shape;1289;p38"/>
          <p:cNvCxnSpPr/>
          <p:nvPr/>
        </p:nvCxnSpPr>
        <p:spPr>
          <a:xfrm>
            <a:off x="2141573" y="5768503"/>
            <a:ext cx="10153650" cy="0"/>
          </a:xfrm>
          <a:prstGeom prst="straightConnector1">
            <a:avLst/>
          </a:prstGeom>
          <a:noFill/>
          <a:ln w="25400" cap="flat" cmpd="sng">
            <a:solidFill>
              <a:srgbClr val="E6E5E5">
                <a:alpha val="59607"/>
              </a:srgbClr>
            </a:solidFill>
            <a:prstDash val="solid"/>
            <a:miter lim="800000"/>
            <a:headEnd type="none" w="sm" len="sm"/>
            <a:tailEnd type="none" w="sm" len="sm"/>
          </a:ln>
        </p:spPr>
      </p:cxnSp>
      <p:cxnSp>
        <p:nvCxnSpPr>
          <p:cNvPr id="1290" name="Google Shape;1290;p38"/>
          <p:cNvCxnSpPr/>
          <p:nvPr/>
        </p:nvCxnSpPr>
        <p:spPr>
          <a:xfrm>
            <a:off x="2141573" y="4720480"/>
            <a:ext cx="10153650" cy="0"/>
          </a:xfrm>
          <a:prstGeom prst="straightConnector1">
            <a:avLst/>
          </a:prstGeom>
          <a:noFill/>
          <a:ln w="25400" cap="flat" cmpd="sng">
            <a:solidFill>
              <a:srgbClr val="E6E5E5">
                <a:alpha val="59607"/>
              </a:srgbClr>
            </a:solidFill>
            <a:prstDash val="solid"/>
            <a:miter lim="800000"/>
            <a:headEnd type="none" w="sm" len="sm"/>
            <a:tailEnd type="none" w="sm" len="sm"/>
          </a:ln>
        </p:spPr>
      </p:cxnSp>
      <p:sp>
        <p:nvSpPr>
          <p:cNvPr id="1291" name="Google Shape;1291;p38"/>
          <p:cNvSpPr/>
          <p:nvPr/>
        </p:nvSpPr>
        <p:spPr>
          <a:xfrm>
            <a:off x="2153480" y="4656170"/>
            <a:ext cx="10133409" cy="4792323"/>
          </a:xfrm>
          <a:custGeom>
            <a:avLst/>
            <a:gdLst/>
            <a:ahLst/>
            <a:cxnLst/>
            <a:rect l="l" t="t" r="r" b="b"/>
            <a:pathLst>
              <a:path w="120000" h="120000" extrusionOk="0">
                <a:moveTo>
                  <a:pt x="16" y="0"/>
                </a:moveTo>
                <a:lnTo>
                  <a:pt x="16" y="102950"/>
                </a:lnTo>
                <a:cubicBezTo>
                  <a:pt x="16" y="102950"/>
                  <a:pt x="-799" y="120000"/>
                  <a:pt x="8769" y="120000"/>
                </a:cubicBezTo>
                <a:cubicBezTo>
                  <a:pt x="18338" y="120000"/>
                  <a:pt x="119999" y="119916"/>
                  <a:pt x="119999" y="119916"/>
                </a:cubicBezTo>
              </a:path>
            </a:pathLst>
          </a:custGeom>
          <a:noFill/>
          <a:ln w="25400" cap="flat" cmpd="sng">
            <a:solidFill>
              <a:srgbClr val="CDCCCC"/>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92" name="Google Shape;1292;p38"/>
          <p:cNvSpPr/>
          <p:nvPr/>
        </p:nvSpPr>
        <p:spPr>
          <a:xfrm>
            <a:off x="1672467" y="8718587"/>
            <a:ext cx="291747" cy="31175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026">
                <a:solidFill>
                  <a:srgbClr val="495869"/>
                </a:solidFill>
                <a:latin typeface="Roboto"/>
                <a:ea typeface="Roboto"/>
                <a:cs typeface="Roboto"/>
                <a:sym typeface="Roboto"/>
              </a:rPr>
              <a:t>20</a:t>
            </a:r>
            <a:endParaRPr/>
          </a:p>
        </p:txBody>
      </p:sp>
      <p:sp>
        <p:nvSpPr>
          <p:cNvPr id="1293" name="Google Shape;1293;p38"/>
          <p:cNvSpPr/>
          <p:nvPr/>
        </p:nvSpPr>
        <p:spPr>
          <a:xfrm>
            <a:off x="1673657" y="7727729"/>
            <a:ext cx="291747" cy="31175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026">
                <a:solidFill>
                  <a:srgbClr val="495869"/>
                </a:solidFill>
                <a:latin typeface="Roboto"/>
                <a:ea typeface="Roboto"/>
                <a:cs typeface="Roboto"/>
                <a:sym typeface="Roboto"/>
              </a:rPr>
              <a:t>40</a:t>
            </a:r>
            <a:endParaRPr/>
          </a:p>
        </p:txBody>
      </p:sp>
      <p:sp>
        <p:nvSpPr>
          <p:cNvPr id="1294" name="Google Shape;1294;p38"/>
          <p:cNvSpPr/>
          <p:nvPr/>
        </p:nvSpPr>
        <p:spPr>
          <a:xfrm>
            <a:off x="1673657" y="6736871"/>
            <a:ext cx="291747" cy="31175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026">
                <a:solidFill>
                  <a:srgbClr val="495869"/>
                </a:solidFill>
                <a:latin typeface="Roboto"/>
                <a:ea typeface="Roboto"/>
                <a:cs typeface="Roboto"/>
                <a:sym typeface="Roboto"/>
              </a:rPr>
              <a:t>60</a:t>
            </a:r>
            <a:endParaRPr/>
          </a:p>
        </p:txBody>
      </p:sp>
      <p:sp>
        <p:nvSpPr>
          <p:cNvPr id="1295" name="Google Shape;1295;p38"/>
          <p:cNvSpPr/>
          <p:nvPr/>
        </p:nvSpPr>
        <p:spPr>
          <a:xfrm>
            <a:off x="1673657" y="5746013"/>
            <a:ext cx="291747" cy="31175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026">
                <a:solidFill>
                  <a:srgbClr val="495869"/>
                </a:solidFill>
                <a:latin typeface="Roboto"/>
                <a:ea typeface="Roboto"/>
                <a:cs typeface="Roboto"/>
                <a:sym typeface="Roboto"/>
              </a:rPr>
              <a:t>80</a:t>
            </a:r>
            <a:endParaRPr/>
          </a:p>
        </p:txBody>
      </p:sp>
      <p:sp>
        <p:nvSpPr>
          <p:cNvPr id="1296" name="Google Shape;1296;p38"/>
          <p:cNvSpPr/>
          <p:nvPr/>
        </p:nvSpPr>
        <p:spPr>
          <a:xfrm>
            <a:off x="1609364" y="4755154"/>
            <a:ext cx="437620" cy="31175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026">
                <a:solidFill>
                  <a:srgbClr val="495869"/>
                </a:solidFill>
                <a:latin typeface="Roboto"/>
                <a:ea typeface="Roboto"/>
                <a:cs typeface="Roboto"/>
                <a:sym typeface="Roboto"/>
              </a:rPr>
              <a:t>100</a:t>
            </a:r>
            <a:endParaRPr/>
          </a:p>
        </p:txBody>
      </p:sp>
      <p:sp>
        <p:nvSpPr>
          <p:cNvPr id="1297" name="Google Shape;1297;p38"/>
          <p:cNvSpPr/>
          <p:nvPr/>
        </p:nvSpPr>
        <p:spPr>
          <a:xfrm>
            <a:off x="2902382" y="4653788"/>
            <a:ext cx="952500" cy="4582718"/>
          </a:xfrm>
          <a:prstGeom prst="roundRect">
            <a:avLst>
              <a:gd name="adj" fmla="val 50000"/>
            </a:avLst>
          </a:prstGeom>
          <a:solidFill>
            <a:srgbClr val="E6E6E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98" name="Google Shape;1298;p38"/>
          <p:cNvSpPr/>
          <p:nvPr/>
        </p:nvSpPr>
        <p:spPr>
          <a:xfrm>
            <a:off x="4407332" y="4653788"/>
            <a:ext cx="952500" cy="4582718"/>
          </a:xfrm>
          <a:prstGeom prst="roundRect">
            <a:avLst>
              <a:gd name="adj" fmla="val 50000"/>
            </a:avLst>
          </a:prstGeom>
          <a:solidFill>
            <a:srgbClr val="E6E6E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99" name="Google Shape;1299;p38"/>
          <p:cNvSpPr/>
          <p:nvPr/>
        </p:nvSpPr>
        <p:spPr>
          <a:xfrm>
            <a:off x="5950382" y="4653788"/>
            <a:ext cx="952500" cy="4582718"/>
          </a:xfrm>
          <a:prstGeom prst="roundRect">
            <a:avLst>
              <a:gd name="adj" fmla="val 50000"/>
            </a:avLst>
          </a:prstGeom>
          <a:solidFill>
            <a:srgbClr val="E6E6E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0" name="Google Shape;1300;p38"/>
          <p:cNvSpPr/>
          <p:nvPr/>
        </p:nvSpPr>
        <p:spPr>
          <a:xfrm>
            <a:off x="7474382" y="4653788"/>
            <a:ext cx="952500" cy="4582718"/>
          </a:xfrm>
          <a:prstGeom prst="roundRect">
            <a:avLst>
              <a:gd name="adj" fmla="val 50000"/>
            </a:avLst>
          </a:prstGeom>
          <a:solidFill>
            <a:srgbClr val="E6E6E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1" name="Google Shape;1301;p38"/>
          <p:cNvSpPr/>
          <p:nvPr/>
        </p:nvSpPr>
        <p:spPr>
          <a:xfrm>
            <a:off x="9007907" y="4653788"/>
            <a:ext cx="952500" cy="4582718"/>
          </a:xfrm>
          <a:prstGeom prst="roundRect">
            <a:avLst>
              <a:gd name="adj" fmla="val 50000"/>
            </a:avLst>
          </a:prstGeom>
          <a:solidFill>
            <a:srgbClr val="E6E6E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2" name="Google Shape;1302;p38"/>
          <p:cNvSpPr/>
          <p:nvPr/>
        </p:nvSpPr>
        <p:spPr>
          <a:xfrm>
            <a:off x="10550957" y="4653788"/>
            <a:ext cx="952500" cy="4582718"/>
          </a:xfrm>
          <a:prstGeom prst="roundRect">
            <a:avLst>
              <a:gd name="adj" fmla="val 50000"/>
            </a:avLst>
          </a:prstGeom>
          <a:solidFill>
            <a:srgbClr val="E6E6E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3" name="Google Shape;1303;p38"/>
          <p:cNvSpPr/>
          <p:nvPr/>
        </p:nvSpPr>
        <p:spPr>
          <a:xfrm>
            <a:off x="2984837" y="6968966"/>
            <a:ext cx="781050" cy="781253"/>
          </a:xfrm>
          <a:prstGeom prst="ellipse">
            <a:avLst/>
          </a:prstGeom>
          <a:solidFill>
            <a:schemeClr val="accent1"/>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4" name="Google Shape;1304;p38"/>
          <p:cNvSpPr/>
          <p:nvPr/>
        </p:nvSpPr>
        <p:spPr>
          <a:xfrm>
            <a:off x="3340532" y="7569197"/>
            <a:ext cx="85725" cy="1667309"/>
          </a:xfrm>
          <a:prstGeom prst="roundRect">
            <a:avLst>
              <a:gd name="adj" fmla="val 50000"/>
            </a:avLst>
          </a:prstGeom>
          <a:solidFill>
            <a:schemeClr val="accent1"/>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5" name="Google Shape;1305;p38"/>
          <p:cNvSpPr/>
          <p:nvPr/>
        </p:nvSpPr>
        <p:spPr>
          <a:xfrm>
            <a:off x="3283382" y="9350836"/>
            <a:ext cx="209550" cy="209605"/>
          </a:xfrm>
          <a:prstGeom prst="ellipse">
            <a:avLst/>
          </a:prstGeom>
          <a:solidFill>
            <a:schemeClr val="accent1"/>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6" name="Google Shape;1306;p38"/>
          <p:cNvSpPr/>
          <p:nvPr/>
        </p:nvSpPr>
        <p:spPr>
          <a:xfrm>
            <a:off x="4465988" y="5720778"/>
            <a:ext cx="781050" cy="781253"/>
          </a:xfrm>
          <a:prstGeom prst="ellipse">
            <a:avLst/>
          </a:prstGeom>
          <a:solidFill>
            <a:schemeClr val="accent2"/>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7" name="Google Shape;1307;p38"/>
          <p:cNvSpPr/>
          <p:nvPr/>
        </p:nvSpPr>
        <p:spPr>
          <a:xfrm>
            <a:off x="4835957" y="6438840"/>
            <a:ext cx="85725" cy="2797667"/>
          </a:xfrm>
          <a:prstGeom prst="roundRect">
            <a:avLst>
              <a:gd name="adj" fmla="val 50000"/>
            </a:avLst>
          </a:prstGeom>
          <a:solidFill>
            <a:schemeClr val="accent2"/>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8" name="Google Shape;1308;p38"/>
          <p:cNvSpPr/>
          <p:nvPr/>
        </p:nvSpPr>
        <p:spPr>
          <a:xfrm>
            <a:off x="4778807" y="9350836"/>
            <a:ext cx="209550" cy="209605"/>
          </a:xfrm>
          <a:prstGeom prst="ellipse">
            <a:avLst/>
          </a:prstGeom>
          <a:solidFill>
            <a:schemeClr val="accent2"/>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09" name="Google Shape;1309;p38"/>
          <p:cNvSpPr/>
          <p:nvPr/>
        </p:nvSpPr>
        <p:spPr>
          <a:xfrm>
            <a:off x="6045632" y="6578339"/>
            <a:ext cx="781050" cy="781253"/>
          </a:xfrm>
          <a:prstGeom prst="ellipse">
            <a:avLst/>
          </a:prstGeom>
          <a:solidFill>
            <a:schemeClr val="accent3"/>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0" name="Google Shape;1310;p38"/>
          <p:cNvSpPr/>
          <p:nvPr/>
        </p:nvSpPr>
        <p:spPr>
          <a:xfrm>
            <a:off x="6398057" y="7388175"/>
            <a:ext cx="85725" cy="1857859"/>
          </a:xfrm>
          <a:prstGeom prst="roundRect">
            <a:avLst>
              <a:gd name="adj" fmla="val 50000"/>
            </a:avLst>
          </a:prstGeom>
          <a:solidFill>
            <a:schemeClr val="accent3"/>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1" name="Google Shape;1311;p38"/>
          <p:cNvSpPr/>
          <p:nvPr/>
        </p:nvSpPr>
        <p:spPr>
          <a:xfrm>
            <a:off x="6340907" y="9350836"/>
            <a:ext cx="209550" cy="209605"/>
          </a:xfrm>
          <a:prstGeom prst="ellipse">
            <a:avLst/>
          </a:prstGeom>
          <a:solidFill>
            <a:schemeClr val="accent3"/>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2" name="Google Shape;1312;p38"/>
          <p:cNvSpPr/>
          <p:nvPr/>
        </p:nvSpPr>
        <p:spPr>
          <a:xfrm>
            <a:off x="7550582" y="5911416"/>
            <a:ext cx="781050" cy="781253"/>
          </a:xfrm>
          <a:prstGeom prst="ellipse">
            <a:avLst/>
          </a:prstGeom>
          <a:solidFill>
            <a:schemeClr val="accent4"/>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3" name="Google Shape;1313;p38"/>
          <p:cNvSpPr/>
          <p:nvPr/>
        </p:nvSpPr>
        <p:spPr>
          <a:xfrm>
            <a:off x="7903006" y="6121020"/>
            <a:ext cx="85725" cy="3115486"/>
          </a:xfrm>
          <a:prstGeom prst="roundRect">
            <a:avLst>
              <a:gd name="adj" fmla="val 50000"/>
            </a:avLst>
          </a:prstGeom>
          <a:solidFill>
            <a:schemeClr val="accent4"/>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4" name="Google Shape;1314;p38"/>
          <p:cNvSpPr/>
          <p:nvPr/>
        </p:nvSpPr>
        <p:spPr>
          <a:xfrm>
            <a:off x="7845857" y="9350836"/>
            <a:ext cx="209550" cy="209605"/>
          </a:xfrm>
          <a:prstGeom prst="ellipse">
            <a:avLst/>
          </a:prstGeom>
          <a:solidFill>
            <a:schemeClr val="accent4"/>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5" name="Google Shape;1315;p38"/>
          <p:cNvSpPr/>
          <p:nvPr/>
        </p:nvSpPr>
        <p:spPr>
          <a:xfrm>
            <a:off x="9103157" y="5273074"/>
            <a:ext cx="781050" cy="781253"/>
          </a:xfrm>
          <a:prstGeom prst="ellipse">
            <a:avLst/>
          </a:prstGeom>
          <a:solidFill>
            <a:schemeClr val="accent5"/>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6" name="Google Shape;1316;p38"/>
          <p:cNvSpPr/>
          <p:nvPr/>
        </p:nvSpPr>
        <p:spPr>
          <a:xfrm>
            <a:off x="9455582" y="5673228"/>
            <a:ext cx="85725" cy="3563278"/>
          </a:xfrm>
          <a:prstGeom prst="roundRect">
            <a:avLst>
              <a:gd name="adj" fmla="val 50000"/>
            </a:avLst>
          </a:prstGeom>
          <a:solidFill>
            <a:schemeClr val="accent5"/>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7" name="Google Shape;1317;p38"/>
          <p:cNvSpPr/>
          <p:nvPr/>
        </p:nvSpPr>
        <p:spPr>
          <a:xfrm>
            <a:off x="9398432" y="9350836"/>
            <a:ext cx="209550" cy="209605"/>
          </a:xfrm>
          <a:prstGeom prst="ellipse">
            <a:avLst/>
          </a:prstGeom>
          <a:solidFill>
            <a:schemeClr val="accent5"/>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8" name="Google Shape;1318;p38"/>
          <p:cNvSpPr/>
          <p:nvPr/>
        </p:nvSpPr>
        <p:spPr>
          <a:xfrm>
            <a:off x="10627157" y="5911416"/>
            <a:ext cx="781050" cy="781253"/>
          </a:xfrm>
          <a:prstGeom prst="ellipse">
            <a:avLst/>
          </a:prstGeom>
          <a:solidFill>
            <a:schemeClr val="accent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19" name="Google Shape;1319;p38"/>
          <p:cNvSpPr/>
          <p:nvPr/>
        </p:nvSpPr>
        <p:spPr>
          <a:xfrm>
            <a:off x="10979582" y="6121020"/>
            <a:ext cx="85725" cy="3115486"/>
          </a:xfrm>
          <a:prstGeom prst="roundRect">
            <a:avLst>
              <a:gd name="adj" fmla="val 50000"/>
            </a:avLst>
          </a:prstGeom>
          <a:solidFill>
            <a:schemeClr val="accent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20" name="Google Shape;1320;p38"/>
          <p:cNvSpPr/>
          <p:nvPr/>
        </p:nvSpPr>
        <p:spPr>
          <a:xfrm>
            <a:off x="10922432" y="9350836"/>
            <a:ext cx="209550" cy="209605"/>
          </a:xfrm>
          <a:prstGeom prst="ellipse">
            <a:avLst/>
          </a:prstGeom>
          <a:solidFill>
            <a:schemeClr val="accent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21" name="Google Shape;1321;p38"/>
          <p:cNvSpPr/>
          <p:nvPr/>
        </p:nvSpPr>
        <p:spPr>
          <a:xfrm>
            <a:off x="3099120" y="7194190"/>
            <a:ext cx="482504"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lt1"/>
                </a:solidFill>
                <a:latin typeface="Roboto"/>
                <a:ea typeface="Roboto"/>
                <a:cs typeface="Roboto"/>
                <a:sym typeface="Roboto"/>
              </a:rPr>
              <a:t>43%</a:t>
            </a:r>
            <a:endParaRPr/>
          </a:p>
        </p:txBody>
      </p:sp>
      <p:sp>
        <p:nvSpPr>
          <p:cNvPr id="1322" name="Google Shape;1322;p38"/>
          <p:cNvSpPr/>
          <p:nvPr/>
        </p:nvSpPr>
        <p:spPr>
          <a:xfrm>
            <a:off x="4589798" y="5936474"/>
            <a:ext cx="482504"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lt1"/>
                </a:solidFill>
                <a:latin typeface="Roboto"/>
                <a:ea typeface="Roboto"/>
                <a:cs typeface="Roboto"/>
                <a:sym typeface="Roboto"/>
              </a:rPr>
              <a:t>76%</a:t>
            </a:r>
            <a:endParaRPr/>
          </a:p>
        </p:txBody>
      </p:sp>
      <p:sp>
        <p:nvSpPr>
          <p:cNvPr id="1323" name="Google Shape;1323;p38"/>
          <p:cNvSpPr/>
          <p:nvPr/>
        </p:nvSpPr>
        <p:spPr>
          <a:xfrm>
            <a:off x="6178966" y="6794035"/>
            <a:ext cx="482504"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lt1"/>
                </a:solidFill>
                <a:latin typeface="Roboto"/>
                <a:ea typeface="Roboto"/>
                <a:cs typeface="Roboto"/>
                <a:sym typeface="Roboto"/>
              </a:rPr>
              <a:t>54%</a:t>
            </a:r>
            <a:endParaRPr/>
          </a:p>
        </p:txBody>
      </p:sp>
      <p:sp>
        <p:nvSpPr>
          <p:cNvPr id="1324" name="Google Shape;1324;p38"/>
          <p:cNvSpPr/>
          <p:nvPr/>
        </p:nvSpPr>
        <p:spPr>
          <a:xfrm>
            <a:off x="7655342" y="6117584"/>
            <a:ext cx="482504"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lt1"/>
                </a:solidFill>
                <a:latin typeface="Roboto"/>
                <a:ea typeface="Roboto"/>
                <a:cs typeface="Roboto"/>
                <a:sym typeface="Roboto"/>
              </a:rPr>
              <a:t>63%</a:t>
            </a:r>
            <a:endParaRPr/>
          </a:p>
        </p:txBody>
      </p:sp>
      <p:sp>
        <p:nvSpPr>
          <p:cNvPr id="1325" name="Google Shape;1325;p38"/>
          <p:cNvSpPr/>
          <p:nvPr/>
        </p:nvSpPr>
        <p:spPr>
          <a:xfrm>
            <a:off x="9207916" y="5498298"/>
            <a:ext cx="482504"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lt1"/>
                </a:solidFill>
                <a:latin typeface="Roboto"/>
                <a:ea typeface="Roboto"/>
                <a:cs typeface="Roboto"/>
                <a:sym typeface="Roboto"/>
              </a:rPr>
              <a:t>87%</a:t>
            </a:r>
            <a:endParaRPr/>
          </a:p>
        </p:txBody>
      </p:sp>
      <p:sp>
        <p:nvSpPr>
          <p:cNvPr id="1326" name="Google Shape;1326;p38"/>
          <p:cNvSpPr/>
          <p:nvPr/>
        </p:nvSpPr>
        <p:spPr>
          <a:xfrm>
            <a:off x="10741442" y="6127112"/>
            <a:ext cx="482504" cy="31175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26">
                <a:solidFill>
                  <a:schemeClr val="lt1"/>
                </a:solidFill>
                <a:latin typeface="Roboto"/>
                <a:ea typeface="Roboto"/>
                <a:cs typeface="Roboto"/>
                <a:sym typeface="Roboto"/>
              </a:rPr>
              <a:t>66%</a:t>
            </a:r>
            <a:endParaRPr/>
          </a:p>
        </p:txBody>
      </p:sp>
      <p:sp>
        <p:nvSpPr>
          <p:cNvPr id="1327" name="Google Shape;1327;p38"/>
          <p:cNvSpPr/>
          <p:nvPr/>
        </p:nvSpPr>
        <p:spPr>
          <a:xfrm>
            <a:off x="2730750" y="9617605"/>
            <a:ext cx="1300605" cy="93736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1970</a:t>
            </a:r>
            <a:endParaRPr/>
          </a:p>
          <a:p>
            <a:pPr marL="0" marR="0" lvl="0" indent="0" algn="ctr" rtl="0">
              <a:spcBef>
                <a:spcPts val="0"/>
              </a:spcBef>
              <a:spcAft>
                <a:spcPts val="0"/>
              </a:spcAft>
              <a:buNone/>
            </a:pPr>
            <a:r>
              <a:rPr lang="en-US" sz="1575">
                <a:solidFill>
                  <a:schemeClr val="dk1"/>
                </a:solidFill>
                <a:latin typeface="Roboto"/>
                <a:ea typeface="Roboto"/>
                <a:cs typeface="Roboto"/>
                <a:sym typeface="Roboto"/>
              </a:rPr>
              <a:t>Your title</a:t>
            </a:r>
            <a:endParaRPr/>
          </a:p>
        </p:txBody>
      </p:sp>
      <p:sp>
        <p:nvSpPr>
          <p:cNvPr id="1328" name="Google Shape;1328;p38"/>
          <p:cNvSpPr/>
          <p:nvPr/>
        </p:nvSpPr>
        <p:spPr>
          <a:xfrm>
            <a:off x="4185557" y="9617605"/>
            <a:ext cx="1388613" cy="107108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1980</a:t>
            </a:r>
            <a:endParaRPr/>
          </a:p>
          <a:p>
            <a:pPr marL="0" marR="0" lvl="0" indent="0" algn="ctr" rtl="0">
              <a:spcBef>
                <a:spcPts val="0"/>
              </a:spcBef>
              <a:spcAft>
                <a:spcPts val="0"/>
              </a:spcAft>
              <a:buNone/>
            </a:pPr>
            <a:r>
              <a:rPr lang="en-US" sz="1575">
                <a:solidFill>
                  <a:schemeClr val="dk1"/>
                </a:solidFill>
                <a:latin typeface="Roboto"/>
                <a:ea typeface="Roboto"/>
                <a:cs typeface="Roboto"/>
                <a:sym typeface="Roboto"/>
              </a:rPr>
              <a:t>Your title</a:t>
            </a:r>
            <a:endParaRPr/>
          </a:p>
        </p:txBody>
      </p:sp>
      <p:sp>
        <p:nvSpPr>
          <p:cNvPr id="1329" name="Google Shape;1329;p38"/>
          <p:cNvSpPr/>
          <p:nvPr/>
        </p:nvSpPr>
        <p:spPr>
          <a:xfrm>
            <a:off x="5754845" y="9617605"/>
            <a:ext cx="1388613" cy="107108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1993</a:t>
            </a:r>
            <a:endParaRPr/>
          </a:p>
          <a:p>
            <a:pPr marL="0" marR="0" lvl="0" indent="0" algn="ctr" rtl="0">
              <a:spcBef>
                <a:spcPts val="0"/>
              </a:spcBef>
              <a:spcAft>
                <a:spcPts val="0"/>
              </a:spcAft>
              <a:buNone/>
            </a:pPr>
            <a:r>
              <a:rPr lang="en-US" sz="1575">
                <a:solidFill>
                  <a:schemeClr val="dk1"/>
                </a:solidFill>
                <a:latin typeface="Roboto"/>
                <a:ea typeface="Roboto"/>
                <a:cs typeface="Roboto"/>
                <a:sym typeface="Roboto"/>
              </a:rPr>
              <a:t>Your title</a:t>
            </a:r>
            <a:endParaRPr/>
          </a:p>
        </p:txBody>
      </p:sp>
      <p:sp>
        <p:nvSpPr>
          <p:cNvPr id="1330" name="Google Shape;1330;p38"/>
          <p:cNvSpPr/>
          <p:nvPr/>
        </p:nvSpPr>
        <p:spPr>
          <a:xfrm>
            <a:off x="7271656" y="9617605"/>
            <a:ext cx="1388613" cy="107108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2002</a:t>
            </a:r>
            <a:endParaRPr/>
          </a:p>
          <a:p>
            <a:pPr marL="0" marR="0" lvl="0" indent="0" algn="ctr" rtl="0">
              <a:spcBef>
                <a:spcPts val="0"/>
              </a:spcBef>
              <a:spcAft>
                <a:spcPts val="0"/>
              </a:spcAft>
              <a:buNone/>
            </a:pPr>
            <a:r>
              <a:rPr lang="en-US" sz="1575">
                <a:solidFill>
                  <a:schemeClr val="dk1"/>
                </a:solidFill>
                <a:latin typeface="Roboto"/>
                <a:ea typeface="Roboto"/>
                <a:cs typeface="Roboto"/>
                <a:sym typeface="Roboto"/>
              </a:rPr>
              <a:t>Your title</a:t>
            </a:r>
            <a:endParaRPr/>
          </a:p>
        </p:txBody>
      </p:sp>
      <p:sp>
        <p:nvSpPr>
          <p:cNvPr id="1331" name="Google Shape;1331;p38"/>
          <p:cNvSpPr/>
          <p:nvPr/>
        </p:nvSpPr>
        <p:spPr>
          <a:xfrm>
            <a:off x="8829085" y="9617605"/>
            <a:ext cx="1388613" cy="107108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2008</a:t>
            </a:r>
            <a:endParaRPr/>
          </a:p>
          <a:p>
            <a:pPr marL="0" marR="0" lvl="0" indent="0" algn="ctr" rtl="0">
              <a:spcBef>
                <a:spcPts val="0"/>
              </a:spcBef>
              <a:spcAft>
                <a:spcPts val="0"/>
              </a:spcAft>
              <a:buNone/>
            </a:pPr>
            <a:r>
              <a:rPr lang="en-US" sz="1575">
                <a:solidFill>
                  <a:schemeClr val="dk1"/>
                </a:solidFill>
                <a:latin typeface="Roboto"/>
                <a:ea typeface="Roboto"/>
                <a:cs typeface="Roboto"/>
                <a:sym typeface="Roboto"/>
              </a:rPr>
              <a:t>Your title</a:t>
            </a:r>
            <a:endParaRPr/>
          </a:p>
        </p:txBody>
      </p:sp>
      <p:sp>
        <p:nvSpPr>
          <p:cNvPr id="1332" name="Google Shape;1332;p38"/>
          <p:cNvSpPr/>
          <p:nvPr/>
        </p:nvSpPr>
        <p:spPr>
          <a:xfrm>
            <a:off x="10348232" y="9617605"/>
            <a:ext cx="1388613" cy="107108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26">
                <a:solidFill>
                  <a:schemeClr val="dk1"/>
                </a:solidFill>
                <a:latin typeface="Roboto"/>
                <a:ea typeface="Roboto"/>
                <a:cs typeface="Roboto"/>
                <a:sym typeface="Roboto"/>
              </a:rPr>
              <a:t>2015</a:t>
            </a:r>
            <a:endParaRPr/>
          </a:p>
          <a:p>
            <a:pPr marL="0" marR="0" lvl="0" indent="0" algn="ctr" rtl="0">
              <a:spcBef>
                <a:spcPts val="0"/>
              </a:spcBef>
              <a:spcAft>
                <a:spcPts val="0"/>
              </a:spcAft>
              <a:buNone/>
            </a:pPr>
            <a:r>
              <a:rPr lang="en-US" sz="1575">
                <a:solidFill>
                  <a:schemeClr val="dk1"/>
                </a:solidFill>
                <a:latin typeface="Roboto"/>
                <a:ea typeface="Roboto"/>
                <a:cs typeface="Roboto"/>
                <a:sym typeface="Roboto"/>
              </a:rPr>
              <a:t>Your title</a:t>
            </a:r>
            <a:endParaRPr/>
          </a:p>
        </p:txBody>
      </p:sp>
      <p:sp>
        <p:nvSpPr>
          <p:cNvPr id="1333" name="Google Shape;1333;p38"/>
          <p:cNvSpPr/>
          <p:nvPr/>
        </p:nvSpPr>
        <p:spPr>
          <a:xfrm>
            <a:off x="13145067" y="9075129"/>
            <a:ext cx="209550" cy="209605"/>
          </a:xfrm>
          <a:prstGeom prst="ellipse">
            <a:avLst/>
          </a:prstGeom>
          <a:solidFill>
            <a:schemeClr val="accent6"/>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34" name="Google Shape;1334;p38"/>
          <p:cNvSpPr/>
          <p:nvPr/>
        </p:nvSpPr>
        <p:spPr>
          <a:xfrm>
            <a:off x="13337902" y="9256597"/>
            <a:ext cx="3328945" cy="440193"/>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a:t>
            </a:r>
            <a:endParaRPr sz="1650">
              <a:solidFill>
                <a:schemeClr val="dk1"/>
              </a:solidFill>
              <a:latin typeface="Roboto"/>
              <a:ea typeface="Roboto"/>
              <a:cs typeface="Roboto"/>
              <a:sym typeface="Roboto"/>
            </a:endParaRPr>
          </a:p>
        </p:txBody>
      </p:sp>
      <p:sp>
        <p:nvSpPr>
          <p:cNvPr id="1335" name="Google Shape;1335;p38"/>
          <p:cNvSpPr/>
          <p:nvPr/>
        </p:nvSpPr>
        <p:spPr>
          <a:xfrm>
            <a:off x="13331966" y="8860732"/>
            <a:ext cx="1240420"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Delivery</a:t>
            </a:r>
            <a:endParaRPr/>
          </a:p>
        </p:txBody>
      </p:sp>
      <p:sp>
        <p:nvSpPr>
          <p:cNvPr id="1336" name="Google Shape;1336;p38"/>
          <p:cNvSpPr/>
          <p:nvPr/>
        </p:nvSpPr>
        <p:spPr>
          <a:xfrm>
            <a:off x="13145067" y="8219693"/>
            <a:ext cx="209550" cy="209605"/>
          </a:xfrm>
          <a:prstGeom prst="ellipse">
            <a:avLst/>
          </a:prstGeom>
          <a:solidFill>
            <a:schemeClr val="accent5"/>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37" name="Google Shape;1337;p38"/>
          <p:cNvSpPr/>
          <p:nvPr/>
        </p:nvSpPr>
        <p:spPr>
          <a:xfrm>
            <a:off x="13337902" y="8401161"/>
            <a:ext cx="3328945" cy="440193"/>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a:t>
            </a:r>
            <a:endParaRPr sz="1650">
              <a:solidFill>
                <a:schemeClr val="dk1"/>
              </a:solidFill>
              <a:latin typeface="Roboto"/>
              <a:ea typeface="Roboto"/>
              <a:cs typeface="Roboto"/>
              <a:sym typeface="Roboto"/>
            </a:endParaRPr>
          </a:p>
        </p:txBody>
      </p:sp>
      <p:sp>
        <p:nvSpPr>
          <p:cNvPr id="1338" name="Google Shape;1338;p38"/>
          <p:cNvSpPr/>
          <p:nvPr/>
        </p:nvSpPr>
        <p:spPr>
          <a:xfrm>
            <a:off x="13331966" y="8005295"/>
            <a:ext cx="1064090"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Target</a:t>
            </a:r>
            <a:endParaRPr/>
          </a:p>
        </p:txBody>
      </p:sp>
      <p:sp>
        <p:nvSpPr>
          <p:cNvPr id="1339" name="Google Shape;1339;p38"/>
          <p:cNvSpPr/>
          <p:nvPr/>
        </p:nvSpPr>
        <p:spPr>
          <a:xfrm>
            <a:off x="13145067" y="5656310"/>
            <a:ext cx="209550" cy="209605"/>
          </a:xfrm>
          <a:prstGeom prst="ellipse">
            <a:avLst/>
          </a:prstGeom>
          <a:solidFill>
            <a:schemeClr val="accent2"/>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40" name="Google Shape;1340;p38"/>
          <p:cNvSpPr/>
          <p:nvPr/>
        </p:nvSpPr>
        <p:spPr>
          <a:xfrm>
            <a:off x="13337902" y="5837778"/>
            <a:ext cx="3328945" cy="440193"/>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a:t>
            </a:r>
            <a:endParaRPr sz="1650">
              <a:solidFill>
                <a:schemeClr val="dk1"/>
              </a:solidFill>
              <a:latin typeface="Roboto"/>
              <a:ea typeface="Roboto"/>
              <a:cs typeface="Roboto"/>
              <a:sym typeface="Roboto"/>
            </a:endParaRPr>
          </a:p>
        </p:txBody>
      </p:sp>
      <p:sp>
        <p:nvSpPr>
          <p:cNvPr id="1341" name="Google Shape;1341;p38"/>
          <p:cNvSpPr/>
          <p:nvPr/>
        </p:nvSpPr>
        <p:spPr>
          <a:xfrm>
            <a:off x="13331966" y="5441912"/>
            <a:ext cx="1274083"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Security</a:t>
            </a:r>
            <a:endParaRPr/>
          </a:p>
        </p:txBody>
      </p:sp>
      <p:sp>
        <p:nvSpPr>
          <p:cNvPr id="1342" name="Google Shape;1342;p38"/>
          <p:cNvSpPr/>
          <p:nvPr/>
        </p:nvSpPr>
        <p:spPr>
          <a:xfrm>
            <a:off x="13145067" y="4800873"/>
            <a:ext cx="209550" cy="209605"/>
          </a:xfrm>
          <a:prstGeom prst="ellipse">
            <a:avLst/>
          </a:prstGeom>
          <a:solidFill>
            <a:schemeClr val="accent1"/>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43" name="Google Shape;1343;p38"/>
          <p:cNvSpPr/>
          <p:nvPr/>
        </p:nvSpPr>
        <p:spPr>
          <a:xfrm>
            <a:off x="13337902" y="4982341"/>
            <a:ext cx="3328945" cy="440193"/>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a:t>
            </a:r>
            <a:endParaRPr sz="1650">
              <a:solidFill>
                <a:schemeClr val="dk1"/>
              </a:solidFill>
              <a:latin typeface="Roboto"/>
              <a:ea typeface="Roboto"/>
              <a:cs typeface="Roboto"/>
              <a:sym typeface="Roboto"/>
            </a:endParaRPr>
          </a:p>
        </p:txBody>
      </p:sp>
      <p:sp>
        <p:nvSpPr>
          <p:cNvPr id="1344" name="Google Shape;1344;p38"/>
          <p:cNvSpPr/>
          <p:nvPr/>
        </p:nvSpPr>
        <p:spPr>
          <a:xfrm>
            <a:off x="13331966" y="4586476"/>
            <a:ext cx="1653995"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Advertising</a:t>
            </a:r>
            <a:endParaRPr/>
          </a:p>
        </p:txBody>
      </p:sp>
      <p:sp>
        <p:nvSpPr>
          <p:cNvPr id="1345" name="Google Shape;1345;p38"/>
          <p:cNvSpPr/>
          <p:nvPr/>
        </p:nvSpPr>
        <p:spPr>
          <a:xfrm>
            <a:off x="13145067" y="7361962"/>
            <a:ext cx="209550" cy="209605"/>
          </a:xfrm>
          <a:prstGeom prst="ellipse">
            <a:avLst/>
          </a:prstGeom>
          <a:solidFill>
            <a:schemeClr val="accent4"/>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46" name="Google Shape;1346;p38"/>
          <p:cNvSpPr/>
          <p:nvPr/>
        </p:nvSpPr>
        <p:spPr>
          <a:xfrm>
            <a:off x="13337902" y="7543429"/>
            <a:ext cx="3328945" cy="440193"/>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a:t>
            </a:r>
            <a:endParaRPr sz="1650">
              <a:solidFill>
                <a:schemeClr val="dk1"/>
              </a:solidFill>
              <a:latin typeface="Roboto"/>
              <a:ea typeface="Roboto"/>
              <a:cs typeface="Roboto"/>
              <a:sym typeface="Roboto"/>
            </a:endParaRPr>
          </a:p>
        </p:txBody>
      </p:sp>
      <p:sp>
        <p:nvSpPr>
          <p:cNvPr id="1347" name="Google Shape;1347;p38"/>
          <p:cNvSpPr/>
          <p:nvPr/>
        </p:nvSpPr>
        <p:spPr>
          <a:xfrm>
            <a:off x="13331966" y="7147564"/>
            <a:ext cx="1839943"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Social Media</a:t>
            </a:r>
            <a:endParaRPr/>
          </a:p>
        </p:txBody>
      </p:sp>
      <p:sp>
        <p:nvSpPr>
          <p:cNvPr id="1348" name="Google Shape;1348;p38"/>
          <p:cNvSpPr/>
          <p:nvPr/>
        </p:nvSpPr>
        <p:spPr>
          <a:xfrm>
            <a:off x="13145067" y="6506525"/>
            <a:ext cx="209550" cy="209605"/>
          </a:xfrm>
          <a:prstGeom prst="ellipse">
            <a:avLst/>
          </a:prstGeom>
          <a:solidFill>
            <a:schemeClr val="accent3"/>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349" name="Google Shape;1349;p38"/>
          <p:cNvSpPr/>
          <p:nvPr/>
        </p:nvSpPr>
        <p:spPr>
          <a:xfrm>
            <a:off x="13337902" y="6687993"/>
            <a:ext cx="3328945" cy="440193"/>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a:t>
            </a:r>
            <a:endParaRPr sz="1650">
              <a:solidFill>
                <a:schemeClr val="dk1"/>
              </a:solidFill>
              <a:latin typeface="Roboto"/>
              <a:ea typeface="Roboto"/>
              <a:cs typeface="Roboto"/>
              <a:sym typeface="Roboto"/>
            </a:endParaRPr>
          </a:p>
        </p:txBody>
      </p:sp>
      <p:sp>
        <p:nvSpPr>
          <p:cNvPr id="1350" name="Google Shape;1350;p38"/>
          <p:cNvSpPr/>
          <p:nvPr/>
        </p:nvSpPr>
        <p:spPr>
          <a:xfrm>
            <a:off x="13331966" y="6292127"/>
            <a:ext cx="1242023" cy="520215"/>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101">
                <a:solidFill>
                  <a:schemeClr val="dk1"/>
                </a:solidFill>
                <a:latin typeface="Roboto"/>
                <a:ea typeface="Roboto"/>
                <a:cs typeface="Roboto"/>
                <a:sym typeface="Roboto"/>
              </a:rPr>
              <a:t>Finance</a:t>
            </a:r>
            <a:endParaRPr/>
          </a:p>
        </p:txBody>
      </p:sp>
      <p:sp>
        <p:nvSpPr>
          <p:cNvPr id="1351" name="Google Shape;1351;p38"/>
          <p:cNvSpPr/>
          <p:nvPr/>
        </p:nvSpPr>
        <p:spPr>
          <a:xfrm>
            <a:off x="5729701" y="1863674"/>
            <a:ext cx="6830461"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DATA DRIVEN CHART</a:t>
            </a:r>
            <a:endParaRPr sz="8000">
              <a:solidFill>
                <a:schemeClr val="dk2"/>
              </a:solidFill>
              <a:latin typeface="Arial"/>
              <a:ea typeface="Arial"/>
              <a:cs typeface="Arial"/>
              <a:sym typeface="Arial"/>
            </a:endParaRPr>
          </a:p>
        </p:txBody>
      </p:sp>
      <p:sp>
        <p:nvSpPr>
          <p:cNvPr id="1352" name="Google Shape;1352;p38"/>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86"/>
                                        </p:tgtEl>
                                        <p:attrNameLst>
                                          <p:attrName>style.visibility</p:attrName>
                                        </p:attrNameLst>
                                      </p:cBhvr>
                                      <p:to>
                                        <p:strVal val="visible"/>
                                      </p:to>
                                    </p:set>
                                    <p:anim calcmode="lin" valueType="num">
                                      <p:cBhvr additive="base">
                                        <p:cTn id="7" dur="500"/>
                                        <p:tgtEl>
                                          <p:spTgt spid="1286"/>
                                        </p:tgtEl>
                                        <p:attrNameLst>
                                          <p:attrName>ppt_w</p:attrName>
                                        </p:attrNameLst>
                                      </p:cBhvr>
                                      <p:tavLst>
                                        <p:tav tm="0">
                                          <p:val>
                                            <p:strVal val="0"/>
                                          </p:val>
                                        </p:tav>
                                        <p:tav tm="100000">
                                          <p:val>
                                            <p:strVal val="#ppt_w"/>
                                          </p:val>
                                        </p:tav>
                                      </p:tavLst>
                                    </p:anim>
                                    <p:anim calcmode="lin" valueType="num">
                                      <p:cBhvr additive="base">
                                        <p:cTn id="8" dur="500"/>
                                        <p:tgtEl>
                                          <p:spTgt spid="128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87"/>
                                        </p:tgtEl>
                                        <p:attrNameLst>
                                          <p:attrName>style.visibility</p:attrName>
                                        </p:attrNameLst>
                                      </p:cBhvr>
                                      <p:to>
                                        <p:strVal val="visible"/>
                                      </p:to>
                                    </p:set>
                                    <p:anim calcmode="lin" valueType="num">
                                      <p:cBhvr additive="base">
                                        <p:cTn id="11" dur="500"/>
                                        <p:tgtEl>
                                          <p:spTgt spid="1287"/>
                                        </p:tgtEl>
                                        <p:attrNameLst>
                                          <p:attrName>ppt_w</p:attrName>
                                        </p:attrNameLst>
                                      </p:cBhvr>
                                      <p:tavLst>
                                        <p:tav tm="0">
                                          <p:val>
                                            <p:strVal val="0"/>
                                          </p:val>
                                        </p:tav>
                                        <p:tav tm="100000">
                                          <p:val>
                                            <p:strVal val="#ppt_w"/>
                                          </p:val>
                                        </p:tav>
                                      </p:tavLst>
                                    </p:anim>
                                    <p:anim calcmode="lin" valueType="num">
                                      <p:cBhvr additive="base">
                                        <p:cTn id="12" dur="500"/>
                                        <p:tgtEl>
                                          <p:spTgt spid="1287"/>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288"/>
                                        </p:tgtEl>
                                        <p:attrNameLst>
                                          <p:attrName>style.visibility</p:attrName>
                                        </p:attrNameLst>
                                      </p:cBhvr>
                                      <p:to>
                                        <p:strVal val="visible"/>
                                      </p:to>
                                    </p:set>
                                    <p:anim calcmode="lin" valueType="num">
                                      <p:cBhvr additive="base">
                                        <p:cTn id="15" dur="500"/>
                                        <p:tgtEl>
                                          <p:spTgt spid="1288"/>
                                        </p:tgtEl>
                                        <p:attrNameLst>
                                          <p:attrName>ppt_w</p:attrName>
                                        </p:attrNameLst>
                                      </p:cBhvr>
                                      <p:tavLst>
                                        <p:tav tm="0">
                                          <p:val>
                                            <p:strVal val="0"/>
                                          </p:val>
                                        </p:tav>
                                        <p:tav tm="100000">
                                          <p:val>
                                            <p:strVal val="#ppt_w"/>
                                          </p:val>
                                        </p:tav>
                                      </p:tavLst>
                                    </p:anim>
                                    <p:anim calcmode="lin" valueType="num">
                                      <p:cBhvr additive="base">
                                        <p:cTn id="16" dur="500"/>
                                        <p:tgtEl>
                                          <p:spTgt spid="1288"/>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289"/>
                                        </p:tgtEl>
                                        <p:attrNameLst>
                                          <p:attrName>style.visibility</p:attrName>
                                        </p:attrNameLst>
                                      </p:cBhvr>
                                      <p:to>
                                        <p:strVal val="visible"/>
                                      </p:to>
                                    </p:set>
                                    <p:anim calcmode="lin" valueType="num">
                                      <p:cBhvr additive="base">
                                        <p:cTn id="19" dur="500"/>
                                        <p:tgtEl>
                                          <p:spTgt spid="1289"/>
                                        </p:tgtEl>
                                        <p:attrNameLst>
                                          <p:attrName>ppt_w</p:attrName>
                                        </p:attrNameLst>
                                      </p:cBhvr>
                                      <p:tavLst>
                                        <p:tav tm="0">
                                          <p:val>
                                            <p:strVal val="0"/>
                                          </p:val>
                                        </p:tav>
                                        <p:tav tm="100000">
                                          <p:val>
                                            <p:strVal val="#ppt_w"/>
                                          </p:val>
                                        </p:tav>
                                      </p:tavLst>
                                    </p:anim>
                                    <p:anim calcmode="lin" valueType="num">
                                      <p:cBhvr additive="base">
                                        <p:cTn id="20" dur="500"/>
                                        <p:tgtEl>
                                          <p:spTgt spid="128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290"/>
                                        </p:tgtEl>
                                        <p:attrNameLst>
                                          <p:attrName>style.visibility</p:attrName>
                                        </p:attrNameLst>
                                      </p:cBhvr>
                                      <p:to>
                                        <p:strVal val="visible"/>
                                      </p:to>
                                    </p:set>
                                    <p:anim calcmode="lin" valueType="num">
                                      <p:cBhvr additive="base">
                                        <p:cTn id="23" dur="500"/>
                                        <p:tgtEl>
                                          <p:spTgt spid="1290"/>
                                        </p:tgtEl>
                                        <p:attrNameLst>
                                          <p:attrName>ppt_w</p:attrName>
                                        </p:attrNameLst>
                                      </p:cBhvr>
                                      <p:tavLst>
                                        <p:tav tm="0">
                                          <p:val>
                                            <p:strVal val="0"/>
                                          </p:val>
                                        </p:tav>
                                        <p:tav tm="100000">
                                          <p:val>
                                            <p:strVal val="#ppt_w"/>
                                          </p:val>
                                        </p:tav>
                                      </p:tavLst>
                                    </p:anim>
                                    <p:anim calcmode="lin" valueType="num">
                                      <p:cBhvr additive="base">
                                        <p:cTn id="24" dur="500"/>
                                        <p:tgtEl>
                                          <p:spTgt spid="1290"/>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91"/>
                                        </p:tgtEl>
                                        <p:attrNameLst>
                                          <p:attrName>style.visibility</p:attrName>
                                        </p:attrNameLst>
                                      </p:cBhvr>
                                      <p:to>
                                        <p:strVal val="visible"/>
                                      </p:to>
                                    </p:set>
                                    <p:anim calcmode="lin" valueType="num">
                                      <p:cBhvr additive="base">
                                        <p:cTn id="27" dur="500"/>
                                        <p:tgtEl>
                                          <p:spTgt spid="1291"/>
                                        </p:tgtEl>
                                        <p:attrNameLst>
                                          <p:attrName>ppt_w</p:attrName>
                                        </p:attrNameLst>
                                      </p:cBhvr>
                                      <p:tavLst>
                                        <p:tav tm="0">
                                          <p:val>
                                            <p:strVal val="0"/>
                                          </p:val>
                                        </p:tav>
                                        <p:tav tm="100000">
                                          <p:val>
                                            <p:strVal val="#ppt_w"/>
                                          </p:val>
                                        </p:tav>
                                      </p:tavLst>
                                    </p:anim>
                                    <p:anim calcmode="lin" valueType="num">
                                      <p:cBhvr additive="base">
                                        <p:cTn id="28" dur="500"/>
                                        <p:tgtEl>
                                          <p:spTgt spid="1291"/>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92"/>
                                        </p:tgtEl>
                                        <p:attrNameLst>
                                          <p:attrName>style.visibility</p:attrName>
                                        </p:attrNameLst>
                                      </p:cBhvr>
                                      <p:to>
                                        <p:strVal val="visible"/>
                                      </p:to>
                                    </p:set>
                                    <p:anim calcmode="lin" valueType="num">
                                      <p:cBhvr additive="base">
                                        <p:cTn id="31" dur="500"/>
                                        <p:tgtEl>
                                          <p:spTgt spid="1292"/>
                                        </p:tgtEl>
                                        <p:attrNameLst>
                                          <p:attrName>ppt_w</p:attrName>
                                        </p:attrNameLst>
                                      </p:cBhvr>
                                      <p:tavLst>
                                        <p:tav tm="0">
                                          <p:val>
                                            <p:strVal val="0"/>
                                          </p:val>
                                        </p:tav>
                                        <p:tav tm="100000">
                                          <p:val>
                                            <p:strVal val="#ppt_w"/>
                                          </p:val>
                                        </p:tav>
                                      </p:tavLst>
                                    </p:anim>
                                    <p:anim calcmode="lin" valueType="num">
                                      <p:cBhvr additive="base">
                                        <p:cTn id="32" dur="500"/>
                                        <p:tgtEl>
                                          <p:spTgt spid="1292"/>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93"/>
                                        </p:tgtEl>
                                        <p:attrNameLst>
                                          <p:attrName>style.visibility</p:attrName>
                                        </p:attrNameLst>
                                      </p:cBhvr>
                                      <p:to>
                                        <p:strVal val="visible"/>
                                      </p:to>
                                    </p:set>
                                    <p:anim calcmode="lin" valueType="num">
                                      <p:cBhvr additive="base">
                                        <p:cTn id="35" dur="500"/>
                                        <p:tgtEl>
                                          <p:spTgt spid="1293"/>
                                        </p:tgtEl>
                                        <p:attrNameLst>
                                          <p:attrName>ppt_w</p:attrName>
                                        </p:attrNameLst>
                                      </p:cBhvr>
                                      <p:tavLst>
                                        <p:tav tm="0">
                                          <p:val>
                                            <p:strVal val="0"/>
                                          </p:val>
                                        </p:tav>
                                        <p:tav tm="100000">
                                          <p:val>
                                            <p:strVal val="#ppt_w"/>
                                          </p:val>
                                        </p:tav>
                                      </p:tavLst>
                                    </p:anim>
                                    <p:anim calcmode="lin" valueType="num">
                                      <p:cBhvr additive="base">
                                        <p:cTn id="36" dur="500"/>
                                        <p:tgtEl>
                                          <p:spTgt spid="1293"/>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94"/>
                                        </p:tgtEl>
                                        <p:attrNameLst>
                                          <p:attrName>style.visibility</p:attrName>
                                        </p:attrNameLst>
                                      </p:cBhvr>
                                      <p:to>
                                        <p:strVal val="visible"/>
                                      </p:to>
                                    </p:set>
                                    <p:anim calcmode="lin" valueType="num">
                                      <p:cBhvr additive="base">
                                        <p:cTn id="39" dur="500"/>
                                        <p:tgtEl>
                                          <p:spTgt spid="1294"/>
                                        </p:tgtEl>
                                        <p:attrNameLst>
                                          <p:attrName>ppt_w</p:attrName>
                                        </p:attrNameLst>
                                      </p:cBhvr>
                                      <p:tavLst>
                                        <p:tav tm="0">
                                          <p:val>
                                            <p:strVal val="0"/>
                                          </p:val>
                                        </p:tav>
                                        <p:tav tm="100000">
                                          <p:val>
                                            <p:strVal val="#ppt_w"/>
                                          </p:val>
                                        </p:tav>
                                      </p:tavLst>
                                    </p:anim>
                                    <p:anim calcmode="lin" valueType="num">
                                      <p:cBhvr additive="base">
                                        <p:cTn id="40" dur="500"/>
                                        <p:tgtEl>
                                          <p:spTgt spid="1294"/>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95"/>
                                        </p:tgtEl>
                                        <p:attrNameLst>
                                          <p:attrName>style.visibility</p:attrName>
                                        </p:attrNameLst>
                                      </p:cBhvr>
                                      <p:to>
                                        <p:strVal val="visible"/>
                                      </p:to>
                                    </p:set>
                                    <p:anim calcmode="lin" valueType="num">
                                      <p:cBhvr additive="base">
                                        <p:cTn id="43" dur="500"/>
                                        <p:tgtEl>
                                          <p:spTgt spid="1295"/>
                                        </p:tgtEl>
                                        <p:attrNameLst>
                                          <p:attrName>ppt_w</p:attrName>
                                        </p:attrNameLst>
                                      </p:cBhvr>
                                      <p:tavLst>
                                        <p:tav tm="0">
                                          <p:val>
                                            <p:strVal val="0"/>
                                          </p:val>
                                        </p:tav>
                                        <p:tav tm="100000">
                                          <p:val>
                                            <p:strVal val="#ppt_w"/>
                                          </p:val>
                                        </p:tav>
                                      </p:tavLst>
                                    </p:anim>
                                    <p:anim calcmode="lin" valueType="num">
                                      <p:cBhvr additive="base">
                                        <p:cTn id="44" dur="500"/>
                                        <p:tgtEl>
                                          <p:spTgt spid="1295"/>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96"/>
                                        </p:tgtEl>
                                        <p:attrNameLst>
                                          <p:attrName>style.visibility</p:attrName>
                                        </p:attrNameLst>
                                      </p:cBhvr>
                                      <p:to>
                                        <p:strVal val="visible"/>
                                      </p:to>
                                    </p:set>
                                    <p:anim calcmode="lin" valueType="num">
                                      <p:cBhvr additive="base">
                                        <p:cTn id="47" dur="500"/>
                                        <p:tgtEl>
                                          <p:spTgt spid="1296"/>
                                        </p:tgtEl>
                                        <p:attrNameLst>
                                          <p:attrName>ppt_w</p:attrName>
                                        </p:attrNameLst>
                                      </p:cBhvr>
                                      <p:tavLst>
                                        <p:tav tm="0">
                                          <p:val>
                                            <p:strVal val="0"/>
                                          </p:val>
                                        </p:tav>
                                        <p:tav tm="100000">
                                          <p:val>
                                            <p:strVal val="#ppt_w"/>
                                          </p:val>
                                        </p:tav>
                                      </p:tavLst>
                                    </p:anim>
                                    <p:anim calcmode="lin" valueType="num">
                                      <p:cBhvr additive="base">
                                        <p:cTn id="48" dur="500"/>
                                        <p:tgtEl>
                                          <p:spTgt spid="1296"/>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97"/>
                                        </p:tgtEl>
                                        <p:attrNameLst>
                                          <p:attrName>style.visibility</p:attrName>
                                        </p:attrNameLst>
                                      </p:cBhvr>
                                      <p:to>
                                        <p:strVal val="visible"/>
                                      </p:to>
                                    </p:set>
                                    <p:anim calcmode="lin" valueType="num">
                                      <p:cBhvr additive="base">
                                        <p:cTn id="51" dur="500"/>
                                        <p:tgtEl>
                                          <p:spTgt spid="1297"/>
                                        </p:tgtEl>
                                        <p:attrNameLst>
                                          <p:attrName>ppt_w</p:attrName>
                                        </p:attrNameLst>
                                      </p:cBhvr>
                                      <p:tavLst>
                                        <p:tav tm="0">
                                          <p:val>
                                            <p:strVal val="0"/>
                                          </p:val>
                                        </p:tav>
                                        <p:tav tm="100000">
                                          <p:val>
                                            <p:strVal val="#ppt_w"/>
                                          </p:val>
                                        </p:tav>
                                      </p:tavLst>
                                    </p:anim>
                                    <p:anim calcmode="lin" valueType="num">
                                      <p:cBhvr additive="base">
                                        <p:cTn id="52" dur="500"/>
                                        <p:tgtEl>
                                          <p:spTgt spid="1297"/>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98"/>
                                        </p:tgtEl>
                                        <p:attrNameLst>
                                          <p:attrName>style.visibility</p:attrName>
                                        </p:attrNameLst>
                                      </p:cBhvr>
                                      <p:to>
                                        <p:strVal val="visible"/>
                                      </p:to>
                                    </p:set>
                                    <p:anim calcmode="lin" valueType="num">
                                      <p:cBhvr additive="base">
                                        <p:cTn id="55" dur="500"/>
                                        <p:tgtEl>
                                          <p:spTgt spid="1298"/>
                                        </p:tgtEl>
                                        <p:attrNameLst>
                                          <p:attrName>ppt_w</p:attrName>
                                        </p:attrNameLst>
                                      </p:cBhvr>
                                      <p:tavLst>
                                        <p:tav tm="0">
                                          <p:val>
                                            <p:strVal val="0"/>
                                          </p:val>
                                        </p:tav>
                                        <p:tav tm="100000">
                                          <p:val>
                                            <p:strVal val="#ppt_w"/>
                                          </p:val>
                                        </p:tav>
                                      </p:tavLst>
                                    </p:anim>
                                    <p:anim calcmode="lin" valueType="num">
                                      <p:cBhvr additive="base">
                                        <p:cTn id="56" dur="500"/>
                                        <p:tgtEl>
                                          <p:spTgt spid="1298"/>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99"/>
                                        </p:tgtEl>
                                        <p:attrNameLst>
                                          <p:attrName>style.visibility</p:attrName>
                                        </p:attrNameLst>
                                      </p:cBhvr>
                                      <p:to>
                                        <p:strVal val="visible"/>
                                      </p:to>
                                    </p:set>
                                    <p:anim calcmode="lin" valueType="num">
                                      <p:cBhvr additive="base">
                                        <p:cTn id="59" dur="500"/>
                                        <p:tgtEl>
                                          <p:spTgt spid="1299"/>
                                        </p:tgtEl>
                                        <p:attrNameLst>
                                          <p:attrName>ppt_w</p:attrName>
                                        </p:attrNameLst>
                                      </p:cBhvr>
                                      <p:tavLst>
                                        <p:tav tm="0">
                                          <p:val>
                                            <p:strVal val="0"/>
                                          </p:val>
                                        </p:tav>
                                        <p:tav tm="100000">
                                          <p:val>
                                            <p:strVal val="#ppt_w"/>
                                          </p:val>
                                        </p:tav>
                                      </p:tavLst>
                                    </p:anim>
                                    <p:anim calcmode="lin" valueType="num">
                                      <p:cBhvr additive="base">
                                        <p:cTn id="60" dur="500"/>
                                        <p:tgtEl>
                                          <p:spTgt spid="1299"/>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300"/>
                                        </p:tgtEl>
                                        <p:attrNameLst>
                                          <p:attrName>style.visibility</p:attrName>
                                        </p:attrNameLst>
                                      </p:cBhvr>
                                      <p:to>
                                        <p:strVal val="visible"/>
                                      </p:to>
                                    </p:set>
                                    <p:anim calcmode="lin" valueType="num">
                                      <p:cBhvr additive="base">
                                        <p:cTn id="63" dur="500"/>
                                        <p:tgtEl>
                                          <p:spTgt spid="1300"/>
                                        </p:tgtEl>
                                        <p:attrNameLst>
                                          <p:attrName>ppt_w</p:attrName>
                                        </p:attrNameLst>
                                      </p:cBhvr>
                                      <p:tavLst>
                                        <p:tav tm="0">
                                          <p:val>
                                            <p:strVal val="0"/>
                                          </p:val>
                                        </p:tav>
                                        <p:tav tm="100000">
                                          <p:val>
                                            <p:strVal val="#ppt_w"/>
                                          </p:val>
                                        </p:tav>
                                      </p:tavLst>
                                    </p:anim>
                                    <p:anim calcmode="lin" valueType="num">
                                      <p:cBhvr additive="base">
                                        <p:cTn id="64" dur="500"/>
                                        <p:tgtEl>
                                          <p:spTgt spid="1300"/>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301"/>
                                        </p:tgtEl>
                                        <p:attrNameLst>
                                          <p:attrName>style.visibility</p:attrName>
                                        </p:attrNameLst>
                                      </p:cBhvr>
                                      <p:to>
                                        <p:strVal val="visible"/>
                                      </p:to>
                                    </p:set>
                                    <p:anim calcmode="lin" valueType="num">
                                      <p:cBhvr additive="base">
                                        <p:cTn id="67" dur="500"/>
                                        <p:tgtEl>
                                          <p:spTgt spid="1301"/>
                                        </p:tgtEl>
                                        <p:attrNameLst>
                                          <p:attrName>ppt_w</p:attrName>
                                        </p:attrNameLst>
                                      </p:cBhvr>
                                      <p:tavLst>
                                        <p:tav tm="0">
                                          <p:val>
                                            <p:strVal val="0"/>
                                          </p:val>
                                        </p:tav>
                                        <p:tav tm="100000">
                                          <p:val>
                                            <p:strVal val="#ppt_w"/>
                                          </p:val>
                                        </p:tav>
                                      </p:tavLst>
                                    </p:anim>
                                    <p:anim calcmode="lin" valueType="num">
                                      <p:cBhvr additive="base">
                                        <p:cTn id="68" dur="500"/>
                                        <p:tgtEl>
                                          <p:spTgt spid="1301"/>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302"/>
                                        </p:tgtEl>
                                        <p:attrNameLst>
                                          <p:attrName>style.visibility</p:attrName>
                                        </p:attrNameLst>
                                      </p:cBhvr>
                                      <p:to>
                                        <p:strVal val="visible"/>
                                      </p:to>
                                    </p:set>
                                    <p:anim calcmode="lin" valueType="num">
                                      <p:cBhvr additive="base">
                                        <p:cTn id="71" dur="500"/>
                                        <p:tgtEl>
                                          <p:spTgt spid="1302"/>
                                        </p:tgtEl>
                                        <p:attrNameLst>
                                          <p:attrName>ppt_w</p:attrName>
                                        </p:attrNameLst>
                                      </p:cBhvr>
                                      <p:tavLst>
                                        <p:tav tm="0">
                                          <p:val>
                                            <p:strVal val="0"/>
                                          </p:val>
                                        </p:tav>
                                        <p:tav tm="100000">
                                          <p:val>
                                            <p:strVal val="#ppt_w"/>
                                          </p:val>
                                        </p:tav>
                                      </p:tavLst>
                                    </p:anim>
                                    <p:anim calcmode="lin" valueType="num">
                                      <p:cBhvr additive="base">
                                        <p:cTn id="72" dur="500"/>
                                        <p:tgtEl>
                                          <p:spTgt spid="1302"/>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303"/>
                                        </p:tgtEl>
                                        <p:attrNameLst>
                                          <p:attrName>style.visibility</p:attrName>
                                        </p:attrNameLst>
                                      </p:cBhvr>
                                      <p:to>
                                        <p:strVal val="visible"/>
                                      </p:to>
                                    </p:set>
                                    <p:anim calcmode="lin" valueType="num">
                                      <p:cBhvr additive="base">
                                        <p:cTn id="75" dur="500"/>
                                        <p:tgtEl>
                                          <p:spTgt spid="1303"/>
                                        </p:tgtEl>
                                        <p:attrNameLst>
                                          <p:attrName>ppt_w</p:attrName>
                                        </p:attrNameLst>
                                      </p:cBhvr>
                                      <p:tavLst>
                                        <p:tav tm="0">
                                          <p:val>
                                            <p:strVal val="0"/>
                                          </p:val>
                                        </p:tav>
                                        <p:tav tm="100000">
                                          <p:val>
                                            <p:strVal val="#ppt_w"/>
                                          </p:val>
                                        </p:tav>
                                      </p:tavLst>
                                    </p:anim>
                                    <p:anim calcmode="lin" valueType="num">
                                      <p:cBhvr additive="base">
                                        <p:cTn id="76" dur="500"/>
                                        <p:tgtEl>
                                          <p:spTgt spid="1303"/>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304"/>
                                        </p:tgtEl>
                                        <p:attrNameLst>
                                          <p:attrName>style.visibility</p:attrName>
                                        </p:attrNameLst>
                                      </p:cBhvr>
                                      <p:to>
                                        <p:strVal val="visible"/>
                                      </p:to>
                                    </p:set>
                                    <p:anim calcmode="lin" valueType="num">
                                      <p:cBhvr additive="base">
                                        <p:cTn id="79" dur="500"/>
                                        <p:tgtEl>
                                          <p:spTgt spid="1304"/>
                                        </p:tgtEl>
                                        <p:attrNameLst>
                                          <p:attrName>ppt_w</p:attrName>
                                        </p:attrNameLst>
                                      </p:cBhvr>
                                      <p:tavLst>
                                        <p:tav tm="0">
                                          <p:val>
                                            <p:strVal val="0"/>
                                          </p:val>
                                        </p:tav>
                                        <p:tav tm="100000">
                                          <p:val>
                                            <p:strVal val="#ppt_w"/>
                                          </p:val>
                                        </p:tav>
                                      </p:tavLst>
                                    </p:anim>
                                    <p:anim calcmode="lin" valueType="num">
                                      <p:cBhvr additive="base">
                                        <p:cTn id="80" dur="500"/>
                                        <p:tgtEl>
                                          <p:spTgt spid="1304"/>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305"/>
                                        </p:tgtEl>
                                        <p:attrNameLst>
                                          <p:attrName>style.visibility</p:attrName>
                                        </p:attrNameLst>
                                      </p:cBhvr>
                                      <p:to>
                                        <p:strVal val="visible"/>
                                      </p:to>
                                    </p:set>
                                    <p:anim calcmode="lin" valueType="num">
                                      <p:cBhvr additive="base">
                                        <p:cTn id="83" dur="500"/>
                                        <p:tgtEl>
                                          <p:spTgt spid="1305"/>
                                        </p:tgtEl>
                                        <p:attrNameLst>
                                          <p:attrName>ppt_w</p:attrName>
                                        </p:attrNameLst>
                                      </p:cBhvr>
                                      <p:tavLst>
                                        <p:tav tm="0">
                                          <p:val>
                                            <p:strVal val="0"/>
                                          </p:val>
                                        </p:tav>
                                        <p:tav tm="100000">
                                          <p:val>
                                            <p:strVal val="#ppt_w"/>
                                          </p:val>
                                        </p:tav>
                                      </p:tavLst>
                                    </p:anim>
                                    <p:anim calcmode="lin" valueType="num">
                                      <p:cBhvr additive="base">
                                        <p:cTn id="84" dur="500"/>
                                        <p:tgtEl>
                                          <p:spTgt spid="1305"/>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306"/>
                                        </p:tgtEl>
                                        <p:attrNameLst>
                                          <p:attrName>style.visibility</p:attrName>
                                        </p:attrNameLst>
                                      </p:cBhvr>
                                      <p:to>
                                        <p:strVal val="visible"/>
                                      </p:to>
                                    </p:set>
                                    <p:anim calcmode="lin" valueType="num">
                                      <p:cBhvr additive="base">
                                        <p:cTn id="87" dur="500"/>
                                        <p:tgtEl>
                                          <p:spTgt spid="1306"/>
                                        </p:tgtEl>
                                        <p:attrNameLst>
                                          <p:attrName>ppt_w</p:attrName>
                                        </p:attrNameLst>
                                      </p:cBhvr>
                                      <p:tavLst>
                                        <p:tav tm="0">
                                          <p:val>
                                            <p:strVal val="0"/>
                                          </p:val>
                                        </p:tav>
                                        <p:tav tm="100000">
                                          <p:val>
                                            <p:strVal val="#ppt_w"/>
                                          </p:val>
                                        </p:tav>
                                      </p:tavLst>
                                    </p:anim>
                                    <p:anim calcmode="lin" valueType="num">
                                      <p:cBhvr additive="base">
                                        <p:cTn id="88" dur="500"/>
                                        <p:tgtEl>
                                          <p:spTgt spid="1306"/>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307"/>
                                        </p:tgtEl>
                                        <p:attrNameLst>
                                          <p:attrName>style.visibility</p:attrName>
                                        </p:attrNameLst>
                                      </p:cBhvr>
                                      <p:to>
                                        <p:strVal val="visible"/>
                                      </p:to>
                                    </p:set>
                                    <p:anim calcmode="lin" valueType="num">
                                      <p:cBhvr additive="base">
                                        <p:cTn id="91" dur="500"/>
                                        <p:tgtEl>
                                          <p:spTgt spid="1307"/>
                                        </p:tgtEl>
                                        <p:attrNameLst>
                                          <p:attrName>ppt_w</p:attrName>
                                        </p:attrNameLst>
                                      </p:cBhvr>
                                      <p:tavLst>
                                        <p:tav tm="0">
                                          <p:val>
                                            <p:strVal val="0"/>
                                          </p:val>
                                        </p:tav>
                                        <p:tav tm="100000">
                                          <p:val>
                                            <p:strVal val="#ppt_w"/>
                                          </p:val>
                                        </p:tav>
                                      </p:tavLst>
                                    </p:anim>
                                    <p:anim calcmode="lin" valueType="num">
                                      <p:cBhvr additive="base">
                                        <p:cTn id="92" dur="500"/>
                                        <p:tgtEl>
                                          <p:spTgt spid="1307"/>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308"/>
                                        </p:tgtEl>
                                        <p:attrNameLst>
                                          <p:attrName>style.visibility</p:attrName>
                                        </p:attrNameLst>
                                      </p:cBhvr>
                                      <p:to>
                                        <p:strVal val="visible"/>
                                      </p:to>
                                    </p:set>
                                    <p:anim calcmode="lin" valueType="num">
                                      <p:cBhvr additive="base">
                                        <p:cTn id="95" dur="500"/>
                                        <p:tgtEl>
                                          <p:spTgt spid="1308"/>
                                        </p:tgtEl>
                                        <p:attrNameLst>
                                          <p:attrName>ppt_w</p:attrName>
                                        </p:attrNameLst>
                                      </p:cBhvr>
                                      <p:tavLst>
                                        <p:tav tm="0">
                                          <p:val>
                                            <p:strVal val="0"/>
                                          </p:val>
                                        </p:tav>
                                        <p:tav tm="100000">
                                          <p:val>
                                            <p:strVal val="#ppt_w"/>
                                          </p:val>
                                        </p:tav>
                                      </p:tavLst>
                                    </p:anim>
                                    <p:anim calcmode="lin" valueType="num">
                                      <p:cBhvr additive="base">
                                        <p:cTn id="96" dur="500"/>
                                        <p:tgtEl>
                                          <p:spTgt spid="1308"/>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309"/>
                                        </p:tgtEl>
                                        <p:attrNameLst>
                                          <p:attrName>style.visibility</p:attrName>
                                        </p:attrNameLst>
                                      </p:cBhvr>
                                      <p:to>
                                        <p:strVal val="visible"/>
                                      </p:to>
                                    </p:set>
                                    <p:anim calcmode="lin" valueType="num">
                                      <p:cBhvr additive="base">
                                        <p:cTn id="99" dur="500"/>
                                        <p:tgtEl>
                                          <p:spTgt spid="1309"/>
                                        </p:tgtEl>
                                        <p:attrNameLst>
                                          <p:attrName>ppt_w</p:attrName>
                                        </p:attrNameLst>
                                      </p:cBhvr>
                                      <p:tavLst>
                                        <p:tav tm="0">
                                          <p:val>
                                            <p:strVal val="0"/>
                                          </p:val>
                                        </p:tav>
                                        <p:tav tm="100000">
                                          <p:val>
                                            <p:strVal val="#ppt_w"/>
                                          </p:val>
                                        </p:tav>
                                      </p:tavLst>
                                    </p:anim>
                                    <p:anim calcmode="lin" valueType="num">
                                      <p:cBhvr additive="base">
                                        <p:cTn id="100" dur="500"/>
                                        <p:tgtEl>
                                          <p:spTgt spid="1309"/>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1310"/>
                                        </p:tgtEl>
                                        <p:attrNameLst>
                                          <p:attrName>style.visibility</p:attrName>
                                        </p:attrNameLst>
                                      </p:cBhvr>
                                      <p:to>
                                        <p:strVal val="visible"/>
                                      </p:to>
                                    </p:set>
                                    <p:anim calcmode="lin" valueType="num">
                                      <p:cBhvr additive="base">
                                        <p:cTn id="103" dur="500"/>
                                        <p:tgtEl>
                                          <p:spTgt spid="1310"/>
                                        </p:tgtEl>
                                        <p:attrNameLst>
                                          <p:attrName>ppt_w</p:attrName>
                                        </p:attrNameLst>
                                      </p:cBhvr>
                                      <p:tavLst>
                                        <p:tav tm="0">
                                          <p:val>
                                            <p:strVal val="0"/>
                                          </p:val>
                                        </p:tav>
                                        <p:tav tm="100000">
                                          <p:val>
                                            <p:strVal val="#ppt_w"/>
                                          </p:val>
                                        </p:tav>
                                      </p:tavLst>
                                    </p:anim>
                                    <p:anim calcmode="lin" valueType="num">
                                      <p:cBhvr additive="base">
                                        <p:cTn id="104" dur="500"/>
                                        <p:tgtEl>
                                          <p:spTgt spid="1310"/>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1311"/>
                                        </p:tgtEl>
                                        <p:attrNameLst>
                                          <p:attrName>style.visibility</p:attrName>
                                        </p:attrNameLst>
                                      </p:cBhvr>
                                      <p:to>
                                        <p:strVal val="visible"/>
                                      </p:to>
                                    </p:set>
                                    <p:anim calcmode="lin" valueType="num">
                                      <p:cBhvr additive="base">
                                        <p:cTn id="107" dur="500"/>
                                        <p:tgtEl>
                                          <p:spTgt spid="1311"/>
                                        </p:tgtEl>
                                        <p:attrNameLst>
                                          <p:attrName>ppt_w</p:attrName>
                                        </p:attrNameLst>
                                      </p:cBhvr>
                                      <p:tavLst>
                                        <p:tav tm="0">
                                          <p:val>
                                            <p:strVal val="0"/>
                                          </p:val>
                                        </p:tav>
                                        <p:tav tm="100000">
                                          <p:val>
                                            <p:strVal val="#ppt_w"/>
                                          </p:val>
                                        </p:tav>
                                      </p:tavLst>
                                    </p:anim>
                                    <p:anim calcmode="lin" valueType="num">
                                      <p:cBhvr additive="base">
                                        <p:cTn id="108" dur="500"/>
                                        <p:tgtEl>
                                          <p:spTgt spid="1311"/>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1312"/>
                                        </p:tgtEl>
                                        <p:attrNameLst>
                                          <p:attrName>style.visibility</p:attrName>
                                        </p:attrNameLst>
                                      </p:cBhvr>
                                      <p:to>
                                        <p:strVal val="visible"/>
                                      </p:to>
                                    </p:set>
                                    <p:anim calcmode="lin" valueType="num">
                                      <p:cBhvr additive="base">
                                        <p:cTn id="111" dur="500"/>
                                        <p:tgtEl>
                                          <p:spTgt spid="1312"/>
                                        </p:tgtEl>
                                        <p:attrNameLst>
                                          <p:attrName>ppt_w</p:attrName>
                                        </p:attrNameLst>
                                      </p:cBhvr>
                                      <p:tavLst>
                                        <p:tav tm="0">
                                          <p:val>
                                            <p:strVal val="0"/>
                                          </p:val>
                                        </p:tav>
                                        <p:tav tm="100000">
                                          <p:val>
                                            <p:strVal val="#ppt_w"/>
                                          </p:val>
                                        </p:tav>
                                      </p:tavLst>
                                    </p:anim>
                                    <p:anim calcmode="lin" valueType="num">
                                      <p:cBhvr additive="base">
                                        <p:cTn id="112" dur="500"/>
                                        <p:tgtEl>
                                          <p:spTgt spid="1312"/>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1313"/>
                                        </p:tgtEl>
                                        <p:attrNameLst>
                                          <p:attrName>style.visibility</p:attrName>
                                        </p:attrNameLst>
                                      </p:cBhvr>
                                      <p:to>
                                        <p:strVal val="visible"/>
                                      </p:to>
                                    </p:set>
                                    <p:anim calcmode="lin" valueType="num">
                                      <p:cBhvr additive="base">
                                        <p:cTn id="115" dur="500"/>
                                        <p:tgtEl>
                                          <p:spTgt spid="1313"/>
                                        </p:tgtEl>
                                        <p:attrNameLst>
                                          <p:attrName>ppt_w</p:attrName>
                                        </p:attrNameLst>
                                      </p:cBhvr>
                                      <p:tavLst>
                                        <p:tav tm="0">
                                          <p:val>
                                            <p:strVal val="0"/>
                                          </p:val>
                                        </p:tav>
                                        <p:tav tm="100000">
                                          <p:val>
                                            <p:strVal val="#ppt_w"/>
                                          </p:val>
                                        </p:tav>
                                      </p:tavLst>
                                    </p:anim>
                                    <p:anim calcmode="lin" valueType="num">
                                      <p:cBhvr additive="base">
                                        <p:cTn id="116" dur="500"/>
                                        <p:tgtEl>
                                          <p:spTgt spid="1313"/>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1314"/>
                                        </p:tgtEl>
                                        <p:attrNameLst>
                                          <p:attrName>style.visibility</p:attrName>
                                        </p:attrNameLst>
                                      </p:cBhvr>
                                      <p:to>
                                        <p:strVal val="visible"/>
                                      </p:to>
                                    </p:set>
                                    <p:anim calcmode="lin" valueType="num">
                                      <p:cBhvr additive="base">
                                        <p:cTn id="119" dur="500"/>
                                        <p:tgtEl>
                                          <p:spTgt spid="1314"/>
                                        </p:tgtEl>
                                        <p:attrNameLst>
                                          <p:attrName>ppt_w</p:attrName>
                                        </p:attrNameLst>
                                      </p:cBhvr>
                                      <p:tavLst>
                                        <p:tav tm="0">
                                          <p:val>
                                            <p:strVal val="0"/>
                                          </p:val>
                                        </p:tav>
                                        <p:tav tm="100000">
                                          <p:val>
                                            <p:strVal val="#ppt_w"/>
                                          </p:val>
                                        </p:tav>
                                      </p:tavLst>
                                    </p:anim>
                                    <p:anim calcmode="lin" valueType="num">
                                      <p:cBhvr additive="base">
                                        <p:cTn id="120" dur="500"/>
                                        <p:tgtEl>
                                          <p:spTgt spid="1314"/>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1315"/>
                                        </p:tgtEl>
                                        <p:attrNameLst>
                                          <p:attrName>style.visibility</p:attrName>
                                        </p:attrNameLst>
                                      </p:cBhvr>
                                      <p:to>
                                        <p:strVal val="visible"/>
                                      </p:to>
                                    </p:set>
                                    <p:anim calcmode="lin" valueType="num">
                                      <p:cBhvr additive="base">
                                        <p:cTn id="123" dur="500"/>
                                        <p:tgtEl>
                                          <p:spTgt spid="1315"/>
                                        </p:tgtEl>
                                        <p:attrNameLst>
                                          <p:attrName>ppt_w</p:attrName>
                                        </p:attrNameLst>
                                      </p:cBhvr>
                                      <p:tavLst>
                                        <p:tav tm="0">
                                          <p:val>
                                            <p:strVal val="0"/>
                                          </p:val>
                                        </p:tav>
                                        <p:tav tm="100000">
                                          <p:val>
                                            <p:strVal val="#ppt_w"/>
                                          </p:val>
                                        </p:tav>
                                      </p:tavLst>
                                    </p:anim>
                                    <p:anim calcmode="lin" valueType="num">
                                      <p:cBhvr additive="base">
                                        <p:cTn id="124" dur="500"/>
                                        <p:tgtEl>
                                          <p:spTgt spid="1315"/>
                                        </p:tgtEl>
                                        <p:attrNameLst>
                                          <p:attrName>ppt_h</p:attrName>
                                        </p:attrNameLst>
                                      </p:cBhvr>
                                      <p:tavLst>
                                        <p:tav tm="0">
                                          <p:val>
                                            <p:strVal val="0"/>
                                          </p:val>
                                        </p:tav>
                                        <p:tav tm="100000">
                                          <p:val>
                                            <p:strVal val="#ppt_h"/>
                                          </p:val>
                                        </p:tav>
                                      </p:tavLst>
                                    </p:anim>
                                  </p:childTnLst>
                                </p:cTn>
                              </p:par>
                              <p:par>
                                <p:cTn id="125" presetID="23" presetClass="entr" presetSubtype="16" fill="hold" nodeType="withEffect">
                                  <p:stCondLst>
                                    <p:cond delay="0"/>
                                  </p:stCondLst>
                                  <p:childTnLst>
                                    <p:set>
                                      <p:cBhvr>
                                        <p:cTn id="126" dur="1" fill="hold">
                                          <p:stCondLst>
                                            <p:cond delay="0"/>
                                          </p:stCondLst>
                                        </p:cTn>
                                        <p:tgtEl>
                                          <p:spTgt spid="1316"/>
                                        </p:tgtEl>
                                        <p:attrNameLst>
                                          <p:attrName>style.visibility</p:attrName>
                                        </p:attrNameLst>
                                      </p:cBhvr>
                                      <p:to>
                                        <p:strVal val="visible"/>
                                      </p:to>
                                    </p:set>
                                    <p:anim calcmode="lin" valueType="num">
                                      <p:cBhvr additive="base">
                                        <p:cTn id="127" dur="500"/>
                                        <p:tgtEl>
                                          <p:spTgt spid="1316"/>
                                        </p:tgtEl>
                                        <p:attrNameLst>
                                          <p:attrName>ppt_w</p:attrName>
                                        </p:attrNameLst>
                                      </p:cBhvr>
                                      <p:tavLst>
                                        <p:tav tm="0">
                                          <p:val>
                                            <p:strVal val="0"/>
                                          </p:val>
                                        </p:tav>
                                        <p:tav tm="100000">
                                          <p:val>
                                            <p:strVal val="#ppt_w"/>
                                          </p:val>
                                        </p:tav>
                                      </p:tavLst>
                                    </p:anim>
                                    <p:anim calcmode="lin" valueType="num">
                                      <p:cBhvr additive="base">
                                        <p:cTn id="128" dur="500"/>
                                        <p:tgtEl>
                                          <p:spTgt spid="1316"/>
                                        </p:tgtEl>
                                        <p:attrNameLst>
                                          <p:attrName>ppt_h</p:attrName>
                                        </p:attrNameLst>
                                      </p:cBhvr>
                                      <p:tavLst>
                                        <p:tav tm="0">
                                          <p:val>
                                            <p:strVal val="0"/>
                                          </p:val>
                                        </p:tav>
                                        <p:tav tm="100000">
                                          <p:val>
                                            <p:strVal val="#ppt_h"/>
                                          </p:val>
                                        </p:tav>
                                      </p:tavLst>
                                    </p:anim>
                                  </p:childTnLst>
                                </p:cTn>
                              </p:par>
                              <p:par>
                                <p:cTn id="129" presetID="23" presetClass="entr" presetSubtype="16" fill="hold" nodeType="withEffect">
                                  <p:stCondLst>
                                    <p:cond delay="0"/>
                                  </p:stCondLst>
                                  <p:childTnLst>
                                    <p:set>
                                      <p:cBhvr>
                                        <p:cTn id="130" dur="1" fill="hold">
                                          <p:stCondLst>
                                            <p:cond delay="0"/>
                                          </p:stCondLst>
                                        </p:cTn>
                                        <p:tgtEl>
                                          <p:spTgt spid="1317"/>
                                        </p:tgtEl>
                                        <p:attrNameLst>
                                          <p:attrName>style.visibility</p:attrName>
                                        </p:attrNameLst>
                                      </p:cBhvr>
                                      <p:to>
                                        <p:strVal val="visible"/>
                                      </p:to>
                                    </p:set>
                                    <p:anim calcmode="lin" valueType="num">
                                      <p:cBhvr additive="base">
                                        <p:cTn id="131" dur="500"/>
                                        <p:tgtEl>
                                          <p:spTgt spid="1317"/>
                                        </p:tgtEl>
                                        <p:attrNameLst>
                                          <p:attrName>ppt_w</p:attrName>
                                        </p:attrNameLst>
                                      </p:cBhvr>
                                      <p:tavLst>
                                        <p:tav tm="0">
                                          <p:val>
                                            <p:strVal val="0"/>
                                          </p:val>
                                        </p:tav>
                                        <p:tav tm="100000">
                                          <p:val>
                                            <p:strVal val="#ppt_w"/>
                                          </p:val>
                                        </p:tav>
                                      </p:tavLst>
                                    </p:anim>
                                    <p:anim calcmode="lin" valueType="num">
                                      <p:cBhvr additive="base">
                                        <p:cTn id="132" dur="500"/>
                                        <p:tgtEl>
                                          <p:spTgt spid="1317"/>
                                        </p:tgtEl>
                                        <p:attrNameLst>
                                          <p:attrName>ppt_h</p:attrName>
                                        </p:attrNameLst>
                                      </p:cBhvr>
                                      <p:tavLst>
                                        <p:tav tm="0">
                                          <p:val>
                                            <p:strVal val="0"/>
                                          </p:val>
                                        </p:tav>
                                        <p:tav tm="100000">
                                          <p:val>
                                            <p:strVal val="#ppt_h"/>
                                          </p:val>
                                        </p:tav>
                                      </p:tavLst>
                                    </p:anim>
                                  </p:childTnLst>
                                </p:cTn>
                              </p:par>
                              <p:par>
                                <p:cTn id="133" presetID="23" presetClass="entr" presetSubtype="16" fill="hold" nodeType="withEffect">
                                  <p:stCondLst>
                                    <p:cond delay="0"/>
                                  </p:stCondLst>
                                  <p:childTnLst>
                                    <p:set>
                                      <p:cBhvr>
                                        <p:cTn id="134" dur="1" fill="hold">
                                          <p:stCondLst>
                                            <p:cond delay="0"/>
                                          </p:stCondLst>
                                        </p:cTn>
                                        <p:tgtEl>
                                          <p:spTgt spid="1318"/>
                                        </p:tgtEl>
                                        <p:attrNameLst>
                                          <p:attrName>style.visibility</p:attrName>
                                        </p:attrNameLst>
                                      </p:cBhvr>
                                      <p:to>
                                        <p:strVal val="visible"/>
                                      </p:to>
                                    </p:set>
                                    <p:anim calcmode="lin" valueType="num">
                                      <p:cBhvr additive="base">
                                        <p:cTn id="135" dur="500"/>
                                        <p:tgtEl>
                                          <p:spTgt spid="1318"/>
                                        </p:tgtEl>
                                        <p:attrNameLst>
                                          <p:attrName>ppt_w</p:attrName>
                                        </p:attrNameLst>
                                      </p:cBhvr>
                                      <p:tavLst>
                                        <p:tav tm="0">
                                          <p:val>
                                            <p:strVal val="0"/>
                                          </p:val>
                                        </p:tav>
                                        <p:tav tm="100000">
                                          <p:val>
                                            <p:strVal val="#ppt_w"/>
                                          </p:val>
                                        </p:tav>
                                      </p:tavLst>
                                    </p:anim>
                                    <p:anim calcmode="lin" valueType="num">
                                      <p:cBhvr additive="base">
                                        <p:cTn id="136" dur="500"/>
                                        <p:tgtEl>
                                          <p:spTgt spid="1318"/>
                                        </p:tgtEl>
                                        <p:attrNameLst>
                                          <p:attrName>ppt_h</p:attrName>
                                        </p:attrNameLst>
                                      </p:cBhvr>
                                      <p:tavLst>
                                        <p:tav tm="0">
                                          <p:val>
                                            <p:strVal val="0"/>
                                          </p:val>
                                        </p:tav>
                                        <p:tav tm="100000">
                                          <p:val>
                                            <p:strVal val="#ppt_h"/>
                                          </p:val>
                                        </p:tav>
                                      </p:tavLst>
                                    </p:anim>
                                  </p:childTnLst>
                                </p:cTn>
                              </p:par>
                              <p:par>
                                <p:cTn id="137" presetID="23" presetClass="entr" presetSubtype="16" fill="hold" nodeType="withEffect">
                                  <p:stCondLst>
                                    <p:cond delay="0"/>
                                  </p:stCondLst>
                                  <p:childTnLst>
                                    <p:set>
                                      <p:cBhvr>
                                        <p:cTn id="138" dur="1" fill="hold">
                                          <p:stCondLst>
                                            <p:cond delay="0"/>
                                          </p:stCondLst>
                                        </p:cTn>
                                        <p:tgtEl>
                                          <p:spTgt spid="1319"/>
                                        </p:tgtEl>
                                        <p:attrNameLst>
                                          <p:attrName>style.visibility</p:attrName>
                                        </p:attrNameLst>
                                      </p:cBhvr>
                                      <p:to>
                                        <p:strVal val="visible"/>
                                      </p:to>
                                    </p:set>
                                    <p:anim calcmode="lin" valueType="num">
                                      <p:cBhvr additive="base">
                                        <p:cTn id="139" dur="500"/>
                                        <p:tgtEl>
                                          <p:spTgt spid="1319"/>
                                        </p:tgtEl>
                                        <p:attrNameLst>
                                          <p:attrName>ppt_w</p:attrName>
                                        </p:attrNameLst>
                                      </p:cBhvr>
                                      <p:tavLst>
                                        <p:tav tm="0">
                                          <p:val>
                                            <p:strVal val="0"/>
                                          </p:val>
                                        </p:tav>
                                        <p:tav tm="100000">
                                          <p:val>
                                            <p:strVal val="#ppt_w"/>
                                          </p:val>
                                        </p:tav>
                                      </p:tavLst>
                                    </p:anim>
                                    <p:anim calcmode="lin" valueType="num">
                                      <p:cBhvr additive="base">
                                        <p:cTn id="140" dur="500"/>
                                        <p:tgtEl>
                                          <p:spTgt spid="1319"/>
                                        </p:tgtEl>
                                        <p:attrNameLst>
                                          <p:attrName>ppt_h</p:attrName>
                                        </p:attrNameLst>
                                      </p:cBhvr>
                                      <p:tavLst>
                                        <p:tav tm="0">
                                          <p:val>
                                            <p:strVal val="0"/>
                                          </p:val>
                                        </p:tav>
                                        <p:tav tm="100000">
                                          <p:val>
                                            <p:strVal val="#ppt_h"/>
                                          </p:val>
                                        </p:tav>
                                      </p:tavLst>
                                    </p:anim>
                                  </p:childTnLst>
                                </p:cTn>
                              </p:par>
                              <p:par>
                                <p:cTn id="141" presetID="23" presetClass="entr" presetSubtype="16" fill="hold" nodeType="withEffect">
                                  <p:stCondLst>
                                    <p:cond delay="0"/>
                                  </p:stCondLst>
                                  <p:childTnLst>
                                    <p:set>
                                      <p:cBhvr>
                                        <p:cTn id="142" dur="1" fill="hold">
                                          <p:stCondLst>
                                            <p:cond delay="0"/>
                                          </p:stCondLst>
                                        </p:cTn>
                                        <p:tgtEl>
                                          <p:spTgt spid="1320"/>
                                        </p:tgtEl>
                                        <p:attrNameLst>
                                          <p:attrName>style.visibility</p:attrName>
                                        </p:attrNameLst>
                                      </p:cBhvr>
                                      <p:to>
                                        <p:strVal val="visible"/>
                                      </p:to>
                                    </p:set>
                                    <p:anim calcmode="lin" valueType="num">
                                      <p:cBhvr additive="base">
                                        <p:cTn id="143" dur="500"/>
                                        <p:tgtEl>
                                          <p:spTgt spid="1320"/>
                                        </p:tgtEl>
                                        <p:attrNameLst>
                                          <p:attrName>ppt_w</p:attrName>
                                        </p:attrNameLst>
                                      </p:cBhvr>
                                      <p:tavLst>
                                        <p:tav tm="0">
                                          <p:val>
                                            <p:strVal val="0"/>
                                          </p:val>
                                        </p:tav>
                                        <p:tav tm="100000">
                                          <p:val>
                                            <p:strVal val="#ppt_w"/>
                                          </p:val>
                                        </p:tav>
                                      </p:tavLst>
                                    </p:anim>
                                    <p:anim calcmode="lin" valueType="num">
                                      <p:cBhvr additive="base">
                                        <p:cTn id="144" dur="500"/>
                                        <p:tgtEl>
                                          <p:spTgt spid="1320"/>
                                        </p:tgtEl>
                                        <p:attrNameLst>
                                          <p:attrName>ppt_h</p:attrName>
                                        </p:attrNameLst>
                                      </p:cBhvr>
                                      <p:tavLst>
                                        <p:tav tm="0">
                                          <p:val>
                                            <p:strVal val="0"/>
                                          </p:val>
                                        </p:tav>
                                        <p:tav tm="100000">
                                          <p:val>
                                            <p:strVal val="#ppt_h"/>
                                          </p:val>
                                        </p:tav>
                                      </p:tavLst>
                                    </p:anim>
                                  </p:childTnLst>
                                </p:cTn>
                              </p:par>
                              <p:par>
                                <p:cTn id="145" presetID="23" presetClass="entr" presetSubtype="16" fill="hold" nodeType="withEffect">
                                  <p:stCondLst>
                                    <p:cond delay="0"/>
                                  </p:stCondLst>
                                  <p:childTnLst>
                                    <p:set>
                                      <p:cBhvr>
                                        <p:cTn id="146" dur="1" fill="hold">
                                          <p:stCondLst>
                                            <p:cond delay="0"/>
                                          </p:stCondLst>
                                        </p:cTn>
                                        <p:tgtEl>
                                          <p:spTgt spid="1321"/>
                                        </p:tgtEl>
                                        <p:attrNameLst>
                                          <p:attrName>style.visibility</p:attrName>
                                        </p:attrNameLst>
                                      </p:cBhvr>
                                      <p:to>
                                        <p:strVal val="visible"/>
                                      </p:to>
                                    </p:set>
                                    <p:anim calcmode="lin" valueType="num">
                                      <p:cBhvr additive="base">
                                        <p:cTn id="147" dur="500"/>
                                        <p:tgtEl>
                                          <p:spTgt spid="1321"/>
                                        </p:tgtEl>
                                        <p:attrNameLst>
                                          <p:attrName>ppt_w</p:attrName>
                                        </p:attrNameLst>
                                      </p:cBhvr>
                                      <p:tavLst>
                                        <p:tav tm="0">
                                          <p:val>
                                            <p:strVal val="0"/>
                                          </p:val>
                                        </p:tav>
                                        <p:tav tm="100000">
                                          <p:val>
                                            <p:strVal val="#ppt_w"/>
                                          </p:val>
                                        </p:tav>
                                      </p:tavLst>
                                    </p:anim>
                                    <p:anim calcmode="lin" valueType="num">
                                      <p:cBhvr additive="base">
                                        <p:cTn id="148" dur="500"/>
                                        <p:tgtEl>
                                          <p:spTgt spid="1321"/>
                                        </p:tgtEl>
                                        <p:attrNameLst>
                                          <p:attrName>ppt_h</p:attrName>
                                        </p:attrNameLst>
                                      </p:cBhvr>
                                      <p:tavLst>
                                        <p:tav tm="0">
                                          <p:val>
                                            <p:strVal val="0"/>
                                          </p:val>
                                        </p:tav>
                                        <p:tav tm="100000">
                                          <p:val>
                                            <p:strVal val="#ppt_h"/>
                                          </p:val>
                                        </p:tav>
                                      </p:tavLst>
                                    </p:anim>
                                  </p:childTnLst>
                                </p:cTn>
                              </p:par>
                              <p:par>
                                <p:cTn id="149" presetID="23" presetClass="entr" presetSubtype="16" fill="hold" nodeType="withEffect">
                                  <p:stCondLst>
                                    <p:cond delay="0"/>
                                  </p:stCondLst>
                                  <p:childTnLst>
                                    <p:set>
                                      <p:cBhvr>
                                        <p:cTn id="150" dur="1" fill="hold">
                                          <p:stCondLst>
                                            <p:cond delay="0"/>
                                          </p:stCondLst>
                                        </p:cTn>
                                        <p:tgtEl>
                                          <p:spTgt spid="1322"/>
                                        </p:tgtEl>
                                        <p:attrNameLst>
                                          <p:attrName>style.visibility</p:attrName>
                                        </p:attrNameLst>
                                      </p:cBhvr>
                                      <p:to>
                                        <p:strVal val="visible"/>
                                      </p:to>
                                    </p:set>
                                    <p:anim calcmode="lin" valueType="num">
                                      <p:cBhvr additive="base">
                                        <p:cTn id="151" dur="500"/>
                                        <p:tgtEl>
                                          <p:spTgt spid="1322"/>
                                        </p:tgtEl>
                                        <p:attrNameLst>
                                          <p:attrName>ppt_w</p:attrName>
                                        </p:attrNameLst>
                                      </p:cBhvr>
                                      <p:tavLst>
                                        <p:tav tm="0">
                                          <p:val>
                                            <p:strVal val="0"/>
                                          </p:val>
                                        </p:tav>
                                        <p:tav tm="100000">
                                          <p:val>
                                            <p:strVal val="#ppt_w"/>
                                          </p:val>
                                        </p:tav>
                                      </p:tavLst>
                                    </p:anim>
                                    <p:anim calcmode="lin" valueType="num">
                                      <p:cBhvr additive="base">
                                        <p:cTn id="152" dur="500"/>
                                        <p:tgtEl>
                                          <p:spTgt spid="1322"/>
                                        </p:tgtEl>
                                        <p:attrNameLst>
                                          <p:attrName>ppt_h</p:attrName>
                                        </p:attrNameLst>
                                      </p:cBhvr>
                                      <p:tavLst>
                                        <p:tav tm="0">
                                          <p:val>
                                            <p:strVal val="0"/>
                                          </p:val>
                                        </p:tav>
                                        <p:tav tm="100000">
                                          <p:val>
                                            <p:strVal val="#ppt_h"/>
                                          </p:val>
                                        </p:tav>
                                      </p:tavLst>
                                    </p:anim>
                                  </p:childTnLst>
                                </p:cTn>
                              </p:par>
                              <p:par>
                                <p:cTn id="153" presetID="23" presetClass="entr" presetSubtype="16" fill="hold" nodeType="withEffect">
                                  <p:stCondLst>
                                    <p:cond delay="0"/>
                                  </p:stCondLst>
                                  <p:childTnLst>
                                    <p:set>
                                      <p:cBhvr>
                                        <p:cTn id="154" dur="1" fill="hold">
                                          <p:stCondLst>
                                            <p:cond delay="0"/>
                                          </p:stCondLst>
                                        </p:cTn>
                                        <p:tgtEl>
                                          <p:spTgt spid="1323"/>
                                        </p:tgtEl>
                                        <p:attrNameLst>
                                          <p:attrName>style.visibility</p:attrName>
                                        </p:attrNameLst>
                                      </p:cBhvr>
                                      <p:to>
                                        <p:strVal val="visible"/>
                                      </p:to>
                                    </p:set>
                                    <p:anim calcmode="lin" valueType="num">
                                      <p:cBhvr additive="base">
                                        <p:cTn id="155" dur="500"/>
                                        <p:tgtEl>
                                          <p:spTgt spid="1323"/>
                                        </p:tgtEl>
                                        <p:attrNameLst>
                                          <p:attrName>ppt_w</p:attrName>
                                        </p:attrNameLst>
                                      </p:cBhvr>
                                      <p:tavLst>
                                        <p:tav tm="0">
                                          <p:val>
                                            <p:strVal val="0"/>
                                          </p:val>
                                        </p:tav>
                                        <p:tav tm="100000">
                                          <p:val>
                                            <p:strVal val="#ppt_w"/>
                                          </p:val>
                                        </p:tav>
                                      </p:tavLst>
                                    </p:anim>
                                    <p:anim calcmode="lin" valueType="num">
                                      <p:cBhvr additive="base">
                                        <p:cTn id="156" dur="500"/>
                                        <p:tgtEl>
                                          <p:spTgt spid="1323"/>
                                        </p:tgtEl>
                                        <p:attrNameLst>
                                          <p:attrName>ppt_h</p:attrName>
                                        </p:attrNameLst>
                                      </p:cBhvr>
                                      <p:tavLst>
                                        <p:tav tm="0">
                                          <p:val>
                                            <p:strVal val="0"/>
                                          </p:val>
                                        </p:tav>
                                        <p:tav tm="100000">
                                          <p:val>
                                            <p:strVal val="#ppt_h"/>
                                          </p:val>
                                        </p:tav>
                                      </p:tavLst>
                                    </p:anim>
                                  </p:childTnLst>
                                </p:cTn>
                              </p:par>
                              <p:par>
                                <p:cTn id="157" presetID="23" presetClass="entr" presetSubtype="16" fill="hold" nodeType="withEffect">
                                  <p:stCondLst>
                                    <p:cond delay="0"/>
                                  </p:stCondLst>
                                  <p:childTnLst>
                                    <p:set>
                                      <p:cBhvr>
                                        <p:cTn id="158" dur="1" fill="hold">
                                          <p:stCondLst>
                                            <p:cond delay="0"/>
                                          </p:stCondLst>
                                        </p:cTn>
                                        <p:tgtEl>
                                          <p:spTgt spid="1324"/>
                                        </p:tgtEl>
                                        <p:attrNameLst>
                                          <p:attrName>style.visibility</p:attrName>
                                        </p:attrNameLst>
                                      </p:cBhvr>
                                      <p:to>
                                        <p:strVal val="visible"/>
                                      </p:to>
                                    </p:set>
                                    <p:anim calcmode="lin" valueType="num">
                                      <p:cBhvr additive="base">
                                        <p:cTn id="159" dur="500"/>
                                        <p:tgtEl>
                                          <p:spTgt spid="1324"/>
                                        </p:tgtEl>
                                        <p:attrNameLst>
                                          <p:attrName>ppt_w</p:attrName>
                                        </p:attrNameLst>
                                      </p:cBhvr>
                                      <p:tavLst>
                                        <p:tav tm="0">
                                          <p:val>
                                            <p:strVal val="0"/>
                                          </p:val>
                                        </p:tav>
                                        <p:tav tm="100000">
                                          <p:val>
                                            <p:strVal val="#ppt_w"/>
                                          </p:val>
                                        </p:tav>
                                      </p:tavLst>
                                    </p:anim>
                                    <p:anim calcmode="lin" valueType="num">
                                      <p:cBhvr additive="base">
                                        <p:cTn id="160" dur="500"/>
                                        <p:tgtEl>
                                          <p:spTgt spid="1324"/>
                                        </p:tgtEl>
                                        <p:attrNameLst>
                                          <p:attrName>ppt_h</p:attrName>
                                        </p:attrNameLst>
                                      </p:cBhvr>
                                      <p:tavLst>
                                        <p:tav tm="0">
                                          <p:val>
                                            <p:strVal val="0"/>
                                          </p:val>
                                        </p:tav>
                                        <p:tav tm="100000">
                                          <p:val>
                                            <p:strVal val="#ppt_h"/>
                                          </p:val>
                                        </p:tav>
                                      </p:tavLst>
                                    </p:anim>
                                  </p:childTnLst>
                                </p:cTn>
                              </p:par>
                              <p:par>
                                <p:cTn id="161" presetID="23" presetClass="entr" presetSubtype="16" fill="hold" nodeType="withEffect">
                                  <p:stCondLst>
                                    <p:cond delay="0"/>
                                  </p:stCondLst>
                                  <p:childTnLst>
                                    <p:set>
                                      <p:cBhvr>
                                        <p:cTn id="162" dur="1" fill="hold">
                                          <p:stCondLst>
                                            <p:cond delay="0"/>
                                          </p:stCondLst>
                                        </p:cTn>
                                        <p:tgtEl>
                                          <p:spTgt spid="1325"/>
                                        </p:tgtEl>
                                        <p:attrNameLst>
                                          <p:attrName>style.visibility</p:attrName>
                                        </p:attrNameLst>
                                      </p:cBhvr>
                                      <p:to>
                                        <p:strVal val="visible"/>
                                      </p:to>
                                    </p:set>
                                    <p:anim calcmode="lin" valueType="num">
                                      <p:cBhvr additive="base">
                                        <p:cTn id="163" dur="500"/>
                                        <p:tgtEl>
                                          <p:spTgt spid="1325"/>
                                        </p:tgtEl>
                                        <p:attrNameLst>
                                          <p:attrName>ppt_w</p:attrName>
                                        </p:attrNameLst>
                                      </p:cBhvr>
                                      <p:tavLst>
                                        <p:tav tm="0">
                                          <p:val>
                                            <p:strVal val="0"/>
                                          </p:val>
                                        </p:tav>
                                        <p:tav tm="100000">
                                          <p:val>
                                            <p:strVal val="#ppt_w"/>
                                          </p:val>
                                        </p:tav>
                                      </p:tavLst>
                                    </p:anim>
                                    <p:anim calcmode="lin" valueType="num">
                                      <p:cBhvr additive="base">
                                        <p:cTn id="164" dur="500"/>
                                        <p:tgtEl>
                                          <p:spTgt spid="1325"/>
                                        </p:tgtEl>
                                        <p:attrNameLst>
                                          <p:attrName>ppt_h</p:attrName>
                                        </p:attrNameLst>
                                      </p:cBhvr>
                                      <p:tavLst>
                                        <p:tav tm="0">
                                          <p:val>
                                            <p:strVal val="0"/>
                                          </p:val>
                                        </p:tav>
                                        <p:tav tm="100000">
                                          <p:val>
                                            <p:strVal val="#ppt_h"/>
                                          </p:val>
                                        </p:tav>
                                      </p:tavLst>
                                    </p:anim>
                                  </p:childTnLst>
                                </p:cTn>
                              </p:par>
                              <p:par>
                                <p:cTn id="165" presetID="23" presetClass="entr" presetSubtype="16" fill="hold" nodeType="withEffect">
                                  <p:stCondLst>
                                    <p:cond delay="0"/>
                                  </p:stCondLst>
                                  <p:childTnLst>
                                    <p:set>
                                      <p:cBhvr>
                                        <p:cTn id="166" dur="1" fill="hold">
                                          <p:stCondLst>
                                            <p:cond delay="0"/>
                                          </p:stCondLst>
                                        </p:cTn>
                                        <p:tgtEl>
                                          <p:spTgt spid="1326"/>
                                        </p:tgtEl>
                                        <p:attrNameLst>
                                          <p:attrName>style.visibility</p:attrName>
                                        </p:attrNameLst>
                                      </p:cBhvr>
                                      <p:to>
                                        <p:strVal val="visible"/>
                                      </p:to>
                                    </p:set>
                                    <p:anim calcmode="lin" valueType="num">
                                      <p:cBhvr additive="base">
                                        <p:cTn id="167" dur="500"/>
                                        <p:tgtEl>
                                          <p:spTgt spid="1326"/>
                                        </p:tgtEl>
                                        <p:attrNameLst>
                                          <p:attrName>ppt_w</p:attrName>
                                        </p:attrNameLst>
                                      </p:cBhvr>
                                      <p:tavLst>
                                        <p:tav tm="0">
                                          <p:val>
                                            <p:strVal val="0"/>
                                          </p:val>
                                        </p:tav>
                                        <p:tav tm="100000">
                                          <p:val>
                                            <p:strVal val="#ppt_w"/>
                                          </p:val>
                                        </p:tav>
                                      </p:tavLst>
                                    </p:anim>
                                    <p:anim calcmode="lin" valueType="num">
                                      <p:cBhvr additive="base">
                                        <p:cTn id="168" dur="500"/>
                                        <p:tgtEl>
                                          <p:spTgt spid="1326"/>
                                        </p:tgtEl>
                                        <p:attrNameLst>
                                          <p:attrName>ppt_h</p:attrName>
                                        </p:attrNameLst>
                                      </p:cBhvr>
                                      <p:tavLst>
                                        <p:tav tm="0">
                                          <p:val>
                                            <p:strVal val="0"/>
                                          </p:val>
                                        </p:tav>
                                        <p:tav tm="100000">
                                          <p:val>
                                            <p:strVal val="#ppt_h"/>
                                          </p:val>
                                        </p:tav>
                                      </p:tavLst>
                                    </p:anim>
                                  </p:childTnLst>
                                </p:cTn>
                              </p:par>
                              <p:par>
                                <p:cTn id="169" presetID="23" presetClass="entr" presetSubtype="16" fill="hold" nodeType="withEffect">
                                  <p:stCondLst>
                                    <p:cond delay="0"/>
                                  </p:stCondLst>
                                  <p:childTnLst>
                                    <p:set>
                                      <p:cBhvr>
                                        <p:cTn id="170" dur="1" fill="hold">
                                          <p:stCondLst>
                                            <p:cond delay="0"/>
                                          </p:stCondLst>
                                        </p:cTn>
                                        <p:tgtEl>
                                          <p:spTgt spid="1327"/>
                                        </p:tgtEl>
                                        <p:attrNameLst>
                                          <p:attrName>style.visibility</p:attrName>
                                        </p:attrNameLst>
                                      </p:cBhvr>
                                      <p:to>
                                        <p:strVal val="visible"/>
                                      </p:to>
                                    </p:set>
                                    <p:anim calcmode="lin" valueType="num">
                                      <p:cBhvr additive="base">
                                        <p:cTn id="171" dur="500"/>
                                        <p:tgtEl>
                                          <p:spTgt spid="1327"/>
                                        </p:tgtEl>
                                        <p:attrNameLst>
                                          <p:attrName>ppt_w</p:attrName>
                                        </p:attrNameLst>
                                      </p:cBhvr>
                                      <p:tavLst>
                                        <p:tav tm="0">
                                          <p:val>
                                            <p:strVal val="0"/>
                                          </p:val>
                                        </p:tav>
                                        <p:tav tm="100000">
                                          <p:val>
                                            <p:strVal val="#ppt_w"/>
                                          </p:val>
                                        </p:tav>
                                      </p:tavLst>
                                    </p:anim>
                                    <p:anim calcmode="lin" valueType="num">
                                      <p:cBhvr additive="base">
                                        <p:cTn id="172" dur="500"/>
                                        <p:tgtEl>
                                          <p:spTgt spid="1327"/>
                                        </p:tgtEl>
                                        <p:attrNameLst>
                                          <p:attrName>ppt_h</p:attrName>
                                        </p:attrNameLst>
                                      </p:cBhvr>
                                      <p:tavLst>
                                        <p:tav tm="0">
                                          <p:val>
                                            <p:strVal val="0"/>
                                          </p:val>
                                        </p:tav>
                                        <p:tav tm="100000">
                                          <p:val>
                                            <p:strVal val="#ppt_h"/>
                                          </p:val>
                                        </p:tav>
                                      </p:tavLst>
                                    </p:anim>
                                  </p:childTnLst>
                                </p:cTn>
                              </p:par>
                              <p:par>
                                <p:cTn id="173" presetID="23" presetClass="entr" presetSubtype="16" fill="hold" nodeType="withEffect">
                                  <p:stCondLst>
                                    <p:cond delay="0"/>
                                  </p:stCondLst>
                                  <p:childTnLst>
                                    <p:set>
                                      <p:cBhvr>
                                        <p:cTn id="174" dur="1" fill="hold">
                                          <p:stCondLst>
                                            <p:cond delay="0"/>
                                          </p:stCondLst>
                                        </p:cTn>
                                        <p:tgtEl>
                                          <p:spTgt spid="1328"/>
                                        </p:tgtEl>
                                        <p:attrNameLst>
                                          <p:attrName>style.visibility</p:attrName>
                                        </p:attrNameLst>
                                      </p:cBhvr>
                                      <p:to>
                                        <p:strVal val="visible"/>
                                      </p:to>
                                    </p:set>
                                    <p:anim calcmode="lin" valueType="num">
                                      <p:cBhvr additive="base">
                                        <p:cTn id="175" dur="500"/>
                                        <p:tgtEl>
                                          <p:spTgt spid="1328"/>
                                        </p:tgtEl>
                                        <p:attrNameLst>
                                          <p:attrName>ppt_w</p:attrName>
                                        </p:attrNameLst>
                                      </p:cBhvr>
                                      <p:tavLst>
                                        <p:tav tm="0">
                                          <p:val>
                                            <p:strVal val="0"/>
                                          </p:val>
                                        </p:tav>
                                        <p:tav tm="100000">
                                          <p:val>
                                            <p:strVal val="#ppt_w"/>
                                          </p:val>
                                        </p:tav>
                                      </p:tavLst>
                                    </p:anim>
                                    <p:anim calcmode="lin" valueType="num">
                                      <p:cBhvr additive="base">
                                        <p:cTn id="176" dur="500"/>
                                        <p:tgtEl>
                                          <p:spTgt spid="1328"/>
                                        </p:tgtEl>
                                        <p:attrNameLst>
                                          <p:attrName>ppt_h</p:attrName>
                                        </p:attrNameLst>
                                      </p:cBhvr>
                                      <p:tavLst>
                                        <p:tav tm="0">
                                          <p:val>
                                            <p:strVal val="0"/>
                                          </p:val>
                                        </p:tav>
                                        <p:tav tm="100000">
                                          <p:val>
                                            <p:strVal val="#ppt_h"/>
                                          </p:val>
                                        </p:tav>
                                      </p:tavLst>
                                    </p:anim>
                                  </p:childTnLst>
                                </p:cTn>
                              </p:par>
                              <p:par>
                                <p:cTn id="177" presetID="23" presetClass="entr" presetSubtype="16" fill="hold" nodeType="withEffect">
                                  <p:stCondLst>
                                    <p:cond delay="0"/>
                                  </p:stCondLst>
                                  <p:childTnLst>
                                    <p:set>
                                      <p:cBhvr>
                                        <p:cTn id="178" dur="1" fill="hold">
                                          <p:stCondLst>
                                            <p:cond delay="0"/>
                                          </p:stCondLst>
                                        </p:cTn>
                                        <p:tgtEl>
                                          <p:spTgt spid="1329"/>
                                        </p:tgtEl>
                                        <p:attrNameLst>
                                          <p:attrName>style.visibility</p:attrName>
                                        </p:attrNameLst>
                                      </p:cBhvr>
                                      <p:to>
                                        <p:strVal val="visible"/>
                                      </p:to>
                                    </p:set>
                                    <p:anim calcmode="lin" valueType="num">
                                      <p:cBhvr additive="base">
                                        <p:cTn id="179" dur="500"/>
                                        <p:tgtEl>
                                          <p:spTgt spid="1329"/>
                                        </p:tgtEl>
                                        <p:attrNameLst>
                                          <p:attrName>ppt_w</p:attrName>
                                        </p:attrNameLst>
                                      </p:cBhvr>
                                      <p:tavLst>
                                        <p:tav tm="0">
                                          <p:val>
                                            <p:strVal val="0"/>
                                          </p:val>
                                        </p:tav>
                                        <p:tav tm="100000">
                                          <p:val>
                                            <p:strVal val="#ppt_w"/>
                                          </p:val>
                                        </p:tav>
                                      </p:tavLst>
                                    </p:anim>
                                    <p:anim calcmode="lin" valueType="num">
                                      <p:cBhvr additive="base">
                                        <p:cTn id="180" dur="500"/>
                                        <p:tgtEl>
                                          <p:spTgt spid="1329"/>
                                        </p:tgtEl>
                                        <p:attrNameLst>
                                          <p:attrName>ppt_h</p:attrName>
                                        </p:attrNameLst>
                                      </p:cBhvr>
                                      <p:tavLst>
                                        <p:tav tm="0">
                                          <p:val>
                                            <p:strVal val="0"/>
                                          </p:val>
                                        </p:tav>
                                        <p:tav tm="100000">
                                          <p:val>
                                            <p:strVal val="#ppt_h"/>
                                          </p:val>
                                        </p:tav>
                                      </p:tavLst>
                                    </p:anim>
                                  </p:childTnLst>
                                </p:cTn>
                              </p:par>
                              <p:par>
                                <p:cTn id="181" presetID="23" presetClass="entr" presetSubtype="16" fill="hold" nodeType="withEffect">
                                  <p:stCondLst>
                                    <p:cond delay="0"/>
                                  </p:stCondLst>
                                  <p:childTnLst>
                                    <p:set>
                                      <p:cBhvr>
                                        <p:cTn id="182" dur="1" fill="hold">
                                          <p:stCondLst>
                                            <p:cond delay="0"/>
                                          </p:stCondLst>
                                        </p:cTn>
                                        <p:tgtEl>
                                          <p:spTgt spid="1330"/>
                                        </p:tgtEl>
                                        <p:attrNameLst>
                                          <p:attrName>style.visibility</p:attrName>
                                        </p:attrNameLst>
                                      </p:cBhvr>
                                      <p:to>
                                        <p:strVal val="visible"/>
                                      </p:to>
                                    </p:set>
                                    <p:anim calcmode="lin" valueType="num">
                                      <p:cBhvr additive="base">
                                        <p:cTn id="183" dur="500"/>
                                        <p:tgtEl>
                                          <p:spTgt spid="1330"/>
                                        </p:tgtEl>
                                        <p:attrNameLst>
                                          <p:attrName>ppt_w</p:attrName>
                                        </p:attrNameLst>
                                      </p:cBhvr>
                                      <p:tavLst>
                                        <p:tav tm="0">
                                          <p:val>
                                            <p:strVal val="0"/>
                                          </p:val>
                                        </p:tav>
                                        <p:tav tm="100000">
                                          <p:val>
                                            <p:strVal val="#ppt_w"/>
                                          </p:val>
                                        </p:tav>
                                      </p:tavLst>
                                    </p:anim>
                                    <p:anim calcmode="lin" valueType="num">
                                      <p:cBhvr additive="base">
                                        <p:cTn id="184" dur="500"/>
                                        <p:tgtEl>
                                          <p:spTgt spid="1330"/>
                                        </p:tgtEl>
                                        <p:attrNameLst>
                                          <p:attrName>ppt_h</p:attrName>
                                        </p:attrNameLst>
                                      </p:cBhvr>
                                      <p:tavLst>
                                        <p:tav tm="0">
                                          <p:val>
                                            <p:strVal val="0"/>
                                          </p:val>
                                        </p:tav>
                                        <p:tav tm="100000">
                                          <p:val>
                                            <p:strVal val="#ppt_h"/>
                                          </p:val>
                                        </p:tav>
                                      </p:tavLst>
                                    </p:anim>
                                  </p:childTnLst>
                                </p:cTn>
                              </p:par>
                              <p:par>
                                <p:cTn id="185" presetID="23" presetClass="entr" presetSubtype="16" fill="hold" nodeType="withEffect">
                                  <p:stCondLst>
                                    <p:cond delay="0"/>
                                  </p:stCondLst>
                                  <p:childTnLst>
                                    <p:set>
                                      <p:cBhvr>
                                        <p:cTn id="186" dur="1" fill="hold">
                                          <p:stCondLst>
                                            <p:cond delay="0"/>
                                          </p:stCondLst>
                                        </p:cTn>
                                        <p:tgtEl>
                                          <p:spTgt spid="1331"/>
                                        </p:tgtEl>
                                        <p:attrNameLst>
                                          <p:attrName>style.visibility</p:attrName>
                                        </p:attrNameLst>
                                      </p:cBhvr>
                                      <p:to>
                                        <p:strVal val="visible"/>
                                      </p:to>
                                    </p:set>
                                    <p:anim calcmode="lin" valueType="num">
                                      <p:cBhvr additive="base">
                                        <p:cTn id="187" dur="500"/>
                                        <p:tgtEl>
                                          <p:spTgt spid="1331"/>
                                        </p:tgtEl>
                                        <p:attrNameLst>
                                          <p:attrName>ppt_w</p:attrName>
                                        </p:attrNameLst>
                                      </p:cBhvr>
                                      <p:tavLst>
                                        <p:tav tm="0">
                                          <p:val>
                                            <p:strVal val="0"/>
                                          </p:val>
                                        </p:tav>
                                        <p:tav tm="100000">
                                          <p:val>
                                            <p:strVal val="#ppt_w"/>
                                          </p:val>
                                        </p:tav>
                                      </p:tavLst>
                                    </p:anim>
                                    <p:anim calcmode="lin" valueType="num">
                                      <p:cBhvr additive="base">
                                        <p:cTn id="188" dur="500"/>
                                        <p:tgtEl>
                                          <p:spTgt spid="1331"/>
                                        </p:tgtEl>
                                        <p:attrNameLst>
                                          <p:attrName>ppt_h</p:attrName>
                                        </p:attrNameLst>
                                      </p:cBhvr>
                                      <p:tavLst>
                                        <p:tav tm="0">
                                          <p:val>
                                            <p:strVal val="0"/>
                                          </p:val>
                                        </p:tav>
                                        <p:tav tm="100000">
                                          <p:val>
                                            <p:strVal val="#ppt_h"/>
                                          </p:val>
                                        </p:tav>
                                      </p:tavLst>
                                    </p:anim>
                                  </p:childTnLst>
                                </p:cTn>
                              </p:par>
                              <p:par>
                                <p:cTn id="189" presetID="23" presetClass="entr" presetSubtype="16" fill="hold" nodeType="withEffect">
                                  <p:stCondLst>
                                    <p:cond delay="0"/>
                                  </p:stCondLst>
                                  <p:childTnLst>
                                    <p:set>
                                      <p:cBhvr>
                                        <p:cTn id="190" dur="1" fill="hold">
                                          <p:stCondLst>
                                            <p:cond delay="0"/>
                                          </p:stCondLst>
                                        </p:cTn>
                                        <p:tgtEl>
                                          <p:spTgt spid="1332"/>
                                        </p:tgtEl>
                                        <p:attrNameLst>
                                          <p:attrName>style.visibility</p:attrName>
                                        </p:attrNameLst>
                                      </p:cBhvr>
                                      <p:to>
                                        <p:strVal val="visible"/>
                                      </p:to>
                                    </p:set>
                                    <p:anim calcmode="lin" valueType="num">
                                      <p:cBhvr additive="base">
                                        <p:cTn id="191" dur="500"/>
                                        <p:tgtEl>
                                          <p:spTgt spid="1332"/>
                                        </p:tgtEl>
                                        <p:attrNameLst>
                                          <p:attrName>ppt_w</p:attrName>
                                        </p:attrNameLst>
                                      </p:cBhvr>
                                      <p:tavLst>
                                        <p:tav tm="0">
                                          <p:val>
                                            <p:strVal val="0"/>
                                          </p:val>
                                        </p:tav>
                                        <p:tav tm="100000">
                                          <p:val>
                                            <p:strVal val="#ppt_w"/>
                                          </p:val>
                                        </p:tav>
                                      </p:tavLst>
                                    </p:anim>
                                    <p:anim calcmode="lin" valueType="num">
                                      <p:cBhvr additive="base">
                                        <p:cTn id="192" dur="500"/>
                                        <p:tgtEl>
                                          <p:spTgt spid="1332"/>
                                        </p:tgtEl>
                                        <p:attrNameLst>
                                          <p:attrName>ppt_h</p:attrName>
                                        </p:attrNameLst>
                                      </p:cBhvr>
                                      <p:tavLst>
                                        <p:tav tm="0">
                                          <p:val>
                                            <p:strVal val="0"/>
                                          </p:val>
                                        </p:tav>
                                        <p:tav tm="100000">
                                          <p:val>
                                            <p:strVal val="#ppt_h"/>
                                          </p:val>
                                        </p:tav>
                                      </p:tavLst>
                                    </p:anim>
                                  </p:childTnLst>
                                </p:cTn>
                              </p:par>
                              <p:par>
                                <p:cTn id="193" presetID="23" presetClass="entr" presetSubtype="16" fill="hold" nodeType="withEffect">
                                  <p:stCondLst>
                                    <p:cond delay="0"/>
                                  </p:stCondLst>
                                  <p:childTnLst>
                                    <p:set>
                                      <p:cBhvr>
                                        <p:cTn id="194" dur="1" fill="hold">
                                          <p:stCondLst>
                                            <p:cond delay="0"/>
                                          </p:stCondLst>
                                        </p:cTn>
                                        <p:tgtEl>
                                          <p:spTgt spid="1333"/>
                                        </p:tgtEl>
                                        <p:attrNameLst>
                                          <p:attrName>style.visibility</p:attrName>
                                        </p:attrNameLst>
                                      </p:cBhvr>
                                      <p:to>
                                        <p:strVal val="visible"/>
                                      </p:to>
                                    </p:set>
                                    <p:anim calcmode="lin" valueType="num">
                                      <p:cBhvr additive="base">
                                        <p:cTn id="195" dur="500"/>
                                        <p:tgtEl>
                                          <p:spTgt spid="1333"/>
                                        </p:tgtEl>
                                        <p:attrNameLst>
                                          <p:attrName>ppt_w</p:attrName>
                                        </p:attrNameLst>
                                      </p:cBhvr>
                                      <p:tavLst>
                                        <p:tav tm="0">
                                          <p:val>
                                            <p:strVal val="0"/>
                                          </p:val>
                                        </p:tav>
                                        <p:tav tm="100000">
                                          <p:val>
                                            <p:strVal val="#ppt_w"/>
                                          </p:val>
                                        </p:tav>
                                      </p:tavLst>
                                    </p:anim>
                                    <p:anim calcmode="lin" valueType="num">
                                      <p:cBhvr additive="base">
                                        <p:cTn id="196" dur="500"/>
                                        <p:tgtEl>
                                          <p:spTgt spid="1333"/>
                                        </p:tgtEl>
                                        <p:attrNameLst>
                                          <p:attrName>ppt_h</p:attrName>
                                        </p:attrNameLst>
                                      </p:cBhvr>
                                      <p:tavLst>
                                        <p:tav tm="0">
                                          <p:val>
                                            <p:strVal val="0"/>
                                          </p:val>
                                        </p:tav>
                                        <p:tav tm="100000">
                                          <p:val>
                                            <p:strVal val="#ppt_h"/>
                                          </p:val>
                                        </p:tav>
                                      </p:tavLst>
                                    </p:anim>
                                  </p:childTnLst>
                                </p:cTn>
                              </p:par>
                              <p:par>
                                <p:cTn id="197" presetID="23" presetClass="entr" presetSubtype="16" fill="hold" nodeType="withEffect">
                                  <p:stCondLst>
                                    <p:cond delay="0"/>
                                  </p:stCondLst>
                                  <p:childTnLst>
                                    <p:set>
                                      <p:cBhvr>
                                        <p:cTn id="198" dur="1" fill="hold">
                                          <p:stCondLst>
                                            <p:cond delay="0"/>
                                          </p:stCondLst>
                                        </p:cTn>
                                        <p:tgtEl>
                                          <p:spTgt spid="1334"/>
                                        </p:tgtEl>
                                        <p:attrNameLst>
                                          <p:attrName>style.visibility</p:attrName>
                                        </p:attrNameLst>
                                      </p:cBhvr>
                                      <p:to>
                                        <p:strVal val="visible"/>
                                      </p:to>
                                    </p:set>
                                    <p:anim calcmode="lin" valueType="num">
                                      <p:cBhvr additive="base">
                                        <p:cTn id="199" dur="500"/>
                                        <p:tgtEl>
                                          <p:spTgt spid="1334"/>
                                        </p:tgtEl>
                                        <p:attrNameLst>
                                          <p:attrName>ppt_w</p:attrName>
                                        </p:attrNameLst>
                                      </p:cBhvr>
                                      <p:tavLst>
                                        <p:tav tm="0">
                                          <p:val>
                                            <p:strVal val="0"/>
                                          </p:val>
                                        </p:tav>
                                        <p:tav tm="100000">
                                          <p:val>
                                            <p:strVal val="#ppt_w"/>
                                          </p:val>
                                        </p:tav>
                                      </p:tavLst>
                                    </p:anim>
                                    <p:anim calcmode="lin" valueType="num">
                                      <p:cBhvr additive="base">
                                        <p:cTn id="200" dur="500"/>
                                        <p:tgtEl>
                                          <p:spTgt spid="1334"/>
                                        </p:tgtEl>
                                        <p:attrNameLst>
                                          <p:attrName>ppt_h</p:attrName>
                                        </p:attrNameLst>
                                      </p:cBhvr>
                                      <p:tavLst>
                                        <p:tav tm="0">
                                          <p:val>
                                            <p:strVal val="0"/>
                                          </p:val>
                                        </p:tav>
                                        <p:tav tm="100000">
                                          <p:val>
                                            <p:strVal val="#ppt_h"/>
                                          </p:val>
                                        </p:tav>
                                      </p:tavLst>
                                    </p:anim>
                                  </p:childTnLst>
                                </p:cTn>
                              </p:par>
                              <p:par>
                                <p:cTn id="201" presetID="23" presetClass="entr" presetSubtype="16" fill="hold" nodeType="withEffect">
                                  <p:stCondLst>
                                    <p:cond delay="0"/>
                                  </p:stCondLst>
                                  <p:childTnLst>
                                    <p:set>
                                      <p:cBhvr>
                                        <p:cTn id="202" dur="1" fill="hold">
                                          <p:stCondLst>
                                            <p:cond delay="0"/>
                                          </p:stCondLst>
                                        </p:cTn>
                                        <p:tgtEl>
                                          <p:spTgt spid="1335"/>
                                        </p:tgtEl>
                                        <p:attrNameLst>
                                          <p:attrName>style.visibility</p:attrName>
                                        </p:attrNameLst>
                                      </p:cBhvr>
                                      <p:to>
                                        <p:strVal val="visible"/>
                                      </p:to>
                                    </p:set>
                                    <p:anim calcmode="lin" valueType="num">
                                      <p:cBhvr additive="base">
                                        <p:cTn id="203" dur="500"/>
                                        <p:tgtEl>
                                          <p:spTgt spid="1335"/>
                                        </p:tgtEl>
                                        <p:attrNameLst>
                                          <p:attrName>ppt_w</p:attrName>
                                        </p:attrNameLst>
                                      </p:cBhvr>
                                      <p:tavLst>
                                        <p:tav tm="0">
                                          <p:val>
                                            <p:strVal val="0"/>
                                          </p:val>
                                        </p:tav>
                                        <p:tav tm="100000">
                                          <p:val>
                                            <p:strVal val="#ppt_w"/>
                                          </p:val>
                                        </p:tav>
                                      </p:tavLst>
                                    </p:anim>
                                    <p:anim calcmode="lin" valueType="num">
                                      <p:cBhvr additive="base">
                                        <p:cTn id="204" dur="500"/>
                                        <p:tgtEl>
                                          <p:spTgt spid="1335"/>
                                        </p:tgtEl>
                                        <p:attrNameLst>
                                          <p:attrName>ppt_h</p:attrName>
                                        </p:attrNameLst>
                                      </p:cBhvr>
                                      <p:tavLst>
                                        <p:tav tm="0">
                                          <p:val>
                                            <p:strVal val="0"/>
                                          </p:val>
                                        </p:tav>
                                        <p:tav tm="100000">
                                          <p:val>
                                            <p:strVal val="#ppt_h"/>
                                          </p:val>
                                        </p:tav>
                                      </p:tavLst>
                                    </p:anim>
                                  </p:childTnLst>
                                </p:cTn>
                              </p:par>
                              <p:par>
                                <p:cTn id="205" presetID="23" presetClass="entr" presetSubtype="16" fill="hold" nodeType="withEffect">
                                  <p:stCondLst>
                                    <p:cond delay="0"/>
                                  </p:stCondLst>
                                  <p:childTnLst>
                                    <p:set>
                                      <p:cBhvr>
                                        <p:cTn id="206" dur="1" fill="hold">
                                          <p:stCondLst>
                                            <p:cond delay="0"/>
                                          </p:stCondLst>
                                        </p:cTn>
                                        <p:tgtEl>
                                          <p:spTgt spid="1336"/>
                                        </p:tgtEl>
                                        <p:attrNameLst>
                                          <p:attrName>style.visibility</p:attrName>
                                        </p:attrNameLst>
                                      </p:cBhvr>
                                      <p:to>
                                        <p:strVal val="visible"/>
                                      </p:to>
                                    </p:set>
                                    <p:anim calcmode="lin" valueType="num">
                                      <p:cBhvr additive="base">
                                        <p:cTn id="207" dur="500"/>
                                        <p:tgtEl>
                                          <p:spTgt spid="1336"/>
                                        </p:tgtEl>
                                        <p:attrNameLst>
                                          <p:attrName>ppt_w</p:attrName>
                                        </p:attrNameLst>
                                      </p:cBhvr>
                                      <p:tavLst>
                                        <p:tav tm="0">
                                          <p:val>
                                            <p:strVal val="0"/>
                                          </p:val>
                                        </p:tav>
                                        <p:tav tm="100000">
                                          <p:val>
                                            <p:strVal val="#ppt_w"/>
                                          </p:val>
                                        </p:tav>
                                      </p:tavLst>
                                    </p:anim>
                                    <p:anim calcmode="lin" valueType="num">
                                      <p:cBhvr additive="base">
                                        <p:cTn id="208" dur="500"/>
                                        <p:tgtEl>
                                          <p:spTgt spid="1336"/>
                                        </p:tgtEl>
                                        <p:attrNameLst>
                                          <p:attrName>ppt_h</p:attrName>
                                        </p:attrNameLst>
                                      </p:cBhvr>
                                      <p:tavLst>
                                        <p:tav tm="0">
                                          <p:val>
                                            <p:strVal val="0"/>
                                          </p:val>
                                        </p:tav>
                                        <p:tav tm="100000">
                                          <p:val>
                                            <p:strVal val="#ppt_h"/>
                                          </p:val>
                                        </p:tav>
                                      </p:tavLst>
                                    </p:anim>
                                  </p:childTnLst>
                                </p:cTn>
                              </p:par>
                              <p:par>
                                <p:cTn id="209" presetID="23" presetClass="entr" presetSubtype="16" fill="hold" nodeType="withEffect">
                                  <p:stCondLst>
                                    <p:cond delay="0"/>
                                  </p:stCondLst>
                                  <p:childTnLst>
                                    <p:set>
                                      <p:cBhvr>
                                        <p:cTn id="210" dur="1" fill="hold">
                                          <p:stCondLst>
                                            <p:cond delay="0"/>
                                          </p:stCondLst>
                                        </p:cTn>
                                        <p:tgtEl>
                                          <p:spTgt spid="1337"/>
                                        </p:tgtEl>
                                        <p:attrNameLst>
                                          <p:attrName>style.visibility</p:attrName>
                                        </p:attrNameLst>
                                      </p:cBhvr>
                                      <p:to>
                                        <p:strVal val="visible"/>
                                      </p:to>
                                    </p:set>
                                    <p:anim calcmode="lin" valueType="num">
                                      <p:cBhvr additive="base">
                                        <p:cTn id="211" dur="500"/>
                                        <p:tgtEl>
                                          <p:spTgt spid="1337"/>
                                        </p:tgtEl>
                                        <p:attrNameLst>
                                          <p:attrName>ppt_w</p:attrName>
                                        </p:attrNameLst>
                                      </p:cBhvr>
                                      <p:tavLst>
                                        <p:tav tm="0">
                                          <p:val>
                                            <p:strVal val="0"/>
                                          </p:val>
                                        </p:tav>
                                        <p:tav tm="100000">
                                          <p:val>
                                            <p:strVal val="#ppt_w"/>
                                          </p:val>
                                        </p:tav>
                                      </p:tavLst>
                                    </p:anim>
                                    <p:anim calcmode="lin" valueType="num">
                                      <p:cBhvr additive="base">
                                        <p:cTn id="212" dur="500"/>
                                        <p:tgtEl>
                                          <p:spTgt spid="1337"/>
                                        </p:tgtEl>
                                        <p:attrNameLst>
                                          <p:attrName>ppt_h</p:attrName>
                                        </p:attrNameLst>
                                      </p:cBhvr>
                                      <p:tavLst>
                                        <p:tav tm="0">
                                          <p:val>
                                            <p:strVal val="0"/>
                                          </p:val>
                                        </p:tav>
                                        <p:tav tm="100000">
                                          <p:val>
                                            <p:strVal val="#ppt_h"/>
                                          </p:val>
                                        </p:tav>
                                      </p:tavLst>
                                    </p:anim>
                                  </p:childTnLst>
                                </p:cTn>
                              </p:par>
                              <p:par>
                                <p:cTn id="213" presetID="23" presetClass="entr" presetSubtype="16" fill="hold" nodeType="withEffect">
                                  <p:stCondLst>
                                    <p:cond delay="0"/>
                                  </p:stCondLst>
                                  <p:childTnLst>
                                    <p:set>
                                      <p:cBhvr>
                                        <p:cTn id="214" dur="1" fill="hold">
                                          <p:stCondLst>
                                            <p:cond delay="0"/>
                                          </p:stCondLst>
                                        </p:cTn>
                                        <p:tgtEl>
                                          <p:spTgt spid="1338"/>
                                        </p:tgtEl>
                                        <p:attrNameLst>
                                          <p:attrName>style.visibility</p:attrName>
                                        </p:attrNameLst>
                                      </p:cBhvr>
                                      <p:to>
                                        <p:strVal val="visible"/>
                                      </p:to>
                                    </p:set>
                                    <p:anim calcmode="lin" valueType="num">
                                      <p:cBhvr additive="base">
                                        <p:cTn id="215" dur="500"/>
                                        <p:tgtEl>
                                          <p:spTgt spid="1338"/>
                                        </p:tgtEl>
                                        <p:attrNameLst>
                                          <p:attrName>ppt_w</p:attrName>
                                        </p:attrNameLst>
                                      </p:cBhvr>
                                      <p:tavLst>
                                        <p:tav tm="0">
                                          <p:val>
                                            <p:strVal val="0"/>
                                          </p:val>
                                        </p:tav>
                                        <p:tav tm="100000">
                                          <p:val>
                                            <p:strVal val="#ppt_w"/>
                                          </p:val>
                                        </p:tav>
                                      </p:tavLst>
                                    </p:anim>
                                    <p:anim calcmode="lin" valueType="num">
                                      <p:cBhvr additive="base">
                                        <p:cTn id="216" dur="500"/>
                                        <p:tgtEl>
                                          <p:spTgt spid="1338"/>
                                        </p:tgtEl>
                                        <p:attrNameLst>
                                          <p:attrName>ppt_h</p:attrName>
                                        </p:attrNameLst>
                                      </p:cBhvr>
                                      <p:tavLst>
                                        <p:tav tm="0">
                                          <p:val>
                                            <p:strVal val="0"/>
                                          </p:val>
                                        </p:tav>
                                        <p:tav tm="100000">
                                          <p:val>
                                            <p:strVal val="#ppt_h"/>
                                          </p:val>
                                        </p:tav>
                                      </p:tavLst>
                                    </p:anim>
                                  </p:childTnLst>
                                </p:cTn>
                              </p:par>
                              <p:par>
                                <p:cTn id="217" presetID="23" presetClass="entr" presetSubtype="16" fill="hold" nodeType="withEffect">
                                  <p:stCondLst>
                                    <p:cond delay="0"/>
                                  </p:stCondLst>
                                  <p:childTnLst>
                                    <p:set>
                                      <p:cBhvr>
                                        <p:cTn id="218" dur="1" fill="hold">
                                          <p:stCondLst>
                                            <p:cond delay="0"/>
                                          </p:stCondLst>
                                        </p:cTn>
                                        <p:tgtEl>
                                          <p:spTgt spid="1339"/>
                                        </p:tgtEl>
                                        <p:attrNameLst>
                                          <p:attrName>style.visibility</p:attrName>
                                        </p:attrNameLst>
                                      </p:cBhvr>
                                      <p:to>
                                        <p:strVal val="visible"/>
                                      </p:to>
                                    </p:set>
                                    <p:anim calcmode="lin" valueType="num">
                                      <p:cBhvr additive="base">
                                        <p:cTn id="219" dur="500"/>
                                        <p:tgtEl>
                                          <p:spTgt spid="1339"/>
                                        </p:tgtEl>
                                        <p:attrNameLst>
                                          <p:attrName>ppt_w</p:attrName>
                                        </p:attrNameLst>
                                      </p:cBhvr>
                                      <p:tavLst>
                                        <p:tav tm="0">
                                          <p:val>
                                            <p:strVal val="0"/>
                                          </p:val>
                                        </p:tav>
                                        <p:tav tm="100000">
                                          <p:val>
                                            <p:strVal val="#ppt_w"/>
                                          </p:val>
                                        </p:tav>
                                      </p:tavLst>
                                    </p:anim>
                                    <p:anim calcmode="lin" valueType="num">
                                      <p:cBhvr additive="base">
                                        <p:cTn id="220" dur="500"/>
                                        <p:tgtEl>
                                          <p:spTgt spid="1339"/>
                                        </p:tgtEl>
                                        <p:attrNameLst>
                                          <p:attrName>ppt_h</p:attrName>
                                        </p:attrNameLst>
                                      </p:cBhvr>
                                      <p:tavLst>
                                        <p:tav tm="0">
                                          <p:val>
                                            <p:strVal val="0"/>
                                          </p:val>
                                        </p:tav>
                                        <p:tav tm="100000">
                                          <p:val>
                                            <p:strVal val="#ppt_h"/>
                                          </p:val>
                                        </p:tav>
                                      </p:tavLst>
                                    </p:anim>
                                  </p:childTnLst>
                                </p:cTn>
                              </p:par>
                              <p:par>
                                <p:cTn id="221" presetID="23" presetClass="entr" presetSubtype="16" fill="hold" nodeType="withEffect">
                                  <p:stCondLst>
                                    <p:cond delay="0"/>
                                  </p:stCondLst>
                                  <p:childTnLst>
                                    <p:set>
                                      <p:cBhvr>
                                        <p:cTn id="222" dur="1" fill="hold">
                                          <p:stCondLst>
                                            <p:cond delay="0"/>
                                          </p:stCondLst>
                                        </p:cTn>
                                        <p:tgtEl>
                                          <p:spTgt spid="1340"/>
                                        </p:tgtEl>
                                        <p:attrNameLst>
                                          <p:attrName>style.visibility</p:attrName>
                                        </p:attrNameLst>
                                      </p:cBhvr>
                                      <p:to>
                                        <p:strVal val="visible"/>
                                      </p:to>
                                    </p:set>
                                    <p:anim calcmode="lin" valueType="num">
                                      <p:cBhvr additive="base">
                                        <p:cTn id="223" dur="500"/>
                                        <p:tgtEl>
                                          <p:spTgt spid="1340"/>
                                        </p:tgtEl>
                                        <p:attrNameLst>
                                          <p:attrName>ppt_w</p:attrName>
                                        </p:attrNameLst>
                                      </p:cBhvr>
                                      <p:tavLst>
                                        <p:tav tm="0">
                                          <p:val>
                                            <p:strVal val="0"/>
                                          </p:val>
                                        </p:tav>
                                        <p:tav tm="100000">
                                          <p:val>
                                            <p:strVal val="#ppt_w"/>
                                          </p:val>
                                        </p:tav>
                                      </p:tavLst>
                                    </p:anim>
                                    <p:anim calcmode="lin" valueType="num">
                                      <p:cBhvr additive="base">
                                        <p:cTn id="224" dur="500"/>
                                        <p:tgtEl>
                                          <p:spTgt spid="1340"/>
                                        </p:tgtEl>
                                        <p:attrNameLst>
                                          <p:attrName>ppt_h</p:attrName>
                                        </p:attrNameLst>
                                      </p:cBhvr>
                                      <p:tavLst>
                                        <p:tav tm="0">
                                          <p:val>
                                            <p:strVal val="0"/>
                                          </p:val>
                                        </p:tav>
                                        <p:tav tm="100000">
                                          <p:val>
                                            <p:strVal val="#ppt_h"/>
                                          </p:val>
                                        </p:tav>
                                      </p:tavLst>
                                    </p:anim>
                                  </p:childTnLst>
                                </p:cTn>
                              </p:par>
                              <p:par>
                                <p:cTn id="225" presetID="23" presetClass="entr" presetSubtype="16" fill="hold" nodeType="withEffect">
                                  <p:stCondLst>
                                    <p:cond delay="0"/>
                                  </p:stCondLst>
                                  <p:childTnLst>
                                    <p:set>
                                      <p:cBhvr>
                                        <p:cTn id="226" dur="1" fill="hold">
                                          <p:stCondLst>
                                            <p:cond delay="0"/>
                                          </p:stCondLst>
                                        </p:cTn>
                                        <p:tgtEl>
                                          <p:spTgt spid="1341"/>
                                        </p:tgtEl>
                                        <p:attrNameLst>
                                          <p:attrName>style.visibility</p:attrName>
                                        </p:attrNameLst>
                                      </p:cBhvr>
                                      <p:to>
                                        <p:strVal val="visible"/>
                                      </p:to>
                                    </p:set>
                                    <p:anim calcmode="lin" valueType="num">
                                      <p:cBhvr additive="base">
                                        <p:cTn id="227" dur="500"/>
                                        <p:tgtEl>
                                          <p:spTgt spid="1341"/>
                                        </p:tgtEl>
                                        <p:attrNameLst>
                                          <p:attrName>ppt_w</p:attrName>
                                        </p:attrNameLst>
                                      </p:cBhvr>
                                      <p:tavLst>
                                        <p:tav tm="0">
                                          <p:val>
                                            <p:strVal val="0"/>
                                          </p:val>
                                        </p:tav>
                                        <p:tav tm="100000">
                                          <p:val>
                                            <p:strVal val="#ppt_w"/>
                                          </p:val>
                                        </p:tav>
                                      </p:tavLst>
                                    </p:anim>
                                    <p:anim calcmode="lin" valueType="num">
                                      <p:cBhvr additive="base">
                                        <p:cTn id="228" dur="500"/>
                                        <p:tgtEl>
                                          <p:spTgt spid="1341"/>
                                        </p:tgtEl>
                                        <p:attrNameLst>
                                          <p:attrName>ppt_h</p:attrName>
                                        </p:attrNameLst>
                                      </p:cBhvr>
                                      <p:tavLst>
                                        <p:tav tm="0">
                                          <p:val>
                                            <p:strVal val="0"/>
                                          </p:val>
                                        </p:tav>
                                        <p:tav tm="100000">
                                          <p:val>
                                            <p:strVal val="#ppt_h"/>
                                          </p:val>
                                        </p:tav>
                                      </p:tavLst>
                                    </p:anim>
                                  </p:childTnLst>
                                </p:cTn>
                              </p:par>
                              <p:par>
                                <p:cTn id="229" presetID="23" presetClass="entr" presetSubtype="16" fill="hold" nodeType="withEffect">
                                  <p:stCondLst>
                                    <p:cond delay="0"/>
                                  </p:stCondLst>
                                  <p:childTnLst>
                                    <p:set>
                                      <p:cBhvr>
                                        <p:cTn id="230" dur="1" fill="hold">
                                          <p:stCondLst>
                                            <p:cond delay="0"/>
                                          </p:stCondLst>
                                        </p:cTn>
                                        <p:tgtEl>
                                          <p:spTgt spid="1342"/>
                                        </p:tgtEl>
                                        <p:attrNameLst>
                                          <p:attrName>style.visibility</p:attrName>
                                        </p:attrNameLst>
                                      </p:cBhvr>
                                      <p:to>
                                        <p:strVal val="visible"/>
                                      </p:to>
                                    </p:set>
                                    <p:anim calcmode="lin" valueType="num">
                                      <p:cBhvr additive="base">
                                        <p:cTn id="231" dur="500"/>
                                        <p:tgtEl>
                                          <p:spTgt spid="1342"/>
                                        </p:tgtEl>
                                        <p:attrNameLst>
                                          <p:attrName>ppt_w</p:attrName>
                                        </p:attrNameLst>
                                      </p:cBhvr>
                                      <p:tavLst>
                                        <p:tav tm="0">
                                          <p:val>
                                            <p:strVal val="0"/>
                                          </p:val>
                                        </p:tav>
                                        <p:tav tm="100000">
                                          <p:val>
                                            <p:strVal val="#ppt_w"/>
                                          </p:val>
                                        </p:tav>
                                      </p:tavLst>
                                    </p:anim>
                                    <p:anim calcmode="lin" valueType="num">
                                      <p:cBhvr additive="base">
                                        <p:cTn id="232" dur="500"/>
                                        <p:tgtEl>
                                          <p:spTgt spid="1342"/>
                                        </p:tgtEl>
                                        <p:attrNameLst>
                                          <p:attrName>ppt_h</p:attrName>
                                        </p:attrNameLst>
                                      </p:cBhvr>
                                      <p:tavLst>
                                        <p:tav tm="0">
                                          <p:val>
                                            <p:strVal val="0"/>
                                          </p:val>
                                        </p:tav>
                                        <p:tav tm="100000">
                                          <p:val>
                                            <p:strVal val="#ppt_h"/>
                                          </p:val>
                                        </p:tav>
                                      </p:tavLst>
                                    </p:anim>
                                  </p:childTnLst>
                                </p:cTn>
                              </p:par>
                              <p:par>
                                <p:cTn id="233" presetID="23" presetClass="entr" presetSubtype="16" fill="hold" nodeType="withEffect">
                                  <p:stCondLst>
                                    <p:cond delay="0"/>
                                  </p:stCondLst>
                                  <p:childTnLst>
                                    <p:set>
                                      <p:cBhvr>
                                        <p:cTn id="234" dur="1" fill="hold">
                                          <p:stCondLst>
                                            <p:cond delay="0"/>
                                          </p:stCondLst>
                                        </p:cTn>
                                        <p:tgtEl>
                                          <p:spTgt spid="1343"/>
                                        </p:tgtEl>
                                        <p:attrNameLst>
                                          <p:attrName>style.visibility</p:attrName>
                                        </p:attrNameLst>
                                      </p:cBhvr>
                                      <p:to>
                                        <p:strVal val="visible"/>
                                      </p:to>
                                    </p:set>
                                    <p:anim calcmode="lin" valueType="num">
                                      <p:cBhvr additive="base">
                                        <p:cTn id="235" dur="500"/>
                                        <p:tgtEl>
                                          <p:spTgt spid="1343"/>
                                        </p:tgtEl>
                                        <p:attrNameLst>
                                          <p:attrName>ppt_w</p:attrName>
                                        </p:attrNameLst>
                                      </p:cBhvr>
                                      <p:tavLst>
                                        <p:tav tm="0">
                                          <p:val>
                                            <p:strVal val="0"/>
                                          </p:val>
                                        </p:tav>
                                        <p:tav tm="100000">
                                          <p:val>
                                            <p:strVal val="#ppt_w"/>
                                          </p:val>
                                        </p:tav>
                                      </p:tavLst>
                                    </p:anim>
                                    <p:anim calcmode="lin" valueType="num">
                                      <p:cBhvr additive="base">
                                        <p:cTn id="236" dur="500"/>
                                        <p:tgtEl>
                                          <p:spTgt spid="1343"/>
                                        </p:tgtEl>
                                        <p:attrNameLst>
                                          <p:attrName>ppt_h</p:attrName>
                                        </p:attrNameLst>
                                      </p:cBhvr>
                                      <p:tavLst>
                                        <p:tav tm="0">
                                          <p:val>
                                            <p:strVal val="0"/>
                                          </p:val>
                                        </p:tav>
                                        <p:tav tm="100000">
                                          <p:val>
                                            <p:strVal val="#ppt_h"/>
                                          </p:val>
                                        </p:tav>
                                      </p:tavLst>
                                    </p:anim>
                                  </p:childTnLst>
                                </p:cTn>
                              </p:par>
                              <p:par>
                                <p:cTn id="237" presetID="23" presetClass="entr" presetSubtype="16" fill="hold" nodeType="withEffect">
                                  <p:stCondLst>
                                    <p:cond delay="0"/>
                                  </p:stCondLst>
                                  <p:childTnLst>
                                    <p:set>
                                      <p:cBhvr>
                                        <p:cTn id="238" dur="1" fill="hold">
                                          <p:stCondLst>
                                            <p:cond delay="0"/>
                                          </p:stCondLst>
                                        </p:cTn>
                                        <p:tgtEl>
                                          <p:spTgt spid="1344"/>
                                        </p:tgtEl>
                                        <p:attrNameLst>
                                          <p:attrName>style.visibility</p:attrName>
                                        </p:attrNameLst>
                                      </p:cBhvr>
                                      <p:to>
                                        <p:strVal val="visible"/>
                                      </p:to>
                                    </p:set>
                                    <p:anim calcmode="lin" valueType="num">
                                      <p:cBhvr additive="base">
                                        <p:cTn id="239" dur="500"/>
                                        <p:tgtEl>
                                          <p:spTgt spid="1344"/>
                                        </p:tgtEl>
                                        <p:attrNameLst>
                                          <p:attrName>ppt_w</p:attrName>
                                        </p:attrNameLst>
                                      </p:cBhvr>
                                      <p:tavLst>
                                        <p:tav tm="0">
                                          <p:val>
                                            <p:strVal val="0"/>
                                          </p:val>
                                        </p:tav>
                                        <p:tav tm="100000">
                                          <p:val>
                                            <p:strVal val="#ppt_w"/>
                                          </p:val>
                                        </p:tav>
                                      </p:tavLst>
                                    </p:anim>
                                    <p:anim calcmode="lin" valueType="num">
                                      <p:cBhvr additive="base">
                                        <p:cTn id="240" dur="500"/>
                                        <p:tgtEl>
                                          <p:spTgt spid="1344"/>
                                        </p:tgtEl>
                                        <p:attrNameLst>
                                          <p:attrName>ppt_h</p:attrName>
                                        </p:attrNameLst>
                                      </p:cBhvr>
                                      <p:tavLst>
                                        <p:tav tm="0">
                                          <p:val>
                                            <p:strVal val="0"/>
                                          </p:val>
                                        </p:tav>
                                        <p:tav tm="100000">
                                          <p:val>
                                            <p:strVal val="#ppt_h"/>
                                          </p:val>
                                        </p:tav>
                                      </p:tavLst>
                                    </p:anim>
                                  </p:childTnLst>
                                </p:cTn>
                              </p:par>
                              <p:par>
                                <p:cTn id="241" presetID="23" presetClass="entr" presetSubtype="16" fill="hold" nodeType="withEffect">
                                  <p:stCondLst>
                                    <p:cond delay="0"/>
                                  </p:stCondLst>
                                  <p:childTnLst>
                                    <p:set>
                                      <p:cBhvr>
                                        <p:cTn id="242" dur="1" fill="hold">
                                          <p:stCondLst>
                                            <p:cond delay="0"/>
                                          </p:stCondLst>
                                        </p:cTn>
                                        <p:tgtEl>
                                          <p:spTgt spid="1345"/>
                                        </p:tgtEl>
                                        <p:attrNameLst>
                                          <p:attrName>style.visibility</p:attrName>
                                        </p:attrNameLst>
                                      </p:cBhvr>
                                      <p:to>
                                        <p:strVal val="visible"/>
                                      </p:to>
                                    </p:set>
                                    <p:anim calcmode="lin" valueType="num">
                                      <p:cBhvr additive="base">
                                        <p:cTn id="243" dur="500"/>
                                        <p:tgtEl>
                                          <p:spTgt spid="1345"/>
                                        </p:tgtEl>
                                        <p:attrNameLst>
                                          <p:attrName>ppt_w</p:attrName>
                                        </p:attrNameLst>
                                      </p:cBhvr>
                                      <p:tavLst>
                                        <p:tav tm="0">
                                          <p:val>
                                            <p:strVal val="0"/>
                                          </p:val>
                                        </p:tav>
                                        <p:tav tm="100000">
                                          <p:val>
                                            <p:strVal val="#ppt_w"/>
                                          </p:val>
                                        </p:tav>
                                      </p:tavLst>
                                    </p:anim>
                                    <p:anim calcmode="lin" valueType="num">
                                      <p:cBhvr additive="base">
                                        <p:cTn id="244" dur="500"/>
                                        <p:tgtEl>
                                          <p:spTgt spid="1345"/>
                                        </p:tgtEl>
                                        <p:attrNameLst>
                                          <p:attrName>ppt_h</p:attrName>
                                        </p:attrNameLst>
                                      </p:cBhvr>
                                      <p:tavLst>
                                        <p:tav tm="0">
                                          <p:val>
                                            <p:strVal val="0"/>
                                          </p:val>
                                        </p:tav>
                                        <p:tav tm="100000">
                                          <p:val>
                                            <p:strVal val="#ppt_h"/>
                                          </p:val>
                                        </p:tav>
                                      </p:tavLst>
                                    </p:anim>
                                  </p:childTnLst>
                                </p:cTn>
                              </p:par>
                              <p:par>
                                <p:cTn id="245" presetID="23" presetClass="entr" presetSubtype="16" fill="hold" nodeType="withEffect">
                                  <p:stCondLst>
                                    <p:cond delay="0"/>
                                  </p:stCondLst>
                                  <p:childTnLst>
                                    <p:set>
                                      <p:cBhvr>
                                        <p:cTn id="246" dur="1" fill="hold">
                                          <p:stCondLst>
                                            <p:cond delay="0"/>
                                          </p:stCondLst>
                                        </p:cTn>
                                        <p:tgtEl>
                                          <p:spTgt spid="1346"/>
                                        </p:tgtEl>
                                        <p:attrNameLst>
                                          <p:attrName>style.visibility</p:attrName>
                                        </p:attrNameLst>
                                      </p:cBhvr>
                                      <p:to>
                                        <p:strVal val="visible"/>
                                      </p:to>
                                    </p:set>
                                    <p:anim calcmode="lin" valueType="num">
                                      <p:cBhvr additive="base">
                                        <p:cTn id="247" dur="500"/>
                                        <p:tgtEl>
                                          <p:spTgt spid="1346"/>
                                        </p:tgtEl>
                                        <p:attrNameLst>
                                          <p:attrName>ppt_w</p:attrName>
                                        </p:attrNameLst>
                                      </p:cBhvr>
                                      <p:tavLst>
                                        <p:tav tm="0">
                                          <p:val>
                                            <p:strVal val="0"/>
                                          </p:val>
                                        </p:tav>
                                        <p:tav tm="100000">
                                          <p:val>
                                            <p:strVal val="#ppt_w"/>
                                          </p:val>
                                        </p:tav>
                                      </p:tavLst>
                                    </p:anim>
                                    <p:anim calcmode="lin" valueType="num">
                                      <p:cBhvr additive="base">
                                        <p:cTn id="248" dur="500"/>
                                        <p:tgtEl>
                                          <p:spTgt spid="1346"/>
                                        </p:tgtEl>
                                        <p:attrNameLst>
                                          <p:attrName>ppt_h</p:attrName>
                                        </p:attrNameLst>
                                      </p:cBhvr>
                                      <p:tavLst>
                                        <p:tav tm="0">
                                          <p:val>
                                            <p:strVal val="0"/>
                                          </p:val>
                                        </p:tav>
                                        <p:tav tm="100000">
                                          <p:val>
                                            <p:strVal val="#ppt_h"/>
                                          </p:val>
                                        </p:tav>
                                      </p:tavLst>
                                    </p:anim>
                                  </p:childTnLst>
                                </p:cTn>
                              </p:par>
                              <p:par>
                                <p:cTn id="249" presetID="23" presetClass="entr" presetSubtype="16" fill="hold" nodeType="withEffect">
                                  <p:stCondLst>
                                    <p:cond delay="0"/>
                                  </p:stCondLst>
                                  <p:childTnLst>
                                    <p:set>
                                      <p:cBhvr>
                                        <p:cTn id="250" dur="1" fill="hold">
                                          <p:stCondLst>
                                            <p:cond delay="0"/>
                                          </p:stCondLst>
                                        </p:cTn>
                                        <p:tgtEl>
                                          <p:spTgt spid="1347"/>
                                        </p:tgtEl>
                                        <p:attrNameLst>
                                          <p:attrName>style.visibility</p:attrName>
                                        </p:attrNameLst>
                                      </p:cBhvr>
                                      <p:to>
                                        <p:strVal val="visible"/>
                                      </p:to>
                                    </p:set>
                                    <p:anim calcmode="lin" valueType="num">
                                      <p:cBhvr additive="base">
                                        <p:cTn id="251" dur="500"/>
                                        <p:tgtEl>
                                          <p:spTgt spid="1347"/>
                                        </p:tgtEl>
                                        <p:attrNameLst>
                                          <p:attrName>ppt_w</p:attrName>
                                        </p:attrNameLst>
                                      </p:cBhvr>
                                      <p:tavLst>
                                        <p:tav tm="0">
                                          <p:val>
                                            <p:strVal val="0"/>
                                          </p:val>
                                        </p:tav>
                                        <p:tav tm="100000">
                                          <p:val>
                                            <p:strVal val="#ppt_w"/>
                                          </p:val>
                                        </p:tav>
                                      </p:tavLst>
                                    </p:anim>
                                    <p:anim calcmode="lin" valueType="num">
                                      <p:cBhvr additive="base">
                                        <p:cTn id="252" dur="500"/>
                                        <p:tgtEl>
                                          <p:spTgt spid="1347"/>
                                        </p:tgtEl>
                                        <p:attrNameLst>
                                          <p:attrName>ppt_h</p:attrName>
                                        </p:attrNameLst>
                                      </p:cBhvr>
                                      <p:tavLst>
                                        <p:tav tm="0">
                                          <p:val>
                                            <p:strVal val="0"/>
                                          </p:val>
                                        </p:tav>
                                        <p:tav tm="100000">
                                          <p:val>
                                            <p:strVal val="#ppt_h"/>
                                          </p:val>
                                        </p:tav>
                                      </p:tavLst>
                                    </p:anim>
                                  </p:childTnLst>
                                </p:cTn>
                              </p:par>
                              <p:par>
                                <p:cTn id="253" presetID="23" presetClass="entr" presetSubtype="16" fill="hold" nodeType="withEffect">
                                  <p:stCondLst>
                                    <p:cond delay="0"/>
                                  </p:stCondLst>
                                  <p:childTnLst>
                                    <p:set>
                                      <p:cBhvr>
                                        <p:cTn id="254" dur="1" fill="hold">
                                          <p:stCondLst>
                                            <p:cond delay="0"/>
                                          </p:stCondLst>
                                        </p:cTn>
                                        <p:tgtEl>
                                          <p:spTgt spid="1348"/>
                                        </p:tgtEl>
                                        <p:attrNameLst>
                                          <p:attrName>style.visibility</p:attrName>
                                        </p:attrNameLst>
                                      </p:cBhvr>
                                      <p:to>
                                        <p:strVal val="visible"/>
                                      </p:to>
                                    </p:set>
                                    <p:anim calcmode="lin" valueType="num">
                                      <p:cBhvr additive="base">
                                        <p:cTn id="255" dur="500"/>
                                        <p:tgtEl>
                                          <p:spTgt spid="1348"/>
                                        </p:tgtEl>
                                        <p:attrNameLst>
                                          <p:attrName>ppt_w</p:attrName>
                                        </p:attrNameLst>
                                      </p:cBhvr>
                                      <p:tavLst>
                                        <p:tav tm="0">
                                          <p:val>
                                            <p:strVal val="0"/>
                                          </p:val>
                                        </p:tav>
                                        <p:tav tm="100000">
                                          <p:val>
                                            <p:strVal val="#ppt_w"/>
                                          </p:val>
                                        </p:tav>
                                      </p:tavLst>
                                    </p:anim>
                                    <p:anim calcmode="lin" valueType="num">
                                      <p:cBhvr additive="base">
                                        <p:cTn id="256" dur="500"/>
                                        <p:tgtEl>
                                          <p:spTgt spid="1348"/>
                                        </p:tgtEl>
                                        <p:attrNameLst>
                                          <p:attrName>ppt_h</p:attrName>
                                        </p:attrNameLst>
                                      </p:cBhvr>
                                      <p:tavLst>
                                        <p:tav tm="0">
                                          <p:val>
                                            <p:strVal val="0"/>
                                          </p:val>
                                        </p:tav>
                                        <p:tav tm="100000">
                                          <p:val>
                                            <p:strVal val="#ppt_h"/>
                                          </p:val>
                                        </p:tav>
                                      </p:tavLst>
                                    </p:anim>
                                  </p:childTnLst>
                                </p:cTn>
                              </p:par>
                              <p:par>
                                <p:cTn id="257" presetID="23" presetClass="entr" presetSubtype="16" fill="hold" nodeType="withEffect">
                                  <p:stCondLst>
                                    <p:cond delay="0"/>
                                  </p:stCondLst>
                                  <p:childTnLst>
                                    <p:set>
                                      <p:cBhvr>
                                        <p:cTn id="258" dur="1" fill="hold">
                                          <p:stCondLst>
                                            <p:cond delay="0"/>
                                          </p:stCondLst>
                                        </p:cTn>
                                        <p:tgtEl>
                                          <p:spTgt spid="1349"/>
                                        </p:tgtEl>
                                        <p:attrNameLst>
                                          <p:attrName>style.visibility</p:attrName>
                                        </p:attrNameLst>
                                      </p:cBhvr>
                                      <p:to>
                                        <p:strVal val="visible"/>
                                      </p:to>
                                    </p:set>
                                    <p:anim calcmode="lin" valueType="num">
                                      <p:cBhvr additive="base">
                                        <p:cTn id="259" dur="500"/>
                                        <p:tgtEl>
                                          <p:spTgt spid="1349"/>
                                        </p:tgtEl>
                                        <p:attrNameLst>
                                          <p:attrName>ppt_w</p:attrName>
                                        </p:attrNameLst>
                                      </p:cBhvr>
                                      <p:tavLst>
                                        <p:tav tm="0">
                                          <p:val>
                                            <p:strVal val="0"/>
                                          </p:val>
                                        </p:tav>
                                        <p:tav tm="100000">
                                          <p:val>
                                            <p:strVal val="#ppt_w"/>
                                          </p:val>
                                        </p:tav>
                                      </p:tavLst>
                                    </p:anim>
                                    <p:anim calcmode="lin" valueType="num">
                                      <p:cBhvr additive="base">
                                        <p:cTn id="260" dur="500"/>
                                        <p:tgtEl>
                                          <p:spTgt spid="1349"/>
                                        </p:tgtEl>
                                        <p:attrNameLst>
                                          <p:attrName>ppt_h</p:attrName>
                                        </p:attrNameLst>
                                      </p:cBhvr>
                                      <p:tavLst>
                                        <p:tav tm="0">
                                          <p:val>
                                            <p:strVal val="0"/>
                                          </p:val>
                                        </p:tav>
                                        <p:tav tm="100000">
                                          <p:val>
                                            <p:strVal val="#ppt_h"/>
                                          </p:val>
                                        </p:tav>
                                      </p:tavLst>
                                    </p:anim>
                                  </p:childTnLst>
                                </p:cTn>
                              </p:par>
                              <p:par>
                                <p:cTn id="261" presetID="23" presetClass="entr" presetSubtype="16" fill="hold" nodeType="withEffect">
                                  <p:stCondLst>
                                    <p:cond delay="0"/>
                                  </p:stCondLst>
                                  <p:childTnLst>
                                    <p:set>
                                      <p:cBhvr>
                                        <p:cTn id="262" dur="1" fill="hold">
                                          <p:stCondLst>
                                            <p:cond delay="0"/>
                                          </p:stCondLst>
                                        </p:cTn>
                                        <p:tgtEl>
                                          <p:spTgt spid="1350"/>
                                        </p:tgtEl>
                                        <p:attrNameLst>
                                          <p:attrName>style.visibility</p:attrName>
                                        </p:attrNameLst>
                                      </p:cBhvr>
                                      <p:to>
                                        <p:strVal val="visible"/>
                                      </p:to>
                                    </p:set>
                                    <p:anim calcmode="lin" valueType="num">
                                      <p:cBhvr additive="base">
                                        <p:cTn id="263" dur="500"/>
                                        <p:tgtEl>
                                          <p:spTgt spid="1350"/>
                                        </p:tgtEl>
                                        <p:attrNameLst>
                                          <p:attrName>ppt_w</p:attrName>
                                        </p:attrNameLst>
                                      </p:cBhvr>
                                      <p:tavLst>
                                        <p:tav tm="0">
                                          <p:val>
                                            <p:strVal val="0"/>
                                          </p:val>
                                        </p:tav>
                                        <p:tav tm="100000">
                                          <p:val>
                                            <p:strVal val="#ppt_w"/>
                                          </p:val>
                                        </p:tav>
                                      </p:tavLst>
                                    </p:anim>
                                    <p:anim calcmode="lin" valueType="num">
                                      <p:cBhvr additive="base">
                                        <p:cTn id="264" dur="500"/>
                                        <p:tgtEl>
                                          <p:spTgt spid="135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p:nvPr/>
        </p:nvSpPr>
        <p:spPr>
          <a:xfrm>
            <a:off x="5496928" y="8332857"/>
            <a:ext cx="3425517" cy="1992871"/>
          </a:xfrm>
          <a:prstGeom prst="rect">
            <a:avLst/>
          </a:prstGeom>
          <a:noFill/>
          <a:ln>
            <a:noFill/>
          </a:ln>
        </p:spPr>
        <p:txBody>
          <a:bodyPr spcFirstLastPara="1" wrap="square" lIns="68575" tIns="34275" rIns="68575" bIns="34275" anchor="t" anchorCtr="0">
            <a:noAutofit/>
          </a:bodyPr>
          <a:lstStyle/>
          <a:p>
            <a:pPr marL="0" marR="0" lvl="0" indent="0" algn="ctr" rtl="0">
              <a:lnSpc>
                <a:spcPct val="141277"/>
              </a:lnSpc>
              <a:spcBef>
                <a:spcPts val="0"/>
              </a:spcBef>
              <a:spcAft>
                <a:spcPts val="0"/>
              </a:spcAft>
              <a:buClr>
                <a:schemeClr val="dk1"/>
              </a:buClr>
              <a:buSzPts val="1800"/>
              <a:buFont typeface="Roboto Light"/>
              <a:buNone/>
            </a:pPr>
            <a:r>
              <a:rPr lang="en-US" sz="1800">
                <a:solidFill>
                  <a:schemeClr val="dk1"/>
                </a:solidFill>
                <a:latin typeface="Roboto Light"/>
                <a:ea typeface="Roboto Light"/>
                <a:cs typeface="Roboto Light"/>
                <a:sym typeface="Roboto Light"/>
              </a:rPr>
              <a:t>People who work in marketing try to get the attention The activities of a company associated with buying and selling a product or service that includes advertising.</a:t>
            </a:r>
            <a:endParaRPr/>
          </a:p>
        </p:txBody>
      </p:sp>
      <p:sp>
        <p:nvSpPr>
          <p:cNvPr id="112" name="Google Shape;112;p7"/>
          <p:cNvSpPr txBox="1"/>
          <p:nvPr/>
        </p:nvSpPr>
        <p:spPr>
          <a:xfrm>
            <a:off x="13845530" y="8332857"/>
            <a:ext cx="3425517" cy="1992871"/>
          </a:xfrm>
          <a:prstGeom prst="rect">
            <a:avLst/>
          </a:prstGeom>
          <a:noFill/>
          <a:ln>
            <a:noFill/>
          </a:ln>
        </p:spPr>
        <p:txBody>
          <a:bodyPr spcFirstLastPara="1" wrap="square" lIns="68575" tIns="34275" rIns="68575" bIns="34275" anchor="t" anchorCtr="0">
            <a:noAutofit/>
          </a:bodyPr>
          <a:lstStyle/>
          <a:p>
            <a:pPr marL="0" marR="0" lvl="0" indent="0" algn="ctr" rtl="0">
              <a:lnSpc>
                <a:spcPct val="141277"/>
              </a:lnSpc>
              <a:spcBef>
                <a:spcPts val="0"/>
              </a:spcBef>
              <a:spcAft>
                <a:spcPts val="0"/>
              </a:spcAft>
              <a:buClr>
                <a:schemeClr val="dk1"/>
              </a:buClr>
              <a:buSzPts val="1800"/>
              <a:buFont typeface="Roboto Light"/>
              <a:buNone/>
            </a:pPr>
            <a:r>
              <a:rPr lang="en-US" sz="1800">
                <a:solidFill>
                  <a:schemeClr val="dk1"/>
                </a:solidFill>
                <a:latin typeface="Roboto Light"/>
                <a:ea typeface="Roboto Light"/>
                <a:cs typeface="Roboto Light"/>
                <a:sym typeface="Roboto Light"/>
              </a:rPr>
              <a:t>People who work in marketing try to get the attention The activities of a company associated with buying and selling a product or service that includes advertising.</a:t>
            </a:r>
            <a:endParaRPr/>
          </a:p>
        </p:txBody>
      </p:sp>
      <p:sp>
        <p:nvSpPr>
          <p:cNvPr id="113" name="Google Shape;113;p7"/>
          <p:cNvSpPr txBox="1"/>
          <p:nvPr/>
        </p:nvSpPr>
        <p:spPr>
          <a:xfrm>
            <a:off x="1367785" y="8332857"/>
            <a:ext cx="3425517" cy="2313472"/>
          </a:xfrm>
          <a:prstGeom prst="rect">
            <a:avLst/>
          </a:prstGeom>
          <a:noFill/>
          <a:ln>
            <a:noFill/>
          </a:ln>
        </p:spPr>
        <p:txBody>
          <a:bodyPr spcFirstLastPara="1" wrap="square" lIns="68575" tIns="34275" rIns="68575" bIns="34275" anchor="t" anchorCtr="0">
            <a:noAutofit/>
          </a:bodyPr>
          <a:lstStyle/>
          <a:p>
            <a:pPr marL="0" marR="0" lvl="0" indent="0" algn="ctr" rtl="0">
              <a:lnSpc>
                <a:spcPct val="141277"/>
              </a:lnSpc>
              <a:spcBef>
                <a:spcPts val="0"/>
              </a:spcBef>
              <a:spcAft>
                <a:spcPts val="0"/>
              </a:spcAft>
              <a:buClr>
                <a:schemeClr val="dk1"/>
              </a:buClr>
              <a:buSzPts val="1800"/>
              <a:buFont typeface="Roboto Light"/>
              <a:buNone/>
            </a:pPr>
            <a:r>
              <a:rPr lang="en-US" sz="1800">
                <a:solidFill>
                  <a:schemeClr val="dk1"/>
                </a:solidFill>
                <a:latin typeface="Roboto Light"/>
                <a:ea typeface="Roboto Light"/>
                <a:cs typeface="Roboto Light"/>
                <a:sym typeface="Roboto Light"/>
              </a:rPr>
              <a:t>People who work in marketing try to get the attention The activities of a company associated with buying and selling a product or service that includes advertising.</a:t>
            </a:r>
            <a:endParaRPr/>
          </a:p>
          <a:p>
            <a:pPr marL="0" marR="0" lvl="0" indent="0" algn="ctr" rtl="0">
              <a:lnSpc>
                <a:spcPct val="141277"/>
              </a:lnSpc>
              <a:spcBef>
                <a:spcPts val="0"/>
              </a:spcBef>
              <a:spcAft>
                <a:spcPts val="0"/>
              </a:spcAft>
              <a:buClr>
                <a:schemeClr val="accent6"/>
              </a:buClr>
              <a:buSzPts val="1800"/>
              <a:buFont typeface="Source Sans Pro ExtraLight"/>
              <a:buNone/>
            </a:pPr>
            <a:endParaRPr sz="1800">
              <a:solidFill>
                <a:schemeClr val="dk1"/>
              </a:solidFill>
              <a:latin typeface="Roboto"/>
              <a:ea typeface="Roboto"/>
              <a:cs typeface="Roboto"/>
              <a:sym typeface="Roboto"/>
            </a:endParaRPr>
          </a:p>
        </p:txBody>
      </p:sp>
      <p:grpSp>
        <p:nvGrpSpPr>
          <p:cNvPr id="114" name="Google Shape;114;p7"/>
          <p:cNvGrpSpPr/>
          <p:nvPr/>
        </p:nvGrpSpPr>
        <p:grpSpPr>
          <a:xfrm>
            <a:off x="1310585" y="7490719"/>
            <a:ext cx="15807834" cy="530213"/>
            <a:chOff x="1998223" y="7343813"/>
            <a:chExt cx="14148820" cy="450919"/>
          </a:xfrm>
        </p:grpSpPr>
        <p:sp>
          <p:nvSpPr>
            <p:cNvPr id="115" name="Google Shape;115;p7"/>
            <p:cNvSpPr/>
            <p:nvPr/>
          </p:nvSpPr>
          <p:spPr>
            <a:xfrm>
              <a:off x="5875365" y="7354859"/>
              <a:ext cx="2770715" cy="439873"/>
            </a:xfrm>
            <a:prstGeom prst="rect">
              <a:avLst/>
            </a:prstGeom>
            <a:solidFill>
              <a:schemeClr val="accent2"/>
            </a:solidFill>
            <a:ln>
              <a:noFill/>
            </a:ln>
          </p:spPr>
          <p:txBody>
            <a:bodyPr spcFirstLastPara="1" wrap="square" lIns="182925" tIns="91450" rIns="182925" bIns="164625" anchor="ctr" anchorCtr="0">
              <a:noAutofit/>
            </a:bodyPr>
            <a:lstStyle/>
            <a:p>
              <a:pPr marL="0" marR="0" lvl="0" indent="0" algn="ctr" rtl="0">
                <a:spcBef>
                  <a:spcPts val="0"/>
                </a:spcBef>
                <a:spcAft>
                  <a:spcPts val="0"/>
                </a:spcAft>
                <a:buNone/>
              </a:pPr>
              <a:r>
                <a:rPr lang="en-US" sz="2400" b="1" dirty="0">
                  <a:solidFill>
                    <a:schemeClr val="lt1"/>
                  </a:solidFill>
                  <a:latin typeface="Roboto"/>
                  <a:ea typeface="Roboto"/>
                  <a:cs typeface="Roboto"/>
                  <a:sym typeface="Roboto"/>
                </a:rPr>
                <a:t>DATA ENGINEERING</a:t>
              </a:r>
              <a:endParaRPr sz="2400" b="1" dirty="0">
                <a:solidFill>
                  <a:schemeClr val="lt1"/>
                </a:solidFill>
                <a:latin typeface="Roboto"/>
                <a:ea typeface="Roboto"/>
                <a:cs typeface="Roboto"/>
                <a:sym typeface="Roboto"/>
              </a:endParaRPr>
            </a:p>
          </p:txBody>
        </p:sp>
        <p:sp>
          <p:nvSpPr>
            <p:cNvPr id="116" name="Google Shape;116;p7"/>
            <p:cNvSpPr/>
            <p:nvPr/>
          </p:nvSpPr>
          <p:spPr>
            <a:xfrm>
              <a:off x="13354250" y="7354859"/>
              <a:ext cx="2792793" cy="439873"/>
            </a:xfrm>
            <a:prstGeom prst="rect">
              <a:avLst/>
            </a:prstGeom>
            <a:solidFill>
              <a:schemeClr val="accent4"/>
            </a:solidFill>
            <a:ln>
              <a:noFill/>
            </a:ln>
          </p:spPr>
          <p:txBody>
            <a:bodyPr spcFirstLastPara="1" wrap="square" lIns="182925" tIns="91450" rIns="182925" bIns="164625" anchor="ctr" anchorCtr="0">
              <a:noAutofit/>
            </a:bodyPr>
            <a:lstStyle/>
            <a:p>
              <a:pPr marL="0" marR="0" lvl="0" indent="0" algn="ctr" rtl="0">
                <a:spcBef>
                  <a:spcPts val="0"/>
                </a:spcBef>
                <a:spcAft>
                  <a:spcPts val="0"/>
                </a:spcAft>
                <a:buNone/>
              </a:pPr>
              <a:r>
                <a:rPr lang="en-US" sz="2400" b="1">
                  <a:solidFill>
                    <a:schemeClr val="lt1"/>
                  </a:solidFill>
                  <a:latin typeface="Roboto"/>
                  <a:ea typeface="Roboto"/>
                  <a:cs typeface="Roboto"/>
                  <a:sym typeface="Roboto"/>
                </a:rPr>
                <a:t>FINDINGS</a:t>
              </a:r>
              <a:endParaRPr sz="2400" b="1">
                <a:solidFill>
                  <a:schemeClr val="lt1"/>
                </a:solidFill>
                <a:latin typeface="Roboto"/>
                <a:ea typeface="Roboto"/>
                <a:cs typeface="Roboto"/>
                <a:sym typeface="Roboto"/>
              </a:endParaRPr>
            </a:p>
          </p:txBody>
        </p:sp>
        <p:sp>
          <p:nvSpPr>
            <p:cNvPr id="117" name="Google Shape;117;p7"/>
            <p:cNvSpPr/>
            <p:nvPr/>
          </p:nvSpPr>
          <p:spPr>
            <a:xfrm>
              <a:off x="1998223" y="7354859"/>
              <a:ext cx="2770715" cy="439873"/>
            </a:xfrm>
            <a:prstGeom prst="rect">
              <a:avLst/>
            </a:prstGeom>
            <a:solidFill>
              <a:schemeClr val="accent1"/>
            </a:solidFill>
            <a:ln>
              <a:noFill/>
            </a:ln>
          </p:spPr>
          <p:txBody>
            <a:bodyPr spcFirstLastPara="1" wrap="square" lIns="182925" tIns="91450" rIns="182925" bIns="164625" anchor="ctr" anchorCtr="0">
              <a:noAutofit/>
            </a:bodyPr>
            <a:lstStyle/>
            <a:p>
              <a:pPr marL="0" marR="0" lvl="0" indent="0" algn="ctr" rtl="0">
                <a:spcBef>
                  <a:spcPts val="0"/>
                </a:spcBef>
                <a:spcAft>
                  <a:spcPts val="0"/>
                </a:spcAft>
                <a:buNone/>
              </a:pPr>
              <a:r>
                <a:rPr lang="en-US" sz="2400" b="1" dirty="0">
                  <a:solidFill>
                    <a:schemeClr val="lt1"/>
                  </a:solidFill>
                  <a:latin typeface="Roboto"/>
                  <a:ea typeface="Roboto"/>
                  <a:cs typeface="Roboto"/>
                  <a:sym typeface="Roboto"/>
                </a:rPr>
                <a:t>STEM</a:t>
              </a:r>
              <a:endParaRPr sz="2400" b="1" dirty="0">
                <a:solidFill>
                  <a:schemeClr val="lt1"/>
                </a:solidFill>
                <a:latin typeface="Roboto"/>
                <a:ea typeface="Roboto"/>
                <a:cs typeface="Roboto"/>
                <a:sym typeface="Roboto"/>
              </a:endParaRPr>
            </a:p>
          </p:txBody>
        </p:sp>
        <p:sp>
          <p:nvSpPr>
            <p:cNvPr id="118" name="Google Shape;118;p7"/>
            <p:cNvSpPr/>
            <p:nvPr/>
          </p:nvSpPr>
          <p:spPr>
            <a:xfrm>
              <a:off x="9671675" y="7343813"/>
              <a:ext cx="2874005" cy="439873"/>
            </a:xfrm>
            <a:prstGeom prst="rect">
              <a:avLst/>
            </a:prstGeom>
            <a:solidFill>
              <a:schemeClr val="accent3"/>
            </a:solidFill>
            <a:ln>
              <a:noFill/>
            </a:ln>
          </p:spPr>
          <p:txBody>
            <a:bodyPr spcFirstLastPara="1" wrap="square" lIns="182925" tIns="91450" rIns="182925" bIns="164625" anchor="ctr" anchorCtr="0">
              <a:noAutofit/>
            </a:bodyPr>
            <a:lstStyle/>
            <a:p>
              <a:pPr marL="0" marR="0" lvl="0" indent="0" algn="ctr" rtl="0">
                <a:spcBef>
                  <a:spcPts val="0"/>
                </a:spcBef>
                <a:spcAft>
                  <a:spcPts val="0"/>
                </a:spcAft>
                <a:buNone/>
              </a:pPr>
              <a:r>
                <a:rPr lang="en-US" sz="2400" b="1" dirty="0">
                  <a:solidFill>
                    <a:schemeClr val="lt1"/>
                  </a:solidFill>
                  <a:latin typeface="Roboto"/>
                  <a:ea typeface="Roboto"/>
                  <a:cs typeface="Roboto"/>
                  <a:sym typeface="Roboto"/>
                </a:rPr>
                <a:t>DATA SCIENCE</a:t>
              </a:r>
              <a:endParaRPr sz="2400" b="1" dirty="0">
                <a:solidFill>
                  <a:schemeClr val="lt1"/>
                </a:solidFill>
                <a:latin typeface="Roboto"/>
                <a:ea typeface="Roboto"/>
                <a:cs typeface="Roboto"/>
                <a:sym typeface="Roboto"/>
              </a:endParaRPr>
            </a:p>
          </p:txBody>
        </p:sp>
      </p:grpSp>
      <p:sp>
        <p:nvSpPr>
          <p:cNvPr id="119" name="Google Shape;119;p7"/>
          <p:cNvSpPr txBox="1"/>
          <p:nvPr/>
        </p:nvSpPr>
        <p:spPr>
          <a:xfrm>
            <a:off x="9773082" y="8332857"/>
            <a:ext cx="3425517" cy="1992871"/>
          </a:xfrm>
          <a:prstGeom prst="rect">
            <a:avLst/>
          </a:prstGeom>
          <a:noFill/>
          <a:ln>
            <a:noFill/>
          </a:ln>
        </p:spPr>
        <p:txBody>
          <a:bodyPr spcFirstLastPara="1" wrap="square" lIns="68575" tIns="34275" rIns="68575" bIns="34275" anchor="t" anchorCtr="0">
            <a:noAutofit/>
          </a:bodyPr>
          <a:lstStyle/>
          <a:p>
            <a:pPr marL="0" marR="0" lvl="0" indent="0" algn="ctr" rtl="0">
              <a:lnSpc>
                <a:spcPct val="141277"/>
              </a:lnSpc>
              <a:spcBef>
                <a:spcPts val="0"/>
              </a:spcBef>
              <a:spcAft>
                <a:spcPts val="0"/>
              </a:spcAft>
              <a:buClr>
                <a:schemeClr val="dk1"/>
              </a:buClr>
              <a:buSzPts val="1800"/>
              <a:buFont typeface="Roboto Light"/>
              <a:buNone/>
            </a:pPr>
            <a:r>
              <a:rPr lang="en-US" sz="1800">
                <a:solidFill>
                  <a:schemeClr val="dk1"/>
                </a:solidFill>
                <a:latin typeface="Roboto Light"/>
                <a:ea typeface="Roboto Light"/>
                <a:cs typeface="Roboto Light"/>
                <a:sym typeface="Roboto Light"/>
              </a:rPr>
              <a:t>People who work in marketing try to get the attention The activities of a company associated with buying and selling a product or service that includes advertising.</a:t>
            </a:r>
            <a:endParaRPr/>
          </a:p>
        </p:txBody>
      </p:sp>
      <p:grpSp>
        <p:nvGrpSpPr>
          <p:cNvPr id="121" name="Google Shape;121;p7"/>
          <p:cNvGrpSpPr/>
          <p:nvPr/>
        </p:nvGrpSpPr>
        <p:grpSpPr>
          <a:xfrm>
            <a:off x="1310585" y="4082902"/>
            <a:ext cx="15807834" cy="3039840"/>
            <a:chOff x="1672091" y="4221760"/>
            <a:chExt cx="14810169" cy="2900982"/>
          </a:xfrm>
        </p:grpSpPr>
        <p:sp>
          <p:nvSpPr>
            <p:cNvPr id="122" name="Google Shape;122;p7"/>
            <p:cNvSpPr/>
            <p:nvPr/>
          </p:nvSpPr>
          <p:spPr>
            <a:xfrm>
              <a:off x="5730460" y="4221760"/>
              <a:ext cx="2900225" cy="2900982"/>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3" name="Google Shape;123;p7"/>
            <p:cNvSpPr/>
            <p:nvPr/>
          </p:nvSpPr>
          <p:spPr>
            <a:xfrm>
              <a:off x="13582034" y="4221760"/>
              <a:ext cx="2900226" cy="2900982"/>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a:ea typeface="Roboto"/>
                <a:cs typeface="Roboto"/>
                <a:sym typeface="Roboto"/>
              </a:endParaRPr>
            </a:p>
          </p:txBody>
        </p:sp>
        <p:sp>
          <p:nvSpPr>
            <p:cNvPr id="124" name="Google Shape;124;p7"/>
            <p:cNvSpPr/>
            <p:nvPr/>
          </p:nvSpPr>
          <p:spPr>
            <a:xfrm>
              <a:off x="1672091" y="4221760"/>
              <a:ext cx="2900225" cy="2900982"/>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a:ea typeface="Roboto"/>
                <a:cs typeface="Roboto"/>
                <a:sym typeface="Roboto"/>
              </a:endParaRPr>
            </a:p>
          </p:txBody>
        </p:sp>
        <p:sp>
          <p:nvSpPr>
            <p:cNvPr id="125" name="Google Shape;125;p7"/>
            <p:cNvSpPr/>
            <p:nvPr/>
          </p:nvSpPr>
          <p:spPr>
            <a:xfrm>
              <a:off x="9704219" y="4221760"/>
              <a:ext cx="2900226" cy="2900982"/>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a:ea typeface="Roboto"/>
                <a:cs typeface="Roboto"/>
                <a:sym typeface="Roboto"/>
              </a:endParaRPr>
            </a:p>
          </p:txBody>
        </p:sp>
        <p:sp>
          <p:nvSpPr>
            <p:cNvPr id="126" name="Google Shape;126;p7"/>
            <p:cNvSpPr/>
            <p:nvPr/>
          </p:nvSpPr>
          <p:spPr>
            <a:xfrm>
              <a:off x="10558730" y="5088032"/>
              <a:ext cx="1172966" cy="1173270"/>
            </a:xfrm>
            <a:custGeom>
              <a:avLst/>
              <a:gdLst/>
              <a:ahLst/>
              <a:cxnLst/>
              <a:rect l="l" t="t" r="r" b="b"/>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7" name="Google Shape;127;p7"/>
            <p:cNvSpPr/>
            <p:nvPr/>
          </p:nvSpPr>
          <p:spPr>
            <a:xfrm>
              <a:off x="14367452" y="5068724"/>
              <a:ext cx="1366842" cy="1221755"/>
            </a:xfrm>
            <a:custGeom>
              <a:avLst/>
              <a:gdLst/>
              <a:ahLst/>
              <a:cxnLst/>
              <a:rect l="l" t="t" r="r" b="b"/>
              <a:pathLst>
                <a:path w="120000" h="120000" extrusionOk="0">
                  <a:moveTo>
                    <a:pt x="34285" y="74157"/>
                  </a:moveTo>
                  <a:lnTo>
                    <a:pt x="34285" y="74157"/>
                  </a:lnTo>
                  <a:cubicBezTo>
                    <a:pt x="34285" y="33707"/>
                    <a:pt x="34285" y="33707"/>
                    <a:pt x="34285" y="33707"/>
                  </a:cubicBezTo>
                  <a:cubicBezTo>
                    <a:pt x="12796" y="33707"/>
                    <a:pt x="12796" y="33707"/>
                    <a:pt x="12796" y="33707"/>
                  </a:cubicBezTo>
                  <a:cubicBezTo>
                    <a:pt x="4346" y="33707"/>
                    <a:pt x="0" y="40719"/>
                    <a:pt x="0" y="48000"/>
                  </a:cubicBezTo>
                  <a:cubicBezTo>
                    <a:pt x="0" y="86022"/>
                    <a:pt x="0" y="86022"/>
                    <a:pt x="0" y="86022"/>
                  </a:cubicBezTo>
                  <a:cubicBezTo>
                    <a:pt x="0" y="95460"/>
                    <a:pt x="4346" y="100584"/>
                    <a:pt x="12796" y="100584"/>
                  </a:cubicBezTo>
                  <a:cubicBezTo>
                    <a:pt x="17142" y="100584"/>
                    <a:pt x="17142" y="100584"/>
                    <a:pt x="17142" y="100584"/>
                  </a:cubicBezTo>
                  <a:cubicBezTo>
                    <a:pt x="17142" y="119730"/>
                    <a:pt x="17142" y="119730"/>
                    <a:pt x="17142" y="119730"/>
                  </a:cubicBezTo>
                  <a:cubicBezTo>
                    <a:pt x="36458" y="100584"/>
                    <a:pt x="36458" y="100584"/>
                    <a:pt x="36458" y="100584"/>
                  </a:cubicBezTo>
                  <a:cubicBezTo>
                    <a:pt x="66156" y="100584"/>
                    <a:pt x="66156" y="100584"/>
                    <a:pt x="66156" y="100584"/>
                  </a:cubicBezTo>
                  <a:cubicBezTo>
                    <a:pt x="72917" y="100584"/>
                    <a:pt x="77022" y="95460"/>
                    <a:pt x="77022" y="86022"/>
                  </a:cubicBezTo>
                  <a:cubicBezTo>
                    <a:pt x="77022" y="74157"/>
                    <a:pt x="77022" y="74157"/>
                    <a:pt x="77022" y="74157"/>
                  </a:cubicBezTo>
                  <a:lnTo>
                    <a:pt x="77022" y="74157"/>
                  </a:lnTo>
                  <a:lnTo>
                    <a:pt x="34285" y="74157"/>
                  </a:lnTo>
                  <a:close/>
                  <a:moveTo>
                    <a:pt x="106961" y="0"/>
                  </a:moveTo>
                  <a:lnTo>
                    <a:pt x="106961" y="0"/>
                  </a:lnTo>
                  <a:cubicBezTo>
                    <a:pt x="53360" y="0"/>
                    <a:pt x="53360" y="0"/>
                    <a:pt x="53360" y="0"/>
                  </a:cubicBezTo>
                  <a:cubicBezTo>
                    <a:pt x="47082" y="0"/>
                    <a:pt x="42736" y="7280"/>
                    <a:pt x="42736" y="14561"/>
                  </a:cubicBezTo>
                  <a:cubicBezTo>
                    <a:pt x="42736" y="66876"/>
                    <a:pt x="42736" y="66876"/>
                    <a:pt x="42736" y="66876"/>
                  </a:cubicBezTo>
                  <a:cubicBezTo>
                    <a:pt x="83541" y="66876"/>
                    <a:pt x="83541" y="66876"/>
                    <a:pt x="83541" y="66876"/>
                  </a:cubicBezTo>
                  <a:cubicBezTo>
                    <a:pt x="102615" y="86022"/>
                    <a:pt x="102615" y="86022"/>
                    <a:pt x="102615" y="86022"/>
                  </a:cubicBezTo>
                  <a:cubicBezTo>
                    <a:pt x="102615" y="66876"/>
                    <a:pt x="102615" y="66876"/>
                    <a:pt x="102615" y="66876"/>
                  </a:cubicBezTo>
                  <a:cubicBezTo>
                    <a:pt x="106961" y="66876"/>
                    <a:pt x="106961" y="66876"/>
                    <a:pt x="106961" y="66876"/>
                  </a:cubicBezTo>
                  <a:cubicBezTo>
                    <a:pt x="113480" y="66876"/>
                    <a:pt x="119758" y="62292"/>
                    <a:pt x="119758" y="52584"/>
                  </a:cubicBezTo>
                  <a:cubicBezTo>
                    <a:pt x="119758" y="14561"/>
                    <a:pt x="119758" y="14561"/>
                    <a:pt x="119758" y="14561"/>
                  </a:cubicBezTo>
                  <a:cubicBezTo>
                    <a:pt x="119758" y="7280"/>
                    <a:pt x="113480" y="0"/>
                    <a:pt x="106961"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8" name="Google Shape;128;p7"/>
            <p:cNvSpPr/>
            <p:nvPr/>
          </p:nvSpPr>
          <p:spPr>
            <a:xfrm>
              <a:off x="2443627" y="5068724"/>
              <a:ext cx="1357151" cy="1221755"/>
            </a:xfrm>
            <a:custGeom>
              <a:avLst/>
              <a:gdLst/>
              <a:ahLst/>
              <a:cxnLst/>
              <a:rect l="l" t="t" r="r" b="b"/>
              <a:pathLst>
                <a:path w="120000" h="120000" extrusionOk="0">
                  <a:moveTo>
                    <a:pt x="19277" y="40719"/>
                  </a:moveTo>
                  <a:lnTo>
                    <a:pt x="19277" y="40719"/>
                  </a:lnTo>
                  <a:cubicBezTo>
                    <a:pt x="23373" y="36134"/>
                    <a:pt x="27951" y="38561"/>
                    <a:pt x="34216" y="45573"/>
                  </a:cubicBezTo>
                  <a:cubicBezTo>
                    <a:pt x="36385" y="48000"/>
                    <a:pt x="36385" y="45573"/>
                    <a:pt x="36385" y="45573"/>
                  </a:cubicBezTo>
                  <a:cubicBezTo>
                    <a:pt x="38554" y="45573"/>
                    <a:pt x="44819" y="36134"/>
                    <a:pt x="46987" y="36134"/>
                  </a:cubicBezTo>
                  <a:cubicBezTo>
                    <a:pt x="46987" y="36134"/>
                    <a:pt x="46987" y="36134"/>
                    <a:pt x="46987" y="33707"/>
                  </a:cubicBezTo>
                  <a:cubicBezTo>
                    <a:pt x="44819" y="33707"/>
                    <a:pt x="42891" y="31280"/>
                    <a:pt x="42891" y="28853"/>
                  </a:cubicBezTo>
                  <a:cubicBezTo>
                    <a:pt x="32048" y="12134"/>
                    <a:pt x="72530" y="2696"/>
                    <a:pt x="66265" y="2696"/>
                  </a:cubicBezTo>
                  <a:cubicBezTo>
                    <a:pt x="61927" y="0"/>
                    <a:pt x="49156" y="0"/>
                    <a:pt x="46987" y="0"/>
                  </a:cubicBezTo>
                  <a:cubicBezTo>
                    <a:pt x="40722" y="2696"/>
                    <a:pt x="30120" y="9707"/>
                    <a:pt x="25783" y="14561"/>
                  </a:cubicBezTo>
                  <a:cubicBezTo>
                    <a:pt x="19277" y="19415"/>
                    <a:pt x="17349" y="21842"/>
                    <a:pt x="17349" y="21842"/>
                  </a:cubicBezTo>
                  <a:cubicBezTo>
                    <a:pt x="14939" y="24000"/>
                    <a:pt x="17349" y="28853"/>
                    <a:pt x="12771" y="31280"/>
                  </a:cubicBezTo>
                  <a:cubicBezTo>
                    <a:pt x="8674" y="33707"/>
                    <a:pt x="6506" y="31280"/>
                    <a:pt x="4337" y="33707"/>
                  </a:cubicBezTo>
                  <a:cubicBezTo>
                    <a:pt x="4337" y="36134"/>
                    <a:pt x="2168" y="36134"/>
                    <a:pt x="0" y="38561"/>
                  </a:cubicBezTo>
                  <a:lnTo>
                    <a:pt x="0" y="40719"/>
                  </a:lnTo>
                  <a:lnTo>
                    <a:pt x="8674" y="50426"/>
                  </a:lnTo>
                  <a:cubicBezTo>
                    <a:pt x="8674" y="52853"/>
                    <a:pt x="10602" y="52853"/>
                    <a:pt x="12771" y="52853"/>
                  </a:cubicBezTo>
                  <a:cubicBezTo>
                    <a:pt x="12771" y="50426"/>
                    <a:pt x="14939" y="48000"/>
                    <a:pt x="17349" y="48000"/>
                  </a:cubicBezTo>
                  <a:cubicBezTo>
                    <a:pt x="17349" y="48000"/>
                    <a:pt x="17349" y="40719"/>
                    <a:pt x="19277" y="40719"/>
                  </a:cubicBezTo>
                  <a:close/>
                  <a:moveTo>
                    <a:pt x="53493" y="43146"/>
                  </a:moveTo>
                  <a:lnTo>
                    <a:pt x="53493" y="43146"/>
                  </a:lnTo>
                  <a:cubicBezTo>
                    <a:pt x="51325" y="43146"/>
                    <a:pt x="51325" y="43146"/>
                    <a:pt x="51325" y="43146"/>
                  </a:cubicBezTo>
                  <a:cubicBezTo>
                    <a:pt x="42891" y="50426"/>
                    <a:pt x="42891" y="50426"/>
                    <a:pt x="42891" y="50426"/>
                  </a:cubicBezTo>
                  <a:cubicBezTo>
                    <a:pt x="40722" y="52853"/>
                    <a:pt x="40722" y="52853"/>
                    <a:pt x="40722" y="55011"/>
                  </a:cubicBezTo>
                  <a:cubicBezTo>
                    <a:pt x="91807" y="117303"/>
                    <a:pt x="91807" y="117303"/>
                    <a:pt x="91807" y="117303"/>
                  </a:cubicBezTo>
                  <a:cubicBezTo>
                    <a:pt x="91807" y="119730"/>
                    <a:pt x="94216" y="119730"/>
                    <a:pt x="96144" y="117303"/>
                  </a:cubicBezTo>
                  <a:cubicBezTo>
                    <a:pt x="102650" y="112449"/>
                    <a:pt x="102650" y="112449"/>
                    <a:pt x="102650" y="112449"/>
                  </a:cubicBezTo>
                  <a:cubicBezTo>
                    <a:pt x="102650" y="110022"/>
                    <a:pt x="102650" y="107865"/>
                    <a:pt x="102650" y="107865"/>
                  </a:cubicBezTo>
                  <a:lnTo>
                    <a:pt x="53493" y="43146"/>
                  </a:lnTo>
                  <a:close/>
                  <a:moveTo>
                    <a:pt x="119759" y="16988"/>
                  </a:moveTo>
                  <a:lnTo>
                    <a:pt x="119759" y="16988"/>
                  </a:lnTo>
                  <a:cubicBezTo>
                    <a:pt x="117590" y="12134"/>
                    <a:pt x="117590" y="14561"/>
                    <a:pt x="115421" y="14561"/>
                  </a:cubicBezTo>
                  <a:cubicBezTo>
                    <a:pt x="115421" y="16988"/>
                    <a:pt x="111084" y="21842"/>
                    <a:pt x="111084" y="24000"/>
                  </a:cubicBezTo>
                  <a:cubicBezTo>
                    <a:pt x="108915" y="28853"/>
                    <a:pt x="104819" y="33707"/>
                    <a:pt x="98313" y="28853"/>
                  </a:cubicBezTo>
                  <a:cubicBezTo>
                    <a:pt x="91807" y="21842"/>
                    <a:pt x="94216" y="19415"/>
                    <a:pt x="96144" y="16988"/>
                  </a:cubicBezTo>
                  <a:cubicBezTo>
                    <a:pt x="96144" y="14561"/>
                    <a:pt x="100481" y="7550"/>
                    <a:pt x="100481" y="5123"/>
                  </a:cubicBezTo>
                  <a:cubicBezTo>
                    <a:pt x="102650" y="5123"/>
                    <a:pt x="100481" y="2696"/>
                    <a:pt x="98313" y="2696"/>
                  </a:cubicBezTo>
                  <a:cubicBezTo>
                    <a:pt x="96144" y="5123"/>
                    <a:pt x="83373" y="9707"/>
                    <a:pt x="81204" y="19415"/>
                  </a:cubicBezTo>
                  <a:cubicBezTo>
                    <a:pt x="79036" y="26426"/>
                    <a:pt x="83373" y="33707"/>
                    <a:pt x="76867" y="40719"/>
                  </a:cubicBezTo>
                  <a:cubicBezTo>
                    <a:pt x="68433" y="50426"/>
                    <a:pt x="68433" y="50426"/>
                    <a:pt x="68433" y="50426"/>
                  </a:cubicBezTo>
                  <a:cubicBezTo>
                    <a:pt x="76867" y="62292"/>
                    <a:pt x="76867" y="62292"/>
                    <a:pt x="76867" y="62292"/>
                  </a:cubicBezTo>
                  <a:cubicBezTo>
                    <a:pt x="87710" y="50426"/>
                    <a:pt x="87710" y="50426"/>
                    <a:pt x="87710" y="50426"/>
                  </a:cubicBezTo>
                  <a:cubicBezTo>
                    <a:pt x="89638" y="48000"/>
                    <a:pt x="94216" y="45573"/>
                    <a:pt x="98313" y="48000"/>
                  </a:cubicBezTo>
                  <a:cubicBezTo>
                    <a:pt x="108915" y="50426"/>
                    <a:pt x="113253" y="45573"/>
                    <a:pt x="117590" y="38561"/>
                  </a:cubicBezTo>
                  <a:cubicBezTo>
                    <a:pt x="119759" y="31280"/>
                    <a:pt x="119759" y="19415"/>
                    <a:pt x="119759" y="16988"/>
                  </a:cubicBezTo>
                  <a:close/>
                  <a:moveTo>
                    <a:pt x="17349" y="107865"/>
                  </a:moveTo>
                  <a:lnTo>
                    <a:pt x="17349" y="107865"/>
                  </a:lnTo>
                  <a:cubicBezTo>
                    <a:pt x="14939" y="110022"/>
                    <a:pt x="14939" y="112449"/>
                    <a:pt x="17349" y="112449"/>
                  </a:cubicBezTo>
                  <a:cubicBezTo>
                    <a:pt x="21445" y="119730"/>
                    <a:pt x="21445" y="119730"/>
                    <a:pt x="21445" y="119730"/>
                  </a:cubicBezTo>
                  <a:cubicBezTo>
                    <a:pt x="23373" y="119730"/>
                    <a:pt x="25783" y="119730"/>
                    <a:pt x="25783" y="117303"/>
                  </a:cubicBezTo>
                  <a:cubicBezTo>
                    <a:pt x="55662" y="86292"/>
                    <a:pt x="55662" y="86292"/>
                    <a:pt x="55662" y="86292"/>
                  </a:cubicBezTo>
                  <a:cubicBezTo>
                    <a:pt x="46987" y="74157"/>
                    <a:pt x="46987" y="74157"/>
                    <a:pt x="46987" y="74157"/>
                  </a:cubicBezTo>
                  <a:lnTo>
                    <a:pt x="17349" y="107865"/>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pic>
          <p:nvPicPr>
            <p:cNvPr id="129" name="Google Shape;129;p7"/>
            <p:cNvPicPr preferRelativeResize="0"/>
            <p:nvPr/>
          </p:nvPicPr>
          <p:blipFill rotWithShape="1">
            <a:blip r:embed="rId3">
              <a:alphaModFix/>
            </a:blip>
            <a:srcRect/>
            <a:stretch/>
          </p:blipFill>
          <p:spPr>
            <a:xfrm>
              <a:off x="6514603" y="5013632"/>
              <a:ext cx="1331938" cy="1331938"/>
            </a:xfrm>
            <a:prstGeom prst="rect">
              <a:avLst/>
            </a:prstGeom>
            <a:noFill/>
            <a:ln>
              <a:noFill/>
            </a:ln>
          </p:spPr>
        </p:pic>
      </p:grpSp>
      <p:pic>
        <p:nvPicPr>
          <p:cNvPr id="130" name="Google Shape;130;p7"/>
          <p:cNvPicPr preferRelativeResize="0"/>
          <p:nvPr/>
        </p:nvPicPr>
        <p:blipFill rotWithShape="1">
          <a:blip r:embed="rId4">
            <a:alphaModFix/>
          </a:blip>
          <a:srcRect/>
          <a:stretch/>
        </p:blipFill>
        <p:spPr>
          <a:xfrm rot="10800000" flipH="1">
            <a:off x="12514765" y="12197309"/>
            <a:ext cx="5773235" cy="1239421"/>
          </a:xfrm>
          <a:prstGeom prst="rect">
            <a:avLst/>
          </a:prstGeom>
          <a:noFill/>
          <a:ln>
            <a:noFill/>
          </a:ln>
        </p:spPr>
      </p:pic>
      <p:sp>
        <p:nvSpPr>
          <p:cNvPr id="22" name="Google Shape;60;p4">
            <a:extLst>
              <a:ext uri="{FF2B5EF4-FFF2-40B4-BE49-F238E27FC236}">
                <a16:creationId xmlns:a16="http://schemas.microsoft.com/office/drawing/2014/main" id="{D8EAA14C-CDB9-7C43-B032-81335B4B0C87}"/>
              </a:ext>
            </a:extLst>
          </p:cNvPr>
          <p:cNvSpPr/>
          <p:nvPr/>
        </p:nvSpPr>
        <p:spPr>
          <a:xfrm>
            <a:off x="1364602" y="1300114"/>
            <a:ext cx="9533059" cy="212365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8800" dirty="0">
                <a:solidFill>
                  <a:schemeClr val="dk2"/>
                </a:solidFill>
              </a:rPr>
              <a:t>About </a:t>
            </a:r>
            <a:r>
              <a:rPr lang="en-US" sz="8800" dirty="0">
                <a:solidFill>
                  <a:schemeClr val="accent4"/>
                </a:solidFill>
              </a:rPr>
              <a:t>Me</a:t>
            </a:r>
            <a:endParaRPr sz="8800" dirty="0">
              <a:solidFill>
                <a:schemeClr val="accent4"/>
              </a:solidFill>
              <a:sym typeface="Aria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p:tgtEl>
                                          <p:spTgt spid="111"/>
                                        </p:tgtEl>
                                        <p:attrNameLst>
                                          <p:attrName>ppt_w</p:attrName>
                                        </p:attrNameLst>
                                      </p:cBhvr>
                                      <p:tavLst>
                                        <p:tav tm="0">
                                          <p:val>
                                            <p:strVal val="0"/>
                                          </p:val>
                                        </p:tav>
                                        <p:tav tm="100000">
                                          <p:val>
                                            <p:strVal val="#ppt_w"/>
                                          </p:val>
                                        </p:tav>
                                      </p:tavLst>
                                    </p:anim>
                                    <p:anim calcmode="lin" valueType="num">
                                      <p:cBhvr additive="base">
                                        <p:cTn id="8" dur="500"/>
                                        <p:tgtEl>
                                          <p:spTgt spid="11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500"/>
                                        <p:tgtEl>
                                          <p:spTgt spid="112"/>
                                        </p:tgtEl>
                                        <p:attrNameLst>
                                          <p:attrName>ppt_w</p:attrName>
                                        </p:attrNameLst>
                                      </p:cBhvr>
                                      <p:tavLst>
                                        <p:tav tm="0">
                                          <p:val>
                                            <p:strVal val="0"/>
                                          </p:val>
                                        </p:tav>
                                        <p:tav tm="100000">
                                          <p:val>
                                            <p:strVal val="#ppt_w"/>
                                          </p:val>
                                        </p:tav>
                                      </p:tavLst>
                                    </p:anim>
                                    <p:anim calcmode="lin" valueType="num">
                                      <p:cBhvr additive="base">
                                        <p:cTn id="12" dur="500"/>
                                        <p:tgtEl>
                                          <p:spTgt spid="112"/>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anim calcmode="lin" valueType="num">
                                      <p:cBhvr additive="base">
                                        <p:cTn id="15" dur="500"/>
                                        <p:tgtEl>
                                          <p:spTgt spid="113"/>
                                        </p:tgtEl>
                                        <p:attrNameLst>
                                          <p:attrName>ppt_w</p:attrName>
                                        </p:attrNameLst>
                                      </p:cBhvr>
                                      <p:tavLst>
                                        <p:tav tm="0">
                                          <p:val>
                                            <p:strVal val="0"/>
                                          </p:val>
                                        </p:tav>
                                        <p:tav tm="100000">
                                          <p:val>
                                            <p:strVal val="#ppt_w"/>
                                          </p:val>
                                        </p:tav>
                                      </p:tavLst>
                                    </p:anim>
                                    <p:anim calcmode="lin" valueType="num">
                                      <p:cBhvr additive="base">
                                        <p:cTn id="16" dur="500"/>
                                        <p:tgtEl>
                                          <p:spTgt spid="113"/>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additive="base">
                                        <p:cTn id="19" dur="500"/>
                                        <p:tgtEl>
                                          <p:spTgt spid="119"/>
                                        </p:tgtEl>
                                        <p:attrNameLst>
                                          <p:attrName>ppt_w</p:attrName>
                                        </p:attrNameLst>
                                      </p:cBhvr>
                                      <p:tavLst>
                                        <p:tav tm="0">
                                          <p:val>
                                            <p:strVal val="0"/>
                                          </p:val>
                                        </p:tav>
                                        <p:tav tm="100000">
                                          <p:val>
                                            <p:strVal val="#ppt_w"/>
                                          </p:val>
                                        </p:tav>
                                      </p:tavLst>
                                    </p:anim>
                                    <p:anim calcmode="lin" valueType="num">
                                      <p:cBhvr additive="base">
                                        <p:cTn id="20" dur="500"/>
                                        <p:tgtEl>
                                          <p:spTgt spid="11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9"/>
          <p:cNvSpPr/>
          <p:nvPr/>
        </p:nvSpPr>
        <p:spPr>
          <a:xfrm>
            <a:off x="1210145" y="5348223"/>
            <a:ext cx="3183013" cy="2861396"/>
          </a:xfrm>
          <a:custGeom>
            <a:avLst/>
            <a:gdLst/>
            <a:ahLst/>
            <a:cxnLst/>
            <a:rect l="l" t="t" r="r" b="b"/>
            <a:pathLst>
              <a:path w="120000" h="120000" extrusionOk="0">
                <a:moveTo>
                  <a:pt x="29788" y="48360"/>
                </a:moveTo>
                <a:cubicBezTo>
                  <a:pt x="34188" y="19411"/>
                  <a:pt x="46327" y="-38"/>
                  <a:pt x="59966" y="0"/>
                </a:cubicBezTo>
                <a:cubicBezTo>
                  <a:pt x="73605" y="33"/>
                  <a:pt x="85722" y="19556"/>
                  <a:pt x="90094" y="48537"/>
                </a:cubicBezTo>
                <a:cubicBezTo>
                  <a:pt x="92088" y="62170"/>
                  <a:pt x="95200" y="74852"/>
                  <a:pt x="99272" y="85933"/>
                </a:cubicBezTo>
                <a:cubicBezTo>
                  <a:pt x="104800" y="100999"/>
                  <a:pt x="111927" y="112697"/>
                  <a:pt x="120000" y="119955"/>
                </a:cubicBezTo>
                <a:cubicBezTo>
                  <a:pt x="99966" y="119966"/>
                  <a:pt x="79933" y="119972"/>
                  <a:pt x="59900" y="119977"/>
                </a:cubicBezTo>
                <a:cubicBezTo>
                  <a:pt x="39933" y="119988"/>
                  <a:pt x="19966" y="119994"/>
                  <a:pt x="0" y="120000"/>
                </a:cubicBezTo>
                <a:cubicBezTo>
                  <a:pt x="8088" y="112730"/>
                  <a:pt x="15222" y="100971"/>
                  <a:pt x="20727" y="85827"/>
                </a:cubicBezTo>
                <a:cubicBezTo>
                  <a:pt x="24761" y="74718"/>
                  <a:pt x="27838" y="62008"/>
                  <a:pt x="29788" y="48360"/>
                </a:cubicBezTo>
                <a:close/>
              </a:path>
            </a:pathLst>
          </a:custGeom>
          <a:solidFill>
            <a:schemeClr val="accent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Roboto"/>
              <a:ea typeface="Roboto"/>
              <a:cs typeface="Roboto"/>
              <a:sym typeface="Roboto"/>
            </a:endParaRPr>
          </a:p>
        </p:txBody>
      </p:sp>
      <p:sp>
        <p:nvSpPr>
          <p:cNvPr id="1358" name="Google Shape;1358;p39"/>
          <p:cNvSpPr/>
          <p:nvPr/>
        </p:nvSpPr>
        <p:spPr>
          <a:xfrm>
            <a:off x="2801650" y="4504432"/>
            <a:ext cx="3183013" cy="3705188"/>
          </a:xfrm>
          <a:custGeom>
            <a:avLst/>
            <a:gdLst/>
            <a:ahLst/>
            <a:cxnLst/>
            <a:rect l="l" t="t" r="r" b="b"/>
            <a:pathLst>
              <a:path w="120000" h="120000" extrusionOk="0">
                <a:moveTo>
                  <a:pt x="29788" y="48360"/>
                </a:moveTo>
                <a:cubicBezTo>
                  <a:pt x="34188" y="19411"/>
                  <a:pt x="46327" y="-38"/>
                  <a:pt x="59966" y="0"/>
                </a:cubicBezTo>
                <a:cubicBezTo>
                  <a:pt x="73605" y="33"/>
                  <a:pt x="85722" y="19556"/>
                  <a:pt x="90094" y="48537"/>
                </a:cubicBezTo>
                <a:cubicBezTo>
                  <a:pt x="92088" y="62170"/>
                  <a:pt x="95200" y="74852"/>
                  <a:pt x="99272" y="85933"/>
                </a:cubicBezTo>
                <a:cubicBezTo>
                  <a:pt x="104800" y="100999"/>
                  <a:pt x="111927" y="112697"/>
                  <a:pt x="120000" y="119955"/>
                </a:cubicBezTo>
                <a:cubicBezTo>
                  <a:pt x="99966" y="119966"/>
                  <a:pt x="79933" y="119972"/>
                  <a:pt x="59900" y="119977"/>
                </a:cubicBezTo>
                <a:cubicBezTo>
                  <a:pt x="39933" y="119988"/>
                  <a:pt x="19966" y="119994"/>
                  <a:pt x="0" y="120000"/>
                </a:cubicBezTo>
                <a:cubicBezTo>
                  <a:pt x="8088" y="112730"/>
                  <a:pt x="15222" y="100971"/>
                  <a:pt x="20727" y="85827"/>
                </a:cubicBezTo>
                <a:cubicBezTo>
                  <a:pt x="24761" y="74718"/>
                  <a:pt x="27838" y="62008"/>
                  <a:pt x="29788" y="48360"/>
                </a:cubicBezTo>
                <a:close/>
              </a:path>
            </a:pathLst>
          </a:custGeom>
          <a:solidFill>
            <a:schemeClr val="accent2">
              <a:alpha val="89803"/>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Roboto"/>
              <a:ea typeface="Roboto"/>
              <a:cs typeface="Roboto"/>
              <a:sym typeface="Roboto"/>
            </a:endParaRPr>
          </a:p>
        </p:txBody>
      </p:sp>
      <p:sp>
        <p:nvSpPr>
          <p:cNvPr id="1359" name="Google Shape;1359;p39"/>
          <p:cNvSpPr/>
          <p:nvPr/>
        </p:nvSpPr>
        <p:spPr>
          <a:xfrm>
            <a:off x="4393155" y="5982196"/>
            <a:ext cx="3183013" cy="2227424"/>
          </a:xfrm>
          <a:custGeom>
            <a:avLst/>
            <a:gdLst/>
            <a:ahLst/>
            <a:cxnLst/>
            <a:rect l="l" t="t" r="r" b="b"/>
            <a:pathLst>
              <a:path w="120000" h="120000" extrusionOk="0">
                <a:moveTo>
                  <a:pt x="29788" y="48360"/>
                </a:moveTo>
                <a:cubicBezTo>
                  <a:pt x="34188" y="19411"/>
                  <a:pt x="46327" y="-38"/>
                  <a:pt x="59966" y="0"/>
                </a:cubicBezTo>
                <a:cubicBezTo>
                  <a:pt x="73605" y="33"/>
                  <a:pt x="85722" y="19556"/>
                  <a:pt x="90094" y="48537"/>
                </a:cubicBezTo>
                <a:cubicBezTo>
                  <a:pt x="92088" y="62170"/>
                  <a:pt x="95200" y="74852"/>
                  <a:pt x="99272" y="85933"/>
                </a:cubicBezTo>
                <a:cubicBezTo>
                  <a:pt x="104800" y="100999"/>
                  <a:pt x="111927" y="112697"/>
                  <a:pt x="120000" y="119955"/>
                </a:cubicBezTo>
                <a:cubicBezTo>
                  <a:pt x="99966" y="119966"/>
                  <a:pt x="79933" y="119972"/>
                  <a:pt x="59900" y="119977"/>
                </a:cubicBezTo>
                <a:cubicBezTo>
                  <a:pt x="39933" y="119988"/>
                  <a:pt x="19966" y="119994"/>
                  <a:pt x="0" y="120000"/>
                </a:cubicBezTo>
                <a:cubicBezTo>
                  <a:pt x="8088" y="112730"/>
                  <a:pt x="15222" y="100971"/>
                  <a:pt x="20727" y="85827"/>
                </a:cubicBezTo>
                <a:cubicBezTo>
                  <a:pt x="24761" y="74718"/>
                  <a:pt x="27838" y="62008"/>
                  <a:pt x="29788" y="48360"/>
                </a:cubicBezTo>
                <a:close/>
              </a:path>
            </a:pathLst>
          </a:custGeom>
          <a:solidFill>
            <a:schemeClr val="accent3">
              <a:alpha val="89803"/>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Roboto"/>
              <a:ea typeface="Roboto"/>
              <a:cs typeface="Roboto"/>
              <a:sym typeface="Roboto"/>
            </a:endParaRPr>
          </a:p>
        </p:txBody>
      </p:sp>
      <p:sp>
        <p:nvSpPr>
          <p:cNvPr id="1360" name="Google Shape;1360;p39"/>
          <p:cNvSpPr/>
          <p:nvPr/>
        </p:nvSpPr>
        <p:spPr>
          <a:xfrm>
            <a:off x="5984663" y="4867198"/>
            <a:ext cx="3183013" cy="3342422"/>
          </a:xfrm>
          <a:custGeom>
            <a:avLst/>
            <a:gdLst/>
            <a:ahLst/>
            <a:cxnLst/>
            <a:rect l="l" t="t" r="r" b="b"/>
            <a:pathLst>
              <a:path w="120000" h="120000" extrusionOk="0">
                <a:moveTo>
                  <a:pt x="29788" y="48360"/>
                </a:moveTo>
                <a:cubicBezTo>
                  <a:pt x="34188" y="19411"/>
                  <a:pt x="46327" y="-38"/>
                  <a:pt x="59966" y="0"/>
                </a:cubicBezTo>
                <a:cubicBezTo>
                  <a:pt x="73605" y="33"/>
                  <a:pt x="85722" y="19556"/>
                  <a:pt x="90094" y="48537"/>
                </a:cubicBezTo>
                <a:cubicBezTo>
                  <a:pt x="92088" y="62170"/>
                  <a:pt x="95200" y="74852"/>
                  <a:pt x="99272" y="85933"/>
                </a:cubicBezTo>
                <a:cubicBezTo>
                  <a:pt x="104800" y="100999"/>
                  <a:pt x="111927" y="112697"/>
                  <a:pt x="120000" y="119955"/>
                </a:cubicBezTo>
                <a:cubicBezTo>
                  <a:pt x="99966" y="119966"/>
                  <a:pt x="79933" y="119972"/>
                  <a:pt x="59900" y="119977"/>
                </a:cubicBezTo>
                <a:cubicBezTo>
                  <a:pt x="39933" y="119988"/>
                  <a:pt x="19966" y="119994"/>
                  <a:pt x="0" y="120000"/>
                </a:cubicBezTo>
                <a:cubicBezTo>
                  <a:pt x="8088" y="112730"/>
                  <a:pt x="15222" y="100971"/>
                  <a:pt x="20727" y="85827"/>
                </a:cubicBezTo>
                <a:cubicBezTo>
                  <a:pt x="24761" y="74718"/>
                  <a:pt x="27838" y="62008"/>
                  <a:pt x="29788" y="48360"/>
                </a:cubicBezTo>
                <a:close/>
              </a:path>
            </a:pathLst>
          </a:custGeom>
          <a:solidFill>
            <a:schemeClr val="accent4">
              <a:alpha val="89803"/>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Roboto"/>
              <a:ea typeface="Roboto"/>
              <a:cs typeface="Roboto"/>
              <a:sym typeface="Roboto"/>
            </a:endParaRPr>
          </a:p>
        </p:txBody>
      </p:sp>
      <p:sp>
        <p:nvSpPr>
          <p:cNvPr id="1361" name="Google Shape;1361;p39"/>
          <p:cNvSpPr/>
          <p:nvPr/>
        </p:nvSpPr>
        <p:spPr>
          <a:xfrm>
            <a:off x="7576170" y="6407566"/>
            <a:ext cx="3183013" cy="1802053"/>
          </a:xfrm>
          <a:custGeom>
            <a:avLst/>
            <a:gdLst/>
            <a:ahLst/>
            <a:cxnLst/>
            <a:rect l="l" t="t" r="r" b="b"/>
            <a:pathLst>
              <a:path w="120000" h="120000" extrusionOk="0">
                <a:moveTo>
                  <a:pt x="29788" y="48360"/>
                </a:moveTo>
                <a:cubicBezTo>
                  <a:pt x="34188" y="19411"/>
                  <a:pt x="46327" y="-38"/>
                  <a:pt x="59966" y="0"/>
                </a:cubicBezTo>
                <a:cubicBezTo>
                  <a:pt x="73605" y="33"/>
                  <a:pt x="85722" y="19556"/>
                  <a:pt x="90094" y="48537"/>
                </a:cubicBezTo>
                <a:cubicBezTo>
                  <a:pt x="92088" y="62170"/>
                  <a:pt x="95200" y="74852"/>
                  <a:pt x="99272" y="85933"/>
                </a:cubicBezTo>
                <a:cubicBezTo>
                  <a:pt x="104800" y="100999"/>
                  <a:pt x="111927" y="112697"/>
                  <a:pt x="120000" y="119955"/>
                </a:cubicBezTo>
                <a:cubicBezTo>
                  <a:pt x="99966" y="119966"/>
                  <a:pt x="79933" y="119972"/>
                  <a:pt x="59900" y="119977"/>
                </a:cubicBezTo>
                <a:cubicBezTo>
                  <a:pt x="39933" y="119988"/>
                  <a:pt x="19966" y="119994"/>
                  <a:pt x="0" y="120000"/>
                </a:cubicBezTo>
                <a:cubicBezTo>
                  <a:pt x="8088" y="112730"/>
                  <a:pt x="15222" y="100971"/>
                  <a:pt x="20727" y="85827"/>
                </a:cubicBezTo>
                <a:cubicBezTo>
                  <a:pt x="24761" y="74718"/>
                  <a:pt x="27838" y="62008"/>
                  <a:pt x="29788" y="48360"/>
                </a:cubicBezTo>
                <a:close/>
              </a:path>
            </a:pathLst>
          </a:custGeom>
          <a:solidFill>
            <a:schemeClr val="accent5">
              <a:alpha val="89803"/>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Roboto"/>
              <a:ea typeface="Roboto"/>
              <a:cs typeface="Roboto"/>
              <a:sym typeface="Roboto"/>
            </a:endParaRPr>
          </a:p>
        </p:txBody>
      </p:sp>
      <p:sp>
        <p:nvSpPr>
          <p:cNvPr id="1362" name="Google Shape;1362;p39"/>
          <p:cNvSpPr/>
          <p:nvPr/>
        </p:nvSpPr>
        <p:spPr>
          <a:xfrm>
            <a:off x="9167676" y="5574141"/>
            <a:ext cx="3183013" cy="2635479"/>
          </a:xfrm>
          <a:custGeom>
            <a:avLst/>
            <a:gdLst/>
            <a:ahLst/>
            <a:cxnLst/>
            <a:rect l="l" t="t" r="r" b="b"/>
            <a:pathLst>
              <a:path w="120000" h="120000" extrusionOk="0">
                <a:moveTo>
                  <a:pt x="29788" y="48360"/>
                </a:moveTo>
                <a:cubicBezTo>
                  <a:pt x="34188" y="19411"/>
                  <a:pt x="46327" y="-38"/>
                  <a:pt x="59966" y="0"/>
                </a:cubicBezTo>
                <a:cubicBezTo>
                  <a:pt x="73605" y="33"/>
                  <a:pt x="85722" y="19556"/>
                  <a:pt x="90094" y="48537"/>
                </a:cubicBezTo>
                <a:cubicBezTo>
                  <a:pt x="92088" y="62170"/>
                  <a:pt x="95200" y="74852"/>
                  <a:pt x="99272" y="85933"/>
                </a:cubicBezTo>
                <a:cubicBezTo>
                  <a:pt x="104800" y="100999"/>
                  <a:pt x="111927" y="112697"/>
                  <a:pt x="120000" y="119955"/>
                </a:cubicBezTo>
                <a:cubicBezTo>
                  <a:pt x="99966" y="119966"/>
                  <a:pt x="79933" y="119972"/>
                  <a:pt x="59900" y="119977"/>
                </a:cubicBezTo>
                <a:cubicBezTo>
                  <a:pt x="39933" y="119988"/>
                  <a:pt x="19966" y="119994"/>
                  <a:pt x="0" y="120000"/>
                </a:cubicBezTo>
                <a:cubicBezTo>
                  <a:pt x="8088" y="112730"/>
                  <a:pt x="15222" y="100971"/>
                  <a:pt x="20727" y="85827"/>
                </a:cubicBezTo>
                <a:cubicBezTo>
                  <a:pt x="24761" y="74718"/>
                  <a:pt x="27838" y="62008"/>
                  <a:pt x="29788" y="48360"/>
                </a:cubicBezTo>
                <a:close/>
              </a:path>
            </a:pathLst>
          </a:custGeom>
          <a:solidFill>
            <a:schemeClr val="accent6"/>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Roboto"/>
              <a:ea typeface="Roboto"/>
              <a:cs typeface="Roboto"/>
              <a:sym typeface="Roboto"/>
            </a:endParaRPr>
          </a:p>
        </p:txBody>
      </p:sp>
      <p:sp>
        <p:nvSpPr>
          <p:cNvPr id="1363" name="Google Shape;1363;p39"/>
          <p:cNvSpPr/>
          <p:nvPr/>
        </p:nvSpPr>
        <p:spPr>
          <a:xfrm>
            <a:off x="10759181" y="4867198"/>
            <a:ext cx="3183013" cy="3342421"/>
          </a:xfrm>
          <a:custGeom>
            <a:avLst/>
            <a:gdLst/>
            <a:ahLst/>
            <a:cxnLst/>
            <a:rect l="l" t="t" r="r" b="b"/>
            <a:pathLst>
              <a:path w="120000" h="120000" extrusionOk="0">
                <a:moveTo>
                  <a:pt x="29788" y="48360"/>
                </a:moveTo>
                <a:cubicBezTo>
                  <a:pt x="34188" y="19411"/>
                  <a:pt x="46327" y="-38"/>
                  <a:pt x="59966" y="0"/>
                </a:cubicBezTo>
                <a:cubicBezTo>
                  <a:pt x="73605" y="33"/>
                  <a:pt x="85722" y="19556"/>
                  <a:pt x="90094" y="48537"/>
                </a:cubicBezTo>
                <a:cubicBezTo>
                  <a:pt x="92088" y="62170"/>
                  <a:pt x="95200" y="74852"/>
                  <a:pt x="99272" y="85933"/>
                </a:cubicBezTo>
                <a:cubicBezTo>
                  <a:pt x="104800" y="100999"/>
                  <a:pt x="111927" y="112697"/>
                  <a:pt x="120000" y="119955"/>
                </a:cubicBezTo>
                <a:cubicBezTo>
                  <a:pt x="99966" y="119966"/>
                  <a:pt x="79933" y="119972"/>
                  <a:pt x="59900" y="119977"/>
                </a:cubicBezTo>
                <a:cubicBezTo>
                  <a:pt x="39933" y="119988"/>
                  <a:pt x="19966" y="119994"/>
                  <a:pt x="0" y="120000"/>
                </a:cubicBezTo>
                <a:cubicBezTo>
                  <a:pt x="8088" y="112730"/>
                  <a:pt x="15222" y="100971"/>
                  <a:pt x="20727" y="85827"/>
                </a:cubicBezTo>
                <a:cubicBezTo>
                  <a:pt x="24761" y="74718"/>
                  <a:pt x="27838" y="62008"/>
                  <a:pt x="29788" y="48360"/>
                </a:cubicBezTo>
                <a:close/>
              </a:path>
            </a:pathLst>
          </a:custGeom>
          <a:solidFill>
            <a:schemeClr val="accent1">
              <a:alpha val="89803"/>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Roboto"/>
              <a:ea typeface="Roboto"/>
              <a:cs typeface="Roboto"/>
              <a:sym typeface="Roboto"/>
            </a:endParaRPr>
          </a:p>
        </p:txBody>
      </p:sp>
      <p:sp>
        <p:nvSpPr>
          <p:cNvPr id="1364" name="Google Shape;1364;p39"/>
          <p:cNvSpPr/>
          <p:nvPr/>
        </p:nvSpPr>
        <p:spPr>
          <a:xfrm>
            <a:off x="12350688" y="4347119"/>
            <a:ext cx="3183013" cy="3862501"/>
          </a:xfrm>
          <a:custGeom>
            <a:avLst/>
            <a:gdLst/>
            <a:ahLst/>
            <a:cxnLst/>
            <a:rect l="l" t="t" r="r" b="b"/>
            <a:pathLst>
              <a:path w="120000" h="120000" extrusionOk="0">
                <a:moveTo>
                  <a:pt x="29788" y="48360"/>
                </a:moveTo>
                <a:cubicBezTo>
                  <a:pt x="34188" y="19411"/>
                  <a:pt x="46327" y="-38"/>
                  <a:pt x="59966" y="0"/>
                </a:cubicBezTo>
                <a:cubicBezTo>
                  <a:pt x="73605" y="33"/>
                  <a:pt x="85722" y="19556"/>
                  <a:pt x="90094" y="48537"/>
                </a:cubicBezTo>
                <a:cubicBezTo>
                  <a:pt x="92088" y="62170"/>
                  <a:pt x="95200" y="74852"/>
                  <a:pt x="99272" y="85933"/>
                </a:cubicBezTo>
                <a:cubicBezTo>
                  <a:pt x="104800" y="100999"/>
                  <a:pt x="111927" y="112697"/>
                  <a:pt x="120000" y="119955"/>
                </a:cubicBezTo>
                <a:cubicBezTo>
                  <a:pt x="99966" y="119966"/>
                  <a:pt x="79933" y="119972"/>
                  <a:pt x="59900" y="119977"/>
                </a:cubicBezTo>
                <a:cubicBezTo>
                  <a:pt x="39933" y="119988"/>
                  <a:pt x="19966" y="119994"/>
                  <a:pt x="0" y="120000"/>
                </a:cubicBezTo>
                <a:cubicBezTo>
                  <a:pt x="8088" y="112730"/>
                  <a:pt x="15222" y="100971"/>
                  <a:pt x="20727" y="85827"/>
                </a:cubicBezTo>
                <a:cubicBezTo>
                  <a:pt x="24761" y="74718"/>
                  <a:pt x="27838" y="62008"/>
                  <a:pt x="29788" y="48360"/>
                </a:cubicBezTo>
                <a:close/>
              </a:path>
            </a:pathLst>
          </a:custGeom>
          <a:solidFill>
            <a:schemeClr val="accent2">
              <a:alpha val="89803"/>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Roboto"/>
              <a:ea typeface="Roboto"/>
              <a:cs typeface="Roboto"/>
              <a:sym typeface="Roboto"/>
            </a:endParaRPr>
          </a:p>
        </p:txBody>
      </p:sp>
      <p:sp>
        <p:nvSpPr>
          <p:cNvPr id="1365" name="Google Shape;1365;p39"/>
          <p:cNvSpPr/>
          <p:nvPr/>
        </p:nvSpPr>
        <p:spPr>
          <a:xfrm>
            <a:off x="13942194" y="5022572"/>
            <a:ext cx="3183013" cy="3187047"/>
          </a:xfrm>
          <a:custGeom>
            <a:avLst/>
            <a:gdLst/>
            <a:ahLst/>
            <a:cxnLst/>
            <a:rect l="l" t="t" r="r" b="b"/>
            <a:pathLst>
              <a:path w="120000" h="120000" extrusionOk="0">
                <a:moveTo>
                  <a:pt x="29788" y="48360"/>
                </a:moveTo>
                <a:cubicBezTo>
                  <a:pt x="34188" y="19411"/>
                  <a:pt x="46327" y="-38"/>
                  <a:pt x="59966" y="0"/>
                </a:cubicBezTo>
                <a:cubicBezTo>
                  <a:pt x="73605" y="33"/>
                  <a:pt x="85722" y="19556"/>
                  <a:pt x="90094" y="48537"/>
                </a:cubicBezTo>
                <a:cubicBezTo>
                  <a:pt x="92088" y="62170"/>
                  <a:pt x="95200" y="74852"/>
                  <a:pt x="99272" y="85933"/>
                </a:cubicBezTo>
                <a:cubicBezTo>
                  <a:pt x="104800" y="100999"/>
                  <a:pt x="111927" y="112697"/>
                  <a:pt x="120000" y="119955"/>
                </a:cubicBezTo>
                <a:cubicBezTo>
                  <a:pt x="99966" y="119966"/>
                  <a:pt x="79933" y="119972"/>
                  <a:pt x="59900" y="119977"/>
                </a:cubicBezTo>
                <a:cubicBezTo>
                  <a:pt x="39933" y="119988"/>
                  <a:pt x="19966" y="119994"/>
                  <a:pt x="0" y="120000"/>
                </a:cubicBezTo>
                <a:cubicBezTo>
                  <a:pt x="8088" y="112730"/>
                  <a:pt x="15222" y="100971"/>
                  <a:pt x="20727" y="85827"/>
                </a:cubicBezTo>
                <a:cubicBezTo>
                  <a:pt x="24761" y="74718"/>
                  <a:pt x="27838" y="62008"/>
                  <a:pt x="29788" y="48360"/>
                </a:cubicBezTo>
                <a:close/>
              </a:path>
            </a:pathLst>
          </a:custGeom>
          <a:solidFill>
            <a:schemeClr val="accent3">
              <a:alpha val="89803"/>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900">
              <a:solidFill>
                <a:schemeClr val="dk1"/>
              </a:solidFill>
              <a:latin typeface="Roboto"/>
              <a:ea typeface="Roboto"/>
              <a:cs typeface="Roboto"/>
              <a:sym typeface="Roboto"/>
            </a:endParaRPr>
          </a:p>
        </p:txBody>
      </p:sp>
      <p:sp>
        <p:nvSpPr>
          <p:cNvPr id="1366" name="Google Shape;1366;p39"/>
          <p:cNvSpPr/>
          <p:nvPr/>
        </p:nvSpPr>
        <p:spPr>
          <a:xfrm>
            <a:off x="2495467" y="4716056"/>
            <a:ext cx="612367" cy="459890"/>
          </a:xfrm>
          <a:prstGeom prst="rect">
            <a:avLst/>
          </a:prstGeom>
          <a:noFill/>
          <a:ln>
            <a:noFill/>
          </a:ln>
        </p:spPr>
        <p:txBody>
          <a:bodyPr spcFirstLastPara="1" wrap="square" lIns="38100" tIns="38100" rIns="38100" bIns="38100" anchor="ctr" anchorCtr="0">
            <a:noAutofit/>
          </a:bodyPr>
          <a:lstStyle/>
          <a:p>
            <a:pPr marL="0" marR="0" lvl="0" indent="0" algn="ctr" rtl="0">
              <a:lnSpc>
                <a:spcPct val="120000"/>
              </a:lnSpc>
              <a:spcBef>
                <a:spcPts val="0"/>
              </a:spcBef>
              <a:spcAft>
                <a:spcPts val="0"/>
              </a:spcAft>
              <a:buNone/>
            </a:pPr>
            <a:r>
              <a:rPr lang="en-US" sz="2251" b="0">
                <a:solidFill>
                  <a:schemeClr val="dk1"/>
                </a:solidFill>
                <a:latin typeface="Roboto"/>
                <a:ea typeface="Roboto"/>
                <a:cs typeface="Roboto"/>
                <a:sym typeface="Roboto"/>
              </a:rPr>
              <a:t>84%</a:t>
            </a:r>
            <a:endParaRPr/>
          </a:p>
        </p:txBody>
      </p:sp>
      <p:sp>
        <p:nvSpPr>
          <p:cNvPr id="1367" name="Google Shape;1367;p39"/>
          <p:cNvSpPr/>
          <p:nvPr/>
        </p:nvSpPr>
        <p:spPr>
          <a:xfrm>
            <a:off x="13636011" y="3760031"/>
            <a:ext cx="612367" cy="459890"/>
          </a:xfrm>
          <a:prstGeom prst="rect">
            <a:avLst/>
          </a:prstGeom>
          <a:noFill/>
          <a:ln>
            <a:noFill/>
          </a:ln>
        </p:spPr>
        <p:txBody>
          <a:bodyPr spcFirstLastPara="1" wrap="square" lIns="38100" tIns="38100" rIns="38100" bIns="38100" anchor="ctr" anchorCtr="0">
            <a:noAutofit/>
          </a:bodyPr>
          <a:lstStyle/>
          <a:p>
            <a:pPr marL="0" marR="0" lvl="0" indent="0" algn="ctr" rtl="0">
              <a:lnSpc>
                <a:spcPct val="120000"/>
              </a:lnSpc>
              <a:spcBef>
                <a:spcPts val="0"/>
              </a:spcBef>
              <a:spcAft>
                <a:spcPts val="0"/>
              </a:spcAft>
              <a:buNone/>
            </a:pPr>
            <a:r>
              <a:rPr lang="en-US" sz="2251" b="0">
                <a:solidFill>
                  <a:schemeClr val="dk1"/>
                </a:solidFill>
                <a:latin typeface="Roboto"/>
                <a:ea typeface="Roboto"/>
                <a:cs typeface="Roboto"/>
                <a:sym typeface="Roboto"/>
              </a:rPr>
              <a:t>96%</a:t>
            </a:r>
            <a:endParaRPr/>
          </a:p>
        </p:txBody>
      </p:sp>
      <p:sp>
        <p:nvSpPr>
          <p:cNvPr id="1368" name="Google Shape;1368;p39"/>
          <p:cNvSpPr/>
          <p:nvPr/>
        </p:nvSpPr>
        <p:spPr>
          <a:xfrm>
            <a:off x="10452999" y="4877765"/>
            <a:ext cx="612367" cy="459890"/>
          </a:xfrm>
          <a:prstGeom prst="rect">
            <a:avLst/>
          </a:prstGeom>
          <a:noFill/>
          <a:ln>
            <a:noFill/>
          </a:ln>
        </p:spPr>
        <p:txBody>
          <a:bodyPr spcFirstLastPara="1" wrap="square" lIns="38100" tIns="38100" rIns="38100" bIns="38100" anchor="ctr" anchorCtr="0">
            <a:noAutofit/>
          </a:bodyPr>
          <a:lstStyle/>
          <a:p>
            <a:pPr marL="0" marR="0" lvl="0" indent="0" algn="ctr" rtl="0">
              <a:lnSpc>
                <a:spcPct val="120000"/>
              </a:lnSpc>
              <a:spcBef>
                <a:spcPts val="0"/>
              </a:spcBef>
              <a:spcAft>
                <a:spcPts val="0"/>
              </a:spcAft>
              <a:buNone/>
            </a:pPr>
            <a:r>
              <a:rPr lang="en-US" sz="2251" b="0">
                <a:solidFill>
                  <a:schemeClr val="dk1"/>
                </a:solidFill>
                <a:latin typeface="Roboto"/>
                <a:ea typeface="Roboto"/>
                <a:cs typeface="Roboto"/>
                <a:sym typeface="Roboto"/>
              </a:rPr>
              <a:t>61%</a:t>
            </a:r>
            <a:endParaRPr/>
          </a:p>
        </p:txBody>
      </p:sp>
      <p:sp>
        <p:nvSpPr>
          <p:cNvPr id="1369" name="Google Shape;1369;p39"/>
          <p:cNvSpPr/>
          <p:nvPr/>
        </p:nvSpPr>
        <p:spPr>
          <a:xfrm>
            <a:off x="7269986" y="4241057"/>
            <a:ext cx="612367" cy="459890"/>
          </a:xfrm>
          <a:prstGeom prst="rect">
            <a:avLst/>
          </a:prstGeom>
          <a:noFill/>
          <a:ln>
            <a:noFill/>
          </a:ln>
        </p:spPr>
        <p:txBody>
          <a:bodyPr spcFirstLastPara="1" wrap="square" lIns="38100" tIns="38100" rIns="38100" bIns="38100" anchor="ctr" anchorCtr="0">
            <a:noAutofit/>
          </a:bodyPr>
          <a:lstStyle/>
          <a:p>
            <a:pPr marL="0" marR="0" lvl="0" indent="0" algn="ctr" rtl="0">
              <a:lnSpc>
                <a:spcPct val="120000"/>
              </a:lnSpc>
              <a:spcBef>
                <a:spcPts val="0"/>
              </a:spcBef>
              <a:spcAft>
                <a:spcPts val="0"/>
              </a:spcAft>
              <a:buNone/>
            </a:pPr>
            <a:r>
              <a:rPr lang="en-US" sz="2251" b="0">
                <a:solidFill>
                  <a:schemeClr val="dk1"/>
                </a:solidFill>
                <a:latin typeface="Roboto"/>
                <a:ea typeface="Roboto"/>
                <a:cs typeface="Roboto"/>
                <a:sym typeface="Roboto"/>
              </a:rPr>
              <a:t>94%</a:t>
            </a:r>
            <a:endParaRPr/>
          </a:p>
        </p:txBody>
      </p:sp>
      <p:sp>
        <p:nvSpPr>
          <p:cNvPr id="1370" name="Google Shape;1370;p39"/>
          <p:cNvSpPr/>
          <p:nvPr/>
        </p:nvSpPr>
        <p:spPr>
          <a:xfrm>
            <a:off x="5678481" y="5387106"/>
            <a:ext cx="612367" cy="459890"/>
          </a:xfrm>
          <a:prstGeom prst="rect">
            <a:avLst/>
          </a:prstGeom>
          <a:noFill/>
          <a:ln>
            <a:noFill/>
          </a:ln>
        </p:spPr>
        <p:txBody>
          <a:bodyPr spcFirstLastPara="1" wrap="square" lIns="38100" tIns="38100" rIns="38100" bIns="38100" anchor="ctr" anchorCtr="0">
            <a:noAutofit/>
          </a:bodyPr>
          <a:lstStyle/>
          <a:p>
            <a:pPr marL="0" marR="0" lvl="0" indent="0" algn="ctr" rtl="0">
              <a:lnSpc>
                <a:spcPct val="120000"/>
              </a:lnSpc>
              <a:spcBef>
                <a:spcPts val="0"/>
              </a:spcBef>
              <a:spcAft>
                <a:spcPts val="0"/>
              </a:spcAft>
              <a:buNone/>
            </a:pPr>
            <a:r>
              <a:rPr lang="en-US" sz="2251" b="0">
                <a:solidFill>
                  <a:schemeClr val="dk1"/>
                </a:solidFill>
                <a:latin typeface="Roboto"/>
                <a:ea typeface="Roboto"/>
                <a:cs typeface="Roboto"/>
                <a:sym typeface="Roboto"/>
              </a:rPr>
              <a:t>52%</a:t>
            </a:r>
            <a:endParaRPr/>
          </a:p>
        </p:txBody>
      </p:sp>
      <p:sp>
        <p:nvSpPr>
          <p:cNvPr id="1371" name="Google Shape;1371;p39"/>
          <p:cNvSpPr/>
          <p:nvPr/>
        </p:nvSpPr>
        <p:spPr>
          <a:xfrm>
            <a:off x="15227519" y="4475542"/>
            <a:ext cx="612367" cy="459890"/>
          </a:xfrm>
          <a:prstGeom prst="rect">
            <a:avLst/>
          </a:prstGeom>
          <a:noFill/>
          <a:ln>
            <a:noFill/>
          </a:ln>
        </p:spPr>
        <p:txBody>
          <a:bodyPr spcFirstLastPara="1" wrap="square" lIns="38100" tIns="38100" rIns="38100" bIns="38100" anchor="ctr" anchorCtr="0">
            <a:noAutofit/>
          </a:bodyPr>
          <a:lstStyle/>
          <a:p>
            <a:pPr marL="0" marR="0" lvl="0" indent="0" algn="ctr" rtl="0">
              <a:lnSpc>
                <a:spcPct val="120000"/>
              </a:lnSpc>
              <a:spcBef>
                <a:spcPts val="0"/>
              </a:spcBef>
              <a:spcAft>
                <a:spcPts val="0"/>
              </a:spcAft>
              <a:buNone/>
            </a:pPr>
            <a:r>
              <a:rPr lang="en-US" sz="2251" b="0">
                <a:solidFill>
                  <a:schemeClr val="dk1"/>
                </a:solidFill>
                <a:latin typeface="Roboto"/>
                <a:ea typeface="Roboto"/>
                <a:cs typeface="Roboto"/>
                <a:sym typeface="Roboto"/>
              </a:rPr>
              <a:t>82%</a:t>
            </a:r>
            <a:endParaRPr/>
          </a:p>
        </p:txBody>
      </p:sp>
      <p:sp>
        <p:nvSpPr>
          <p:cNvPr id="1372" name="Google Shape;1372;p39"/>
          <p:cNvSpPr/>
          <p:nvPr/>
        </p:nvSpPr>
        <p:spPr>
          <a:xfrm>
            <a:off x="12044506" y="4274486"/>
            <a:ext cx="612367" cy="459890"/>
          </a:xfrm>
          <a:prstGeom prst="rect">
            <a:avLst/>
          </a:prstGeom>
          <a:noFill/>
          <a:ln>
            <a:noFill/>
          </a:ln>
        </p:spPr>
        <p:txBody>
          <a:bodyPr spcFirstLastPara="1" wrap="square" lIns="38100" tIns="38100" rIns="38100" bIns="38100" anchor="ctr" anchorCtr="0">
            <a:noAutofit/>
          </a:bodyPr>
          <a:lstStyle/>
          <a:p>
            <a:pPr marL="0" marR="0" lvl="0" indent="0" algn="ctr" rtl="0">
              <a:lnSpc>
                <a:spcPct val="120000"/>
              </a:lnSpc>
              <a:spcBef>
                <a:spcPts val="0"/>
              </a:spcBef>
              <a:spcAft>
                <a:spcPts val="0"/>
              </a:spcAft>
              <a:buNone/>
            </a:pPr>
            <a:r>
              <a:rPr lang="en-US" sz="2251" b="0">
                <a:solidFill>
                  <a:schemeClr val="dk1"/>
                </a:solidFill>
                <a:latin typeface="Roboto"/>
                <a:ea typeface="Roboto"/>
                <a:cs typeface="Roboto"/>
                <a:sym typeface="Roboto"/>
              </a:rPr>
              <a:t>88%</a:t>
            </a:r>
            <a:endParaRPr/>
          </a:p>
        </p:txBody>
      </p:sp>
      <p:sp>
        <p:nvSpPr>
          <p:cNvPr id="1373" name="Google Shape;1373;p39"/>
          <p:cNvSpPr/>
          <p:nvPr/>
        </p:nvSpPr>
        <p:spPr>
          <a:xfrm>
            <a:off x="8861493" y="5839817"/>
            <a:ext cx="612367" cy="459890"/>
          </a:xfrm>
          <a:prstGeom prst="rect">
            <a:avLst/>
          </a:prstGeom>
          <a:noFill/>
          <a:ln>
            <a:noFill/>
          </a:ln>
        </p:spPr>
        <p:txBody>
          <a:bodyPr spcFirstLastPara="1" wrap="square" lIns="38100" tIns="38100" rIns="38100" bIns="38100" anchor="ctr" anchorCtr="0">
            <a:noAutofit/>
          </a:bodyPr>
          <a:lstStyle/>
          <a:p>
            <a:pPr marL="0" marR="0" lvl="0" indent="0" algn="ctr" rtl="0">
              <a:lnSpc>
                <a:spcPct val="120000"/>
              </a:lnSpc>
              <a:spcBef>
                <a:spcPts val="0"/>
              </a:spcBef>
              <a:spcAft>
                <a:spcPts val="0"/>
              </a:spcAft>
              <a:buNone/>
            </a:pPr>
            <a:r>
              <a:rPr lang="en-US" sz="2251" b="0">
                <a:solidFill>
                  <a:schemeClr val="dk1"/>
                </a:solidFill>
                <a:latin typeface="Roboto"/>
                <a:ea typeface="Roboto"/>
                <a:cs typeface="Roboto"/>
                <a:sym typeface="Roboto"/>
              </a:rPr>
              <a:t>43%</a:t>
            </a:r>
            <a:endParaRPr/>
          </a:p>
        </p:txBody>
      </p:sp>
      <p:sp>
        <p:nvSpPr>
          <p:cNvPr id="1374" name="Google Shape;1374;p39"/>
          <p:cNvSpPr/>
          <p:nvPr/>
        </p:nvSpPr>
        <p:spPr>
          <a:xfrm>
            <a:off x="4086973" y="3876660"/>
            <a:ext cx="612367" cy="459890"/>
          </a:xfrm>
          <a:prstGeom prst="rect">
            <a:avLst/>
          </a:prstGeom>
          <a:noFill/>
          <a:ln>
            <a:noFill/>
          </a:ln>
        </p:spPr>
        <p:txBody>
          <a:bodyPr spcFirstLastPara="1" wrap="square" lIns="38100" tIns="38100" rIns="38100" bIns="38100" anchor="ctr" anchorCtr="0">
            <a:noAutofit/>
          </a:bodyPr>
          <a:lstStyle/>
          <a:p>
            <a:pPr marL="0" marR="0" lvl="0" indent="0" algn="ctr" rtl="0">
              <a:lnSpc>
                <a:spcPct val="120000"/>
              </a:lnSpc>
              <a:spcBef>
                <a:spcPts val="0"/>
              </a:spcBef>
              <a:spcAft>
                <a:spcPts val="0"/>
              </a:spcAft>
              <a:buNone/>
            </a:pPr>
            <a:r>
              <a:rPr lang="en-US" sz="2251" b="0">
                <a:solidFill>
                  <a:schemeClr val="dk1"/>
                </a:solidFill>
                <a:latin typeface="Roboto"/>
                <a:ea typeface="Roboto"/>
                <a:cs typeface="Roboto"/>
                <a:sym typeface="Roboto"/>
              </a:rPr>
              <a:t>98%</a:t>
            </a:r>
            <a:endParaRPr/>
          </a:p>
        </p:txBody>
      </p:sp>
      <p:sp>
        <p:nvSpPr>
          <p:cNvPr id="1375" name="Google Shape;1375;p39"/>
          <p:cNvSpPr/>
          <p:nvPr/>
        </p:nvSpPr>
        <p:spPr>
          <a:xfrm>
            <a:off x="8791370" y="10189483"/>
            <a:ext cx="703818" cy="383093"/>
          </a:xfrm>
          <a:prstGeom prst="roundRect">
            <a:avLst>
              <a:gd name="adj" fmla="val 16667"/>
            </a:avLst>
          </a:prstGeom>
          <a:solidFill>
            <a:schemeClr val="accent1"/>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2005</a:t>
            </a:r>
            <a:endParaRPr/>
          </a:p>
        </p:txBody>
      </p:sp>
      <p:sp>
        <p:nvSpPr>
          <p:cNvPr id="1376" name="Google Shape;1376;p39"/>
          <p:cNvSpPr/>
          <p:nvPr/>
        </p:nvSpPr>
        <p:spPr>
          <a:xfrm>
            <a:off x="10013657" y="10189483"/>
            <a:ext cx="703818" cy="383093"/>
          </a:xfrm>
          <a:prstGeom prst="roundRect">
            <a:avLst>
              <a:gd name="adj" fmla="val 16667"/>
            </a:avLst>
          </a:prstGeom>
          <a:solidFill>
            <a:schemeClr val="accent2"/>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2006</a:t>
            </a:r>
            <a:endParaRPr/>
          </a:p>
        </p:txBody>
      </p:sp>
      <p:sp>
        <p:nvSpPr>
          <p:cNvPr id="1377" name="Google Shape;1377;p39"/>
          <p:cNvSpPr/>
          <p:nvPr/>
        </p:nvSpPr>
        <p:spPr>
          <a:xfrm>
            <a:off x="11209355" y="10182834"/>
            <a:ext cx="703818" cy="383093"/>
          </a:xfrm>
          <a:prstGeom prst="roundRect">
            <a:avLst>
              <a:gd name="adj" fmla="val 16667"/>
            </a:avLst>
          </a:prstGeom>
          <a:solidFill>
            <a:schemeClr val="accent3"/>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2007</a:t>
            </a:r>
            <a:endParaRPr/>
          </a:p>
        </p:txBody>
      </p:sp>
      <p:sp>
        <p:nvSpPr>
          <p:cNvPr id="1378" name="Google Shape;1378;p39"/>
          <p:cNvSpPr/>
          <p:nvPr/>
        </p:nvSpPr>
        <p:spPr>
          <a:xfrm>
            <a:off x="13693219" y="10182834"/>
            <a:ext cx="703818" cy="383093"/>
          </a:xfrm>
          <a:prstGeom prst="roundRect">
            <a:avLst>
              <a:gd name="adj" fmla="val 16667"/>
            </a:avLst>
          </a:prstGeom>
          <a:solidFill>
            <a:schemeClr val="accent4"/>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2009</a:t>
            </a:r>
            <a:endParaRPr/>
          </a:p>
        </p:txBody>
      </p:sp>
      <p:sp>
        <p:nvSpPr>
          <p:cNvPr id="1379" name="Google Shape;1379;p39"/>
          <p:cNvSpPr/>
          <p:nvPr/>
        </p:nvSpPr>
        <p:spPr>
          <a:xfrm>
            <a:off x="4084177" y="10189483"/>
            <a:ext cx="703818" cy="383093"/>
          </a:xfrm>
          <a:prstGeom prst="roundRect">
            <a:avLst>
              <a:gd name="adj" fmla="val 16667"/>
            </a:avLst>
          </a:prstGeom>
          <a:solidFill>
            <a:schemeClr val="accent1"/>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2001</a:t>
            </a:r>
            <a:endParaRPr/>
          </a:p>
        </p:txBody>
      </p:sp>
      <p:sp>
        <p:nvSpPr>
          <p:cNvPr id="1380" name="Google Shape;1380;p39"/>
          <p:cNvSpPr/>
          <p:nvPr/>
        </p:nvSpPr>
        <p:spPr>
          <a:xfrm>
            <a:off x="5306464" y="10189483"/>
            <a:ext cx="703818" cy="383093"/>
          </a:xfrm>
          <a:prstGeom prst="roundRect">
            <a:avLst>
              <a:gd name="adj" fmla="val 16667"/>
            </a:avLst>
          </a:prstGeom>
          <a:solidFill>
            <a:schemeClr val="accent2"/>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2002</a:t>
            </a:r>
            <a:endParaRPr/>
          </a:p>
        </p:txBody>
      </p:sp>
      <p:sp>
        <p:nvSpPr>
          <p:cNvPr id="1381" name="Google Shape;1381;p39"/>
          <p:cNvSpPr/>
          <p:nvPr/>
        </p:nvSpPr>
        <p:spPr>
          <a:xfrm>
            <a:off x="6502162" y="10182834"/>
            <a:ext cx="703818" cy="383093"/>
          </a:xfrm>
          <a:prstGeom prst="roundRect">
            <a:avLst>
              <a:gd name="adj" fmla="val 16667"/>
            </a:avLst>
          </a:prstGeom>
          <a:solidFill>
            <a:schemeClr val="accent3"/>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2003</a:t>
            </a:r>
            <a:endParaRPr/>
          </a:p>
        </p:txBody>
      </p:sp>
      <p:sp>
        <p:nvSpPr>
          <p:cNvPr id="1382" name="Google Shape;1382;p39"/>
          <p:cNvSpPr/>
          <p:nvPr/>
        </p:nvSpPr>
        <p:spPr>
          <a:xfrm>
            <a:off x="7734940" y="10182834"/>
            <a:ext cx="703818" cy="383093"/>
          </a:xfrm>
          <a:prstGeom prst="roundRect">
            <a:avLst>
              <a:gd name="adj" fmla="val 16667"/>
            </a:avLst>
          </a:prstGeom>
          <a:solidFill>
            <a:schemeClr val="accent4"/>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2004</a:t>
            </a:r>
            <a:endParaRPr/>
          </a:p>
        </p:txBody>
      </p:sp>
      <p:sp>
        <p:nvSpPr>
          <p:cNvPr id="1383" name="Google Shape;1383;p39"/>
          <p:cNvSpPr/>
          <p:nvPr/>
        </p:nvSpPr>
        <p:spPr>
          <a:xfrm>
            <a:off x="12442133" y="10182834"/>
            <a:ext cx="703818" cy="383093"/>
          </a:xfrm>
          <a:prstGeom prst="roundRect">
            <a:avLst>
              <a:gd name="adj" fmla="val 16667"/>
            </a:avLst>
          </a:prstGeom>
          <a:solidFill>
            <a:schemeClr val="accent4"/>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350">
                <a:solidFill>
                  <a:schemeClr val="lt1"/>
                </a:solidFill>
                <a:latin typeface="Roboto Light"/>
                <a:ea typeface="Roboto Light"/>
                <a:cs typeface="Roboto Light"/>
                <a:sym typeface="Roboto Light"/>
              </a:rPr>
              <a:t>2008</a:t>
            </a:r>
            <a:endParaRPr/>
          </a:p>
        </p:txBody>
      </p:sp>
      <p:sp>
        <p:nvSpPr>
          <p:cNvPr id="1384" name="Google Shape;1384;p39"/>
          <p:cNvSpPr txBox="1"/>
          <p:nvPr/>
        </p:nvSpPr>
        <p:spPr>
          <a:xfrm>
            <a:off x="8217531" y="8544578"/>
            <a:ext cx="1847302" cy="436017"/>
          </a:xfrm>
          <a:prstGeom prst="rect">
            <a:avLst/>
          </a:prstGeom>
          <a:noFill/>
          <a:ln>
            <a:noFill/>
          </a:ln>
        </p:spPr>
        <p:txBody>
          <a:bodyPr spcFirstLastPara="1" wrap="square" lIns="0" tIns="0" rIns="0" bIns="0" anchor="t" anchorCtr="0">
            <a:noAutofit/>
          </a:bodyPr>
          <a:lstStyle/>
          <a:p>
            <a:pPr marL="0" marR="0" lvl="0" indent="0" algn="ctr" rtl="0">
              <a:lnSpc>
                <a:spcPct val="167867"/>
              </a:lnSpc>
              <a:spcBef>
                <a:spcPts val="0"/>
              </a:spcBef>
              <a:spcAft>
                <a:spcPts val="0"/>
              </a:spcAft>
              <a:buNone/>
            </a:pPr>
            <a:r>
              <a:rPr lang="en-US" sz="2026" b="1" cap="none">
                <a:solidFill>
                  <a:schemeClr val="dk1"/>
                </a:solidFill>
                <a:latin typeface="Roboto"/>
                <a:ea typeface="Roboto"/>
                <a:cs typeface="Roboto"/>
                <a:sym typeface="Roboto"/>
              </a:rPr>
              <a:t>APP ANALYSIS</a:t>
            </a:r>
            <a:endParaRPr/>
          </a:p>
        </p:txBody>
      </p:sp>
      <p:sp>
        <p:nvSpPr>
          <p:cNvPr id="1385" name="Google Shape;1385;p39"/>
          <p:cNvSpPr txBox="1"/>
          <p:nvPr/>
        </p:nvSpPr>
        <p:spPr>
          <a:xfrm>
            <a:off x="1344731" y="9067091"/>
            <a:ext cx="15780476" cy="633315"/>
          </a:xfrm>
          <a:prstGeom prst="rect">
            <a:avLst/>
          </a:prstGeom>
          <a:noFill/>
          <a:ln>
            <a:noFill/>
          </a:ln>
        </p:spPr>
        <p:txBody>
          <a:bodyPr spcFirstLastPara="1" wrap="square" lIns="0" tIns="0" rIns="0" bIns="0" anchor="t" anchorCtr="0">
            <a:noAutofit/>
          </a:bodyPr>
          <a:lstStyle/>
          <a:p>
            <a:pPr marL="0" marR="0" lvl="0" indent="0" algn="l"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 selling items and delivering products to people who work on social media market this activities of a company associated with buying and selling a product or service that includes advertising.</a:t>
            </a:r>
            <a:endParaRPr/>
          </a:p>
        </p:txBody>
      </p:sp>
      <p:sp>
        <p:nvSpPr>
          <p:cNvPr id="1386" name="Google Shape;1386;p39"/>
          <p:cNvSpPr/>
          <p:nvPr/>
        </p:nvSpPr>
        <p:spPr>
          <a:xfrm>
            <a:off x="5041502" y="1863674"/>
            <a:ext cx="8206863"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MOUNTAIN CHART SALES</a:t>
            </a:r>
            <a:endParaRPr sz="8000">
              <a:solidFill>
                <a:schemeClr val="dk2"/>
              </a:solidFill>
              <a:latin typeface="Arial"/>
              <a:ea typeface="Arial"/>
              <a:cs typeface="Arial"/>
              <a:sym typeface="Arial"/>
            </a:endParaRPr>
          </a:p>
        </p:txBody>
      </p:sp>
      <p:sp>
        <p:nvSpPr>
          <p:cNvPr id="1387" name="Google Shape;1387;p39"/>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57"/>
                                        </p:tgtEl>
                                        <p:attrNameLst>
                                          <p:attrName>style.visibility</p:attrName>
                                        </p:attrNameLst>
                                      </p:cBhvr>
                                      <p:to>
                                        <p:strVal val="visible"/>
                                      </p:to>
                                    </p:set>
                                    <p:anim calcmode="lin" valueType="num">
                                      <p:cBhvr additive="base">
                                        <p:cTn id="7" dur="500"/>
                                        <p:tgtEl>
                                          <p:spTgt spid="1357"/>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358"/>
                                        </p:tgtEl>
                                        <p:attrNameLst>
                                          <p:attrName>style.visibility</p:attrName>
                                        </p:attrNameLst>
                                      </p:cBhvr>
                                      <p:to>
                                        <p:strVal val="visible"/>
                                      </p:to>
                                    </p:set>
                                    <p:anim calcmode="lin" valueType="num">
                                      <p:cBhvr additive="base">
                                        <p:cTn id="10" dur="500"/>
                                        <p:tgtEl>
                                          <p:spTgt spid="1358"/>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359"/>
                                        </p:tgtEl>
                                        <p:attrNameLst>
                                          <p:attrName>style.visibility</p:attrName>
                                        </p:attrNameLst>
                                      </p:cBhvr>
                                      <p:to>
                                        <p:strVal val="visible"/>
                                      </p:to>
                                    </p:set>
                                    <p:anim calcmode="lin" valueType="num">
                                      <p:cBhvr additive="base">
                                        <p:cTn id="13" dur="500"/>
                                        <p:tgtEl>
                                          <p:spTgt spid="1359"/>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360"/>
                                        </p:tgtEl>
                                        <p:attrNameLst>
                                          <p:attrName>style.visibility</p:attrName>
                                        </p:attrNameLst>
                                      </p:cBhvr>
                                      <p:to>
                                        <p:strVal val="visible"/>
                                      </p:to>
                                    </p:set>
                                    <p:anim calcmode="lin" valueType="num">
                                      <p:cBhvr additive="base">
                                        <p:cTn id="16" dur="500"/>
                                        <p:tgtEl>
                                          <p:spTgt spid="1360"/>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61"/>
                                        </p:tgtEl>
                                        <p:attrNameLst>
                                          <p:attrName>style.visibility</p:attrName>
                                        </p:attrNameLst>
                                      </p:cBhvr>
                                      <p:to>
                                        <p:strVal val="visible"/>
                                      </p:to>
                                    </p:set>
                                    <p:anim calcmode="lin" valueType="num">
                                      <p:cBhvr additive="base">
                                        <p:cTn id="19" dur="500"/>
                                        <p:tgtEl>
                                          <p:spTgt spid="1361"/>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62"/>
                                        </p:tgtEl>
                                        <p:attrNameLst>
                                          <p:attrName>style.visibility</p:attrName>
                                        </p:attrNameLst>
                                      </p:cBhvr>
                                      <p:to>
                                        <p:strVal val="visible"/>
                                      </p:to>
                                    </p:set>
                                    <p:anim calcmode="lin" valueType="num">
                                      <p:cBhvr additive="base">
                                        <p:cTn id="22" dur="500"/>
                                        <p:tgtEl>
                                          <p:spTgt spid="1362"/>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63"/>
                                        </p:tgtEl>
                                        <p:attrNameLst>
                                          <p:attrName>style.visibility</p:attrName>
                                        </p:attrNameLst>
                                      </p:cBhvr>
                                      <p:to>
                                        <p:strVal val="visible"/>
                                      </p:to>
                                    </p:set>
                                    <p:anim calcmode="lin" valueType="num">
                                      <p:cBhvr additive="base">
                                        <p:cTn id="25" dur="500"/>
                                        <p:tgtEl>
                                          <p:spTgt spid="1363"/>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364"/>
                                        </p:tgtEl>
                                        <p:attrNameLst>
                                          <p:attrName>style.visibility</p:attrName>
                                        </p:attrNameLst>
                                      </p:cBhvr>
                                      <p:to>
                                        <p:strVal val="visible"/>
                                      </p:to>
                                    </p:set>
                                    <p:anim calcmode="lin" valueType="num">
                                      <p:cBhvr additive="base">
                                        <p:cTn id="28" dur="500"/>
                                        <p:tgtEl>
                                          <p:spTgt spid="1364"/>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65"/>
                                        </p:tgtEl>
                                        <p:attrNameLst>
                                          <p:attrName>style.visibility</p:attrName>
                                        </p:attrNameLst>
                                      </p:cBhvr>
                                      <p:to>
                                        <p:strVal val="visible"/>
                                      </p:to>
                                    </p:set>
                                    <p:anim calcmode="lin" valueType="num">
                                      <p:cBhvr additive="base">
                                        <p:cTn id="31" dur="500"/>
                                        <p:tgtEl>
                                          <p:spTgt spid="1365"/>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366"/>
                                        </p:tgtEl>
                                        <p:attrNameLst>
                                          <p:attrName>style.visibility</p:attrName>
                                        </p:attrNameLst>
                                      </p:cBhvr>
                                      <p:to>
                                        <p:strVal val="visible"/>
                                      </p:to>
                                    </p:set>
                                    <p:anim calcmode="lin" valueType="num">
                                      <p:cBhvr additive="base">
                                        <p:cTn id="34" dur="500"/>
                                        <p:tgtEl>
                                          <p:spTgt spid="1366"/>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67"/>
                                        </p:tgtEl>
                                        <p:attrNameLst>
                                          <p:attrName>style.visibility</p:attrName>
                                        </p:attrNameLst>
                                      </p:cBhvr>
                                      <p:to>
                                        <p:strVal val="visible"/>
                                      </p:to>
                                    </p:set>
                                    <p:anim calcmode="lin" valueType="num">
                                      <p:cBhvr additive="base">
                                        <p:cTn id="37" dur="500"/>
                                        <p:tgtEl>
                                          <p:spTgt spid="1367"/>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368"/>
                                        </p:tgtEl>
                                        <p:attrNameLst>
                                          <p:attrName>style.visibility</p:attrName>
                                        </p:attrNameLst>
                                      </p:cBhvr>
                                      <p:to>
                                        <p:strVal val="visible"/>
                                      </p:to>
                                    </p:set>
                                    <p:anim calcmode="lin" valueType="num">
                                      <p:cBhvr additive="base">
                                        <p:cTn id="40" dur="500"/>
                                        <p:tgtEl>
                                          <p:spTgt spid="1368"/>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69"/>
                                        </p:tgtEl>
                                        <p:attrNameLst>
                                          <p:attrName>style.visibility</p:attrName>
                                        </p:attrNameLst>
                                      </p:cBhvr>
                                      <p:to>
                                        <p:strVal val="visible"/>
                                      </p:to>
                                    </p:set>
                                    <p:anim calcmode="lin" valueType="num">
                                      <p:cBhvr additive="base">
                                        <p:cTn id="43" dur="500"/>
                                        <p:tgtEl>
                                          <p:spTgt spid="1369"/>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370"/>
                                        </p:tgtEl>
                                        <p:attrNameLst>
                                          <p:attrName>style.visibility</p:attrName>
                                        </p:attrNameLst>
                                      </p:cBhvr>
                                      <p:to>
                                        <p:strVal val="visible"/>
                                      </p:to>
                                    </p:set>
                                    <p:anim calcmode="lin" valueType="num">
                                      <p:cBhvr additive="base">
                                        <p:cTn id="46" dur="500"/>
                                        <p:tgtEl>
                                          <p:spTgt spid="1370"/>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371"/>
                                        </p:tgtEl>
                                        <p:attrNameLst>
                                          <p:attrName>style.visibility</p:attrName>
                                        </p:attrNameLst>
                                      </p:cBhvr>
                                      <p:to>
                                        <p:strVal val="visible"/>
                                      </p:to>
                                    </p:set>
                                    <p:anim calcmode="lin" valueType="num">
                                      <p:cBhvr additive="base">
                                        <p:cTn id="49" dur="500"/>
                                        <p:tgtEl>
                                          <p:spTgt spid="1371"/>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372"/>
                                        </p:tgtEl>
                                        <p:attrNameLst>
                                          <p:attrName>style.visibility</p:attrName>
                                        </p:attrNameLst>
                                      </p:cBhvr>
                                      <p:to>
                                        <p:strVal val="visible"/>
                                      </p:to>
                                    </p:set>
                                    <p:anim calcmode="lin" valueType="num">
                                      <p:cBhvr additive="base">
                                        <p:cTn id="52" dur="500"/>
                                        <p:tgtEl>
                                          <p:spTgt spid="1372"/>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373"/>
                                        </p:tgtEl>
                                        <p:attrNameLst>
                                          <p:attrName>style.visibility</p:attrName>
                                        </p:attrNameLst>
                                      </p:cBhvr>
                                      <p:to>
                                        <p:strVal val="visible"/>
                                      </p:to>
                                    </p:set>
                                    <p:anim calcmode="lin" valueType="num">
                                      <p:cBhvr additive="base">
                                        <p:cTn id="55" dur="500"/>
                                        <p:tgtEl>
                                          <p:spTgt spid="1373"/>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374"/>
                                        </p:tgtEl>
                                        <p:attrNameLst>
                                          <p:attrName>style.visibility</p:attrName>
                                        </p:attrNameLst>
                                      </p:cBhvr>
                                      <p:to>
                                        <p:strVal val="visible"/>
                                      </p:to>
                                    </p:set>
                                    <p:anim calcmode="lin" valueType="num">
                                      <p:cBhvr additive="base">
                                        <p:cTn id="58" dur="500"/>
                                        <p:tgtEl>
                                          <p:spTgt spid="1374"/>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75"/>
                                        </p:tgtEl>
                                        <p:attrNameLst>
                                          <p:attrName>style.visibility</p:attrName>
                                        </p:attrNameLst>
                                      </p:cBhvr>
                                      <p:to>
                                        <p:strVal val="visible"/>
                                      </p:to>
                                    </p:set>
                                    <p:anim calcmode="lin" valueType="num">
                                      <p:cBhvr additive="base">
                                        <p:cTn id="61" dur="500"/>
                                        <p:tgtEl>
                                          <p:spTgt spid="1375"/>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376"/>
                                        </p:tgtEl>
                                        <p:attrNameLst>
                                          <p:attrName>style.visibility</p:attrName>
                                        </p:attrNameLst>
                                      </p:cBhvr>
                                      <p:to>
                                        <p:strVal val="visible"/>
                                      </p:to>
                                    </p:set>
                                    <p:anim calcmode="lin" valueType="num">
                                      <p:cBhvr additive="base">
                                        <p:cTn id="64" dur="500"/>
                                        <p:tgtEl>
                                          <p:spTgt spid="1376"/>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377"/>
                                        </p:tgtEl>
                                        <p:attrNameLst>
                                          <p:attrName>style.visibility</p:attrName>
                                        </p:attrNameLst>
                                      </p:cBhvr>
                                      <p:to>
                                        <p:strVal val="visible"/>
                                      </p:to>
                                    </p:set>
                                    <p:anim calcmode="lin" valueType="num">
                                      <p:cBhvr additive="base">
                                        <p:cTn id="67" dur="500"/>
                                        <p:tgtEl>
                                          <p:spTgt spid="1377"/>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378"/>
                                        </p:tgtEl>
                                        <p:attrNameLst>
                                          <p:attrName>style.visibility</p:attrName>
                                        </p:attrNameLst>
                                      </p:cBhvr>
                                      <p:to>
                                        <p:strVal val="visible"/>
                                      </p:to>
                                    </p:set>
                                    <p:anim calcmode="lin" valueType="num">
                                      <p:cBhvr additive="base">
                                        <p:cTn id="70" dur="500"/>
                                        <p:tgtEl>
                                          <p:spTgt spid="1378"/>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379"/>
                                        </p:tgtEl>
                                        <p:attrNameLst>
                                          <p:attrName>style.visibility</p:attrName>
                                        </p:attrNameLst>
                                      </p:cBhvr>
                                      <p:to>
                                        <p:strVal val="visible"/>
                                      </p:to>
                                    </p:set>
                                    <p:anim calcmode="lin" valueType="num">
                                      <p:cBhvr additive="base">
                                        <p:cTn id="73" dur="500"/>
                                        <p:tgtEl>
                                          <p:spTgt spid="1379"/>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380"/>
                                        </p:tgtEl>
                                        <p:attrNameLst>
                                          <p:attrName>style.visibility</p:attrName>
                                        </p:attrNameLst>
                                      </p:cBhvr>
                                      <p:to>
                                        <p:strVal val="visible"/>
                                      </p:to>
                                    </p:set>
                                    <p:anim calcmode="lin" valueType="num">
                                      <p:cBhvr additive="base">
                                        <p:cTn id="76" dur="500"/>
                                        <p:tgtEl>
                                          <p:spTgt spid="1380"/>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381"/>
                                        </p:tgtEl>
                                        <p:attrNameLst>
                                          <p:attrName>style.visibility</p:attrName>
                                        </p:attrNameLst>
                                      </p:cBhvr>
                                      <p:to>
                                        <p:strVal val="visible"/>
                                      </p:to>
                                    </p:set>
                                    <p:anim calcmode="lin" valueType="num">
                                      <p:cBhvr additive="base">
                                        <p:cTn id="79" dur="500"/>
                                        <p:tgtEl>
                                          <p:spTgt spid="1381"/>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382"/>
                                        </p:tgtEl>
                                        <p:attrNameLst>
                                          <p:attrName>style.visibility</p:attrName>
                                        </p:attrNameLst>
                                      </p:cBhvr>
                                      <p:to>
                                        <p:strVal val="visible"/>
                                      </p:to>
                                    </p:set>
                                    <p:anim calcmode="lin" valueType="num">
                                      <p:cBhvr additive="base">
                                        <p:cTn id="82" dur="500"/>
                                        <p:tgtEl>
                                          <p:spTgt spid="1382"/>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383"/>
                                        </p:tgtEl>
                                        <p:attrNameLst>
                                          <p:attrName>style.visibility</p:attrName>
                                        </p:attrNameLst>
                                      </p:cBhvr>
                                      <p:to>
                                        <p:strVal val="visible"/>
                                      </p:to>
                                    </p:set>
                                    <p:anim calcmode="lin" valueType="num">
                                      <p:cBhvr additive="base">
                                        <p:cTn id="85" dur="500"/>
                                        <p:tgtEl>
                                          <p:spTgt spid="1383"/>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384"/>
                                        </p:tgtEl>
                                        <p:attrNameLst>
                                          <p:attrName>style.visibility</p:attrName>
                                        </p:attrNameLst>
                                      </p:cBhvr>
                                      <p:to>
                                        <p:strVal val="visible"/>
                                      </p:to>
                                    </p:set>
                                    <p:anim calcmode="lin" valueType="num">
                                      <p:cBhvr additive="base">
                                        <p:cTn id="88" dur="500"/>
                                        <p:tgtEl>
                                          <p:spTgt spid="1384"/>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385"/>
                                        </p:tgtEl>
                                        <p:attrNameLst>
                                          <p:attrName>style.visibility</p:attrName>
                                        </p:attrNameLst>
                                      </p:cBhvr>
                                      <p:to>
                                        <p:strVal val="visible"/>
                                      </p:to>
                                    </p:set>
                                    <p:anim calcmode="lin" valueType="num">
                                      <p:cBhvr additive="base">
                                        <p:cTn id="91" dur="500"/>
                                        <p:tgtEl>
                                          <p:spTgt spid="13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cxnSp>
        <p:nvCxnSpPr>
          <p:cNvPr id="1392" name="Google Shape;1392;p40"/>
          <p:cNvCxnSpPr/>
          <p:nvPr/>
        </p:nvCxnSpPr>
        <p:spPr>
          <a:xfrm rot="10800000">
            <a:off x="13034018" y="7524920"/>
            <a:ext cx="1535466" cy="1797698"/>
          </a:xfrm>
          <a:prstGeom prst="straightConnector1">
            <a:avLst/>
          </a:prstGeom>
          <a:noFill/>
          <a:ln w="9525" cap="flat" cmpd="sng">
            <a:solidFill>
              <a:srgbClr val="898B90"/>
            </a:solidFill>
            <a:prstDash val="solid"/>
            <a:miter lim="800000"/>
            <a:headEnd type="none" w="sm" len="sm"/>
            <a:tailEnd type="none" w="sm" len="sm"/>
          </a:ln>
        </p:spPr>
      </p:cxnSp>
      <p:cxnSp>
        <p:nvCxnSpPr>
          <p:cNvPr id="1393" name="Google Shape;1393;p40"/>
          <p:cNvCxnSpPr/>
          <p:nvPr/>
        </p:nvCxnSpPr>
        <p:spPr>
          <a:xfrm rot="10800000" flipH="1">
            <a:off x="11437159" y="7524920"/>
            <a:ext cx="1596858" cy="1797700"/>
          </a:xfrm>
          <a:prstGeom prst="straightConnector1">
            <a:avLst/>
          </a:prstGeom>
          <a:noFill/>
          <a:ln w="9525" cap="flat" cmpd="sng">
            <a:solidFill>
              <a:srgbClr val="898B90"/>
            </a:solidFill>
            <a:prstDash val="solid"/>
            <a:miter lim="800000"/>
            <a:headEnd type="none" w="sm" len="sm"/>
            <a:tailEnd type="none" w="sm" len="sm"/>
          </a:ln>
        </p:spPr>
      </p:cxnSp>
      <p:cxnSp>
        <p:nvCxnSpPr>
          <p:cNvPr id="1394" name="Google Shape;1394;p40"/>
          <p:cNvCxnSpPr/>
          <p:nvPr/>
        </p:nvCxnSpPr>
        <p:spPr>
          <a:xfrm flipH="1">
            <a:off x="13037723" y="6706971"/>
            <a:ext cx="2350408" cy="817947"/>
          </a:xfrm>
          <a:prstGeom prst="straightConnector1">
            <a:avLst/>
          </a:prstGeom>
          <a:noFill/>
          <a:ln w="9525" cap="flat" cmpd="sng">
            <a:solidFill>
              <a:srgbClr val="898B90"/>
            </a:solidFill>
            <a:prstDash val="solid"/>
            <a:miter lim="800000"/>
            <a:headEnd type="none" w="sm" len="sm"/>
            <a:tailEnd type="none" w="sm" len="sm"/>
          </a:ln>
        </p:spPr>
      </p:cxnSp>
      <p:cxnSp>
        <p:nvCxnSpPr>
          <p:cNvPr id="1395" name="Google Shape;1395;p40"/>
          <p:cNvCxnSpPr/>
          <p:nvPr/>
        </p:nvCxnSpPr>
        <p:spPr>
          <a:xfrm>
            <a:off x="10631879" y="6706971"/>
            <a:ext cx="2350408" cy="817947"/>
          </a:xfrm>
          <a:prstGeom prst="straightConnector1">
            <a:avLst/>
          </a:prstGeom>
          <a:noFill/>
          <a:ln w="9525" cap="flat" cmpd="sng">
            <a:solidFill>
              <a:srgbClr val="898B90"/>
            </a:solidFill>
            <a:prstDash val="solid"/>
            <a:miter lim="800000"/>
            <a:headEnd type="none" w="sm" len="sm"/>
            <a:tailEnd type="none" w="sm" len="sm"/>
          </a:ln>
        </p:spPr>
      </p:cxnSp>
      <p:cxnSp>
        <p:nvCxnSpPr>
          <p:cNvPr id="1396" name="Google Shape;1396;p40"/>
          <p:cNvCxnSpPr/>
          <p:nvPr/>
        </p:nvCxnSpPr>
        <p:spPr>
          <a:xfrm rot="10800000">
            <a:off x="13034015" y="5129712"/>
            <a:ext cx="0" cy="2395208"/>
          </a:xfrm>
          <a:prstGeom prst="straightConnector1">
            <a:avLst/>
          </a:prstGeom>
          <a:noFill/>
          <a:ln w="9525" cap="flat" cmpd="sng">
            <a:solidFill>
              <a:srgbClr val="898B90"/>
            </a:solidFill>
            <a:prstDash val="solid"/>
            <a:miter lim="800000"/>
            <a:headEnd type="none" w="sm" len="sm"/>
            <a:tailEnd type="none" w="sm" len="sm"/>
          </a:ln>
        </p:spPr>
      </p:cxnSp>
      <p:sp>
        <p:nvSpPr>
          <p:cNvPr id="1397" name="Google Shape;1397;p40"/>
          <p:cNvSpPr/>
          <p:nvPr/>
        </p:nvSpPr>
        <p:spPr>
          <a:xfrm>
            <a:off x="12044422" y="4062818"/>
            <a:ext cx="1979186" cy="197970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2"/>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endParaRPr sz="2701">
              <a:solidFill>
                <a:srgbClr val="FFFFFF"/>
              </a:solidFill>
              <a:latin typeface="Roboto"/>
              <a:ea typeface="Roboto"/>
              <a:cs typeface="Roboto"/>
              <a:sym typeface="Roboto"/>
            </a:endParaRPr>
          </a:p>
        </p:txBody>
      </p:sp>
      <p:sp>
        <p:nvSpPr>
          <p:cNvPr id="1398" name="Google Shape;1398;p40"/>
          <p:cNvSpPr/>
          <p:nvPr/>
        </p:nvSpPr>
        <p:spPr>
          <a:xfrm>
            <a:off x="14398541" y="5653702"/>
            <a:ext cx="1979186" cy="197970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3"/>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endParaRPr sz="3600">
              <a:solidFill>
                <a:srgbClr val="FFFFFF"/>
              </a:solidFill>
              <a:latin typeface="Roboto"/>
              <a:ea typeface="Roboto"/>
              <a:cs typeface="Roboto"/>
              <a:sym typeface="Roboto"/>
            </a:endParaRPr>
          </a:p>
        </p:txBody>
      </p:sp>
      <p:sp>
        <p:nvSpPr>
          <p:cNvPr id="1399" name="Google Shape;1399;p40"/>
          <p:cNvSpPr/>
          <p:nvPr/>
        </p:nvSpPr>
        <p:spPr>
          <a:xfrm>
            <a:off x="13559194" y="8321506"/>
            <a:ext cx="1979186" cy="197970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4"/>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endParaRPr sz="3600">
              <a:solidFill>
                <a:srgbClr val="FFFFFF"/>
              </a:solidFill>
              <a:latin typeface="Roboto"/>
              <a:ea typeface="Roboto"/>
              <a:cs typeface="Roboto"/>
              <a:sym typeface="Roboto"/>
            </a:endParaRPr>
          </a:p>
        </p:txBody>
      </p:sp>
      <p:sp>
        <p:nvSpPr>
          <p:cNvPr id="1400" name="Google Shape;1400;p40"/>
          <p:cNvSpPr/>
          <p:nvPr/>
        </p:nvSpPr>
        <p:spPr>
          <a:xfrm>
            <a:off x="10448561" y="8321506"/>
            <a:ext cx="1979186" cy="197970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5"/>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endParaRPr sz="3600">
              <a:solidFill>
                <a:srgbClr val="FFFFFF"/>
              </a:solidFill>
              <a:latin typeface="Roboto"/>
              <a:ea typeface="Roboto"/>
              <a:cs typeface="Roboto"/>
              <a:sym typeface="Roboto"/>
            </a:endParaRPr>
          </a:p>
        </p:txBody>
      </p:sp>
      <p:sp>
        <p:nvSpPr>
          <p:cNvPr id="1401" name="Google Shape;1401;p40"/>
          <p:cNvSpPr/>
          <p:nvPr/>
        </p:nvSpPr>
        <p:spPr>
          <a:xfrm>
            <a:off x="9663706" y="5653702"/>
            <a:ext cx="1979186" cy="197970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6"/>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endParaRPr sz="3600">
              <a:solidFill>
                <a:srgbClr val="FFFFFF"/>
              </a:solidFill>
              <a:latin typeface="Roboto"/>
              <a:ea typeface="Roboto"/>
              <a:cs typeface="Roboto"/>
              <a:sym typeface="Roboto"/>
            </a:endParaRPr>
          </a:p>
        </p:txBody>
      </p:sp>
      <p:sp>
        <p:nvSpPr>
          <p:cNvPr id="1402" name="Google Shape;1402;p40"/>
          <p:cNvSpPr/>
          <p:nvPr/>
        </p:nvSpPr>
        <p:spPr>
          <a:xfrm>
            <a:off x="12044422" y="6535068"/>
            <a:ext cx="1979186" cy="1979702"/>
          </a:xfrm>
          <a:custGeom>
            <a:avLst/>
            <a:gdLst/>
            <a:ahLst/>
            <a:cxnLst/>
            <a:rect l="l" t="t" r="r" b="b"/>
            <a:pathLst>
              <a:path w="120000" h="120000" extrusionOk="0">
                <a:moveTo>
                  <a:pt x="0" y="59999"/>
                </a:moveTo>
                <a:cubicBezTo>
                  <a:pt x="0" y="26862"/>
                  <a:pt x="26862" y="0"/>
                  <a:pt x="59999" y="0"/>
                </a:cubicBezTo>
                <a:cubicBezTo>
                  <a:pt x="93137" y="0"/>
                  <a:pt x="119999" y="26862"/>
                  <a:pt x="119999" y="59999"/>
                </a:cubicBezTo>
                <a:cubicBezTo>
                  <a:pt x="119999" y="93137"/>
                  <a:pt x="93137" y="119999"/>
                  <a:pt x="59999" y="119999"/>
                </a:cubicBezTo>
                <a:cubicBezTo>
                  <a:pt x="26862" y="119999"/>
                  <a:pt x="0" y="93137"/>
                  <a:pt x="0" y="59999"/>
                </a:cubicBezTo>
                <a:close/>
              </a:path>
            </a:pathLst>
          </a:custGeom>
          <a:solidFill>
            <a:schemeClr val="accent1"/>
          </a:solidFill>
          <a:ln>
            <a:noFill/>
          </a:ln>
        </p:spPr>
        <p:txBody>
          <a:bodyPr spcFirstLastPara="1" wrap="square" lIns="113200" tIns="113200" rIns="113200" bIns="113200" anchor="ctr" anchorCtr="0">
            <a:noAutofit/>
          </a:bodyPr>
          <a:lstStyle/>
          <a:p>
            <a:pPr marL="0" marR="0" lvl="0" indent="0" algn="ctr" rtl="0">
              <a:lnSpc>
                <a:spcPct val="90000"/>
              </a:lnSpc>
              <a:spcBef>
                <a:spcPts val="0"/>
              </a:spcBef>
              <a:spcAft>
                <a:spcPts val="0"/>
              </a:spcAft>
              <a:buNone/>
            </a:pPr>
            <a:r>
              <a:rPr lang="en-US" sz="2701">
                <a:solidFill>
                  <a:schemeClr val="lt1"/>
                </a:solidFill>
                <a:latin typeface="Roboto"/>
                <a:ea typeface="Roboto"/>
                <a:cs typeface="Roboto"/>
                <a:sym typeface="Roboto"/>
              </a:rPr>
              <a:t>CORE</a:t>
            </a:r>
            <a:endParaRPr/>
          </a:p>
          <a:p>
            <a:pPr marL="0" marR="0" lvl="0" indent="0" algn="ctr" rtl="0">
              <a:lnSpc>
                <a:spcPct val="90000"/>
              </a:lnSpc>
              <a:spcBef>
                <a:spcPts val="0"/>
              </a:spcBef>
              <a:spcAft>
                <a:spcPts val="0"/>
              </a:spcAft>
              <a:buNone/>
            </a:pPr>
            <a:r>
              <a:rPr lang="en-US" sz="2701">
                <a:solidFill>
                  <a:schemeClr val="lt1"/>
                </a:solidFill>
                <a:latin typeface="Roboto"/>
                <a:ea typeface="Roboto"/>
                <a:cs typeface="Roboto"/>
                <a:sym typeface="Roboto"/>
              </a:rPr>
              <a:t>VALUE</a:t>
            </a:r>
            <a:endParaRPr/>
          </a:p>
        </p:txBody>
      </p:sp>
      <p:sp>
        <p:nvSpPr>
          <p:cNvPr id="1403" name="Google Shape;1403;p40"/>
          <p:cNvSpPr/>
          <p:nvPr/>
        </p:nvSpPr>
        <p:spPr>
          <a:xfrm>
            <a:off x="15184002" y="6122183"/>
            <a:ext cx="408261" cy="924202"/>
          </a:xfrm>
          <a:custGeom>
            <a:avLst/>
            <a:gdLst/>
            <a:ahLst/>
            <a:cxnLst/>
            <a:rect l="l" t="t" r="r" b="b"/>
            <a:pathLst>
              <a:path w="120000" h="120000" extrusionOk="0">
                <a:moveTo>
                  <a:pt x="15219" y="117350"/>
                </a:moveTo>
                <a:lnTo>
                  <a:pt x="15219" y="117350"/>
                </a:lnTo>
                <a:cubicBezTo>
                  <a:pt x="9951" y="117350"/>
                  <a:pt x="62048" y="70463"/>
                  <a:pt x="62048" y="70463"/>
                </a:cubicBezTo>
                <a:cubicBezTo>
                  <a:pt x="56780" y="68079"/>
                  <a:pt x="4682" y="61192"/>
                  <a:pt x="4682" y="56158"/>
                </a:cubicBezTo>
                <a:cubicBezTo>
                  <a:pt x="0" y="51920"/>
                  <a:pt x="103609" y="0"/>
                  <a:pt x="108878" y="0"/>
                </a:cubicBezTo>
                <a:cubicBezTo>
                  <a:pt x="108878" y="2384"/>
                  <a:pt x="62048" y="46887"/>
                  <a:pt x="62048" y="49536"/>
                </a:cubicBezTo>
                <a:cubicBezTo>
                  <a:pt x="66731" y="51920"/>
                  <a:pt x="119414" y="58807"/>
                  <a:pt x="119414" y="63576"/>
                </a:cubicBezTo>
                <a:cubicBezTo>
                  <a:pt x="119414" y="65960"/>
                  <a:pt x="20487" y="119735"/>
                  <a:pt x="15219" y="117350"/>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04" name="Google Shape;1404;p40"/>
          <p:cNvSpPr/>
          <p:nvPr/>
        </p:nvSpPr>
        <p:spPr>
          <a:xfrm>
            <a:off x="12586486" y="4651118"/>
            <a:ext cx="902475" cy="902711"/>
          </a:xfrm>
          <a:custGeom>
            <a:avLst/>
            <a:gdLst/>
            <a:ahLst/>
            <a:cxnLst/>
            <a:rect l="l" t="t" r="r" b="b"/>
            <a:pathLst>
              <a:path w="120000" h="120000" extrusionOk="0">
                <a:moveTo>
                  <a:pt x="107837" y="14324"/>
                </a:moveTo>
                <a:lnTo>
                  <a:pt x="107837" y="14324"/>
                </a:lnTo>
                <a:cubicBezTo>
                  <a:pt x="100540" y="14324"/>
                  <a:pt x="100540" y="14324"/>
                  <a:pt x="100540" y="14324"/>
                </a:cubicBezTo>
                <a:cubicBezTo>
                  <a:pt x="100540" y="26486"/>
                  <a:pt x="100540" y="26486"/>
                  <a:pt x="100540" y="26486"/>
                </a:cubicBezTo>
                <a:cubicBezTo>
                  <a:pt x="79189" y="26486"/>
                  <a:pt x="79189" y="26486"/>
                  <a:pt x="79189" y="26486"/>
                </a:cubicBezTo>
                <a:cubicBezTo>
                  <a:pt x="79189" y="14324"/>
                  <a:pt x="79189" y="14324"/>
                  <a:pt x="79189" y="14324"/>
                </a:cubicBezTo>
                <a:cubicBezTo>
                  <a:pt x="40810" y="14324"/>
                  <a:pt x="40810" y="14324"/>
                  <a:pt x="40810" y="14324"/>
                </a:cubicBezTo>
                <a:cubicBezTo>
                  <a:pt x="40810" y="26486"/>
                  <a:pt x="40810" y="26486"/>
                  <a:pt x="40810" y="26486"/>
                </a:cubicBezTo>
                <a:cubicBezTo>
                  <a:pt x="19189" y="26486"/>
                  <a:pt x="19189" y="26486"/>
                  <a:pt x="19189" y="26486"/>
                </a:cubicBezTo>
                <a:cubicBezTo>
                  <a:pt x="19189" y="14324"/>
                  <a:pt x="19189" y="14324"/>
                  <a:pt x="19189" y="14324"/>
                </a:cubicBezTo>
                <a:cubicBezTo>
                  <a:pt x="12162" y="14324"/>
                  <a:pt x="12162" y="14324"/>
                  <a:pt x="12162" y="14324"/>
                </a:cubicBezTo>
                <a:cubicBezTo>
                  <a:pt x="4864" y="14324"/>
                  <a:pt x="0" y="19189"/>
                  <a:pt x="0" y="26486"/>
                </a:cubicBezTo>
                <a:cubicBezTo>
                  <a:pt x="0" y="107837"/>
                  <a:pt x="0" y="107837"/>
                  <a:pt x="0" y="107837"/>
                </a:cubicBezTo>
                <a:cubicBezTo>
                  <a:pt x="0" y="114864"/>
                  <a:pt x="4864" y="119729"/>
                  <a:pt x="12162" y="119729"/>
                </a:cubicBezTo>
                <a:cubicBezTo>
                  <a:pt x="107837" y="119729"/>
                  <a:pt x="107837" y="119729"/>
                  <a:pt x="107837" y="119729"/>
                </a:cubicBezTo>
                <a:cubicBezTo>
                  <a:pt x="114864" y="119729"/>
                  <a:pt x="119729" y="114864"/>
                  <a:pt x="119729" y="107837"/>
                </a:cubicBezTo>
                <a:cubicBezTo>
                  <a:pt x="119729" y="26486"/>
                  <a:pt x="119729" y="26486"/>
                  <a:pt x="119729" y="26486"/>
                </a:cubicBezTo>
                <a:cubicBezTo>
                  <a:pt x="119729" y="19189"/>
                  <a:pt x="114864" y="14324"/>
                  <a:pt x="107837" y="14324"/>
                </a:cubicBezTo>
                <a:close/>
                <a:moveTo>
                  <a:pt x="107837" y="107837"/>
                </a:moveTo>
                <a:lnTo>
                  <a:pt x="107837" y="107837"/>
                </a:lnTo>
                <a:cubicBezTo>
                  <a:pt x="12162" y="107837"/>
                  <a:pt x="12162" y="107837"/>
                  <a:pt x="12162" y="107837"/>
                </a:cubicBezTo>
                <a:cubicBezTo>
                  <a:pt x="12162" y="52972"/>
                  <a:pt x="12162" y="52972"/>
                  <a:pt x="12162" y="52972"/>
                </a:cubicBezTo>
                <a:cubicBezTo>
                  <a:pt x="107837" y="52972"/>
                  <a:pt x="107837" y="52972"/>
                  <a:pt x="107837" y="52972"/>
                </a:cubicBezTo>
                <a:lnTo>
                  <a:pt x="107837" y="107837"/>
                </a:lnTo>
                <a:close/>
                <a:moveTo>
                  <a:pt x="33513" y="0"/>
                </a:moveTo>
                <a:lnTo>
                  <a:pt x="33513" y="0"/>
                </a:lnTo>
                <a:cubicBezTo>
                  <a:pt x="24054" y="0"/>
                  <a:pt x="24054" y="0"/>
                  <a:pt x="24054" y="0"/>
                </a:cubicBezTo>
                <a:cubicBezTo>
                  <a:pt x="24054" y="24054"/>
                  <a:pt x="24054" y="24054"/>
                  <a:pt x="24054" y="24054"/>
                </a:cubicBezTo>
                <a:cubicBezTo>
                  <a:pt x="33513" y="24054"/>
                  <a:pt x="33513" y="24054"/>
                  <a:pt x="33513" y="24054"/>
                </a:cubicBezTo>
                <a:lnTo>
                  <a:pt x="33513" y="0"/>
                </a:lnTo>
                <a:close/>
                <a:moveTo>
                  <a:pt x="95675" y="0"/>
                </a:moveTo>
                <a:lnTo>
                  <a:pt x="95675" y="0"/>
                </a:lnTo>
                <a:cubicBezTo>
                  <a:pt x="86216" y="0"/>
                  <a:pt x="86216" y="0"/>
                  <a:pt x="86216" y="0"/>
                </a:cubicBezTo>
                <a:cubicBezTo>
                  <a:pt x="86216" y="24054"/>
                  <a:pt x="86216" y="24054"/>
                  <a:pt x="86216" y="24054"/>
                </a:cubicBezTo>
                <a:cubicBezTo>
                  <a:pt x="95675" y="24054"/>
                  <a:pt x="95675" y="24054"/>
                  <a:pt x="95675" y="24054"/>
                </a:cubicBezTo>
                <a:lnTo>
                  <a:pt x="95675" y="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05" name="Google Shape;1405;p40"/>
          <p:cNvSpPr/>
          <p:nvPr/>
        </p:nvSpPr>
        <p:spPr>
          <a:xfrm>
            <a:off x="14064528" y="8929514"/>
            <a:ext cx="1009911" cy="651956"/>
          </a:xfrm>
          <a:custGeom>
            <a:avLst/>
            <a:gdLst/>
            <a:ahLst/>
            <a:cxnLst/>
            <a:rect l="l" t="t" r="r" b="b"/>
            <a:pathLst>
              <a:path w="120000" h="120000" extrusionOk="0">
                <a:moveTo>
                  <a:pt x="91807" y="33375"/>
                </a:moveTo>
                <a:lnTo>
                  <a:pt x="91807" y="33375"/>
                </a:lnTo>
                <a:cubicBezTo>
                  <a:pt x="89638" y="33375"/>
                  <a:pt x="87710" y="33375"/>
                  <a:pt x="85542" y="33375"/>
                </a:cubicBezTo>
                <a:cubicBezTo>
                  <a:pt x="81204" y="13500"/>
                  <a:pt x="70602" y="0"/>
                  <a:pt x="55662" y="0"/>
                </a:cubicBezTo>
                <a:cubicBezTo>
                  <a:pt x="38554" y="0"/>
                  <a:pt x="23614" y="23250"/>
                  <a:pt x="23614" y="50250"/>
                </a:cubicBezTo>
                <a:cubicBezTo>
                  <a:pt x="23614" y="50250"/>
                  <a:pt x="23614" y="53250"/>
                  <a:pt x="23614" y="56250"/>
                </a:cubicBezTo>
                <a:cubicBezTo>
                  <a:pt x="23614" y="56250"/>
                  <a:pt x="23614" y="56250"/>
                  <a:pt x="21445" y="56250"/>
                </a:cubicBezTo>
                <a:cubicBezTo>
                  <a:pt x="10843" y="56250"/>
                  <a:pt x="0" y="70125"/>
                  <a:pt x="0" y="90000"/>
                </a:cubicBezTo>
                <a:cubicBezTo>
                  <a:pt x="0" y="106500"/>
                  <a:pt x="10843" y="119625"/>
                  <a:pt x="21445" y="119625"/>
                </a:cubicBezTo>
                <a:cubicBezTo>
                  <a:pt x="91807" y="119625"/>
                  <a:pt x="91807" y="119625"/>
                  <a:pt x="91807" y="119625"/>
                </a:cubicBezTo>
                <a:cubicBezTo>
                  <a:pt x="106746" y="119625"/>
                  <a:pt x="119759" y="103125"/>
                  <a:pt x="119759" y="76500"/>
                </a:cubicBezTo>
                <a:cubicBezTo>
                  <a:pt x="119759" y="53250"/>
                  <a:pt x="106746" y="33375"/>
                  <a:pt x="91807" y="33375"/>
                </a:cubicBezTo>
                <a:close/>
                <a:moveTo>
                  <a:pt x="68433" y="73125"/>
                </a:moveTo>
                <a:lnTo>
                  <a:pt x="68433" y="73125"/>
                </a:lnTo>
                <a:cubicBezTo>
                  <a:pt x="64096" y="79875"/>
                  <a:pt x="53493" y="99750"/>
                  <a:pt x="51325" y="103125"/>
                </a:cubicBezTo>
                <a:cubicBezTo>
                  <a:pt x="51325" y="103125"/>
                  <a:pt x="49156" y="106500"/>
                  <a:pt x="46987" y="103125"/>
                </a:cubicBezTo>
                <a:cubicBezTo>
                  <a:pt x="46987" y="103125"/>
                  <a:pt x="46987" y="103125"/>
                  <a:pt x="46987" y="99750"/>
                </a:cubicBezTo>
                <a:lnTo>
                  <a:pt x="46987" y="96375"/>
                </a:lnTo>
                <a:cubicBezTo>
                  <a:pt x="53493" y="76500"/>
                  <a:pt x="53493" y="76500"/>
                  <a:pt x="53493" y="76500"/>
                </a:cubicBezTo>
                <a:cubicBezTo>
                  <a:pt x="53493" y="73125"/>
                  <a:pt x="51325" y="73125"/>
                  <a:pt x="49156" y="73125"/>
                </a:cubicBezTo>
                <a:lnTo>
                  <a:pt x="49156" y="73125"/>
                </a:lnTo>
                <a:cubicBezTo>
                  <a:pt x="46987" y="70125"/>
                  <a:pt x="44819" y="70125"/>
                  <a:pt x="44819" y="66750"/>
                </a:cubicBezTo>
                <a:cubicBezTo>
                  <a:pt x="44819" y="63375"/>
                  <a:pt x="44819" y="63375"/>
                  <a:pt x="46987" y="60000"/>
                </a:cubicBezTo>
                <a:cubicBezTo>
                  <a:pt x="49156" y="53250"/>
                  <a:pt x="62168" y="33375"/>
                  <a:pt x="62168" y="33375"/>
                </a:cubicBezTo>
                <a:cubicBezTo>
                  <a:pt x="64096" y="30000"/>
                  <a:pt x="64096" y="30000"/>
                  <a:pt x="66265" y="30000"/>
                </a:cubicBezTo>
                <a:cubicBezTo>
                  <a:pt x="66265" y="33375"/>
                  <a:pt x="68433" y="33375"/>
                  <a:pt x="68433" y="33375"/>
                </a:cubicBezTo>
                <a:cubicBezTo>
                  <a:pt x="68433" y="36375"/>
                  <a:pt x="66265" y="36375"/>
                  <a:pt x="66265" y="39750"/>
                </a:cubicBezTo>
                <a:cubicBezTo>
                  <a:pt x="60000" y="60000"/>
                  <a:pt x="60000" y="60000"/>
                  <a:pt x="60000" y="60000"/>
                </a:cubicBezTo>
                <a:cubicBezTo>
                  <a:pt x="62168" y="60000"/>
                  <a:pt x="64096" y="63375"/>
                  <a:pt x="66265" y="63375"/>
                </a:cubicBezTo>
                <a:lnTo>
                  <a:pt x="66265" y="63375"/>
                </a:lnTo>
                <a:cubicBezTo>
                  <a:pt x="68433" y="63375"/>
                  <a:pt x="70602" y="66750"/>
                  <a:pt x="70602" y="70125"/>
                </a:cubicBezTo>
                <a:lnTo>
                  <a:pt x="68433" y="73125"/>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06" name="Google Shape;1406;p40"/>
          <p:cNvSpPr/>
          <p:nvPr/>
        </p:nvSpPr>
        <p:spPr>
          <a:xfrm>
            <a:off x="10173477" y="6237706"/>
            <a:ext cx="916802" cy="938530"/>
          </a:xfrm>
          <a:custGeom>
            <a:avLst/>
            <a:gdLst/>
            <a:ahLst/>
            <a:cxnLst/>
            <a:rect l="l" t="t" r="r" b="b"/>
            <a:pathLst>
              <a:path w="120000" h="120000" extrusionOk="0">
                <a:moveTo>
                  <a:pt x="73008" y="78181"/>
                </a:moveTo>
                <a:lnTo>
                  <a:pt x="73008" y="78181"/>
                </a:lnTo>
                <a:cubicBezTo>
                  <a:pt x="73008" y="78181"/>
                  <a:pt x="119734" y="43896"/>
                  <a:pt x="115221" y="6753"/>
                </a:cubicBezTo>
                <a:lnTo>
                  <a:pt x="115221" y="4675"/>
                </a:lnTo>
                <a:cubicBezTo>
                  <a:pt x="112831" y="4675"/>
                  <a:pt x="112831" y="4675"/>
                  <a:pt x="112831" y="4675"/>
                </a:cubicBezTo>
                <a:cubicBezTo>
                  <a:pt x="75398" y="0"/>
                  <a:pt x="42212" y="46233"/>
                  <a:pt x="42212" y="46233"/>
                </a:cubicBezTo>
                <a:cubicBezTo>
                  <a:pt x="14070" y="41298"/>
                  <a:pt x="16460" y="48311"/>
                  <a:pt x="2389" y="78181"/>
                </a:cubicBezTo>
                <a:cubicBezTo>
                  <a:pt x="0" y="85194"/>
                  <a:pt x="4778" y="85194"/>
                  <a:pt x="9292" y="85194"/>
                </a:cubicBezTo>
                <a:cubicBezTo>
                  <a:pt x="14070" y="82857"/>
                  <a:pt x="23362" y="80519"/>
                  <a:pt x="23362" y="80519"/>
                </a:cubicBezTo>
                <a:cubicBezTo>
                  <a:pt x="40088" y="96623"/>
                  <a:pt x="40088" y="96623"/>
                  <a:pt x="40088" y="96623"/>
                </a:cubicBezTo>
                <a:cubicBezTo>
                  <a:pt x="40088" y="96623"/>
                  <a:pt x="37433" y="105714"/>
                  <a:pt x="35309" y="110389"/>
                </a:cubicBezTo>
                <a:cubicBezTo>
                  <a:pt x="32920" y="115064"/>
                  <a:pt x="35309" y="119740"/>
                  <a:pt x="40088" y="117402"/>
                </a:cubicBezTo>
                <a:cubicBezTo>
                  <a:pt x="70619" y="103376"/>
                  <a:pt x="77522" y="105714"/>
                  <a:pt x="73008" y="78181"/>
                </a:cubicBezTo>
                <a:close/>
                <a:moveTo>
                  <a:pt x="79911" y="38961"/>
                </a:moveTo>
                <a:lnTo>
                  <a:pt x="79911" y="38961"/>
                </a:lnTo>
                <a:cubicBezTo>
                  <a:pt x="75398" y="34545"/>
                  <a:pt x="75398" y="29870"/>
                  <a:pt x="79911" y="25194"/>
                </a:cubicBezTo>
                <a:cubicBezTo>
                  <a:pt x="84690" y="20779"/>
                  <a:pt x="91592" y="20779"/>
                  <a:pt x="93982" y="25194"/>
                </a:cubicBezTo>
                <a:cubicBezTo>
                  <a:pt x="98761" y="29870"/>
                  <a:pt x="98761" y="34545"/>
                  <a:pt x="93982" y="38961"/>
                </a:cubicBezTo>
                <a:cubicBezTo>
                  <a:pt x="91592" y="43896"/>
                  <a:pt x="84690" y="43896"/>
                  <a:pt x="79911" y="3896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07" name="Google Shape;1407;p40"/>
          <p:cNvSpPr/>
          <p:nvPr/>
        </p:nvSpPr>
        <p:spPr>
          <a:xfrm>
            <a:off x="10989719" y="8919817"/>
            <a:ext cx="894880" cy="805602"/>
          </a:xfrm>
          <a:custGeom>
            <a:avLst/>
            <a:gdLst/>
            <a:ahLst/>
            <a:cxnLst/>
            <a:rect l="l" t="t" r="r" b="b"/>
            <a:pathLst>
              <a:path w="120000" h="120000" extrusionOk="0">
                <a:moveTo>
                  <a:pt x="19277" y="40719"/>
                </a:moveTo>
                <a:lnTo>
                  <a:pt x="19277" y="40719"/>
                </a:lnTo>
                <a:cubicBezTo>
                  <a:pt x="23373" y="36134"/>
                  <a:pt x="27951" y="38561"/>
                  <a:pt x="34216" y="45573"/>
                </a:cubicBezTo>
                <a:cubicBezTo>
                  <a:pt x="36385" y="48000"/>
                  <a:pt x="36385" y="45573"/>
                  <a:pt x="36385" y="45573"/>
                </a:cubicBezTo>
                <a:cubicBezTo>
                  <a:pt x="38554" y="45573"/>
                  <a:pt x="44819" y="36134"/>
                  <a:pt x="46987" y="36134"/>
                </a:cubicBezTo>
                <a:cubicBezTo>
                  <a:pt x="46987" y="36134"/>
                  <a:pt x="46987" y="36134"/>
                  <a:pt x="46987" y="33707"/>
                </a:cubicBezTo>
                <a:cubicBezTo>
                  <a:pt x="44819" y="33707"/>
                  <a:pt x="42891" y="31280"/>
                  <a:pt x="42891" y="28853"/>
                </a:cubicBezTo>
                <a:cubicBezTo>
                  <a:pt x="32048" y="12134"/>
                  <a:pt x="72530" y="2696"/>
                  <a:pt x="66265" y="2696"/>
                </a:cubicBezTo>
                <a:cubicBezTo>
                  <a:pt x="61927" y="0"/>
                  <a:pt x="49156" y="0"/>
                  <a:pt x="46987" y="0"/>
                </a:cubicBezTo>
                <a:cubicBezTo>
                  <a:pt x="40722" y="2696"/>
                  <a:pt x="30120" y="9707"/>
                  <a:pt x="25783" y="14561"/>
                </a:cubicBezTo>
                <a:cubicBezTo>
                  <a:pt x="19277" y="19415"/>
                  <a:pt x="17349" y="21842"/>
                  <a:pt x="17349" y="21842"/>
                </a:cubicBezTo>
                <a:cubicBezTo>
                  <a:pt x="14939" y="24000"/>
                  <a:pt x="17349" y="28853"/>
                  <a:pt x="12771" y="31280"/>
                </a:cubicBezTo>
                <a:cubicBezTo>
                  <a:pt x="8674" y="33707"/>
                  <a:pt x="6506" y="31280"/>
                  <a:pt x="4337" y="33707"/>
                </a:cubicBezTo>
                <a:cubicBezTo>
                  <a:pt x="4337" y="36134"/>
                  <a:pt x="2168" y="36134"/>
                  <a:pt x="0" y="38561"/>
                </a:cubicBezTo>
                <a:lnTo>
                  <a:pt x="0" y="40719"/>
                </a:lnTo>
                <a:lnTo>
                  <a:pt x="8674" y="50426"/>
                </a:lnTo>
                <a:cubicBezTo>
                  <a:pt x="8674" y="52853"/>
                  <a:pt x="10602" y="52853"/>
                  <a:pt x="12771" y="52853"/>
                </a:cubicBezTo>
                <a:cubicBezTo>
                  <a:pt x="12771" y="50426"/>
                  <a:pt x="14939" y="48000"/>
                  <a:pt x="17349" y="48000"/>
                </a:cubicBezTo>
                <a:cubicBezTo>
                  <a:pt x="17349" y="48000"/>
                  <a:pt x="17349" y="40719"/>
                  <a:pt x="19277" y="40719"/>
                </a:cubicBezTo>
                <a:close/>
                <a:moveTo>
                  <a:pt x="53493" y="43146"/>
                </a:moveTo>
                <a:lnTo>
                  <a:pt x="53493" y="43146"/>
                </a:lnTo>
                <a:cubicBezTo>
                  <a:pt x="51325" y="43146"/>
                  <a:pt x="51325" y="43146"/>
                  <a:pt x="51325" y="43146"/>
                </a:cubicBezTo>
                <a:cubicBezTo>
                  <a:pt x="42891" y="50426"/>
                  <a:pt x="42891" y="50426"/>
                  <a:pt x="42891" y="50426"/>
                </a:cubicBezTo>
                <a:cubicBezTo>
                  <a:pt x="40722" y="52853"/>
                  <a:pt x="40722" y="52853"/>
                  <a:pt x="40722" y="55011"/>
                </a:cubicBezTo>
                <a:cubicBezTo>
                  <a:pt x="91807" y="117303"/>
                  <a:pt x="91807" y="117303"/>
                  <a:pt x="91807" y="117303"/>
                </a:cubicBezTo>
                <a:cubicBezTo>
                  <a:pt x="91807" y="119730"/>
                  <a:pt x="94216" y="119730"/>
                  <a:pt x="96144" y="117303"/>
                </a:cubicBezTo>
                <a:cubicBezTo>
                  <a:pt x="102650" y="112449"/>
                  <a:pt x="102650" y="112449"/>
                  <a:pt x="102650" y="112449"/>
                </a:cubicBezTo>
                <a:cubicBezTo>
                  <a:pt x="102650" y="110022"/>
                  <a:pt x="102650" y="107865"/>
                  <a:pt x="102650" y="107865"/>
                </a:cubicBezTo>
                <a:lnTo>
                  <a:pt x="53493" y="43146"/>
                </a:lnTo>
                <a:close/>
                <a:moveTo>
                  <a:pt x="119759" y="16988"/>
                </a:moveTo>
                <a:lnTo>
                  <a:pt x="119759" y="16988"/>
                </a:lnTo>
                <a:cubicBezTo>
                  <a:pt x="117590" y="12134"/>
                  <a:pt x="117590" y="14561"/>
                  <a:pt x="115421" y="14561"/>
                </a:cubicBezTo>
                <a:cubicBezTo>
                  <a:pt x="115421" y="16988"/>
                  <a:pt x="111084" y="21842"/>
                  <a:pt x="111084" y="24000"/>
                </a:cubicBezTo>
                <a:cubicBezTo>
                  <a:pt x="108915" y="28853"/>
                  <a:pt x="104819" y="33707"/>
                  <a:pt x="98313" y="28853"/>
                </a:cubicBezTo>
                <a:cubicBezTo>
                  <a:pt x="91807" y="21842"/>
                  <a:pt x="94216" y="19415"/>
                  <a:pt x="96144" y="16988"/>
                </a:cubicBezTo>
                <a:cubicBezTo>
                  <a:pt x="96144" y="14561"/>
                  <a:pt x="100481" y="7550"/>
                  <a:pt x="100481" y="5123"/>
                </a:cubicBezTo>
                <a:cubicBezTo>
                  <a:pt x="102650" y="5123"/>
                  <a:pt x="100481" y="2696"/>
                  <a:pt x="98313" y="2696"/>
                </a:cubicBezTo>
                <a:cubicBezTo>
                  <a:pt x="96144" y="5123"/>
                  <a:pt x="83373" y="9707"/>
                  <a:pt x="81204" y="19415"/>
                </a:cubicBezTo>
                <a:cubicBezTo>
                  <a:pt x="79036" y="26426"/>
                  <a:pt x="83373" y="33707"/>
                  <a:pt x="76867" y="40719"/>
                </a:cubicBezTo>
                <a:cubicBezTo>
                  <a:pt x="68433" y="50426"/>
                  <a:pt x="68433" y="50426"/>
                  <a:pt x="68433" y="50426"/>
                </a:cubicBezTo>
                <a:cubicBezTo>
                  <a:pt x="76867" y="62292"/>
                  <a:pt x="76867" y="62292"/>
                  <a:pt x="76867" y="62292"/>
                </a:cubicBezTo>
                <a:cubicBezTo>
                  <a:pt x="87710" y="50426"/>
                  <a:pt x="87710" y="50426"/>
                  <a:pt x="87710" y="50426"/>
                </a:cubicBezTo>
                <a:cubicBezTo>
                  <a:pt x="89638" y="48000"/>
                  <a:pt x="94216" y="45573"/>
                  <a:pt x="98313" y="48000"/>
                </a:cubicBezTo>
                <a:cubicBezTo>
                  <a:pt x="108915" y="50426"/>
                  <a:pt x="113253" y="45573"/>
                  <a:pt x="117590" y="38561"/>
                </a:cubicBezTo>
                <a:cubicBezTo>
                  <a:pt x="119759" y="31280"/>
                  <a:pt x="119759" y="19415"/>
                  <a:pt x="119759" y="16988"/>
                </a:cubicBezTo>
                <a:close/>
                <a:moveTo>
                  <a:pt x="17349" y="107865"/>
                </a:moveTo>
                <a:lnTo>
                  <a:pt x="17349" y="107865"/>
                </a:lnTo>
                <a:cubicBezTo>
                  <a:pt x="14939" y="110022"/>
                  <a:pt x="14939" y="112449"/>
                  <a:pt x="17349" y="112449"/>
                </a:cubicBezTo>
                <a:cubicBezTo>
                  <a:pt x="21445" y="119730"/>
                  <a:pt x="21445" y="119730"/>
                  <a:pt x="21445" y="119730"/>
                </a:cubicBezTo>
                <a:cubicBezTo>
                  <a:pt x="23373" y="119730"/>
                  <a:pt x="25783" y="119730"/>
                  <a:pt x="25783" y="117303"/>
                </a:cubicBezTo>
                <a:cubicBezTo>
                  <a:pt x="55662" y="86292"/>
                  <a:pt x="55662" y="86292"/>
                  <a:pt x="55662" y="86292"/>
                </a:cubicBezTo>
                <a:cubicBezTo>
                  <a:pt x="46987" y="74157"/>
                  <a:pt x="46987" y="74157"/>
                  <a:pt x="46987" y="74157"/>
                </a:cubicBezTo>
                <a:lnTo>
                  <a:pt x="17349" y="107865"/>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08" name="Google Shape;1408;p40"/>
          <p:cNvSpPr txBox="1"/>
          <p:nvPr/>
        </p:nvSpPr>
        <p:spPr>
          <a:xfrm>
            <a:off x="2733678" y="4380437"/>
            <a:ext cx="5683252" cy="633315"/>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a:t>
            </a:r>
            <a:endParaRPr/>
          </a:p>
        </p:txBody>
      </p:sp>
      <p:sp>
        <p:nvSpPr>
          <p:cNvPr id="1409" name="Google Shape;1409;p40"/>
          <p:cNvSpPr txBox="1"/>
          <p:nvPr/>
        </p:nvSpPr>
        <p:spPr>
          <a:xfrm>
            <a:off x="2726778" y="3957885"/>
            <a:ext cx="1266052"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DIGNITITY</a:t>
            </a:r>
            <a:endParaRPr/>
          </a:p>
        </p:txBody>
      </p:sp>
      <p:sp>
        <p:nvSpPr>
          <p:cNvPr id="1410" name="Google Shape;1410;p40"/>
          <p:cNvSpPr/>
          <p:nvPr/>
        </p:nvSpPr>
        <p:spPr>
          <a:xfrm>
            <a:off x="1465035" y="4079649"/>
            <a:ext cx="715580" cy="71576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11" name="Google Shape;1411;p40"/>
          <p:cNvSpPr txBox="1"/>
          <p:nvPr/>
        </p:nvSpPr>
        <p:spPr>
          <a:xfrm>
            <a:off x="1638186" y="4241202"/>
            <a:ext cx="356508" cy="36946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1" b="1" cap="none">
                <a:solidFill>
                  <a:schemeClr val="lt1"/>
                </a:solidFill>
                <a:latin typeface="Roboto"/>
                <a:ea typeface="Roboto"/>
                <a:cs typeface="Roboto"/>
                <a:sym typeface="Roboto"/>
              </a:rPr>
              <a:t>01</a:t>
            </a:r>
            <a:endParaRPr/>
          </a:p>
        </p:txBody>
      </p:sp>
      <p:sp>
        <p:nvSpPr>
          <p:cNvPr id="1412" name="Google Shape;1412;p40"/>
          <p:cNvSpPr txBox="1"/>
          <p:nvPr/>
        </p:nvSpPr>
        <p:spPr>
          <a:xfrm>
            <a:off x="2733678" y="5908268"/>
            <a:ext cx="5683252" cy="633315"/>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a:t>
            </a:r>
            <a:endParaRPr/>
          </a:p>
        </p:txBody>
      </p:sp>
      <p:sp>
        <p:nvSpPr>
          <p:cNvPr id="1413" name="Google Shape;1413;p40"/>
          <p:cNvSpPr txBox="1"/>
          <p:nvPr/>
        </p:nvSpPr>
        <p:spPr>
          <a:xfrm>
            <a:off x="2726778" y="5485716"/>
            <a:ext cx="1770036"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LEADEARSHIP</a:t>
            </a:r>
            <a:endParaRPr/>
          </a:p>
        </p:txBody>
      </p:sp>
      <p:sp>
        <p:nvSpPr>
          <p:cNvPr id="1414" name="Google Shape;1414;p40"/>
          <p:cNvSpPr/>
          <p:nvPr/>
        </p:nvSpPr>
        <p:spPr>
          <a:xfrm>
            <a:off x="1465035" y="5607482"/>
            <a:ext cx="715580" cy="71576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15" name="Google Shape;1415;p40"/>
          <p:cNvSpPr txBox="1"/>
          <p:nvPr/>
        </p:nvSpPr>
        <p:spPr>
          <a:xfrm>
            <a:off x="1638186" y="5769034"/>
            <a:ext cx="356508" cy="36946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1" b="1" cap="none">
                <a:solidFill>
                  <a:schemeClr val="lt1"/>
                </a:solidFill>
                <a:latin typeface="Roboto"/>
                <a:ea typeface="Roboto"/>
                <a:cs typeface="Roboto"/>
                <a:sym typeface="Roboto"/>
              </a:rPr>
              <a:t>02</a:t>
            </a:r>
            <a:endParaRPr/>
          </a:p>
        </p:txBody>
      </p:sp>
      <p:sp>
        <p:nvSpPr>
          <p:cNvPr id="1416" name="Google Shape;1416;p40"/>
          <p:cNvSpPr txBox="1"/>
          <p:nvPr/>
        </p:nvSpPr>
        <p:spPr>
          <a:xfrm>
            <a:off x="2733678" y="10434923"/>
            <a:ext cx="5683252" cy="633315"/>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a:t>
            </a:r>
            <a:endParaRPr/>
          </a:p>
        </p:txBody>
      </p:sp>
      <p:sp>
        <p:nvSpPr>
          <p:cNvPr id="1417" name="Google Shape;1417;p40"/>
          <p:cNvSpPr txBox="1"/>
          <p:nvPr/>
        </p:nvSpPr>
        <p:spPr>
          <a:xfrm>
            <a:off x="2726778" y="10012371"/>
            <a:ext cx="4287392"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IMPROVE YOUR PLANNING SKILLS</a:t>
            </a:r>
            <a:endParaRPr/>
          </a:p>
        </p:txBody>
      </p:sp>
      <p:sp>
        <p:nvSpPr>
          <p:cNvPr id="1418" name="Google Shape;1418;p40"/>
          <p:cNvSpPr/>
          <p:nvPr/>
        </p:nvSpPr>
        <p:spPr>
          <a:xfrm>
            <a:off x="1465035" y="10134136"/>
            <a:ext cx="715580" cy="71576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19" name="Google Shape;1419;p40"/>
          <p:cNvSpPr txBox="1"/>
          <p:nvPr/>
        </p:nvSpPr>
        <p:spPr>
          <a:xfrm>
            <a:off x="1638186" y="10295689"/>
            <a:ext cx="356508" cy="36946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1" b="1" cap="none">
                <a:solidFill>
                  <a:schemeClr val="lt1"/>
                </a:solidFill>
                <a:latin typeface="Roboto"/>
                <a:ea typeface="Roboto"/>
                <a:cs typeface="Roboto"/>
                <a:sym typeface="Roboto"/>
              </a:rPr>
              <a:t>05</a:t>
            </a:r>
            <a:endParaRPr/>
          </a:p>
        </p:txBody>
      </p:sp>
      <p:sp>
        <p:nvSpPr>
          <p:cNvPr id="1420" name="Google Shape;1420;p40"/>
          <p:cNvSpPr txBox="1"/>
          <p:nvPr/>
        </p:nvSpPr>
        <p:spPr>
          <a:xfrm>
            <a:off x="2733678" y="7436100"/>
            <a:ext cx="5683252" cy="633315"/>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a:t>
            </a:r>
            <a:endParaRPr/>
          </a:p>
        </p:txBody>
      </p:sp>
      <p:sp>
        <p:nvSpPr>
          <p:cNvPr id="1421" name="Google Shape;1421;p40"/>
          <p:cNvSpPr txBox="1"/>
          <p:nvPr/>
        </p:nvSpPr>
        <p:spPr>
          <a:xfrm>
            <a:off x="2726778" y="7013548"/>
            <a:ext cx="1837683"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GET A BUDGET</a:t>
            </a:r>
            <a:endParaRPr/>
          </a:p>
        </p:txBody>
      </p:sp>
      <p:sp>
        <p:nvSpPr>
          <p:cNvPr id="1422" name="Google Shape;1422;p40"/>
          <p:cNvSpPr/>
          <p:nvPr/>
        </p:nvSpPr>
        <p:spPr>
          <a:xfrm>
            <a:off x="1465035" y="7135314"/>
            <a:ext cx="715580" cy="71576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23" name="Google Shape;1423;p40"/>
          <p:cNvSpPr txBox="1"/>
          <p:nvPr/>
        </p:nvSpPr>
        <p:spPr>
          <a:xfrm>
            <a:off x="1638186" y="7296866"/>
            <a:ext cx="356508" cy="36946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1" b="1" cap="none">
                <a:solidFill>
                  <a:schemeClr val="lt1"/>
                </a:solidFill>
                <a:latin typeface="Roboto"/>
                <a:ea typeface="Roboto"/>
                <a:cs typeface="Roboto"/>
                <a:sym typeface="Roboto"/>
              </a:rPr>
              <a:t>03</a:t>
            </a:r>
            <a:endParaRPr/>
          </a:p>
        </p:txBody>
      </p:sp>
      <p:sp>
        <p:nvSpPr>
          <p:cNvPr id="1424" name="Google Shape;1424;p40"/>
          <p:cNvSpPr txBox="1"/>
          <p:nvPr/>
        </p:nvSpPr>
        <p:spPr>
          <a:xfrm>
            <a:off x="2733678" y="8963930"/>
            <a:ext cx="5683252" cy="633315"/>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a:t>
            </a:r>
            <a:endParaRPr/>
          </a:p>
        </p:txBody>
      </p:sp>
      <p:sp>
        <p:nvSpPr>
          <p:cNvPr id="1425" name="Google Shape;1425;p40"/>
          <p:cNvSpPr txBox="1"/>
          <p:nvPr/>
        </p:nvSpPr>
        <p:spPr>
          <a:xfrm>
            <a:off x="2726778" y="8541378"/>
            <a:ext cx="4287392"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IMPROVE YOUR PLANNING SKILLS</a:t>
            </a:r>
            <a:endParaRPr/>
          </a:p>
        </p:txBody>
      </p:sp>
      <p:sp>
        <p:nvSpPr>
          <p:cNvPr id="1426" name="Google Shape;1426;p40"/>
          <p:cNvSpPr/>
          <p:nvPr/>
        </p:nvSpPr>
        <p:spPr>
          <a:xfrm>
            <a:off x="1465035" y="8663144"/>
            <a:ext cx="715580" cy="71576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27" name="Google Shape;1427;p40"/>
          <p:cNvSpPr txBox="1"/>
          <p:nvPr/>
        </p:nvSpPr>
        <p:spPr>
          <a:xfrm>
            <a:off x="1638186" y="8824696"/>
            <a:ext cx="356508" cy="36946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401" b="1" cap="none">
                <a:solidFill>
                  <a:schemeClr val="lt1"/>
                </a:solidFill>
                <a:latin typeface="Roboto"/>
                <a:ea typeface="Roboto"/>
                <a:cs typeface="Roboto"/>
                <a:sym typeface="Roboto"/>
              </a:rPr>
              <a:t>04</a:t>
            </a:r>
            <a:endParaRPr/>
          </a:p>
        </p:txBody>
      </p:sp>
      <p:sp>
        <p:nvSpPr>
          <p:cNvPr id="1428" name="Google Shape;1428;p40"/>
          <p:cNvSpPr/>
          <p:nvPr/>
        </p:nvSpPr>
        <p:spPr>
          <a:xfrm>
            <a:off x="6598559" y="1863674"/>
            <a:ext cx="5092741"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FIVE FEATURES</a:t>
            </a:r>
            <a:endParaRPr sz="8000">
              <a:solidFill>
                <a:schemeClr val="dk2"/>
              </a:solidFill>
              <a:latin typeface="Arial"/>
              <a:ea typeface="Arial"/>
              <a:cs typeface="Arial"/>
              <a:sym typeface="Arial"/>
            </a:endParaRPr>
          </a:p>
        </p:txBody>
      </p:sp>
      <p:sp>
        <p:nvSpPr>
          <p:cNvPr id="1429" name="Google Shape;1429;p40"/>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92"/>
                                        </p:tgtEl>
                                        <p:attrNameLst>
                                          <p:attrName>style.visibility</p:attrName>
                                        </p:attrNameLst>
                                      </p:cBhvr>
                                      <p:to>
                                        <p:strVal val="visible"/>
                                      </p:to>
                                    </p:set>
                                    <p:animEffect transition="in" filter="fade">
                                      <p:cBhvr>
                                        <p:cTn id="7" dur="500"/>
                                        <p:tgtEl>
                                          <p:spTgt spid="1392"/>
                                        </p:tgtEl>
                                      </p:cBhvr>
                                    </p:animEffect>
                                  </p:childTnLst>
                                </p:cTn>
                              </p:par>
                              <p:par>
                                <p:cTn id="8" presetID="10" presetClass="entr" presetSubtype="0" fill="hold" nodeType="withEffect">
                                  <p:stCondLst>
                                    <p:cond delay="0"/>
                                  </p:stCondLst>
                                  <p:childTnLst>
                                    <p:set>
                                      <p:cBhvr>
                                        <p:cTn id="9" dur="1" fill="hold">
                                          <p:stCondLst>
                                            <p:cond delay="0"/>
                                          </p:stCondLst>
                                        </p:cTn>
                                        <p:tgtEl>
                                          <p:spTgt spid="1393"/>
                                        </p:tgtEl>
                                        <p:attrNameLst>
                                          <p:attrName>style.visibility</p:attrName>
                                        </p:attrNameLst>
                                      </p:cBhvr>
                                      <p:to>
                                        <p:strVal val="visible"/>
                                      </p:to>
                                    </p:set>
                                    <p:animEffect transition="in" filter="fade">
                                      <p:cBhvr>
                                        <p:cTn id="10" dur="500"/>
                                        <p:tgtEl>
                                          <p:spTgt spid="1393"/>
                                        </p:tgtEl>
                                      </p:cBhvr>
                                    </p:animEffect>
                                  </p:childTnLst>
                                </p:cTn>
                              </p:par>
                              <p:par>
                                <p:cTn id="11" presetID="10" presetClass="entr" presetSubtype="0" fill="hold" nodeType="withEffect">
                                  <p:stCondLst>
                                    <p:cond delay="0"/>
                                  </p:stCondLst>
                                  <p:childTnLst>
                                    <p:set>
                                      <p:cBhvr>
                                        <p:cTn id="12" dur="1" fill="hold">
                                          <p:stCondLst>
                                            <p:cond delay="0"/>
                                          </p:stCondLst>
                                        </p:cTn>
                                        <p:tgtEl>
                                          <p:spTgt spid="1394"/>
                                        </p:tgtEl>
                                        <p:attrNameLst>
                                          <p:attrName>style.visibility</p:attrName>
                                        </p:attrNameLst>
                                      </p:cBhvr>
                                      <p:to>
                                        <p:strVal val="visible"/>
                                      </p:to>
                                    </p:set>
                                    <p:animEffect transition="in" filter="fade">
                                      <p:cBhvr>
                                        <p:cTn id="13" dur="500"/>
                                        <p:tgtEl>
                                          <p:spTgt spid="1394"/>
                                        </p:tgtEl>
                                      </p:cBhvr>
                                    </p:animEffect>
                                  </p:childTnLst>
                                </p:cTn>
                              </p:par>
                              <p:par>
                                <p:cTn id="14" presetID="10" presetClass="entr" presetSubtype="0" fill="hold" nodeType="withEffect">
                                  <p:stCondLst>
                                    <p:cond delay="0"/>
                                  </p:stCondLst>
                                  <p:childTnLst>
                                    <p:set>
                                      <p:cBhvr>
                                        <p:cTn id="15" dur="1" fill="hold">
                                          <p:stCondLst>
                                            <p:cond delay="0"/>
                                          </p:stCondLst>
                                        </p:cTn>
                                        <p:tgtEl>
                                          <p:spTgt spid="1395"/>
                                        </p:tgtEl>
                                        <p:attrNameLst>
                                          <p:attrName>style.visibility</p:attrName>
                                        </p:attrNameLst>
                                      </p:cBhvr>
                                      <p:to>
                                        <p:strVal val="visible"/>
                                      </p:to>
                                    </p:set>
                                    <p:animEffect transition="in" filter="fade">
                                      <p:cBhvr>
                                        <p:cTn id="16" dur="500"/>
                                        <p:tgtEl>
                                          <p:spTgt spid="1395"/>
                                        </p:tgtEl>
                                      </p:cBhvr>
                                    </p:animEffect>
                                  </p:childTnLst>
                                </p:cTn>
                              </p:par>
                              <p:par>
                                <p:cTn id="17" presetID="10" presetClass="entr" presetSubtype="0" fill="hold" nodeType="withEffect">
                                  <p:stCondLst>
                                    <p:cond delay="0"/>
                                  </p:stCondLst>
                                  <p:childTnLst>
                                    <p:set>
                                      <p:cBhvr>
                                        <p:cTn id="18" dur="1" fill="hold">
                                          <p:stCondLst>
                                            <p:cond delay="0"/>
                                          </p:stCondLst>
                                        </p:cTn>
                                        <p:tgtEl>
                                          <p:spTgt spid="1396"/>
                                        </p:tgtEl>
                                        <p:attrNameLst>
                                          <p:attrName>style.visibility</p:attrName>
                                        </p:attrNameLst>
                                      </p:cBhvr>
                                      <p:to>
                                        <p:strVal val="visible"/>
                                      </p:to>
                                    </p:set>
                                    <p:animEffect transition="in" filter="fade">
                                      <p:cBhvr>
                                        <p:cTn id="19" dur="500"/>
                                        <p:tgtEl>
                                          <p:spTgt spid="1396"/>
                                        </p:tgtEl>
                                      </p:cBhvr>
                                    </p:animEffect>
                                  </p:childTnLst>
                                </p:cTn>
                              </p:par>
                              <p:par>
                                <p:cTn id="20" presetID="10" presetClass="entr" presetSubtype="0" fill="hold" nodeType="withEffect">
                                  <p:stCondLst>
                                    <p:cond delay="0"/>
                                  </p:stCondLst>
                                  <p:childTnLst>
                                    <p:set>
                                      <p:cBhvr>
                                        <p:cTn id="21" dur="1" fill="hold">
                                          <p:stCondLst>
                                            <p:cond delay="0"/>
                                          </p:stCondLst>
                                        </p:cTn>
                                        <p:tgtEl>
                                          <p:spTgt spid="1397"/>
                                        </p:tgtEl>
                                        <p:attrNameLst>
                                          <p:attrName>style.visibility</p:attrName>
                                        </p:attrNameLst>
                                      </p:cBhvr>
                                      <p:to>
                                        <p:strVal val="visible"/>
                                      </p:to>
                                    </p:set>
                                    <p:animEffect transition="in" filter="fade">
                                      <p:cBhvr>
                                        <p:cTn id="22" dur="500"/>
                                        <p:tgtEl>
                                          <p:spTgt spid="1397"/>
                                        </p:tgtEl>
                                      </p:cBhvr>
                                    </p:animEffect>
                                  </p:childTnLst>
                                </p:cTn>
                              </p:par>
                              <p:par>
                                <p:cTn id="23" presetID="10" presetClass="entr" presetSubtype="0" fill="hold" nodeType="withEffect">
                                  <p:stCondLst>
                                    <p:cond delay="0"/>
                                  </p:stCondLst>
                                  <p:childTnLst>
                                    <p:set>
                                      <p:cBhvr>
                                        <p:cTn id="24" dur="1" fill="hold">
                                          <p:stCondLst>
                                            <p:cond delay="0"/>
                                          </p:stCondLst>
                                        </p:cTn>
                                        <p:tgtEl>
                                          <p:spTgt spid="1398"/>
                                        </p:tgtEl>
                                        <p:attrNameLst>
                                          <p:attrName>style.visibility</p:attrName>
                                        </p:attrNameLst>
                                      </p:cBhvr>
                                      <p:to>
                                        <p:strVal val="visible"/>
                                      </p:to>
                                    </p:set>
                                    <p:animEffect transition="in" filter="fade">
                                      <p:cBhvr>
                                        <p:cTn id="25" dur="500"/>
                                        <p:tgtEl>
                                          <p:spTgt spid="1398"/>
                                        </p:tgtEl>
                                      </p:cBhvr>
                                    </p:animEffect>
                                  </p:childTnLst>
                                </p:cTn>
                              </p:par>
                              <p:par>
                                <p:cTn id="26" presetID="10" presetClass="entr" presetSubtype="0" fill="hold" nodeType="withEffect">
                                  <p:stCondLst>
                                    <p:cond delay="0"/>
                                  </p:stCondLst>
                                  <p:childTnLst>
                                    <p:set>
                                      <p:cBhvr>
                                        <p:cTn id="27" dur="1" fill="hold">
                                          <p:stCondLst>
                                            <p:cond delay="0"/>
                                          </p:stCondLst>
                                        </p:cTn>
                                        <p:tgtEl>
                                          <p:spTgt spid="1399"/>
                                        </p:tgtEl>
                                        <p:attrNameLst>
                                          <p:attrName>style.visibility</p:attrName>
                                        </p:attrNameLst>
                                      </p:cBhvr>
                                      <p:to>
                                        <p:strVal val="visible"/>
                                      </p:to>
                                    </p:set>
                                    <p:animEffect transition="in" filter="fade">
                                      <p:cBhvr>
                                        <p:cTn id="28" dur="500"/>
                                        <p:tgtEl>
                                          <p:spTgt spid="1399"/>
                                        </p:tgtEl>
                                      </p:cBhvr>
                                    </p:animEffect>
                                  </p:childTnLst>
                                </p:cTn>
                              </p:par>
                              <p:par>
                                <p:cTn id="29" presetID="10" presetClass="entr" presetSubtype="0" fill="hold" nodeType="withEffect">
                                  <p:stCondLst>
                                    <p:cond delay="0"/>
                                  </p:stCondLst>
                                  <p:childTnLst>
                                    <p:set>
                                      <p:cBhvr>
                                        <p:cTn id="30" dur="1" fill="hold">
                                          <p:stCondLst>
                                            <p:cond delay="0"/>
                                          </p:stCondLst>
                                        </p:cTn>
                                        <p:tgtEl>
                                          <p:spTgt spid="1400"/>
                                        </p:tgtEl>
                                        <p:attrNameLst>
                                          <p:attrName>style.visibility</p:attrName>
                                        </p:attrNameLst>
                                      </p:cBhvr>
                                      <p:to>
                                        <p:strVal val="visible"/>
                                      </p:to>
                                    </p:set>
                                    <p:animEffect transition="in" filter="fade">
                                      <p:cBhvr>
                                        <p:cTn id="31" dur="500"/>
                                        <p:tgtEl>
                                          <p:spTgt spid="1400"/>
                                        </p:tgtEl>
                                      </p:cBhvr>
                                    </p:animEffect>
                                  </p:childTnLst>
                                </p:cTn>
                              </p:par>
                              <p:par>
                                <p:cTn id="32" presetID="10" presetClass="entr" presetSubtype="0" fill="hold" nodeType="withEffect">
                                  <p:stCondLst>
                                    <p:cond delay="0"/>
                                  </p:stCondLst>
                                  <p:childTnLst>
                                    <p:set>
                                      <p:cBhvr>
                                        <p:cTn id="33" dur="1" fill="hold">
                                          <p:stCondLst>
                                            <p:cond delay="0"/>
                                          </p:stCondLst>
                                        </p:cTn>
                                        <p:tgtEl>
                                          <p:spTgt spid="1401"/>
                                        </p:tgtEl>
                                        <p:attrNameLst>
                                          <p:attrName>style.visibility</p:attrName>
                                        </p:attrNameLst>
                                      </p:cBhvr>
                                      <p:to>
                                        <p:strVal val="visible"/>
                                      </p:to>
                                    </p:set>
                                    <p:animEffect transition="in" filter="fade">
                                      <p:cBhvr>
                                        <p:cTn id="34" dur="500"/>
                                        <p:tgtEl>
                                          <p:spTgt spid="1401"/>
                                        </p:tgtEl>
                                      </p:cBhvr>
                                    </p:animEffect>
                                  </p:childTnLst>
                                </p:cTn>
                              </p:par>
                              <p:par>
                                <p:cTn id="35" presetID="10" presetClass="entr" presetSubtype="0" fill="hold" nodeType="withEffect">
                                  <p:stCondLst>
                                    <p:cond delay="0"/>
                                  </p:stCondLst>
                                  <p:childTnLst>
                                    <p:set>
                                      <p:cBhvr>
                                        <p:cTn id="36" dur="1" fill="hold">
                                          <p:stCondLst>
                                            <p:cond delay="0"/>
                                          </p:stCondLst>
                                        </p:cTn>
                                        <p:tgtEl>
                                          <p:spTgt spid="1402"/>
                                        </p:tgtEl>
                                        <p:attrNameLst>
                                          <p:attrName>style.visibility</p:attrName>
                                        </p:attrNameLst>
                                      </p:cBhvr>
                                      <p:to>
                                        <p:strVal val="visible"/>
                                      </p:to>
                                    </p:set>
                                    <p:animEffect transition="in" filter="fade">
                                      <p:cBhvr>
                                        <p:cTn id="37" dur="500"/>
                                        <p:tgtEl>
                                          <p:spTgt spid="1402"/>
                                        </p:tgtEl>
                                      </p:cBhvr>
                                    </p:animEffect>
                                  </p:childTnLst>
                                </p:cTn>
                              </p:par>
                              <p:par>
                                <p:cTn id="38" presetID="10" presetClass="entr" presetSubtype="0" fill="hold" nodeType="withEffect">
                                  <p:stCondLst>
                                    <p:cond delay="0"/>
                                  </p:stCondLst>
                                  <p:childTnLst>
                                    <p:set>
                                      <p:cBhvr>
                                        <p:cTn id="39" dur="1" fill="hold">
                                          <p:stCondLst>
                                            <p:cond delay="0"/>
                                          </p:stCondLst>
                                        </p:cTn>
                                        <p:tgtEl>
                                          <p:spTgt spid="1403"/>
                                        </p:tgtEl>
                                        <p:attrNameLst>
                                          <p:attrName>style.visibility</p:attrName>
                                        </p:attrNameLst>
                                      </p:cBhvr>
                                      <p:to>
                                        <p:strVal val="visible"/>
                                      </p:to>
                                    </p:set>
                                    <p:animEffect transition="in" filter="fade">
                                      <p:cBhvr>
                                        <p:cTn id="40" dur="500"/>
                                        <p:tgtEl>
                                          <p:spTgt spid="1403"/>
                                        </p:tgtEl>
                                      </p:cBhvr>
                                    </p:animEffect>
                                  </p:childTnLst>
                                </p:cTn>
                              </p:par>
                              <p:par>
                                <p:cTn id="41" presetID="10" presetClass="entr" presetSubtype="0" fill="hold" nodeType="withEffect">
                                  <p:stCondLst>
                                    <p:cond delay="0"/>
                                  </p:stCondLst>
                                  <p:childTnLst>
                                    <p:set>
                                      <p:cBhvr>
                                        <p:cTn id="42" dur="1" fill="hold">
                                          <p:stCondLst>
                                            <p:cond delay="0"/>
                                          </p:stCondLst>
                                        </p:cTn>
                                        <p:tgtEl>
                                          <p:spTgt spid="1404"/>
                                        </p:tgtEl>
                                        <p:attrNameLst>
                                          <p:attrName>style.visibility</p:attrName>
                                        </p:attrNameLst>
                                      </p:cBhvr>
                                      <p:to>
                                        <p:strVal val="visible"/>
                                      </p:to>
                                    </p:set>
                                    <p:animEffect transition="in" filter="fade">
                                      <p:cBhvr>
                                        <p:cTn id="43" dur="500"/>
                                        <p:tgtEl>
                                          <p:spTgt spid="1404"/>
                                        </p:tgtEl>
                                      </p:cBhvr>
                                    </p:animEffect>
                                  </p:childTnLst>
                                </p:cTn>
                              </p:par>
                              <p:par>
                                <p:cTn id="44" presetID="10" presetClass="entr" presetSubtype="0" fill="hold" nodeType="withEffect">
                                  <p:stCondLst>
                                    <p:cond delay="0"/>
                                  </p:stCondLst>
                                  <p:childTnLst>
                                    <p:set>
                                      <p:cBhvr>
                                        <p:cTn id="45" dur="1" fill="hold">
                                          <p:stCondLst>
                                            <p:cond delay="0"/>
                                          </p:stCondLst>
                                        </p:cTn>
                                        <p:tgtEl>
                                          <p:spTgt spid="1405"/>
                                        </p:tgtEl>
                                        <p:attrNameLst>
                                          <p:attrName>style.visibility</p:attrName>
                                        </p:attrNameLst>
                                      </p:cBhvr>
                                      <p:to>
                                        <p:strVal val="visible"/>
                                      </p:to>
                                    </p:set>
                                    <p:animEffect transition="in" filter="fade">
                                      <p:cBhvr>
                                        <p:cTn id="46" dur="500"/>
                                        <p:tgtEl>
                                          <p:spTgt spid="1405"/>
                                        </p:tgtEl>
                                      </p:cBhvr>
                                    </p:animEffect>
                                  </p:childTnLst>
                                </p:cTn>
                              </p:par>
                              <p:par>
                                <p:cTn id="47" presetID="10" presetClass="entr" presetSubtype="0" fill="hold" nodeType="withEffect">
                                  <p:stCondLst>
                                    <p:cond delay="0"/>
                                  </p:stCondLst>
                                  <p:childTnLst>
                                    <p:set>
                                      <p:cBhvr>
                                        <p:cTn id="48" dur="1" fill="hold">
                                          <p:stCondLst>
                                            <p:cond delay="0"/>
                                          </p:stCondLst>
                                        </p:cTn>
                                        <p:tgtEl>
                                          <p:spTgt spid="1406"/>
                                        </p:tgtEl>
                                        <p:attrNameLst>
                                          <p:attrName>style.visibility</p:attrName>
                                        </p:attrNameLst>
                                      </p:cBhvr>
                                      <p:to>
                                        <p:strVal val="visible"/>
                                      </p:to>
                                    </p:set>
                                    <p:animEffect transition="in" filter="fade">
                                      <p:cBhvr>
                                        <p:cTn id="49" dur="500"/>
                                        <p:tgtEl>
                                          <p:spTgt spid="1406"/>
                                        </p:tgtEl>
                                      </p:cBhvr>
                                    </p:animEffect>
                                  </p:childTnLst>
                                </p:cTn>
                              </p:par>
                              <p:par>
                                <p:cTn id="50" presetID="10" presetClass="entr" presetSubtype="0" fill="hold" nodeType="withEffect">
                                  <p:stCondLst>
                                    <p:cond delay="0"/>
                                  </p:stCondLst>
                                  <p:childTnLst>
                                    <p:set>
                                      <p:cBhvr>
                                        <p:cTn id="51" dur="1" fill="hold">
                                          <p:stCondLst>
                                            <p:cond delay="0"/>
                                          </p:stCondLst>
                                        </p:cTn>
                                        <p:tgtEl>
                                          <p:spTgt spid="1407"/>
                                        </p:tgtEl>
                                        <p:attrNameLst>
                                          <p:attrName>style.visibility</p:attrName>
                                        </p:attrNameLst>
                                      </p:cBhvr>
                                      <p:to>
                                        <p:strVal val="visible"/>
                                      </p:to>
                                    </p:set>
                                    <p:animEffect transition="in" filter="fade">
                                      <p:cBhvr>
                                        <p:cTn id="52" dur="500"/>
                                        <p:tgtEl>
                                          <p:spTgt spid="1407"/>
                                        </p:tgtEl>
                                      </p:cBhvr>
                                    </p:animEffect>
                                  </p:childTnLst>
                                </p:cTn>
                              </p:par>
                              <p:par>
                                <p:cTn id="53" presetID="10" presetClass="entr" presetSubtype="0" fill="hold" nodeType="withEffect">
                                  <p:stCondLst>
                                    <p:cond delay="0"/>
                                  </p:stCondLst>
                                  <p:childTnLst>
                                    <p:set>
                                      <p:cBhvr>
                                        <p:cTn id="54" dur="1" fill="hold">
                                          <p:stCondLst>
                                            <p:cond delay="0"/>
                                          </p:stCondLst>
                                        </p:cTn>
                                        <p:tgtEl>
                                          <p:spTgt spid="1408"/>
                                        </p:tgtEl>
                                        <p:attrNameLst>
                                          <p:attrName>style.visibility</p:attrName>
                                        </p:attrNameLst>
                                      </p:cBhvr>
                                      <p:to>
                                        <p:strVal val="visible"/>
                                      </p:to>
                                    </p:set>
                                    <p:animEffect transition="in" filter="fade">
                                      <p:cBhvr>
                                        <p:cTn id="55" dur="500"/>
                                        <p:tgtEl>
                                          <p:spTgt spid="1408"/>
                                        </p:tgtEl>
                                      </p:cBhvr>
                                    </p:animEffect>
                                  </p:childTnLst>
                                </p:cTn>
                              </p:par>
                              <p:par>
                                <p:cTn id="56" presetID="10" presetClass="entr" presetSubtype="0" fill="hold" nodeType="withEffect">
                                  <p:stCondLst>
                                    <p:cond delay="0"/>
                                  </p:stCondLst>
                                  <p:childTnLst>
                                    <p:set>
                                      <p:cBhvr>
                                        <p:cTn id="57" dur="1" fill="hold">
                                          <p:stCondLst>
                                            <p:cond delay="0"/>
                                          </p:stCondLst>
                                        </p:cTn>
                                        <p:tgtEl>
                                          <p:spTgt spid="1409"/>
                                        </p:tgtEl>
                                        <p:attrNameLst>
                                          <p:attrName>style.visibility</p:attrName>
                                        </p:attrNameLst>
                                      </p:cBhvr>
                                      <p:to>
                                        <p:strVal val="visible"/>
                                      </p:to>
                                    </p:set>
                                    <p:animEffect transition="in" filter="fade">
                                      <p:cBhvr>
                                        <p:cTn id="58" dur="500"/>
                                        <p:tgtEl>
                                          <p:spTgt spid="1409"/>
                                        </p:tgtEl>
                                      </p:cBhvr>
                                    </p:animEffect>
                                  </p:childTnLst>
                                </p:cTn>
                              </p:par>
                              <p:par>
                                <p:cTn id="59" presetID="10" presetClass="entr" presetSubtype="0" fill="hold" nodeType="withEffect">
                                  <p:stCondLst>
                                    <p:cond delay="0"/>
                                  </p:stCondLst>
                                  <p:childTnLst>
                                    <p:set>
                                      <p:cBhvr>
                                        <p:cTn id="60" dur="1" fill="hold">
                                          <p:stCondLst>
                                            <p:cond delay="0"/>
                                          </p:stCondLst>
                                        </p:cTn>
                                        <p:tgtEl>
                                          <p:spTgt spid="1410"/>
                                        </p:tgtEl>
                                        <p:attrNameLst>
                                          <p:attrName>style.visibility</p:attrName>
                                        </p:attrNameLst>
                                      </p:cBhvr>
                                      <p:to>
                                        <p:strVal val="visible"/>
                                      </p:to>
                                    </p:set>
                                    <p:animEffect transition="in" filter="fade">
                                      <p:cBhvr>
                                        <p:cTn id="61" dur="500"/>
                                        <p:tgtEl>
                                          <p:spTgt spid="1410"/>
                                        </p:tgtEl>
                                      </p:cBhvr>
                                    </p:animEffect>
                                  </p:childTnLst>
                                </p:cTn>
                              </p:par>
                              <p:par>
                                <p:cTn id="62" presetID="10" presetClass="entr" presetSubtype="0" fill="hold" nodeType="withEffect">
                                  <p:stCondLst>
                                    <p:cond delay="0"/>
                                  </p:stCondLst>
                                  <p:childTnLst>
                                    <p:set>
                                      <p:cBhvr>
                                        <p:cTn id="63" dur="1" fill="hold">
                                          <p:stCondLst>
                                            <p:cond delay="0"/>
                                          </p:stCondLst>
                                        </p:cTn>
                                        <p:tgtEl>
                                          <p:spTgt spid="1411"/>
                                        </p:tgtEl>
                                        <p:attrNameLst>
                                          <p:attrName>style.visibility</p:attrName>
                                        </p:attrNameLst>
                                      </p:cBhvr>
                                      <p:to>
                                        <p:strVal val="visible"/>
                                      </p:to>
                                    </p:set>
                                    <p:animEffect transition="in" filter="fade">
                                      <p:cBhvr>
                                        <p:cTn id="64" dur="500"/>
                                        <p:tgtEl>
                                          <p:spTgt spid="1411"/>
                                        </p:tgtEl>
                                      </p:cBhvr>
                                    </p:animEffect>
                                  </p:childTnLst>
                                </p:cTn>
                              </p:par>
                              <p:par>
                                <p:cTn id="65" presetID="10" presetClass="entr" presetSubtype="0" fill="hold" nodeType="withEffect">
                                  <p:stCondLst>
                                    <p:cond delay="0"/>
                                  </p:stCondLst>
                                  <p:childTnLst>
                                    <p:set>
                                      <p:cBhvr>
                                        <p:cTn id="66" dur="1" fill="hold">
                                          <p:stCondLst>
                                            <p:cond delay="0"/>
                                          </p:stCondLst>
                                        </p:cTn>
                                        <p:tgtEl>
                                          <p:spTgt spid="1412"/>
                                        </p:tgtEl>
                                        <p:attrNameLst>
                                          <p:attrName>style.visibility</p:attrName>
                                        </p:attrNameLst>
                                      </p:cBhvr>
                                      <p:to>
                                        <p:strVal val="visible"/>
                                      </p:to>
                                    </p:set>
                                    <p:animEffect transition="in" filter="fade">
                                      <p:cBhvr>
                                        <p:cTn id="67" dur="500"/>
                                        <p:tgtEl>
                                          <p:spTgt spid="1412"/>
                                        </p:tgtEl>
                                      </p:cBhvr>
                                    </p:animEffect>
                                  </p:childTnLst>
                                </p:cTn>
                              </p:par>
                              <p:par>
                                <p:cTn id="68" presetID="10" presetClass="entr" presetSubtype="0" fill="hold" nodeType="withEffect">
                                  <p:stCondLst>
                                    <p:cond delay="0"/>
                                  </p:stCondLst>
                                  <p:childTnLst>
                                    <p:set>
                                      <p:cBhvr>
                                        <p:cTn id="69" dur="1" fill="hold">
                                          <p:stCondLst>
                                            <p:cond delay="0"/>
                                          </p:stCondLst>
                                        </p:cTn>
                                        <p:tgtEl>
                                          <p:spTgt spid="1413"/>
                                        </p:tgtEl>
                                        <p:attrNameLst>
                                          <p:attrName>style.visibility</p:attrName>
                                        </p:attrNameLst>
                                      </p:cBhvr>
                                      <p:to>
                                        <p:strVal val="visible"/>
                                      </p:to>
                                    </p:set>
                                    <p:animEffect transition="in" filter="fade">
                                      <p:cBhvr>
                                        <p:cTn id="70" dur="500"/>
                                        <p:tgtEl>
                                          <p:spTgt spid="1413"/>
                                        </p:tgtEl>
                                      </p:cBhvr>
                                    </p:animEffect>
                                  </p:childTnLst>
                                </p:cTn>
                              </p:par>
                              <p:par>
                                <p:cTn id="71" presetID="10" presetClass="entr" presetSubtype="0" fill="hold" nodeType="withEffect">
                                  <p:stCondLst>
                                    <p:cond delay="0"/>
                                  </p:stCondLst>
                                  <p:childTnLst>
                                    <p:set>
                                      <p:cBhvr>
                                        <p:cTn id="72" dur="1" fill="hold">
                                          <p:stCondLst>
                                            <p:cond delay="0"/>
                                          </p:stCondLst>
                                        </p:cTn>
                                        <p:tgtEl>
                                          <p:spTgt spid="1414"/>
                                        </p:tgtEl>
                                        <p:attrNameLst>
                                          <p:attrName>style.visibility</p:attrName>
                                        </p:attrNameLst>
                                      </p:cBhvr>
                                      <p:to>
                                        <p:strVal val="visible"/>
                                      </p:to>
                                    </p:set>
                                    <p:animEffect transition="in" filter="fade">
                                      <p:cBhvr>
                                        <p:cTn id="73" dur="500"/>
                                        <p:tgtEl>
                                          <p:spTgt spid="1414"/>
                                        </p:tgtEl>
                                      </p:cBhvr>
                                    </p:animEffect>
                                  </p:childTnLst>
                                </p:cTn>
                              </p:par>
                              <p:par>
                                <p:cTn id="74" presetID="10" presetClass="entr" presetSubtype="0" fill="hold" nodeType="withEffect">
                                  <p:stCondLst>
                                    <p:cond delay="0"/>
                                  </p:stCondLst>
                                  <p:childTnLst>
                                    <p:set>
                                      <p:cBhvr>
                                        <p:cTn id="75" dur="1" fill="hold">
                                          <p:stCondLst>
                                            <p:cond delay="0"/>
                                          </p:stCondLst>
                                        </p:cTn>
                                        <p:tgtEl>
                                          <p:spTgt spid="1415"/>
                                        </p:tgtEl>
                                        <p:attrNameLst>
                                          <p:attrName>style.visibility</p:attrName>
                                        </p:attrNameLst>
                                      </p:cBhvr>
                                      <p:to>
                                        <p:strVal val="visible"/>
                                      </p:to>
                                    </p:set>
                                    <p:animEffect transition="in" filter="fade">
                                      <p:cBhvr>
                                        <p:cTn id="76" dur="500"/>
                                        <p:tgtEl>
                                          <p:spTgt spid="1415"/>
                                        </p:tgtEl>
                                      </p:cBhvr>
                                    </p:animEffect>
                                  </p:childTnLst>
                                </p:cTn>
                              </p:par>
                              <p:par>
                                <p:cTn id="77" presetID="10" presetClass="entr" presetSubtype="0" fill="hold" nodeType="withEffect">
                                  <p:stCondLst>
                                    <p:cond delay="0"/>
                                  </p:stCondLst>
                                  <p:childTnLst>
                                    <p:set>
                                      <p:cBhvr>
                                        <p:cTn id="78" dur="1" fill="hold">
                                          <p:stCondLst>
                                            <p:cond delay="0"/>
                                          </p:stCondLst>
                                        </p:cTn>
                                        <p:tgtEl>
                                          <p:spTgt spid="1416"/>
                                        </p:tgtEl>
                                        <p:attrNameLst>
                                          <p:attrName>style.visibility</p:attrName>
                                        </p:attrNameLst>
                                      </p:cBhvr>
                                      <p:to>
                                        <p:strVal val="visible"/>
                                      </p:to>
                                    </p:set>
                                    <p:animEffect transition="in" filter="fade">
                                      <p:cBhvr>
                                        <p:cTn id="79" dur="500"/>
                                        <p:tgtEl>
                                          <p:spTgt spid="1416"/>
                                        </p:tgtEl>
                                      </p:cBhvr>
                                    </p:animEffect>
                                  </p:childTnLst>
                                </p:cTn>
                              </p:par>
                              <p:par>
                                <p:cTn id="80" presetID="10" presetClass="entr" presetSubtype="0" fill="hold" nodeType="withEffect">
                                  <p:stCondLst>
                                    <p:cond delay="0"/>
                                  </p:stCondLst>
                                  <p:childTnLst>
                                    <p:set>
                                      <p:cBhvr>
                                        <p:cTn id="81" dur="1" fill="hold">
                                          <p:stCondLst>
                                            <p:cond delay="0"/>
                                          </p:stCondLst>
                                        </p:cTn>
                                        <p:tgtEl>
                                          <p:spTgt spid="1417"/>
                                        </p:tgtEl>
                                        <p:attrNameLst>
                                          <p:attrName>style.visibility</p:attrName>
                                        </p:attrNameLst>
                                      </p:cBhvr>
                                      <p:to>
                                        <p:strVal val="visible"/>
                                      </p:to>
                                    </p:set>
                                    <p:animEffect transition="in" filter="fade">
                                      <p:cBhvr>
                                        <p:cTn id="82" dur="500"/>
                                        <p:tgtEl>
                                          <p:spTgt spid="1417"/>
                                        </p:tgtEl>
                                      </p:cBhvr>
                                    </p:animEffect>
                                  </p:childTnLst>
                                </p:cTn>
                              </p:par>
                              <p:par>
                                <p:cTn id="83" presetID="10" presetClass="entr" presetSubtype="0" fill="hold" nodeType="withEffect">
                                  <p:stCondLst>
                                    <p:cond delay="0"/>
                                  </p:stCondLst>
                                  <p:childTnLst>
                                    <p:set>
                                      <p:cBhvr>
                                        <p:cTn id="84" dur="1" fill="hold">
                                          <p:stCondLst>
                                            <p:cond delay="0"/>
                                          </p:stCondLst>
                                        </p:cTn>
                                        <p:tgtEl>
                                          <p:spTgt spid="1418"/>
                                        </p:tgtEl>
                                        <p:attrNameLst>
                                          <p:attrName>style.visibility</p:attrName>
                                        </p:attrNameLst>
                                      </p:cBhvr>
                                      <p:to>
                                        <p:strVal val="visible"/>
                                      </p:to>
                                    </p:set>
                                    <p:animEffect transition="in" filter="fade">
                                      <p:cBhvr>
                                        <p:cTn id="85" dur="500"/>
                                        <p:tgtEl>
                                          <p:spTgt spid="1418"/>
                                        </p:tgtEl>
                                      </p:cBhvr>
                                    </p:animEffect>
                                  </p:childTnLst>
                                </p:cTn>
                              </p:par>
                              <p:par>
                                <p:cTn id="86" presetID="10" presetClass="entr" presetSubtype="0" fill="hold" nodeType="withEffect">
                                  <p:stCondLst>
                                    <p:cond delay="0"/>
                                  </p:stCondLst>
                                  <p:childTnLst>
                                    <p:set>
                                      <p:cBhvr>
                                        <p:cTn id="87" dur="1" fill="hold">
                                          <p:stCondLst>
                                            <p:cond delay="0"/>
                                          </p:stCondLst>
                                        </p:cTn>
                                        <p:tgtEl>
                                          <p:spTgt spid="1419"/>
                                        </p:tgtEl>
                                        <p:attrNameLst>
                                          <p:attrName>style.visibility</p:attrName>
                                        </p:attrNameLst>
                                      </p:cBhvr>
                                      <p:to>
                                        <p:strVal val="visible"/>
                                      </p:to>
                                    </p:set>
                                    <p:animEffect transition="in" filter="fade">
                                      <p:cBhvr>
                                        <p:cTn id="88" dur="500"/>
                                        <p:tgtEl>
                                          <p:spTgt spid="1419"/>
                                        </p:tgtEl>
                                      </p:cBhvr>
                                    </p:animEffect>
                                  </p:childTnLst>
                                </p:cTn>
                              </p:par>
                              <p:par>
                                <p:cTn id="89" presetID="10" presetClass="entr" presetSubtype="0" fill="hold" nodeType="withEffect">
                                  <p:stCondLst>
                                    <p:cond delay="0"/>
                                  </p:stCondLst>
                                  <p:childTnLst>
                                    <p:set>
                                      <p:cBhvr>
                                        <p:cTn id="90" dur="1" fill="hold">
                                          <p:stCondLst>
                                            <p:cond delay="0"/>
                                          </p:stCondLst>
                                        </p:cTn>
                                        <p:tgtEl>
                                          <p:spTgt spid="1420"/>
                                        </p:tgtEl>
                                        <p:attrNameLst>
                                          <p:attrName>style.visibility</p:attrName>
                                        </p:attrNameLst>
                                      </p:cBhvr>
                                      <p:to>
                                        <p:strVal val="visible"/>
                                      </p:to>
                                    </p:set>
                                    <p:animEffect transition="in" filter="fade">
                                      <p:cBhvr>
                                        <p:cTn id="91" dur="500"/>
                                        <p:tgtEl>
                                          <p:spTgt spid="1420"/>
                                        </p:tgtEl>
                                      </p:cBhvr>
                                    </p:animEffect>
                                  </p:childTnLst>
                                </p:cTn>
                              </p:par>
                              <p:par>
                                <p:cTn id="92" presetID="10" presetClass="entr" presetSubtype="0" fill="hold" nodeType="withEffect">
                                  <p:stCondLst>
                                    <p:cond delay="0"/>
                                  </p:stCondLst>
                                  <p:childTnLst>
                                    <p:set>
                                      <p:cBhvr>
                                        <p:cTn id="93" dur="1" fill="hold">
                                          <p:stCondLst>
                                            <p:cond delay="0"/>
                                          </p:stCondLst>
                                        </p:cTn>
                                        <p:tgtEl>
                                          <p:spTgt spid="1421"/>
                                        </p:tgtEl>
                                        <p:attrNameLst>
                                          <p:attrName>style.visibility</p:attrName>
                                        </p:attrNameLst>
                                      </p:cBhvr>
                                      <p:to>
                                        <p:strVal val="visible"/>
                                      </p:to>
                                    </p:set>
                                    <p:animEffect transition="in" filter="fade">
                                      <p:cBhvr>
                                        <p:cTn id="94" dur="500"/>
                                        <p:tgtEl>
                                          <p:spTgt spid="1421"/>
                                        </p:tgtEl>
                                      </p:cBhvr>
                                    </p:animEffect>
                                  </p:childTnLst>
                                </p:cTn>
                              </p:par>
                              <p:par>
                                <p:cTn id="95" presetID="10" presetClass="entr" presetSubtype="0" fill="hold" nodeType="withEffect">
                                  <p:stCondLst>
                                    <p:cond delay="0"/>
                                  </p:stCondLst>
                                  <p:childTnLst>
                                    <p:set>
                                      <p:cBhvr>
                                        <p:cTn id="96" dur="1" fill="hold">
                                          <p:stCondLst>
                                            <p:cond delay="0"/>
                                          </p:stCondLst>
                                        </p:cTn>
                                        <p:tgtEl>
                                          <p:spTgt spid="1422"/>
                                        </p:tgtEl>
                                        <p:attrNameLst>
                                          <p:attrName>style.visibility</p:attrName>
                                        </p:attrNameLst>
                                      </p:cBhvr>
                                      <p:to>
                                        <p:strVal val="visible"/>
                                      </p:to>
                                    </p:set>
                                    <p:animEffect transition="in" filter="fade">
                                      <p:cBhvr>
                                        <p:cTn id="97" dur="500"/>
                                        <p:tgtEl>
                                          <p:spTgt spid="1422"/>
                                        </p:tgtEl>
                                      </p:cBhvr>
                                    </p:animEffect>
                                  </p:childTnLst>
                                </p:cTn>
                              </p:par>
                              <p:par>
                                <p:cTn id="98" presetID="10" presetClass="entr" presetSubtype="0" fill="hold" nodeType="withEffect">
                                  <p:stCondLst>
                                    <p:cond delay="0"/>
                                  </p:stCondLst>
                                  <p:childTnLst>
                                    <p:set>
                                      <p:cBhvr>
                                        <p:cTn id="99" dur="1" fill="hold">
                                          <p:stCondLst>
                                            <p:cond delay="0"/>
                                          </p:stCondLst>
                                        </p:cTn>
                                        <p:tgtEl>
                                          <p:spTgt spid="1423"/>
                                        </p:tgtEl>
                                        <p:attrNameLst>
                                          <p:attrName>style.visibility</p:attrName>
                                        </p:attrNameLst>
                                      </p:cBhvr>
                                      <p:to>
                                        <p:strVal val="visible"/>
                                      </p:to>
                                    </p:set>
                                    <p:animEffect transition="in" filter="fade">
                                      <p:cBhvr>
                                        <p:cTn id="100" dur="500"/>
                                        <p:tgtEl>
                                          <p:spTgt spid="1423"/>
                                        </p:tgtEl>
                                      </p:cBhvr>
                                    </p:animEffect>
                                  </p:childTnLst>
                                </p:cTn>
                              </p:par>
                              <p:par>
                                <p:cTn id="101" presetID="10" presetClass="entr" presetSubtype="0" fill="hold" nodeType="withEffect">
                                  <p:stCondLst>
                                    <p:cond delay="0"/>
                                  </p:stCondLst>
                                  <p:childTnLst>
                                    <p:set>
                                      <p:cBhvr>
                                        <p:cTn id="102" dur="1" fill="hold">
                                          <p:stCondLst>
                                            <p:cond delay="0"/>
                                          </p:stCondLst>
                                        </p:cTn>
                                        <p:tgtEl>
                                          <p:spTgt spid="1424"/>
                                        </p:tgtEl>
                                        <p:attrNameLst>
                                          <p:attrName>style.visibility</p:attrName>
                                        </p:attrNameLst>
                                      </p:cBhvr>
                                      <p:to>
                                        <p:strVal val="visible"/>
                                      </p:to>
                                    </p:set>
                                    <p:animEffect transition="in" filter="fade">
                                      <p:cBhvr>
                                        <p:cTn id="103" dur="500"/>
                                        <p:tgtEl>
                                          <p:spTgt spid="1424"/>
                                        </p:tgtEl>
                                      </p:cBhvr>
                                    </p:animEffect>
                                  </p:childTnLst>
                                </p:cTn>
                              </p:par>
                              <p:par>
                                <p:cTn id="104" presetID="10" presetClass="entr" presetSubtype="0" fill="hold" nodeType="withEffect">
                                  <p:stCondLst>
                                    <p:cond delay="0"/>
                                  </p:stCondLst>
                                  <p:childTnLst>
                                    <p:set>
                                      <p:cBhvr>
                                        <p:cTn id="105" dur="1" fill="hold">
                                          <p:stCondLst>
                                            <p:cond delay="0"/>
                                          </p:stCondLst>
                                        </p:cTn>
                                        <p:tgtEl>
                                          <p:spTgt spid="1425"/>
                                        </p:tgtEl>
                                        <p:attrNameLst>
                                          <p:attrName>style.visibility</p:attrName>
                                        </p:attrNameLst>
                                      </p:cBhvr>
                                      <p:to>
                                        <p:strVal val="visible"/>
                                      </p:to>
                                    </p:set>
                                    <p:animEffect transition="in" filter="fade">
                                      <p:cBhvr>
                                        <p:cTn id="106" dur="500"/>
                                        <p:tgtEl>
                                          <p:spTgt spid="1425"/>
                                        </p:tgtEl>
                                      </p:cBhvr>
                                    </p:animEffect>
                                  </p:childTnLst>
                                </p:cTn>
                              </p:par>
                              <p:par>
                                <p:cTn id="107" presetID="10" presetClass="entr" presetSubtype="0" fill="hold" nodeType="withEffect">
                                  <p:stCondLst>
                                    <p:cond delay="0"/>
                                  </p:stCondLst>
                                  <p:childTnLst>
                                    <p:set>
                                      <p:cBhvr>
                                        <p:cTn id="108" dur="1" fill="hold">
                                          <p:stCondLst>
                                            <p:cond delay="0"/>
                                          </p:stCondLst>
                                        </p:cTn>
                                        <p:tgtEl>
                                          <p:spTgt spid="1426"/>
                                        </p:tgtEl>
                                        <p:attrNameLst>
                                          <p:attrName>style.visibility</p:attrName>
                                        </p:attrNameLst>
                                      </p:cBhvr>
                                      <p:to>
                                        <p:strVal val="visible"/>
                                      </p:to>
                                    </p:set>
                                    <p:animEffect transition="in" filter="fade">
                                      <p:cBhvr>
                                        <p:cTn id="109" dur="500"/>
                                        <p:tgtEl>
                                          <p:spTgt spid="1426"/>
                                        </p:tgtEl>
                                      </p:cBhvr>
                                    </p:animEffect>
                                  </p:childTnLst>
                                </p:cTn>
                              </p:par>
                              <p:par>
                                <p:cTn id="110" presetID="10" presetClass="entr" presetSubtype="0" fill="hold" nodeType="withEffect">
                                  <p:stCondLst>
                                    <p:cond delay="0"/>
                                  </p:stCondLst>
                                  <p:childTnLst>
                                    <p:set>
                                      <p:cBhvr>
                                        <p:cTn id="111" dur="1" fill="hold">
                                          <p:stCondLst>
                                            <p:cond delay="0"/>
                                          </p:stCondLst>
                                        </p:cTn>
                                        <p:tgtEl>
                                          <p:spTgt spid="1427"/>
                                        </p:tgtEl>
                                        <p:attrNameLst>
                                          <p:attrName>style.visibility</p:attrName>
                                        </p:attrNameLst>
                                      </p:cBhvr>
                                      <p:to>
                                        <p:strVal val="visible"/>
                                      </p:to>
                                    </p:set>
                                    <p:animEffect transition="in" filter="fade">
                                      <p:cBhvr>
                                        <p:cTn id="112" dur="500"/>
                                        <p:tgtEl>
                                          <p:spTgt spid="1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41"/>
          <p:cNvSpPr/>
          <p:nvPr/>
        </p:nvSpPr>
        <p:spPr>
          <a:xfrm>
            <a:off x="1068964" y="4135497"/>
            <a:ext cx="2858244" cy="4611601"/>
          </a:xfrm>
          <a:custGeom>
            <a:avLst/>
            <a:gdLst/>
            <a:ahLst/>
            <a:cxnLst/>
            <a:rect l="l" t="t" r="r" b="b"/>
            <a:pathLst>
              <a:path w="120000" h="120000" extrusionOk="0">
                <a:moveTo>
                  <a:pt x="7822" y="0"/>
                </a:moveTo>
                <a:cubicBezTo>
                  <a:pt x="3505" y="0"/>
                  <a:pt x="0" y="2172"/>
                  <a:pt x="0" y="4850"/>
                </a:cubicBezTo>
                <a:lnTo>
                  <a:pt x="0" y="106711"/>
                </a:lnTo>
                <a:cubicBezTo>
                  <a:pt x="0" y="109388"/>
                  <a:pt x="3505" y="111561"/>
                  <a:pt x="7822" y="111561"/>
                </a:cubicBezTo>
                <a:lnTo>
                  <a:pt x="52000" y="111561"/>
                </a:lnTo>
                <a:lnTo>
                  <a:pt x="60000" y="120000"/>
                </a:lnTo>
                <a:lnTo>
                  <a:pt x="68000" y="111561"/>
                </a:lnTo>
                <a:lnTo>
                  <a:pt x="112177" y="111561"/>
                </a:lnTo>
                <a:cubicBezTo>
                  <a:pt x="116494" y="111561"/>
                  <a:pt x="120000" y="109388"/>
                  <a:pt x="120000" y="106711"/>
                </a:cubicBezTo>
                <a:lnTo>
                  <a:pt x="120000" y="4850"/>
                </a:lnTo>
                <a:cubicBezTo>
                  <a:pt x="120000" y="2172"/>
                  <a:pt x="116494" y="0"/>
                  <a:pt x="112177" y="0"/>
                </a:cubicBezTo>
                <a:lnTo>
                  <a:pt x="7822" y="0"/>
                </a:lnTo>
                <a:close/>
              </a:path>
            </a:pathLst>
          </a:custGeom>
          <a:solidFill>
            <a:schemeClr val="accent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401">
              <a:solidFill>
                <a:schemeClr val="dk1"/>
              </a:solidFill>
              <a:latin typeface="Roboto Light"/>
              <a:ea typeface="Roboto Light"/>
              <a:cs typeface="Roboto Light"/>
              <a:sym typeface="Roboto Light"/>
            </a:endParaRPr>
          </a:p>
        </p:txBody>
      </p:sp>
      <p:sp>
        <p:nvSpPr>
          <p:cNvPr id="1435" name="Google Shape;1435;p41"/>
          <p:cNvSpPr/>
          <p:nvPr/>
        </p:nvSpPr>
        <p:spPr>
          <a:xfrm>
            <a:off x="4403570" y="4135497"/>
            <a:ext cx="2858244" cy="4611601"/>
          </a:xfrm>
          <a:custGeom>
            <a:avLst/>
            <a:gdLst/>
            <a:ahLst/>
            <a:cxnLst/>
            <a:rect l="l" t="t" r="r" b="b"/>
            <a:pathLst>
              <a:path w="120000" h="120000" extrusionOk="0">
                <a:moveTo>
                  <a:pt x="7822" y="0"/>
                </a:moveTo>
                <a:cubicBezTo>
                  <a:pt x="3505" y="0"/>
                  <a:pt x="0" y="2172"/>
                  <a:pt x="0" y="4850"/>
                </a:cubicBezTo>
                <a:lnTo>
                  <a:pt x="0" y="106711"/>
                </a:lnTo>
                <a:cubicBezTo>
                  <a:pt x="0" y="109388"/>
                  <a:pt x="3505" y="111561"/>
                  <a:pt x="7822" y="111561"/>
                </a:cubicBezTo>
                <a:lnTo>
                  <a:pt x="52000" y="111561"/>
                </a:lnTo>
                <a:lnTo>
                  <a:pt x="60000" y="120000"/>
                </a:lnTo>
                <a:lnTo>
                  <a:pt x="68000" y="111561"/>
                </a:lnTo>
                <a:lnTo>
                  <a:pt x="112177" y="111561"/>
                </a:lnTo>
                <a:cubicBezTo>
                  <a:pt x="116494" y="111561"/>
                  <a:pt x="120000" y="109388"/>
                  <a:pt x="120000" y="106711"/>
                </a:cubicBezTo>
                <a:lnTo>
                  <a:pt x="120000" y="4850"/>
                </a:lnTo>
                <a:cubicBezTo>
                  <a:pt x="120000" y="2172"/>
                  <a:pt x="116494" y="0"/>
                  <a:pt x="112177" y="0"/>
                </a:cubicBezTo>
                <a:lnTo>
                  <a:pt x="7822" y="0"/>
                </a:lnTo>
                <a:close/>
              </a:path>
            </a:pathLst>
          </a:custGeom>
          <a:solidFill>
            <a:schemeClr val="accent2"/>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401">
              <a:solidFill>
                <a:schemeClr val="dk1"/>
              </a:solidFill>
              <a:latin typeface="Roboto Light"/>
              <a:ea typeface="Roboto Light"/>
              <a:cs typeface="Roboto Light"/>
              <a:sym typeface="Roboto Light"/>
            </a:endParaRPr>
          </a:p>
        </p:txBody>
      </p:sp>
      <p:sp>
        <p:nvSpPr>
          <p:cNvPr id="1436" name="Google Shape;1436;p41"/>
          <p:cNvSpPr/>
          <p:nvPr/>
        </p:nvSpPr>
        <p:spPr>
          <a:xfrm>
            <a:off x="7723737" y="4135497"/>
            <a:ext cx="2858244" cy="4611601"/>
          </a:xfrm>
          <a:custGeom>
            <a:avLst/>
            <a:gdLst/>
            <a:ahLst/>
            <a:cxnLst/>
            <a:rect l="l" t="t" r="r" b="b"/>
            <a:pathLst>
              <a:path w="120000" h="120000" extrusionOk="0">
                <a:moveTo>
                  <a:pt x="7822" y="0"/>
                </a:moveTo>
                <a:cubicBezTo>
                  <a:pt x="3505" y="0"/>
                  <a:pt x="0" y="2172"/>
                  <a:pt x="0" y="4850"/>
                </a:cubicBezTo>
                <a:lnTo>
                  <a:pt x="0" y="106711"/>
                </a:lnTo>
                <a:cubicBezTo>
                  <a:pt x="0" y="109388"/>
                  <a:pt x="3505" y="111561"/>
                  <a:pt x="7822" y="111561"/>
                </a:cubicBezTo>
                <a:lnTo>
                  <a:pt x="52000" y="111561"/>
                </a:lnTo>
                <a:lnTo>
                  <a:pt x="60000" y="120000"/>
                </a:lnTo>
                <a:lnTo>
                  <a:pt x="68000" y="111561"/>
                </a:lnTo>
                <a:lnTo>
                  <a:pt x="112177" y="111561"/>
                </a:lnTo>
                <a:cubicBezTo>
                  <a:pt x="116494" y="111561"/>
                  <a:pt x="120000" y="109388"/>
                  <a:pt x="120000" y="106711"/>
                </a:cubicBezTo>
                <a:lnTo>
                  <a:pt x="120000" y="4850"/>
                </a:lnTo>
                <a:cubicBezTo>
                  <a:pt x="120000" y="2172"/>
                  <a:pt x="116494" y="0"/>
                  <a:pt x="112177" y="0"/>
                </a:cubicBezTo>
                <a:lnTo>
                  <a:pt x="7822" y="0"/>
                </a:lnTo>
                <a:close/>
              </a:path>
            </a:pathLst>
          </a:custGeom>
          <a:solidFill>
            <a:schemeClr val="accent3"/>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401">
              <a:solidFill>
                <a:schemeClr val="dk1"/>
              </a:solidFill>
              <a:latin typeface="Roboto Light"/>
              <a:ea typeface="Roboto Light"/>
              <a:cs typeface="Roboto Light"/>
              <a:sym typeface="Roboto Light"/>
            </a:endParaRPr>
          </a:p>
        </p:txBody>
      </p:sp>
      <p:sp>
        <p:nvSpPr>
          <p:cNvPr id="1437" name="Google Shape;1437;p41"/>
          <p:cNvSpPr/>
          <p:nvPr/>
        </p:nvSpPr>
        <p:spPr>
          <a:xfrm>
            <a:off x="11029474" y="4135497"/>
            <a:ext cx="2858244" cy="4611601"/>
          </a:xfrm>
          <a:custGeom>
            <a:avLst/>
            <a:gdLst/>
            <a:ahLst/>
            <a:cxnLst/>
            <a:rect l="l" t="t" r="r" b="b"/>
            <a:pathLst>
              <a:path w="120000" h="120000" extrusionOk="0">
                <a:moveTo>
                  <a:pt x="7822" y="0"/>
                </a:moveTo>
                <a:cubicBezTo>
                  <a:pt x="3505" y="0"/>
                  <a:pt x="0" y="2172"/>
                  <a:pt x="0" y="4850"/>
                </a:cubicBezTo>
                <a:lnTo>
                  <a:pt x="0" y="106711"/>
                </a:lnTo>
                <a:cubicBezTo>
                  <a:pt x="0" y="109388"/>
                  <a:pt x="3505" y="111561"/>
                  <a:pt x="7822" y="111561"/>
                </a:cubicBezTo>
                <a:lnTo>
                  <a:pt x="52000" y="111561"/>
                </a:lnTo>
                <a:lnTo>
                  <a:pt x="60000" y="120000"/>
                </a:lnTo>
                <a:lnTo>
                  <a:pt x="68000" y="111561"/>
                </a:lnTo>
                <a:lnTo>
                  <a:pt x="112177" y="111561"/>
                </a:lnTo>
                <a:cubicBezTo>
                  <a:pt x="116494" y="111561"/>
                  <a:pt x="120000" y="109388"/>
                  <a:pt x="120000" y="106711"/>
                </a:cubicBezTo>
                <a:lnTo>
                  <a:pt x="120000" y="4850"/>
                </a:lnTo>
                <a:cubicBezTo>
                  <a:pt x="120000" y="2172"/>
                  <a:pt x="116494" y="0"/>
                  <a:pt x="112177" y="0"/>
                </a:cubicBezTo>
                <a:lnTo>
                  <a:pt x="7822" y="0"/>
                </a:lnTo>
                <a:close/>
              </a:path>
            </a:pathLst>
          </a:cu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401">
              <a:solidFill>
                <a:schemeClr val="dk1"/>
              </a:solidFill>
              <a:latin typeface="Roboto Light"/>
              <a:ea typeface="Roboto Light"/>
              <a:cs typeface="Roboto Light"/>
              <a:sym typeface="Roboto Light"/>
            </a:endParaRPr>
          </a:p>
        </p:txBody>
      </p:sp>
      <p:sp>
        <p:nvSpPr>
          <p:cNvPr id="1438" name="Google Shape;1438;p41"/>
          <p:cNvSpPr/>
          <p:nvPr/>
        </p:nvSpPr>
        <p:spPr>
          <a:xfrm>
            <a:off x="14282569" y="4135497"/>
            <a:ext cx="2858244" cy="4611601"/>
          </a:xfrm>
          <a:custGeom>
            <a:avLst/>
            <a:gdLst/>
            <a:ahLst/>
            <a:cxnLst/>
            <a:rect l="l" t="t" r="r" b="b"/>
            <a:pathLst>
              <a:path w="120000" h="120000" extrusionOk="0">
                <a:moveTo>
                  <a:pt x="7822" y="0"/>
                </a:moveTo>
                <a:cubicBezTo>
                  <a:pt x="3505" y="0"/>
                  <a:pt x="0" y="2172"/>
                  <a:pt x="0" y="4850"/>
                </a:cubicBezTo>
                <a:lnTo>
                  <a:pt x="0" y="106711"/>
                </a:lnTo>
                <a:cubicBezTo>
                  <a:pt x="0" y="109388"/>
                  <a:pt x="3505" y="111561"/>
                  <a:pt x="7822" y="111561"/>
                </a:cubicBezTo>
                <a:lnTo>
                  <a:pt x="52000" y="111561"/>
                </a:lnTo>
                <a:lnTo>
                  <a:pt x="60000" y="120000"/>
                </a:lnTo>
                <a:lnTo>
                  <a:pt x="68000" y="111561"/>
                </a:lnTo>
                <a:lnTo>
                  <a:pt x="112177" y="111561"/>
                </a:lnTo>
                <a:cubicBezTo>
                  <a:pt x="116494" y="111561"/>
                  <a:pt x="120000" y="109388"/>
                  <a:pt x="120000" y="106711"/>
                </a:cubicBezTo>
                <a:lnTo>
                  <a:pt x="120000" y="4850"/>
                </a:lnTo>
                <a:cubicBezTo>
                  <a:pt x="120000" y="2172"/>
                  <a:pt x="116494" y="0"/>
                  <a:pt x="112177" y="0"/>
                </a:cubicBezTo>
                <a:lnTo>
                  <a:pt x="7822" y="0"/>
                </a:lnTo>
                <a:close/>
              </a:path>
            </a:pathLst>
          </a:custGeom>
          <a:solidFill>
            <a:schemeClr val="accent5"/>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401">
              <a:solidFill>
                <a:schemeClr val="dk1"/>
              </a:solidFill>
              <a:latin typeface="Roboto Light"/>
              <a:ea typeface="Roboto Light"/>
              <a:cs typeface="Roboto Light"/>
              <a:sym typeface="Roboto Light"/>
            </a:endParaRPr>
          </a:p>
        </p:txBody>
      </p:sp>
      <p:sp>
        <p:nvSpPr>
          <p:cNvPr id="1439" name="Google Shape;1439;p41"/>
          <p:cNvSpPr txBox="1"/>
          <p:nvPr/>
        </p:nvSpPr>
        <p:spPr>
          <a:xfrm>
            <a:off x="7998127" y="9083359"/>
            <a:ext cx="2319546" cy="436017"/>
          </a:xfrm>
          <a:prstGeom prst="rect">
            <a:avLst/>
          </a:prstGeom>
          <a:noFill/>
          <a:ln>
            <a:noFill/>
          </a:ln>
        </p:spPr>
        <p:txBody>
          <a:bodyPr spcFirstLastPara="1" wrap="square" lIns="0" tIns="0" rIns="0" bIns="0" anchor="t" anchorCtr="0">
            <a:noAutofit/>
          </a:bodyPr>
          <a:lstStyle/>
          <a:p>
            <a:pPr marL="0" marR="0" lvl="0" indent="0" algn="ctr" rtl="0">
              <a:lnSpc>
                <a:spcPct val="167867"/>
              </a:lnSpc>
              <a:spcBef>
                <a:spcPts val="0"/>
              </a:spcBef>
              <a:spcAft>
                <a:spcPts val="0"/>
              </a:spcAft>
              <a:buNone/>
            </a:pPr>
            <a:r>
              <a:rPr lang="en-US" sz="2026" b="1" cap="none">
                <a:solidFill>
                  <a:schemeClr val="dk1"/>
                </a:solidFill>
                <a:latin typeface="Roboto"/>
                <a:ea typeface="Roboto"/>
                <a:cs typeface="Roboto"/>
                <a:sym typeface="Roboto"/>
              </a:rPr>
              <a:t>OUR DESCRIPTION</a:t>
            </a:r>
            <a:endParaRPr/>
          </a:p>
        </p:txBody>
      </p:sp>
      <p:sp>
        <p:nvSpPr>
          <p:cNvPr id="1440" name="Google Shape;1440;p41"/>
          <p:cNvSpPr txBox="1"/>
          <p:nvPr/>
        </p:nvSpPr>
        <p:spPr>
          <a:xfrm>
            <a:off x="1445017" y="9605872"/>
            <a:ext cx="15780476" cy="633315"/>
          </a:xfrm>
          <a:prstGeom prst="rect">
            <a:avLst/>
          </a:prstGeom>
          <a:noFill/>
          <a:ln>
            <a:noFill/>
          </a:ln>
        </p:spPr>
        <p:txBody>
          <a:bodyPr spcFirstLastPara="1" wrap="square" lIns="0" tIns="0" rIns="0" bIns="0" anchor="t" anchorCtr="0">
            <a:noAutofit/>
          </a:bodyPr>
          <a:lstStyle/>
          <a:p>
            <a:pPr marL="0" marR="0" lvl="0" indent="0" algn="l"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 selling items and delivering products to people who work on social media market this activities of a company associated with buying and selling a product or service that includes advertising.</a:t>
            </a:r>
            <a:endParaRPr/>
          </a:p>
        </p:txBody>
      </p:sp>
      <p:sp>
        <p:nvSpPr>
          <p:cNvPr id="1441" name="Google Shape;1441;p41"/>
          <p:cNvSpPr/>
          <p:nvPr/>
        </p:nvSpPr>
        <p:spPr>
          <a:xfrm>
            <a:off x="2196668" y="5272878"/>
            <a:ext cx="502378" cy="478756"/>
          </a:xfrm>
          <a:custGeom>
            <a:avLst/>
            <a:gdLst/>
            <a:ahLst/>
            <a:cxnLst/>
            <a:rect l="l" t="t" r="r" b="b"/>
            <a:pathLst>
              <a:path w="120000" h="120000" extrusionOk="0">
                <a:moveTo>
                  <a:pt x="94490" y="91015"/>
                </a:moveTo>
                <a:lnTo>
                  <a:pt x="94490" y="91015"/>
                </a:lnTo>
                <a:cubicBezTo>
                  <a:pt x="78351" y="83972"/>
                  <a:pt x="73926" y="79097"/>
                  <a:pt x="73926" y="67178"/>
                </a:cubicBezTo>
                <a:cubicBezTo>
                  <a:pt x="73926" y="62302"/>
                  <a:pt x="78351" y="64740"/>
                  <a:pt x="80694" y="52821"/>
                </a:cubicBezTo>
                <a:cubicBezTo>
                  <a:pt x="80694" y="47674"/>
                  <a:pt x="85379" y="52821"/>
                  <a:pt x="85379" y="40902"/>
                </a:cubicBezTo>
                <a:cubicBezTo>
                  <a:pt x="85379" y="35756"/>
                  <a:pt x="83036" y="35756"/>
                  <a:pt x="83036" y="35756"/>
                </a:cubicBezTo>
                <a:cubicBezTo>
                  <a:pt x="83036" y="35756"/>
                  <a:pt x="85379" y="28713"/>
                  <a:pt x="85379" y="23837"/>
                </a:cubicBezTo>
                <a:cubicBezTo>
                  <a:pt x="85379" y="16523"/>
                  <a:pt x="83036" y="0"/>
                  <a:pt x="59869" y="0"/>
                </a:cubicBezTo>
                <a:cubicBezTo>
                  <a:pt x="36702" y="0"/>
                  <a:pt x="34360" y="16523"/>
                  <a:pt x="34360" y="23837"/>
                </a:cubicBezTo>
                <a:cubicBezTo>
                  <a:pt x="34360" y="28713"/>
                  <a:pt x="36702" y="35756"/>
                  <a:pt x="36702" y="35756"/>
                </a:cubicBezTo>
                <a:cubicBezTo>
                  <a:pt x="36702" y="35756"/>
                  <a:pt x="34360" y="35756"/>
                  <a:pt x="34360" y="40902"/>
                </a:cubicBezTo>
                <a:cubicBezTo>
                  <a:pt x="34360" y="52821"/>
                  <a:pt x="39045" y="47674"/>
                  <a:pt x="39045" y="52821"/>
                </a:cubicBezTo>
                <a:cubicBezTo>
                  <a:pt x="41388" y="64740"/>
                  <a:pt x="46073" y="62302"/>
                  <a:pt x="46073" y="67178"/>
                </a:cubicBezTo>
                <a:cubicBezTo>
                  <a:pt x="46073" y="79097"/>
                  <a:pt x="41388" y="83972"/>
                  <a:pt x="25249" y="91015"/>
                </a:cubicBezTo>
                <a:cubicBezTo>
                  <a:pt x="9110" y="95891"/>
                  <a:pt x="0" y="102934"/>
                  <a:pt x="0" y="107810"/>
                </a:cubicBezTo>
                <a:cubicBezTo>
                  <a:pt x="0" y="110248"/>
                  <a:pt x="0" y="119729"/>
                  <a:pt x="0" y="119729"/>
                </a:cubicBezTo>
                <a:cubicBezTo>
                  <a:pt x="59869" y="119729"/>
                  <a:pt x="59869" y="119729"/>
                  <a:pt x="59869" y="119729"/>
                </a:cubicBezTo>
                <a:cubicBezTo>
                  <a:pt x="119739" y="119729"/>
                  <a:pt x="119739" y="119729"/>
                  <a:pt x="119739" y="119729"/>
                </a:cubicBezTo>
                <a:cubicBezTo>
                  <a:pt x="119739" y="119729"/>
                  <a:pt x="119739" y="110248"/>
                  <a:pt x="119739" y="107810"/>
                </a:cubicBezTo>
                <a:cubicBezTo>
                  <a:pt x="119739" y="102934"/>
                  <a:pt x="110629" y="95891"/>
                  <a:pt x="94490" y="9101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42" name="Google Shape;1442;p41"/>
          <p:cNvSpPr/>
          <p:nvPr/>
        </p:nvSpPr>
        <p:spPr>
          <a:xfrm>
            <a:off x="5551351" y="5272878"/>
            <a:ext cx="483331" cy="473992"/>
          </a:xfrm>
          <a:custGeom>
            <a:avLst/>
            <a:gdLst/>
            <a:ahLst/>
            <a:cxnLst/>
            <a:rect l="l" t="t" r="r" b="b"/>
            <a:pathLst>
              <a:path w="120000" h="120000" extrusionOk="0">
                <a:moveTo>
                  <a:pt x="60000" y="0"/>
                </a:moveTo>
                <a:lnTo>
                  <a:pt x="76756" y="44137"/>
                </a:lnTo>
                <a:lnTo>
                  <a:pt x="119729" y="44137"/>
                </a:lnTo>
                <a:lnTo>
                  <a:pt x="83783" y="70896"/>
                </a:lnTo>
                <a:lnTo>
                  <a:pt x="95675" y="119724"/>
                </a:lnTo>
                <a:lnTo>
                  <a:pt x="60000" y="90206"/>
                </a:lnTo>
                <a:lnTo>
                  <a:pt x="23783" y="119724"/>
                </a:lnTo>
                <a:lnTo>
                  <a:pt x="35945" y="70896"/>
                </a:lnTo>
                <a:lnTo>
                  <a:pt x="0" y="44137"/>
                </a:lnTo>
                <a:lnTo>
                  <a:pt x="43243" y="44137"/>
                </a:lnTo>
                <a:lnTo>
                  <a:pt x="60000" y="0"/>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43" name="Google Shape;1443;p41"/>
          <p:cNvSpPr/>
          <p:nvPr/>
        </p:nvSpPr>
        <p:spPr>
          <a:xfrm>
            <a:off x="8843316" y="5288361"/>
            <a:ext cx="578569" cy="463273"/>
          </a:xfrm>
          <a:custGeom>
            <a:avLst/>
            <a:gdLst/>
            <a:ahLst/>
            <a:cxnLst/>
            <a:rect l="l" t="t" r="r" b="b"/>
            <a:pathLst>
              <a:path w="120000" h="120000" extrusionOk="0">
                <a:moveTo>
                  <a:pt x="117782" y="2769"/>
                </a:moveTo>
                <a:lnTo>
                  <a:pt x="117782" y="2769"/>
                </a:lnTo>
                <a:cubicBezTo>
                  <a:pt x="91663" y="60000"/>
                  <a:pt x="91663" y="60000"/>
                  <a:pt x="91663" y="60000"/>
                </a:cubicBezTo>
                <a:cubicBezTo>
                  <a:pt x="89445" y="62769"/>
                  <a:pt x="87227" y="62769"/>
                  <a:pt x="85010" y="60000"/>
                </a:cubicBezTo>
                <a:cubicBezTo>
                  <a:pt x="71950" y="46153"/>
                  <a:pt x="71950" y="46153"/>
                  <a:pt x="71950" y="46153"/>
                </a:cubicBezTo>
                <a:cubicBezTo>
                  <a:pt x="69733" y="43384"/>
                  <a:pt x="69733" y="43384"/>
                  <a:pt x="67515" y="46153"/>
                </a:cubicBezTo>
                <a:cubicBezTo>
                  <a:pt x="47802" y="81846"/>
                  <a:pt x="47802" y="81846"/>
                  <a:pt x="47802" y="81846"/>
                </a:cubicBezTo>
                <a:cubicBezTo>
                  <a:pt x="47802" y="84615"/>
                  <a:pt x="45831" y="84615"/>
                  <a:pt x="43613" y="81846"/>
                </a:cubicBezTo>
                <a:cubicBezTo>
                  <a:pt x="34743" y="73538"/>
                  <a:pt x="34743" y="73538"/>
                  <a:pt x="34743" y="73538"/>
                </a:cubicBezTo>
                <a:cubicBezTo>
                  <a:pt x="32525" y="70769"/>
                  <a:pt x="30308" y="70769"/>
                  <a:pt x="30308" y="73538"/>
                </a:cubicBezTo>
                <a:cubicBezTo>
                  <a:pt x="1971" y="117230"/>
                  <a:pt x="1971" y="117230"/>
                  <a:pt x="1971" y="117230"/>
                </a:cubicBezTo>
                <a:cubicBezTo>
                  <a:pt x="0" y="119692"/>
                  <a:pt x="0" y="119692"/>
                  <a:pt x="1971" y="119692"/>
                </a:cubicBezTo>
                <a:cubicBezTo>
                  <a:pt x="119753" y="119692"/>
                  <a:pt x="119753" y="119692"/>
                  <a:pt x="119753" y="119692"/>
                </a:cubicBezTo>
                <a:cubicBezTo>
                  <a:pt x="119753" y="2769"/>
                  <a:pt x="119753" y="2769"/>
                  <a:pt x="119753" y="2769"/>
                </a:cubicBezTo>
                <a:cubicBezTo>
                  <a:pt x="119753" y="0"/>
                  <a:pt x="119753" y="0"/>
                  <a:pt x="117782" y="2769"/>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44" name="Google Shape;1444;p41"/>
          <p:cNvSpPr/>
          <p:nvPr/>
        </p:nvSpPr>
        <p:spPr>
          <a:xfrm>
            <a:off x="4645908" y="6163300"/>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lt1"/>
                </a:solidFill>
                <a:latin typeface="Roboto Light"/>
                <a:ea typeface="Roboto Light"/>
                <a:cs typeface="Roboto Light"/>
                <a:sym typeface="Roboto Light"/>
              </a:rPr>
              <a:t>Buying and selling a product lorem service.</a:t>
            </a:r>
            <a:endParaRPr sz="1500">
              <a:solidFill>
                <a:schemeClr val="lt1"/>
              </a:solidFill>
              <a:latin typeface="Roboto"/>
              <a:ea typeface="Roboto"/>
              <a:cs typeface="Roboto"/>
              <a:sym typeface="Roboto"/>
            </a:endParaRPr>
          </a:p>
        </p:txBody>
      </p:sp>
      <p:sp>
        <p:nvSpPr>
          <p:cNvPr id="1445" name="Google Shape;1445;p41"/>
          <p:cNvSpPr txBox="1"/>
          <p:nvPr/>
        </p:nvSpPr>
        <p:spPr>
          <a:xfrm>
            <a:off x="5025831" y="5848966"/>
            <a:ext cx="1540182"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a:solidFill>
                  <a:schemeClr val="lt1"/>
                </a:solidFill>
                <a:latin typeface="Roboto"/>
                <a:ea typeface="Roboto"/>
                <a:cs typeface="Roboto"/>
                <a:sym typeface="Roboto"/>
              </a:rPr>
              <a:t>PICTURES</a:t>
            </a:r>
            <a:endParaRPr/>
          </a:p>
        </p:txBody>
      </p:sp>
      <p:sp>
        <p:nvSpPr>
          <p:cNvPr id="1446" name="Google Shape;1446;p41"/>
          <p:cNvSpPr/>
          <p:nvPr/>
        </p:nvSpPr>
        <p:spPr>
          <a:xfrm>
            <a:off x="8038863" y="6163300"/>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lt1"/>
                </a:solidFill>
                <a:latin typeface="Roboto Light"/>
                <a:ea typeface="Roboto Light"/>
                <a:cs typeface="Roboto Light"/>
                <a:sym typeface="Roboto Light"/>
              </a:rPr>
              <a:t>Buying and selling a product lorem service.</a:t>
            </a:r>
            <a:endParaRPr sz="1500">
              <a:solidFill>
                <a:schemeClr val="lt1"/>
              </a:solidFill>
              <a:latin typeface="Roboto"/>
              <a:ea typeface="Roboto"/>
              <a:cs typeface="Roboto"/>
              <a:sym typeface="Roboto"/>
            </a:endParaRPr>
          </a:p>
        </p:txBody>
      </p:sp>
      <p:sp>
        <p:nvSpPr>
          <p:cNvPr id="1447" name="Google Shape;1447;p41"/>
          <p:cNvSpPr txBox="1"/>
          <p:nvPr/>
        </p:nvSpPr>
        <p:spPr>
          <a:xfrm>
            <a:off x="8418786" y="5848966"/>
            <a:ext cx="1540182"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a:solidFill>
                  <a:schemeClr val="lt1"/>
                </a:solidFill>
                <a:latin typeface="Roboto"/>
                <a:ea typeface="Roboto"/>
                <a:cs typeface="Roboto"/>
                <a:sym typeface="Roboto"/>
              </a:rPr>
              <a:t>PICTURES</a:t>
            </a:r>
            <a:endParaRPr/>
          </a:p>
        </p:txBody>
      </p:sp>
      <p:sp>
        <p:nvSpPr>
          <p:cNvPr id="1448" name="Google Shape;1448;p41"/>
          <p:cNvSpPr/>
          <p:nvPr/>
        </p:nvSpPr>
        <p:spPr>
          <a:xfrm>
            <a:off x="1277729" y="6163300"/>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lt1"/>
                </a:solidFill>
                <a:latin typeface="Roboto Light"/>
                <a:ea typeface="Roboto Light"/>
                <a:cs typeface="Roboto Light"/>
                <a:sym typeface="Roboto Light"/>
              </a:rPr>
              <a:t>Buying and selling a product lorem service.</a:t>
            </a:r>
            <a:endParaRPr sz="1500">
              <a:solidFill>
                <a:schemeClr val="lt1"/>
              </a:solidFill>
              <a:latin typeface="Roboto"/>
              <a:ea typeface="Roboto"/>
              <a:cs typeface="Roboto"/>
              <a:sym typeface="Roboto"/>
            </a:endParaRPr>
          </a:p>
        </p:txBody>
      </p:sp>
      <p:sp>
        <p:nvSpPr>
          <p:cNvPr id="1449" name="Google Shape;1449;p41"/>
          <p:cNvSpPr txBox="1"/>
          <p:nvPr/>
        </p:nvSpPr>
        <p:spPr>
          <a:xfrm>
            <a:off x="1657652" y="5848966"/>
            <a:ext cx="1540182"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a:solidFill>
                  <a:schemeClr val="lt1"/>
                </a:solidFill>
                <a:latin typeface="Roboto"/>
                <a:ea typeface="Roboto"/>
                <a:cs typeface="Roboto"/>
                <a:sym typeface="Roboto"/>
              </a:rPr>
              <a:t>PICTURES</a:t>
            </a:r>
            <a:endParaRPr/>
          </a:p>
        </p:txBody>
      </p:sp>
      <p:sp>
        <p:nvSpPr>
          <p:cNvPr id="1450" name="Google Shape;1450;p41"/>
          <p:cNvSpPr/>
          <p:nvPr/>
        </p:nvSpPr>
        <p:spPr>
          <a:xfrm>
            <a:off x="15462256" y="5215667"/>
            <a:ext cx="483331" cy="483520"/>
          </a:xfrm>
          <a:custGeom>
            <a:avLst/>
            <a:gdLst/>
            <a:ahLst/>
            <a:cxnLst/>
            <a:rect l="l" t="t" r="r" b="b"/>
            <a:pathLst>
              <a:path w="120000" h="120000" extrusionOk="0">
                <a:moveTo>
                  <a:pt x="18918" y="107865"/>
                </a:moveTo>
                <a:lnTo>
                  <a:pt x="18918" y="107865"/>
                </a:lnTo>
                <a:cubicBezTo>
                  <a:pt x="18918" y="114876"/>
                  <a:pt x="26486" y="119730"/>
                  <a:pt x="33513" y="119730"/>
                </a:cubicBezTo>
                <a:cubicBezTo>
                  <a:pt x="40810" y="119730"/>
                  <a:pt x="45405" y="114876"/>
                  <a:pt x="45405" y="107865"/>
                </a:cubicBezTo>
                <a:cubicBezTo>
                  <a:pt x="45405" y="100584"/>
                  <a:pt x="40810" y="93303"/>
                  <a:pt x="33513" y="93303"/>
                </a:cubicBezTo>
                <a:cubicBezTo>
                  <a:pt x="26486" y="93303"/>
                  <a:pt x="18918" y="100584"/>
                  <a:pt x="18918" y="107865"/>
                </a:cubicBezTo>
                <a:close/>
                <a:moveTo>
                  <a:pt x="86216" y="107865"/>
                </a:moveTo>
                <a:lnTo>
                  <a:pt x="86216" y="107865"/>
                </a:lnTo>
                <a:cubicBezTo>
                  <a:pt x="86216" y="114876"/>
                  <a:pt x="93243" y="119730"/>
                  <a:pt x="100540" y="119730"/>
                </a:cubicBezTo>
                <a:cubicBezTo>
                  <a:pt x="107837" y="119730"/>
                  <a:pt x="112702" y="114876"/>
                  <a:pt x="112702" y="107865"/>
                </a:cubicBezTo>
                <a:cubicBezTo>
                  <a:pt x="112702" y="100584"/>
                  <a:pt x="107837" y="93303"/>
                  <a:pt x="100540" y="93303"/>
                </a:cubicBezTo>
                <a:cubicBezTo>
                  <a:pt x="93243" y="93303"/>
                  <a:pt x="86216" y="100584"/>
                  <a:pt x="86216" y="107865"/>
                </a:cubicBezTo>
                <a:close/>
                <a:moveTo>
                  <a:pt x="42972" y="76584"/>
                </a:moveTo>
                <a:lnTo>
                  <a:pt x="42972" y="76584"/>
                </a:lnTo>
                <a:cubicBezTo>
                  <a:pt x="117297" y="55011"/>
                  <a:pt x="117297" y="55011"/>
                  <a:pt x="117297" y="55011"/>
                </a:cubicBezTo>
                <a:cubicBezTo>
                  <a:pt x="119729" y="55011"/>
                  <a:pt x="119729" y="52584"/>
                  <a:pt x="119729" y="50426"/>
                </a:cubicBezTo>
                <a:cubicBezTo>
                  <a:pt x="119729" y="14561"/>
                  <a:pt x="119729" y="14561"/>
                  <a:pt x="119729" y="14561"/>
                </a:cubicBezTo>
                <a:cubicBezTo>
                  <a:pt x="26486" y="14561"/>
                  <a:pt x="26486" y="14561"/>
                  <a:pt x="26486" y="14561"/>
                </a:cubicBezTo>
                <a:cubicBezTo>
                  <a:pt x="26486" y="2696"/>
                  <a:pt x="26486" y="2696"/>
                  <a:pt x="26486" y="2696"/>
                </a:cubicBezTo>
                <a:lnTo>
                  <a:pt x="24054" y="0"/>
                </a:lnTo>
                <a:cubicBezTo>
                  <a:pt x="2432" y="0"/>
                  <a:pt x="2432" y="0"/>
                  <a:pt x="2432" y="0"/>
                </a:cubicBezTo>
                <a:cubicBezTo>
                  <a:pt x="0" y="0"/>
                  <a:pt x="0" y="2696"/>
                  <a:pt x="0" y="2696"/>
                </a:cubicBezTo>
                <a:cubicBezTo>
                  <a:pt x="0" y="14561"/>
                  <a:pt x="0" y="14561"/>
                  <a:pt x="0" y="14561"/>
                </a:cubicBezTo>
                <a:cubicBezTo>
                  <a:pt x="12162" y="14561"/>
                  <a:pt x="12162" y="14561"/>
                  <a:pt x="12162" y="14561"/>
                </a:cubicBezTo>
                <a:cubicBezTo>
                  <a:pt x="26486" y="74157"/>
                  <a:pt x="26486" y="74157"/>
                  <a:pt x="26486" y="74157"/>
                </a:cubicBezTo>
                <a:cubicBezTo>
                  <a:pt x="26486" y="81438"/>
                  <a:pt x="26486" y="81438"/>
                  <a:pt x="26486" y="81438"/>
                </a:cubicBezTo>
                <a:cubicBezTo>
                  <a:pt x="26486" y="91146"/>
                  <a:pt x="26486" y="91146"/>
                  <a:pt x="26486" y="91146"/>
                </a:cubicBezTo>
                <a:cubicBezTo>
                  <a:pt x="26486" y="93303"/>
                  <a:pt x="28648" y="93303"/>
                  <a:pt x="28648" y="93303"/>
                </a:cubicBezTo>
                <a:cubicBezTo>
                  <a:pt x="33513" y="93303"/>
                  <a:pt x="33513" y="93303"/>
                  <a:pt x="33513" y="93303"/>
                </a:cubicBezTo>
                <a:cubicBezTo>
                  <a:pt x="100540" y="93303"/>
                  <a:pt x="100540" y="93303"/>
                  <a:pt x="100540" y="93303"/>
                </a:cubicBezTo>
                <a:cubicBezTo>
                  <a:pt x="117297" y="93303"/>
                  <a:pt x="117297" y="93303"/>
                  <a:pt x="117297" y="93303"/>
                </a:cubicBezTo>
                <a:cubicBezTo>
                  <a:pt x="119729" y="93303"/>
                  <a:pt x="119729" y="93303"/>
                  <a:pt x="119729" y="91146"/>
                </a:cubicBezTo>
                <a:cubicBezTo>
                  <a:pt x="119729" y="81438"/>
                  <a:pt x="119729" y="81438"/>
                  <a:pt x="119729" y="81438"/>
                </a:cubicBezTo>
                <a:cubicBezTo>
                  <a:pt x="45405" y="81438"/>
                  <a:pt x="45405" y="81438"/>
                  <a:pt x="45405" y="81438"/>
                </a:cubicBezTo>
                <a:cubicBezTo>
                  <a:pt x="35945" y="81438"/>
                  <a:pt x="35945" y="76584"/>
                  <a:pt x="42972" y="765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51" name="Google Shape;1451;p41"/>
          <p:cNvSpPr/>
          <p:nvPr/>
        </p:nvSpPr>
        <p:spPr>
          <a:xfrm>
            <a:off x="12212893" y="5240677"/>
            <a:ext cx="594045" cy="458510"/>
          </a:xfrm>
          <a:custGeom>
            <a:avLst/>
            <a:gdLst/>
            <a:ahLst/>
            <a:cxnLst/>
            <a:rect l="l" t="t" r="r" b="b"/>
            <a:pathLst>
              <a:path w="120000" h="120000" extrusionOk="0">
                <a:moveTo>
                  <a:pt x="19315" y="77905"/>
                </a:moveTo>
                <a:lnTo>
                  <a:pt x="19315" y="77905"/>
                </a:lnTo>
                <a:cubicBezTo>
                  <a:pt x="23420" y="92041"/>
                  <a:pt x="25593" y="97696"/>
                  <a:pt x="38390" y="103036"/>
                </a:cubicBezTo>
                <a:cubicBezTo>
                  <a:pt x="49014" y="111518"/>
                  <a:pt x="55533" y="119685"/>
                  <a:pt x="59879" y="119685"/>
                </a:cubicBezTo>
                <a:cubicBezTo>
                  <a:pt x="64225" y="119685"/>
                  <a:pt x="70744" y="111518"/>
                  <a:pt x="81368" y="105863"/>
                </a:cubicBezTo>
                <a:cubicBezTo>
                  <a:pt x="94164" y="97696"/>
                  <a:pt x="89818" y="97696"/>
                  <a:pt x="94164" y="81047"/>
                </a:cubicBezTo>
                <a:cubicBezTo>
                  <a:pt x="59879" y="103036"/>
                  <a:pt x="59879" y="103036"/>
                  <a:pt x="59879" y="103036"/>
                </a:cubicBezTo>
                <a:lnTo>
                  <a:pt x="19315" y="77905"/>
                </a:lnTo>
                <a:close/>
                <a:moveTo>
                  <a:pt x="117585" y="38952"/>
                </a:moveTo>
                <a:lnTo>
                  <a:pt x="117585" y="38952"/>
                </a:lnTo>
                <a:cubicBezTo>
                  <a:pt x="66156" y="2827"/>
                  <a:pt x="66156" y="2827"/>
                  <a:pt x="66156" y="2827"/>
                </a:cubicBezTo>
                <a:cubicBezTo>
                  <a:pt x="64225" y="0"/>
                  <a:pt x="57706" y="0"/>
                  <a:pt x="53360" y="2827"/>
                </a:cubicBezTo>
                <a:cubicBezTo>
                  <a:pt x="2173" y="38952"/>
                  <a:pt x="2173" y="38952"/>
                  <a:pt x="2173" y="38952"/>
                </a:cubicBezTo>
                <a:cubicBezTo>
                  <a:pt x="0" y="41780"/>
                  <a:pt x="0" y="44607"/>
                  <a:pt x="2173" y="50261"/>
                </a:cubicBezTo>
                <a:cubicBezTo>
                  <a:pt x="53360" y="86387"/>
                  <a:pt x="53360" y="86387"/>
                  <a:pt x="53360" y="86387"/>
                </a:cubicBezTo>
                <a:cubicBezTo>
                  <a:pt x="57706" y="89214"/>
                  <a:pt x="64225" y="89214"/>
                  <a:pt x="66156" y="86387"/>
                </a:cubicBezTo>
                <a:cubicBezTo>
                  <a:pt x="98511" y="61256"/>
                  <a:pt x="98511" y="61256"/>
                  <a:pt x="98511" y="61256"/>
                </a:cubicBezTo>
                <a:cubicBezTo>
                  <a:pt x="64225" y="50261"/>
                  <a:pt x="64225" y="50261"/>
                  <a:pt x="64225" y="50261"/>
                </a:cubicBezTo>
                <a:cubicBezTo>
                  <a:pt x="62052" y="50261"/>
                  <a:pt x="62052" y="52774"/>
                  <a:pt x="59879" y="52774"/>
                </a:cubicBezTo>
                <a:cubicBezTo>
                  <a:pt x="53360" y="52774"/>
                  <a:pt x="49014" y="47434"/>
                  <a:pt x="49014" y="41780"/>
                </a:cubicBezTo>
                <a:cubicBezTo>
                  <a:pt x="49014" y="38952"/>
                  <a:pt x="53360" y="33612"/>
                  <a:pt x="59879" y="33612"/>
                </a:cubicBezTo>
                <a:cubicBezTo>
                  <a:pt x="64225" y="33612"/>
                  <a:pt x="68571" y="36125"/>
                  <a:pt x="70744" y="38952"/>
                </a:cubicBezTo>
                <a:cubicBezTo>
                  <a:pt x="106961" y="55602"/>
                  <a:pt x="106961" y="55602"/>
                  <a:pt x="106961" y="55602"/>
                </a:cubicBezTo>
                <a:cubicBezTo>
                  <a:pt x="117585" y="50261"/>
                  <a:pt x="117585" y="50261"/>
                  <a:pt x="117585" y="50261"/>
                </a:cubicBezTo>
                <a:cubicBezTo>
                  <a:pt x="119758" y="44607"/>
                  <a:pt x="119758" y="41780"/>
                  <a:pt x="117585" y="38952"/>
                </a:cubicBezTo>
                <a:close/>
                <a:moveTo>
                  <a:pt x="102615" y="108691"/>
                </a:moveTo>
                <a:lnTo>
                  <a:pt x="102615" y="108691"/>
                </a:lnTo>
                <a:cubicBezTo>
                  <a:pt x="100442" y="111518"/>
                  <a:pt x="109134" y="114345"/>
                  <a:pt x="111307" y="105863"/>
                </a:cubicBezTo>
                <a:cubicBezTo>
                  <a:pt x="113239" y="66910"/>
                  <a:pt x="106961" y="55602"/>
                  <a:pt x="106961" y="55602"/>
                </a:cubicBezTo>
                <a:cubicBezTo>
                  <a:pt x="98511" y="61256"/>
                  <a:pt x="98511" y="61256"/>
                  <a:pt x="98511" y="61256"/>
                </a:cubicBezTo>
                <a:cubicBezTo>
                  <a:pt x="98511" y="61256"/>
                  <a:pt x="106961" y="69738"/>
                  <a:pt x="102615" y="1086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52" name="Google Shape;1452;p41"/>
          <p:cNvSpPr/>
          <p:nvPr/>
        </p:nvSpPr>
        <p:spPr>
          <a:xfrm>
            <a:off x="14581134" y="6138948"/>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lt1"/>
                </a:solidFill>
                <a:latin typeface="Roboto Light"/>
                <a:ea typeface="Roboto Light"/>
                <a:cs typeface="Roboto Light"/>
                <a:sym typeface="Roboto Light"/>
              </a:rPr>
              <a:t>Buying and selling a product lorem service.</a:t>
            </a:r>
            <a:endParaRPr sz="1500">
              <a:solidFill>
                <a:schemeClr val="lt1"/>
              </a:solidFill>
              <a:latin typeface="Roboto"/>
              <a:ea typeface="Roboto"/>
              <a:cs typeface="Roboto"/>
              <a:sym typeface="Roboto"/>
            </a:endParaRPr>
          </a:p>
        </p:txBody>
      </p:sp>
      <p:sp>
        <p:nvSpPr>
          <p:cNvPr id="1453" name="Google Shape;1453;p41"/>
          <p:cNvSpPr txBox="1"/>
          <p:nvPr/>
        </p:nvSpPr>
        <p:spPr>
          <a:xfrm>
            <a:off x="14961058" y="5824615"/>
            <a:ext cx="1540182"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a:solidFill>
                  <a:schemeClr val="lt1"/>
                </a:solidFill>
                <a:latin typeface="Roboto"/>
                <a:ea typeface="Roboto"/>
                <a:cs typeface="Roboto"/>
                <a:sym typeface="Roboto"/>
              </a:rPr>
              <a:t>PICTURES</a:t>
            </a:r>
            <a:endParaRPr/>
          </a:p>
        </p:txBody>
      </p:sp>
      <p:sp>
        <p:nvSpPr>
          <p:cNvPr id="1454" name="Google Shape;1454;p41"/>
          <p:cNvSpPr/>
          <p:nvPr/>
        </p:nvSpPr>
        <p:spPr>
          <a:xfrm>
            <a:off x="11343668" y="6138948"/>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lt1"/>
                </a:solidFill>
                <a:latin typeface="Roboto Light"/>
                <a:ea typeface="Roboto Light"/>
                <a:cs typeface="Roboto Light"/>
                <a:sym typeface="Roboto Light"/>
              </a:rPr>
              <a:t>Buying and selling a product lorem service.</a:t>
            </a:r>
            <a:endParaRPr sz="1500">
              <a:solidFill>
                <a:schemeClr val="lt1"/>
              </a:solidFill>
              <a:latin typeface="Roboto"/>
              <a:ea typeface="Roboto"/>
              <a:cs typeface="Roboto"/>
              <a:sym typeface="Roboto"/>
            </a:endParaRPr>
          </a:p>
        </p:txBody>
      </p:sp>
      <p:sp>
        <p:nvSpPr>
          <p:cNvPr id="1455" name="Google Shape;1455;p41"/>
          <p:cNvSpPr txBox="1"/>
          <p:nvPr/>
        </p:nvSpPr>
        <p:spPr>
          <a:xfrm>
            <a:off x="11723591" y="5824615"/>
            <a:ext cx="1540182"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a:solidFill>
                  <a:schemeClr val="lt1"/>
                </a:solidFill>
                <a:latin typeface="Roboto"/>
                <a:ea typeface="Roboto"/>
                <a:cs typeface="Roboto"/>
                <a:sym typeface="Roboto"/>
              </a:rPr>
              <a:t>PICTURES</a:t>
            </a:r>
            <a:endParaRPr/>
          </a:p>
        </p:txBody>
      </p:sp>
      <p:sp>
        <p:nvSpPr>
          <p:cNvPr id="1456" name="Google Shape;1456;p41"/>
          <p:cNvSpPr/>
          <p:nvPr/>
        </p:nvSpPr>
        <p:spPr>
          <a:xfrm>
            <a:off x="4365034" y="1863674"/>
            <a:ext cx="9559797"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CREATIVE TABLES FEATURES</a:t>
            </a:r>
            <a:endParaRPr sz="8000">
              <a:solidFill>
                <a:schemeClr val="dk2"/>
              </a:solidFill>
              <a:latin typeface="Arial"/>
              <a:ea typeface="Arial"/>
              <a:cs typeface="Arial"/>
              <a:sym typeface="Arial"/>
            </a:endParaRPr>
          </a:p>
        </p:txBody>
      </p:sp>
      <p:sp>
        <p:nvSpPr>
          <p:cNvPr id="1457" name="Google Shape;1457;p41"/>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434"/>
                                        </p:tgtEl>
                                        <p:attrNameLst>
                                          <p:attrName>style.visibility</p:attrName>
                                        </p:attrNameLst>
                                      </p:cBhvr>
                                      <p:to>
                                        <p:strVal val="visible"/>
                                      </p:to>
                                    </p:set>
                                    <p:anim calcmode="lin" valueType="num">
                                      <p:cBhvr additive="base">
                                        <p:cTn id="7" dur="500"/>
                                        <p:tgtEl>
                                          <p:spTgt spid="1434"/>
                                        </p:tgtEl>
                                        <p:attrNameLst>
                                          <p:attrName>ppt_w</p:attrName>
                                        </p:attrNameLst>
                                      </p:cBhvr>
                                      <p:tavLst>
                                        <p:tav tm="0">
                                          <p:val>
                                            <p:strVal val="0"/>
                                          </p:val>
                                        </p:tav>
                                        <p:tav tm="100000">
                                          <p:val>
                                            <p:strVal val="#ppt_w"/>
                                          </p:val>
                                        </p:tav>
                                      </p:tavLst>
                                    </p:anim>
                                    <p:anim calcmode="lin" valueType="num">
                                      <p:cBhvr additive="base">
                                        <p:cTn id="8" dur="500"/>
                                        <p:tgtEl>
                                          <p:spTgt spid="1434"/>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35"/>
                                        </p:tgtEl>
                                        <p:attrNameLst>
                                          <p:attrName>style.visibility</p:attrName>
                                        </p:attrNameLst>
                                      </p:cBhvr>
                                      <p:to>
                                        <p:strVal val="visible"/>
                                      </p:to>
                                    </p:set>
                                    <p:anim calcmode="lin" valueType="num">
                                      <p:cBhvr additive="base">
                                        <p:cTn id="11" dur="500"/>
                                        <p:tgtEl>
                                          <p:spTgt spid="1435"/>
                                        </p:tgtEl>
                                        <p:attrNameLst>
                                          <p:attrName>ppt_w</p:attrName>
                                        </p:attrNameLst>
                                      </p:cBhvr>
                                      <p:tavLst>
                                        <p:tav tm="0">
                                          <p:val>
                                            <p:strVal val="0"/>
                                          </p:val>
                                        </p:tav>
                                        <p:tav tm="100000">
                                          <p:val>
                                            <p:strVal val="#ppt_w"/>
                                          </p:val>
                                        </p:tav>
                                      </p:tavLst>
                                    </p:anim>
                                    <p:anim calcmode="lin" valueType="num">
                                      <p:cBhvr additive="base">
                                        <p:cTn id="12" dur="500"/>
                                        <p:tgtEl>
                                          <p:spTgt spid="1435"/>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436"/>
                                        </p:tgtEl>
                                        <p:attrNameLst>
                                          <p:attrName>style.visibility</p:attrName>
                                        </p:attrNameLst>
                                      </p:cBhvr>
                                      <p:to>
                                        <p:strVal val="visible"/>
                                      </p:to>
                                    </p:set>
                                    <p:anim calcmode="lin" valueType="num">
                                      <p:cBhvr additive="base">
                                        <p:cTn id="15" dur="500"/>
                                        <p:tgtEl>
                                          <p:spTgt spid="1436"/>
                                        </p:tgtEl>
                                        <p:attrNameLst>
                                          <p:attrName>ppt_w</p:attrName>
                                        </p:attrNameLst>
                                      </p:cBhvr>
                                      <p:tavLst>
                                        <p:tav tm="0">
                                          <p:val>
                                            <p:strVal val="0"/>
                                          </p:val>
                                        </p:tav>
                                        <p:tav tm="100000">
                                          <p:val>
                                            <p:strVal val="#ppt_w"/>
                                          </p:val>
                                        </p:tav>
                                      </p:tavLst>
                                    </p:anim>
                                    <p:anim calcmode="lin" valueType="num">
                                      <p:cBhvr additive="base">
                                        <p:cTn id="16" dur="500"/>
                                        <p:tgtEl>
                                          <p:spTgt spid="1436"/>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437"/>
                                        </p:tgtEl>
                                        <p:attrNameLst>
                                          <p:attrName>style.visibility</p:attrName>
                                        </p:attrNameLst>
                                      </p:cBhvr>
                                      <p:to>
                                        <p:strVal val="visible"/>
                                      </p:to>
                                    </p:set>
                                    <p:anim calcmode="lin" valueType="num">
                                      <p:cBhvr additive="base">
                                        <p:cTn id="19" dur="500"/>
                                        <p:tgtEl>
                                          <p:spTgt spid="1437"/>
                                        </p:tgtEl>
                                        <p:attrNameLst>
                                          <p:attrName>ppt_w</p:attrName>
                                        </p:attrNameLst>
                                      </p:cBhvr>
                                      <p:tavLst>
                                        <p:tav tm="0">
                                          <p:val>
                                            <p:strVal val="0"/>
                                          </p:val>
                                        </p:tav>
                                        <p:tav tm="100000">
                                          <p:val>
                                            <p:strVal val="#ppt_w"/>
                                          </p:val>
                                        </p:tav>
                                      </p:tavLst>
                                    </p:anim>
                                    <p:anim calcmode="lin" valueType="num">
                                      <p:cBhvr additive="base">
                                        <p:cTn id="20" dur="500"/>
                                        <p:tgtEl>
                                          <p:spTgt spid="1437"/>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438"/>
                                        </p:tgtEl>
                                        <p:attrNameLst>
                                          <p:attrName>style.visibility</p:attrName>
                                        </p:attrNameLst>
                                      </p:cBhvr>
                                      <p:to>
                                        <p:strVal val="visible"/>
                                      </p:to>
                                    </p:set>
                                    <p:anim calcmode="lin" valueType="num">
                                      <p:cBhvr additive="base">
                                        <p:cTn id="23" dur="500"/>
                                        <p:tgtEl>
                                          <p:spTgt spid="1438"/>
                                        </p:tgtEl>
                                        <p:attrNameLst>
                                          <p:attrName>ppt_w</p:attrName>
                                        </p:attrNameLst>
                                      </p:cBhvr>
                                      <p:tavLst>
                                        <p:tav tm="0">
                                          <p:val>
                                            <p:strVal val="0"/>
                                          </p:val>
                                        </p:tav>
                                        <p:tav tm="100000">
                                          <p:val>
                                            <p:strVal val="#ppt_w"/>
                                          </p:val>
                                        </p:tav>
                                      </p:tavLst>
                                    </p:anim>
                                    <p:anim calcmode="lin" valueType="num">
                                      <p:cBhvr additive="base">
                                        <p:cTn id="24" dur="500"/>
                                        <p:tgtEl>
                                          <p:spTgt spid="1438"/>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439"/>
                                        </p:tgtEl>
                                        <p:attrNameLst>
                                          <p:attrName>style.visibility</p:attrName>
                                        </p:attrNameLst>
                                      </p:cBhvr>
                                      <p:to>
                                        <p:strVal val="visible"/>
                                      </p:to>
                                    </p:set>
                                    <p:anim calcmode="lin" valueType="num">
                                      <p:cBhvr additive="base">
                                        <p:cTn id="27" dur="500"/>
                                        <p:tgtEl>
                                          <p:spTgt spid="1439"/>
                                        </p:tgtEl>
                                        <p:attrNameLst>
                                          <p:attrName>ppt_w</p:attrName>
                                        </p:attrNameLst>
                                      </p:cBhvr>
                                      <p:tavLst>
                                        <p:tav tm="0">
                                          <p:val>
                                            <p:strVal val="0"/>
                                          </p:val>
                                        </p:tav>
                                        <p:tav tm="100000">
                                          <p:val>
                                            <p:strVal val="#ppt_w"/>
                                          </p:val>
                                        </p:tav>
                                      </p:tavLst>
                                    </p:anim>
                                    <p:anim calcmode="lin" valueType="num">
                                      <p:cBhvr additive="base">
                                        <p:cTn id="28" dur="500"/>
                                        <p:tgtEl>
                                          <p:spTgt spid="1439"/>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440"/>
                                        </p:tgtEl>
                                        <p:attrNameLst>
                                          <p:attrName>style.visibility</p:attrName>
                                        </p:attrNameLst>
                                      </p:cBhvr>
                                      <p:to>
                                        <p:strVal val="visible"/>
                                      </p:to>
                                    </p:set>
                                    <p:anim calcmode="lin" valueType="num">
                                      <p:cBhvr additive="base">
                                        <p:cTn id="31" dur="500"/>
                                        <p:tgtEl>
                                          <p:spTgt spid="1440"/>
                                        </p:tgtEl>
                                        <p:attrNameLst>
                                          <p:attrName>ppt_w</p:attrName>
                                        </p:attrNameLst>
                                      </p:cBhvr>
                                      <p:tavLst>
                                        <p:tav tm="0">
                                          <p:val>
                                            <p:strVal val="0"/>
                                          </p:val>
                                        </p:tav>
                                        <p:tav tm="100000">
                                          <p:val>
                                            <p:strVal val="#ppt_w"/>
                                          </p:val>
                                        </p:tav>
                                      </p:tavLst>
                                    </p:anim>
                                    <p:anim calcmode="lin" valueType="num">
                                      <p:cBhvr additive="base">
                                        <p:cTn id="32" dur="500"/>
                                        <p:tgtEl>
                                          <p:spTgt spid="1440"/>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441"/>
                                        </p:tgtEl>
                                        <p:attrNameLst>
                                          <p:attrName>style.visibility</p:attrName>
                                        </p:attrNameLst>
                                      </p:cBhvr>
                                      <p:to>
                                        <p:strVal val="visible"/>
                                      </p:to>
                                    </p:set>
                                    <p:anim calcmode="lin" valueType="num">
                                      <p:cBhvr additive="base">
                                        <p:cTn id="35" dur="500"/>
                                        <p:tgtEl>
                                          <p:spTgt spid="1441"/>
                                        </p:tgtEl>
                                        <p:attrNameLst>
                                          <p:attrName>ppt_w</p:attrName>
                                        </p:attrNameLst>
                                      </p:cBhvr>
                                      <p:tavLst>
                                        <p:tav tm="0">
                                          <p:val>
                                            <p:strVal val="0"/>
                                          </p:val>
                                        </p:tav>
                                        <p:tav tm="100000">
                                          <p:val>
                                            <p:strVal val="#ppt_w"/>
                                          </p:val>
                                        </p:tav>
                                      </p:tavLst>
                                    </p:anim>
                                    <p:anim calcmode="lin" valueType="num">
                                      <p:cBhvr additive="base">
                                        <p:cTn id="36" dur="500"/>
                                        <p:tgtEl>
                                          <p:spTgt spid="1441"/>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442"/>
                                        </p:tgtEl>
                                        <p:attrNameLst>
                                          <p:attrName>style.visibility</p:attrName>
                                        </p:attrNameLst>
                                      </p:cBhvr>
                                      <p:to>
                                        <p:strVal val="visible"/>
                                      </p:to>
                                    </p:set>
                                    <p:anim calcmode="lin" valueType="num">
                                      <p:cBhvr additive="base">
                                        <p:cTn id="39" dur="500"/>
                                        <p:tgtEl>
                                          <p:spTgt spid="1442"/>
                                        </p:tgtEl>
                                        <p:attrNameLst>
                                          <p:attrName>ppt_w</p:attrName>
                                        </p:attrNameLst>
                                      </p:cBhvr>
                                      <p:tavLst>
                                        <p:tav tm="0">
                                          <p:val>
                                            <p:strVal val="0"/>
                                          </p:val>
                                        </p:tav>
                                        <p:tav tm="100000">
                                          <p:val>
                                            <p:strVal val="#ppt_w"/>
                                          </p:val>
                                        </p:tav>
                                      </p:tavLst>
                                    </p:anim>
                                    <p:anim calcmode="lin" valueType="num">
                                      <p:cBhvr additive="base">
                                        <p:cTn id="40" dur="500"/>
                                        <p:tgtEl>
                                          <p:spTgt spid="1442"/>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443"/>
                                        </p:tgtEl>
                                        <p:attrNameLst>
                                          <p:attrName>style.visibility</p:attrName>
                                        </p:attrNameLst>
                                      </p:cBhvr>
                                      <p:to>
                                        <p:strVal val="visible"/>
                                      </p:to>
                                    </p:set>
                                    <p:anim calcmode="lin" valueType="num">
                                      <p:cBhvr additive="base">
                                        <p:cTn id="43" dur="500"/>
                                        <p:tgtEl>
                                          <p:spTgt spid="1443"/>
                                        </p:tgtEl>
                                        <p:attrNameLst>
                                          <p:attrName>ppt_w</p:attrName>
                                        </p:attrNameLst>
                                      </p:cBhvr>
                                      <p:tavLst>
                                        <p:tav tm="0">
                                          <p:val>
                                            <p:strVal val="0"/>
                                          </p:val>
                                        </p:tav>
                                        <p:tav tm="100000">
                                          <p:val>
                                            <p:strVal val="#ppt_w"/>
                                          </p:val>
                                        </p:tav>
                                      </p:tavLst>
                                    </p:anim>
                                    <p:anim calcmode="lin" valueType="num">
                                      <p:cBhvr additive="base">
                                        <p:cTn id="44" dur="500"/>
                                        <p:tgtEl>
                                          <p:spTgt spid="1443"/>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444"/>
                                        </p:tgtEl>
                                        <p:attrNameLst>
                                          <p:attrName>style.visibility</p:attrName>
                                        </p:attrNameLst>
                                      </p:cBhvr>
                                      <p:to>
                                        <p:strVal val="visible"/>
                                      </p:to>
                                    </p:set>
                                    <p:anim calcmode="lin" valueType="num">
                                      <p:cBhvr additive="base">
                                        <p:cTn id="47" dur="500"/>
                                        <p:tgtEl>
                                          <p:spTgt spid="1444"/>
                                        </p:tgtEl>
                                        <p:attrNameLst>
                                          <p:attrName>ppt_w</p:attrName>
                                        </p:attrNameLst>
                                      </p:cBhvr>
                                      <p:tavLst>
                                        <p:tav tm="0">
                                          <p:val>
                                            <p:strVal val="0"/>
                                          </p:val>
                                        </p:tav>
                                        <p:tav tm="100000">
                                          <p:val>
                                            <p:strVal val="#ppt_w"/>
                                          </p:val>
                                        </p:tav>
                                      </p:tavLst>
                                    </p:anim>
                                    <p:anim calcmode="lin" valueType="num">
                                      <p:cBhvr additive="base">
                                        <p:cTn id="48" dur="500"/>
                                        <p:tgtEl>
                                          <p:spTgt spid="1444"/>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445"/>
                                        </p:tgtEl>
                                        <p:attrNameLst>
                                          <p:attrName>style.visibility</p:attrName>
                                        </p:attrNameLst>
                                      </p:cBhvr>
                                      <p:to>
                                        <p:strVal val="visible"/>
                                      </p:to>
                                    </p:set>
                                    <p:anim calcmode="lin" valueType="num">
                                      <p:cBhvr additive="base">
                                        <p:cTn id="51" dur="500"/>
                                        <p:tgtEl>
                                          <p:spTgt spid="1445"/>
                                        </p:tgtEl>
                                        <p:attrNameLst>
                                          <p:attrName>ppt_w</p:attrName>
                                        </p:attrNameLst>
                                      </p:cBhvr>
                                      <p:tavLst>
                                        <p:tav tm="0">
                                          <p:val>
                                            <p:strVal val="0"/>
                                          </p:val>
                                        </p:tav>
                                        <p:tav tm="100000">
                                          <p:val>
                                            <p:strVal val="#ppt_w"/>
                                          </p:val>
                                        </p:tav>
                                      </p:tavLst>
                                    </p:anim>
                                    <p:anim calcmode="lin" valueType="num">
                                      <p:cBhvr additive="base">
                                        <p:cTn id="52" dur="500"/>
                                        <p:tgtEl>
                                          <p:spTgt spid="1445"/>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446"/>
                                        </p:tgtEl>
                                        <p:attrNameLst>
                                          <p:attrName>style.visibility</p:attrName>
                                        </p:attrNameLst>
                                      </p:cBhvr>
                                      <p:to>
                                        <p:strVal val="visible"/>
                                      </p:to>
                                    </p:set>
                                    <p:anim calcmode="lin" valueType="num">
                                      <p:cBhvr additive="base">
                                        <p:cTn id="55" dur="500"/>
                                        <p:tgtEl>
                                          <p:spTgt spid="1446"/>
                                        </p:tgtEl>
                                        <p:attrNameLst>
                                          <p:attrName>ppt_w</p:attrName>
                                        </p:attrNameLst>
                                      </p:cBhvr>
                                      <p:tavLst>
                                        <p:tav tm="0">
                                          <p:val>
                                            <p:strVal val="0"/>
                                          </p:val>
                                        </p:tav>
                                        <p:tav tm="100000">
                                          <p:val>
                                            <p:strVal val="#ppt_w"/>
                                          </p:val>
                                        </p:tav>
                                      </p:tavLst>
                                    </p:anim>
                                    <p:anim calcmode="lin" valueType="num">
                                      <p:cBhvr additive="base">
                                        <p:cTn id="56" dur="500"/>
                                        <p:tgtEl>
                                          <p:spTgt spid="1446"/>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447"/>
                                        </p:tgtEl>
                                        <p:attrNameLst>
                                          <p:attrName>style.visibility</p:attrName>
                                        </p:attrNameLst>
                                      </p:cBhvr>
                                      <p:to>
                                        <p:strVal val="visible"/>
                                      </p:to>
                                    </p:set>
                                    <p:anim calcmode="lin" valueType="num">
                                      <p:cBhvr additive="base">
                                        <p:cTn id="59" dur="500"/>
                                        <p:tgtEl>
                                          <p:spTgt spid="1447"/>
                                        </p:tgtEl>
                                        <p:attrNameLst>
                                          <p:attrName>ppt_w</p:attrName>
                                        </p:attrNameLst>
                                      </p:cBhvr>
                                      <p:tavLst>
                                        <p:tav tm="0">
                                          <p:val>
                                            <p:strVal val="0"/>
                                          </p:val>
                                        </p:tav>
                                        <p:tav tm="100000">
                                          <p:val>
                                            <p:strVal val="#ppt_w"/>
                                          </p:val>
                                        </p:tav>
                                      </p:tavLst>
                                    </p:anim>
                                    <p:anim calcmode="lin" valueType="num">
                                      <p:cBhvr additive="base">
                                        <p:cTn id="60" dur="500"/>
                                        <p:tgtEl>
                                          <p:spTgt spid="1447"/>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448"/>
                                        </p:tgtEl>
                                        <p:attrNameLst>
                                          <p:attrName>style.visibility</p:attrName>
                                        </p:attrNameLst>
                                      </p:cBhvr>
                                      <p:to>
                                        <p:strVal val="visible"/>
                                      </p:to>
                                    </p:set>
                                    <p:anim calcmode="lin" valueType="num">
                                      <p:cBhvr additive="base">
                                        <p:cTn id="63" dur="500"/>
                                        <p:tgtEl>
                                          <p:spTgt spid="1448"/>
                                        </p:tgtEl>
                                        <p:attrNameLst>
                                          <p:attrName>ppt_w</p:attrName>
                                        </p:attrNameLst>
                                      </p:cBhvr>
                                      <p:tavLst>
                                        <p:tav tm="0">
                                          <p:val>
                                            <p:strVal val="0"/>
                                          </p:val>
                                        </p:tav>
                                        <p:tav tm="100000">
                                          <p:val>
                                            <p:strVal val="#ppt_w"/>
                                          </p:val>
                                        </p:tav>
                                      </p:tavLst>
                                    </p:anim>
                                    <p:anim calcmode="lin" valueType="num">
                                      <p:cBhvr additive="base">
                                        <p:cTn id="64" dur="500"/>
                                        <p:tgtEl>
                                          <p:spTgt spid="1448"/>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449"/>
                                        </p:tgtEl>
                                        <p:attrNameLst>
                                          <p:attrName>style.visibility</p:attrName>
                                        </p:attrNameLst>
                                      </p:cBhvr>
                                      <p:to>
                                        <p:strVal val="visible"/>
                                      </p:to>
                                    </p:set>
                                    <p:anim calcmode="lin" valueType="num">
                                      <p:cBhvr additive="base">
                                        <p:cTn id="67" dur="500"/>
                                        <p:tgtEl>
                                          <p:spTgt spid="1449"/>
                                        </p:tgtEl>
                                        <p:attrNameLst>
                                          <p:attrName>ppt_w</p:attrName>
                                        </p:attrNameLst>
                                      </p:cBhvr>
                                      <p:tavLst>
                                        <p:tav tm="0">
                                          <p:val>
                                            <p:strVal val="0"/>
                                          </p:val>
                                        </p:tav>
                                        <p:tav tm="100000">
                                          <p:val>
                                            <p:strVal val="#ppt_w"/>
                                          </p:val>
                                        </p:tav>
                                      </p:tavLst>
                                    </p:anim>
                                    <p:anim calcmode="lin" valueType="num">
                                      <p:cBhvr additive="base">
                                        <p:cTn id="68" dur="500"/>
                                        <p:tgtEl>
                                          <p:spTgt spid="1449"/>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450"/>
                                        </p:tgtEl>
                                        <p:attrNameLst>
                                          <p:attrName>style.visibility</p:attrName>
                                        </p:attrNameLst>
                                      </p:cBhvr>
                                      <p:to>
                                        <p:strVal val="visible"/>
                                      </p:to>
                                    </p:set>
                                    <p:anim calcmode="lin" valueType="num">
                                      <p:cBhvr additive="base">
                                        <p:cTn id="71" dur="500"/>
                                        <p:tgtEl>
                                          <p:spTgt spid="1450"/>
                                        </p:tgtEl>
                                        <p:attrNameLst>
                                          <p:attrName>ppt_w</p:attrName>
                                        </p:attrNameLst>
                                      </p:cBhvr>
                                      <p:tavLst>
                                        <p:tav tm="0">
                                          <p:val>
                                            <p:strVal val="0"/>
                                          </p:val>
                                        </p:tav>
                                        <p:tav tm="100000">
                                          <p:val>
                                            <p:strVal val="#ppt_w"/>
                                          </p:val>
                                        </p:tav>
                                      </p:tavLst>
                                    </p:anim>
                                    <p:anim calcmode="lin" valueType="num">
                                      <p:cBhvr additive="base">
                                        <p:cTn id="72" dur="500"/>
                                        <p:tgtEl>
                                          <p:spTgt spid="1450"/>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451"/>
                                        </p:tgtEl>
                                        <p:attrNameLst>
                                          <p:attrName>style.visibility</p:attrName>
                                        </p:attrNameLst>
                                      </p:cBhvr>
                                      <p:to>
                                        <p:strVal val="visible"/>
                                      </p:to>
                                    </p:set>
                                    <p:anim calcmode="lin" valueType="num">
                                      <p:cBhvr additive="base">
                                        <p:cTn id="75" dur="500"/>
                                        <p:tgtEl>
                                          <p:spTgt spid="1451"/>
                                        </p:tgtEl>
                                        <p:attrNameLst>
                                          <p:attrName>ppt_w</p:attrName>
                                        </p:attrNameLst>
                                      </p:cBhvr>
                                      <p:tavLst>
                                        <p:tav tm="0">
                                          <p:val>
                                            <p:strVal val="0"/>
                                          </p:val>
                                        </p:tav>
                                        <p:tav tm="100000">
                                          <p:val>
                                            <p:strVal val="#ppt_w"/>
                                          </p:val>
                                        </p:tav>
                                      </p:tavLst>
                                    </p:anim>
                                    <p:anim calcmode="lin" valueType="num">
                                      <p:cBhvr additive="base">
                                        <p:cTn id="76" dur="500"/>
                                        <p:tgtEl>
                                          <p:spTgt spid="1451"/>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452"/>
                                        </p:tgtEl>
                                        <p:attrNameLst>
                                          <p:attrName>style.visibility</p:attrName>
                                        </p:attrNameLst>
                                      </p:cBhvr>
                                      <p:to>
                                        <p:strVal val="visible"/>
                                      </p:to>
                                    </p:set>
                                    <p:anim calcmode="lin" valueType="num">
                                      <p:cBhvr additive="base">
                                        <p:cTn id="79" dur="500"/>
                                        <p:tgtEl>
                                          <p:spTgt spid="1452"/>
                                        </p:tgtEl>
                                        <p:attrNameLst>
                                          <p:attrName>ppt_w</p:attrName>
                                        </p:attrNameLst>
                                      </p:cBhvr>
                                      <p:tavLst>
                                        <p:tav tm="0">
                                          <p:val>
                                            <p:strVal val="0"/>
                                          </p:val>
                                        </p:tav>
                                        <p:tav tm="100000">
                                          <p:val>
                                            <p:strVal val="#ppt_w"/>
                                          </p:val>
                                        </p:tav>
                                      </p:tavLst>
                                    </p:anim>
                                    <p:anim calcmode="lin" valueType="num">
                                      <p:cBhvr additive="base">
                                        <p:cTn id="80" dur="500"/>
                                        <p:tgtEl>
                                          <p:spTgt spid="1452"/>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453"/>
                                        </p:tgtEl>
                                        <p:attrNameLst>
                                          <p:attrName>style.visibility</p:attrName>
                                        </p:attrNameLst>
                                      </p:cBhvr>
                                      <p:to>
                                        <p:strVal val="visible"/>
                                      </p:to>
                                    </p:set>
                                    <p:anim calcmode="lin" valueType="num">
                                      <p:cBhvr additive="base">
                                        <p:cTn id="83" dur="500"/>
                                        <p:tgtEl>
                                          <p:spTgt spid="1453"/>
                                        </p:tgtEl>
                                        <p:attrNameLst>
                                          <p:attrName>ppt_w</p:attrName>
                                        </p:attrNameLst>
                                      </p:cBhvr>
                                      <p:tavLst>
                                        <p:tav tm="0">
                                          <p:val>
                                            <p:strVal val="0"/>
                                          </p:val>
                                        </p:tav>
                                        <p:tav tm="100000">
                                          <p:val>
                                            <p:strVal val="#ppt_w"/>
                                          </p:val>
                                        </p:tav>
                                      </p:tavLst>
                                    </p:anim>
                                    <p:anim calcmode="lin" valueType="num">
                                      <p:cBhvr additive="base">
                                        <p:cTn id="84" dur="500"/>
                                        <p:tgtEl>
                                          <p:spTgt spid="1453"/>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454"/>
                                        </p:tgtEl>
                                        <p:attrNameLst>
                                          <p:attrName>style.visibility</p:attrName>
                                        </p:attrNameLst>
                                      </p:cBhvr>
                                      <p:to>
                                        <p:strVal val="visible"/>
                                      </p:to>
                                    </p:set>
                                    <p:anim calcmode="lin" valueType="num">
                                      <p:cBhvr additive="base">
                                        <p:cTn id="87" dur="500"/>
                                        <p:tgtEl>
                                          <p:spTgt spid="1454"/>
                                        </p:tgtEl>
                                        <p:attrNameLst>
                                          <p:attrName>ppt_w</p:attrName>
                                        </p:attrNameLst>
                                      </p:cBhvr>
                                      <p:tavLst>
                                        <p:tav tm="0">
                                          <p:val>
                                            <p:strVal val="0"/>
                                          </p:val>
                                        </p:tav>
                                        <p:tav tm="100000">
                                          <p:val>
                                            <p:strVal val="#ppt_w"/>
                                          </p:val>
                                        </p:tav>
                                      </p:tavLst>
                                    </p:anim>
                                    <p:anim calcmode="lin" valueType="num">
                                      <p:cBhvr additive="base">
                                        <p:cTn id="88" dur="500"/>
                                        <p:tgtEl>
                                          <p:spTgt spid="1454"/>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455"/>
                                        </p:tgtEl>
                                        <p:attrNameLst>
                                          <p:attrName>style.visibility</p:attrName>
                                        </p:attrNameLst>
                                      </p:cBhvr>
                                      <p:to>
                                        <p:strVal val="visible"/>
                                      </p:to>
                                    </p:set>
                                    <p:anim calcmode="lin" valueType="num">
                                      <p:cBhvr additive="base">
                                        <p:cTn id="91" dur="500"/>
                                        <p:tgtEl>
                                          <p:spTgt spid="1455"/>
                                        </p:tgtEl>
                                        <p:attrNameLst>
                                          <p:attrName>ppt_w</p:attrName>
                                        </p:attrNameLst>
                                      </p:cBhvr>
                                      <p:tavLst>
                                        <p:tav tm="0">
                                          <p:val>
                                            <p:strVal val="0"/>
                                          </p:val>
                                        </p:tav>
                                        <p:tav tm="100000">
                                          <p:val>
                                            <p:strVal val="#ppt_w"/>
                                          </p:val>
                                        </p:tav>
                                      </p:tavLst>
                                    </p:anim>
                                    <p:anim calcmode="lin" valueType="num">
                                      <p:cBhvr additive="base">
                                        <p:cTn id="92" dur="500"/>
                                        <p:tgtEl>
                                          <p:spTgt spid="145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42"/>
          <p:cNvSpPr/>
          <p:nvPr/>
        </p:nvSpPr>
        <p:spPr>
          <a:xfrm>
            <a:off x="1405031" y="6153048"/>
            <a:ext cx="3523343" cy="4511925"/>
          </a:xfrm>
          <a:prstGeom prst="rect">
            <a:avLst/>
          </a:prstGeom>
          <a:solidFill>
            <a:srgbClr val="A5A5A5">
              <a:alpha val="9803"/>
            </a:srgbClr>
          </a:solidFill>
          <a:ln>
            <a:noFill/>
          </a:ln>
        </p:spPr>
        <p:txBody>
          <a:bodyPr spcFirstLastPara="1" wrap="square" lIns="365775" tIns="365775" rIns="365775" bIns="365775" anchor="t" anchorCtr="0">
            <a:noAutofit/>
          </a:bodyPr>
          <a:lstStyle/>
          <a:p>
            <a:pPr marL="0" marR="0" lvl="0" indent="0" algn="l" rtl="0">
              <a:lnSpc>
                <a:spcPct val="90000"/>
              </a:lnSpc>
              <a:spcBef>
                <a:spcPts val="0"/>
              </a:spcBef>
              <a:spcAft>
                <a:spcPts val="0"/>
              </a:spcAft>
              <a:buNone/>
            </a:pPr>
            <a:r>
              <a:rPr lang="en-US" sz="2701">
                <a:solidFill>
                  <a:schemeClr val="dk1"/>
                </a:solidFill>
                <a:latin typeface="Roboto"/>
                <a:ea typeface="Roboto"/>
                <a:cs typeface="Roboto"/>
                <a:sym typeface="Roboto"/>
              </a:rPr>
              <a:t>Tittle</a:t>
            </a:r>
            <a:endParaRPr/>
          </a:p>
          <a:p>
            <a:pPr marL="0" marR="0" lvl="0" indent="0" algn="just" rtl="0">
              <a:lnSpc>
                <a:spcPct val="144444"/>
              </a:lnSpc>
              <a:spcBef>
                <a:spcPts val="401"/>
              </a:spcBef>
              <a:spcAft>
                <a:spcPts val="0"/>
              </a:spcAft>
              <a:buNone/>
            </a:pPr>
            <a:r>
              <a:rPr lang="en-US" sz="1800">
                <a:solidFill>
                  <a:schemeClr val="dk1"/>
                </a:solidFill>
                <a:latin typeface="Roboto Light"/>
                <a:ea typeface="Roboto Light"/>
                <a:cs typeface="Roboto Light"/>
                <a:sym typeface="Roboto Light"/>
              </a:rPr>
              <a:t>The activities of a company associated with buying and selling a product or service. It includes advertising selling and delivering products to people.</a:t>
            </a:r>
            <a:endParaRPr/>
          </a:p>
        </p:txBody>
      </p:sp>
      <p:sp>
        <p:nvSpPr>
          <p:cNvPr id="1463" name="Google Shape;1463;p42"/>
          <p:cNvSpPr/>
          <p:nvPr/>
        </p:nvSpPr>
        <p:spPr>
          <a:xfrm>
            <a:off x="5412182" y="6153048"/>
            <a:ext cx="3523343" cy="4511925"/>
          </a:xfrm>
          <a:prstGeom prst="rect">
            <a:avLst/>
          </a:prstGeom>
          <a:solidFill>
            <a:srgbClr val="A5A5A5">
              <a:alpha val="9803"/>
            </a:srgbClr>
          </a:solidFill>
          <a:ln>
            <a:noFill/>
          </a:ln>
        </p:spPr>
        <p:txBody>
          <a:bodyPr spcFirstLastPara="1" wrap="square" lIns="365775" tIns="365775" rIns="365775" bIns="365775" anchor="t" anchorCtr="0">
            <a:noAutofit/>
          </a:bodyPr>
          <a:lstStyle/>
          <a:p>
            <a:pPr marL="0" marR="0" lvl="0" indent="0" algn="l" rtl="0">
              <a:lnSpc>
                <a:spcPct val="90000"/>
              </a:lnSpc>
              <a:spcBef>
                <a:spcPts val="0"/>
              </a:spcBef>
              <a:spcAft>
                <a:spcPts val="0"/>
              </a:spcAft>
              <a:buNone/>
            </a:pPr>
            <a:r>
              <a:rPr lang="en-US" sz="2701">
                <a:solidFill>
                  <a:schemeClr val="dk1"/>
                </a:solidFill>
                <a:latin typeface="Roboto"/>
                <a:ea typeface="Roboto"/>
                <a:cs typeface="Roboto"/>
                <a:sym typeface="Roboto"/>
              </a:rPr>
              <a:t>Tittle</a:t>
            </a:r>
            <a:endParaRPr/>
          </a:p>
          <a:p>
            <a:pPr marL="0" marR="0" lvl="0" indent="0" algn="just" rtl="0">
              <a:lnSpc>
                <a:spcPct val="144444"/>
              </a:lnSpc>
              <a:spcBef>
                <a:spcPts val="401"/>
              </a:spcBef>
              <a:spcAft>
                <a:spcPts val="0"/>
              </a:spcAft>
              <a:buNone/>
            </a:pPr>
            <a:r>
              <a:rPr lang="en-US" sz="1800">
                <a:solidFill>
                  <a:schemeClr val="dk1"/>
                </a:solidFill>
                <a:latin typeface="Roboto Light"/>
                <a:ea typeface="Roboto Light"/>
                <a:cs typeface="Roboto Light"/>
                <a:sym typeface="Roboto Light"/>
              </a:rPr>
              <a:t>The activities of a company associated with buying and selling a product or service. It includes advertising selling and delivering products to people.</a:t>
            </a:r>
            <a:endParaRPr/>
          </a:p>
        </p:txBody>
      </p:sp>
      <p:sp>
        <p:nvSpPr>
          <p:cNvPr id="1464" name="Google Shape;1464;p42"/>
          <p:cNvSpPr/>
          <p:nvPr/>
        </p:nvSpPr>
        <p:spPr>
          <a:xfrm>
            <a:off x="9419335" y="6153048"/>
            <a:ext cx="3523343" cy="4511925"/>
          </a:xfrm>
          <a:prstGeom prst="rect">
            <a:avLst/>
          </a:prstGeom>
          <a:solidFill>
            <a:srgbClr val="A5A5A5">
              <a:alpha val="9803"/>
            </a:srgbClr>
          </a:solidFill>
          <a:ln>
            <a:noFill/>
          </a:ln>
        </p:spPr>
        <p:txBody>
          <a:bodyPr spcFirstLastPara="1" wrap="square" lIns="365775" tIns="365775" rIns="365775" bIns="365775" anchor="t" anchorCtr="0">
            <a:noAutofit/>
          </a:bodyPr>
          <a:lstStyle/>
          <a:p>
            <a:pPr marL="0" marR="0" lvl="0" indent="0" algn="l" rtl="0">
              <a:lnSpc>
                <a:spcPct val="90000"/>
              </a:lnSpc>
              <a:spcBef>
                <a:spcPts val="0"/>
              </a:spcBef>
              <a:spcAft>
                <a:spcPts val="0"/>
              </a:spcAft>
              <a:buNone/>
            </a:pPr>
            <a:r>
              <a:rPr lang="en-US" sz="2701">
                <a:solidFill>
                  <a:schemeClr val="dk1"/>
                </a:solidFill>
                <a:latin typeface="Roboto"/>
                <a:ea typeface="Roboto"/>
                <a:cs typeface="Roboto"/>
                <a:sym typeface="Roboto"/>
              </a:rPr>
              <a:t>Tittle</a:t>
            </a:r>
            <a:endParaRPr/>
          </a:p>
          <a:p>
            <a:pPr marL="0" marR="0" lvl="0" indent="0" algn="just" rtl="0">
              <a:lnSpc>
                <a:spcPct val="144444"/>
              </a:lnSpc>
              <a:spcBef>
                <a:spcPts val="401"/>
              </a:spcBef>
              <a:spcAft>
                <a:spcPts val="0"/>
              </a:spcAft>
              <a:buNone/>
            </a:pPr>
            <a:r>
              <a:rPr lang="en-US" sz="1800">
                <a:solidFill>
                  <a:schemeClr val="dk1"/>
                </a:solidFill>
                <a:latin typeface="Roboto Light"/>
                <a:ea typeface="Roboto Light"/>
                <a:cs typeface="Roboto Light"/>
                <a:sym typeface="Roboto Light"/>
              </a:rPr>
              <a:t>The activities of a company associated with buying and selling a product or service. It includes advertising selling and delivering products to people.</a:t>
            </a:r>
            <a:endParaRPr/>
          </a:p>
        </p:txBody>
      </p:sp>
      <p:sp>
        <p:nvSpPr>
          <p:cNvPr id="1465" name="Google Shape;1465;p42"/>
          <p:cNvSpPr/>
          <p:nvPr/>
        </p:nvSpPr>
        <p:spPr>
          <a:xfrm>
            <a:off x="13426488" y="6153048"/>
            <a:ext cx="3523343" cy="4511925"/>
          </a:xfrm>
          <a:prstGeom prst="rect">
            <a:avLst/>
          </a:prstGeom>
          <a:solidFill>
            <a:srgbClr val="A5A5A5">
              <a:alpha val="9803"/>
            </a:srgbClr>
          </a:solidFill>
          <a:ln>
            <a:noFill/>
          </a:ln>
        </p:spPr>
        <p:txBody>
          <a:bodyPr spcFirstLastPara="1" wrap="square" lIns="365775" tIns="365775" rIns="365775" bIns="365775" anchor="t" anchorCtr="0">
            <a:noAutofit/>
          </a:bodyPr>
          <a:lstStyle/>
          <a:p>
            <a:pPr marL="0" marR="0" lvl="0" indent="0" algn="l" rtl="0">
              <a:lnSpc>
                <a:spcPct val="90000"/>
              </a:lnSpc>
              <a:spcBef>
                <a:spcPts val="0"/>
              </a:spcBef>
              <a:spcAft>
                <a:spcPts val="0"/>
              </a:spcAft>
              <a:buNone/>
            </a:pPr>
            <a:r>
              <a:rPr lang="en-US" sz="2701">
                <a:solidFill>
                  <a:schemeClr val="dk1"/>
                </a:solidFill>
                <a:latin typeface="Roboto"/>
                <a:ea typeface="Roboto"/>
                <a:cs typeface="Roboto"/>
                <a:sym typeface="Roboto"/>
              </a:rPr>
              <a:t>Tittle</a:t>
            </a:r>
            <a:endParaRPr/>
          </a:p>
          <a:p>
            <a:pPr marL="0" marR="0" lvl="0" indent="0" algn="just" rtl="0">
              <a:lnSpc>
                <a:spcPct val="144444"/>
              </a:lnSpc>
              <a:spcBef>
                <a:spcPts val="401"/>
              </a:spcBef>
              <a:spcAft>
                <a:spcPts val="0"/>
              </a:spcAft>
              <a:buNone/>
            </a:pPr>
            <a:r>
              <a:rPr lang="en-US" sz="1800">
                <a:solidFill>
                  <a:schemeClr val="dk1"/>
                </a:solidFill>
                <a:latin typeface="Roboto Light"/>
                <a:ea typeface="Roboto Light"/>
                <a:cs typeface="Roboto Light"/>
                <a:sym typeface="Roboto Light"/>
              </a:rPr>
              <a:t>The activities of a company associated with buying and selling a product or service. It includes advertising selling and delivering products to people.</a:t>
            </a:r>
            <a:endParaRPr/>
          </a:p>
        </p:txBody>
      </p:sp>
      <p:sp>
        <p:nvSpPr>
          <p:cNvPr id="1466" name="Google Shape;1466;p42"/>
          <p:cNvSpPr/>
          <p:nvPr/>
        </p:nvSpPr>
        <p:spPr>
          <a:xfrm>
            <a:off x="1405031" y="4262506"/>
            <a:ext cx="3523343" cy="1884011"/>
          </a:xfrm>
          <a:prstGeom prst="rect">
            <a:avLst/>
          </a:prstGeom>
          <a:solidFill>
            <a:schemeClr val="accent1"/>
          </a:solidFill>
          <a:ln>
            <a:noFill/>
          </a:ln>
        </p:spPr>
        <p:txBody>
          <a:bodyPr spcFirstLastPara="1" wrap="square" lIns="365775" tIns="182875" rIns="365775" bIns="365775" anchor="t" anchorCtr="0">
            <a:noAutofit/>
          </a:bodyPr>
          <a:lstStyle/>
          <a:p>
            <a:pPr marL="0" marR="0" lvl="0" indent="0" algn="l" rtl="0">
              <a:lnSpc>
                <a:spcPct val="90000"/>
              </a:lnSpc>
              <a:spcBef>
                <a:spcPts val="0"/>
              </a:spcBef>
              <a:spcAft>
                <a:spcPts val="0"/>
              </a:spcAft>
              <a:buNone/>
            </a:pPr>
            <a:r>
              <a:rPr lang="en-US" sz="9603">
                <a:solidFill>
                  <a:schemeClr val="lt1"/>
                </a:solidFill>
                <a:latin typeface="Roboto Light"/>
                <a:ea typeface="Roboto Light"/>
                <a:cs typeface="Roboto Light"/>
                <a:sym typeface="Roboto Light"/>
              </a:rPr>
              <a:t>01</a:t>
            </a:r>
            <a:endParaRPr/>
          </a:p>
        </p:txBody>
      </p:sp>
      <p:sp>
        <p:nvSpPr>
          <p:cNvPr id="1467" name="Google Shape;1467;p42"/>
          <p:cNvSpPr/>
          <p:nvPr/>
        </p:nvSpPr>
        <p:spPr>
          <a:xfrm>
            <a:off x="5412182" y="4262506"/>
            <a:ext cx="3523343" cy="1884011"/>
          </a:xfrm>
          <a:prstGeom prst="rect">
            <a:avLst/>
          </a:prstGeom>
          <a:solidFill>
            <a:schemeClr val="accent3"/>
          </a:solidFill>
          <a:ln>
            <a:noFill/>
          </a:ln>
        </p:spPr>
        <p:txBody>
          <a:bodyPr spcFirstLastPara="1" wrap="square" lIns="365775" tIns="182875" rIns="365775" bIns="365775" anchor="t" anchorCtr="0">
            <a:noAutofit/>
          </a:bodyPr>
          <a:lstStyle/>
          <a:p>
            <a:pPr marL="0" marR="0" lvl="0" indent="0" algn="l" rtl="0">
              <a:lnSpc>
                <a:spcPct val="90000"/>
              </a:lnSpc>
              <a:spcBef>
                <a:spcPts val="0"/>
              </a:spcBef>
              <a:spcAft>
                <a:spcPts val="0"/>
              </a:spcAft>
              <a:buNone/>
            </a:pPr>
            <a:r>
              <a:rPr lang="en-US" sz="9603">
                <a:solidFill>
                  <a:schemeClr val="lt1"/>
                </a:solidFill>
                <a:latin typeface="Roboto Light"/>
                <a:ea typeface="Roboto Light"/>
                <a:cs typeface="Roboto Light"/>
                <a:sym typeface="Roboto Light"/>
              </a:rPr>
              <a:t>02</a:t>
            </a:r>
            <a:endParaRPr/>
          </a:p>
        </p:txBody>
      </p:sp>
      <p:sp>
        <p:nvSpPr>
          <p:cNvPr id="1468" name="Google Shape;1468;p42"/>
          <p:cNvSpPr/>
          <p:nvPr/>
        </p:nvSpPr>
        <p:spPr>
          <a:xfrm>
            <a:off x="9419335" y="4262506"/>
            <a:ext cx="3523343" cy="1884011"/>
          </a:xfrm>
          <a:prstGeom prst="rect">
            <a:avLst/>
          </a:prstGeom>
          <a:solidFill>
            <a:schemeClr val="accent5"/>
          </a:solidFill>
          <a:ln>
            <a:noFill/>
          </a:ln>
        </p:spPr>
        <p:txBody>
          <a:bodyPr spcFirstLastPara="1" wrap="square" lIns="365775" tIns="182875" rIns="365775" bIns="365775" anchor="t" anchorCtr="0">
            <a:noAutofit/>
          </a:bodyPr>
          <a:lstStyle/>
          <a:p>
            <a:pPr marL="0" marR="0" lvl="0" indent="0" algn="l" rtl="0">
              <a:lnSpc>
                <a:spcPct val="90000"/>
              </a:lnSpc>
              <a:spcBef>
                <a:spcPts val="0"/>
              </a:spcBef>
              <a:spcAft>
                <a:spcPts val="0"/>
              </a:spcAft>
              <a:buNone/>
            </a:pPr>
            <a:r>
              <a:rPr lang="en-US" sz="9603">
                <a:solidFill>
                  <a:schemeClr val="lt1"/>
                </a:solidFill>
                <a:latin typeface="Roboto Light"/>
                <a:ea typeface="Roboto Light"/>
                <a:cs typeface="Roboto Light"/>
                <a:sym typeface="Roboto Light"/>
              </a:rPr>
              <a:t>03</a:t>
            </a:r>
            <a:endParaRPr/>
          </a:p>
        </p:txBody>
      </p:sp>
      <p:sp>
        <p:nvSpPr>
          <p:cNvPr id="1469" name="Google Shape;1469;p42"/>
          <p:cNvSpPr/>
          <p:nvPr/>
        </p:nvSpPr>
        <p:spPr>
          <a:xfrm>
            <a:off x="13426488" y="4262506"/>
            <a:ext cx="3523343" cy="1884011"/>
          </a:xfrm>
          <a:prstGeom prst="rect">
            <a:avLst/>
          </a:prstGeom>
          <a:solidFill>
            <a:schemeClr val="accent4"/>
          </a:solidFill>
          <a:ln>
            <a:noFill/>
          </a:ln>
        </p:spPr>
        <p:txBody>
          <a:bodyPr spcFirstLastPara="1" wrap="square" lIns="365775" tIns="182875" rIns="365775" bIns="365775" anchor="t" anchorCtr="0">
            <a:noAutofit/>
          </a:bodyPr>
          <a:lstStyle/>
          <a:p>
            <a:pPr marL="0" marR="0" lvl="0" indent="0" algn="l" rtl="0">
              <a:lnSpc>
                <a:spcPct val="90000"/>
              </a:lnSpc>
              <a:spcBef>
                <a:spcPts val="0"/>
              </a:spcBef>
              <a:spcAft>
                <a:spcPts val="0"/>
              </a:spcAft>
              <a:buNone/>
            </a:pPr>
            <a:r>
              <a:rPr lang="en-US" sz="9603">
                <a:solidFill>
                  <a:schemeClr val="lt1"/>
                </a:solidFill>
                <a:latin typeface="Roboto Light"/>
                <a:ea typeface="Roboto Light"/>
                <a:cs typeface="Roboto Light"/>
                <a:sym typeface="Roboto Light"/>
              </a:rPr>
              <a:t>04</a:t>
            </a:r>
            <a:endParaRPr/>
          </a:p>
        </p:txBody>
      </p:sp>
      <p:grpSp>
        <p:nvGrpSpPr>
          <p:cNvPr id="1470" name="Google Shape;1470;p42"/>
          <p:cNvGrpSpPr/>
          <p:nvPr/>
        </p:nvGrpSpPr>
        <p:grpSpPr>
          <a:xfrm>
            <a:off x="15971414" y="4824098"/>
            <a:ext cx="510408" cy="510536"/>
            <a:chOff x="6564979" y="4358506"/>
            <a:chExt cx="674638" cy="674638"/>
          </a:xfrm>
        </p:grpSpPr>
        <p:sp>
          <p:nvSpPr>
            <p:cNvPr id="1471" name="Google Shape;1471;p42"/>
            <p:cNvSpPr/>
            <p:nvPr/>
          </p:nvSpPr>
          <p:spPr>
            <a:xfrm>
              <a:off x="6564979" y="4358506"/>
              <a:ext cx="674638" cy="674638"/>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472" name="Google Shape;1472;p42"/>
            <p:cNvSpPr/>
            <p:nvPr/>
          </p:nvSpPr>
          <p:spPr>
            <a:xfrm>
              <a:off x="6709217" y="4527690"/>
              <a:ext cx="386162" cy="336270"/>
            </a:xfrm>
            <a:custGeom>
              <a:avLst/>
              <a:gdLst/>
              <a:ahLst/>
              <a:cxnLst/>
              <a:rect l="l" t="t" r="r" b="b"/>
              <a:pathLst>
                <a:path w="120000" h="120000" extrusionOk="0">
                  <a:moveTo>
                    <a:pt x="67798" y="120000"/>
                  </a:moveTo>
                  <a:cubicBezTo>
                    <a:pt x="65719" y="120000"/>
                    <a:pt x="63639" y="119043"/>
                    <a:pt x="62183" y="117370"/>
                  </a:cubicBezTo>
                  <a:cubicBezTo>
                    <a:pt x="59064" y="113784"/>
                    <a:pt x="59064" y="107808"/>
                    <a:pt x="62183" y="104223"/>
                  </a:cubicBezTo>
                  <a:cubicBezTo>
                    <a:pt x="92547" y="69083"/>
                    <a:pt x="92547" y="69083"/>
                    <a:pt x="92547" y="69083"/>
                  </a:cubicBezTo>
                  <a:cubicBezTo>
                    <a:pt x="8110" y="69083"/>
                    <a:pt x="8110" y="69083"/>
                    <a:pt x="8110" y="69083"/>
                  </a:cubicBezTo>
                  <a:cubicBezTo>
                    <a:pt x="3535" y="69083"/>
                    <a:pt x="0" y="65019"/>
                    <a:pt x="0" y="60000"/>
                  </a:cubicBezTo>
                  <a:cubicBezTo>
                    <a:pt x="0" y="54980"/>
                    <a:pt x="3535" y="50677"/>
                    <a:pt x="8110" y="50677"/>
                  </a:cubicBezTo>
                  <a:cubicBezTo>
                    <a:pt x="92547" y="50677"/>
                    <a:pt x="92547" y="50677"/>
                    <a:pt x="92547" y="50677"/>
                  </a:cubicBezTo>
                  <a:cubicBezTo>
                    <a:pt x="62183" y="15537"/>
                    <a:pt x="62183" y="15537"/>
                    <a:pt x="62183" y="15537"/>
                  </a:cubicBezTo>
                  <a:cubicBezTo>
                    <a:pt x="59064" y="11952"/>
                    <a:pt x="59064" y="6215"/>
                    <a:pt x="62183" y="2629"/>
                  </a:cubicBezTo>
                  <a:cubicBezTo>
                    <a:pt x="63639" y="956"/>
                    <a:pt x="65719" y="0"/>
                    <a:pt x="67798" y="0"/>
                  </a:cubicBezTo>
                  <a:cubicBezTo>
                    <a:pt x="69878" y="0"/>
                    <a:pt x="71958" y="956"/>
                    <a:pt x="73414" y="2629"/>
                  </a:cubicBezTo>
                  <a:cubicBezTo>
                    <a:pt x="117712" y="53545"/>
                    <a:pt x="117712" y="53545"/>
                    <a:pt x="117712" y="53545"/>
                  </a:cubicBezTo>
                  <a:cubicBezTo>
                    <a:pt x="118128" y="53784"/>
                    <a:pt x="118336" y="54262"/>
                    <a:pt x="118752" y="54741"/>
                  </a:cubicBezTo>
                  <a:cubicBezTo>
                    <a:pt x="118752" y="54980"/>
                    <a:pt x="118752" y="54980"/>
                    <a:pt x="118752" y="54980"/>
                  </a:cubicBezTo>
                  <a:cubicBezTo>
                    <a:pt x="118960" y="55219"/>
                    <a:pt x="118960" y="55219"/>
                    <a:pt x="118960" y="55219"/>
                  </a:cubicBezTo>
                  <a:cubicBezTo>
                    <a:pt x="118960" y="55458"/>
                    <a:pt x="119168" y="55936"/>
                    <a:pt x="119376" y="56414"/>
                  </a:cubicBezTo>
                  <a:cubicBezTo>
                    <a:pt x="119376" y="56653"/>
                    <a:pt x="119584" y="56892"/>
                    <a:pt x="119584" y="56892"/>
                  </a:cubicBezTo>
                  <a:cubicBezTo>
                    <a:pt x="119584" y="57370"/>
                    <a:pt x="119792" y="57609"/>
                    <a:pt x="119792" y="58087"/>
                  </a:cubicBezTo>
                  <a:cubicBezTo>
                    <a:pt x="120000" y="58804"/>
                    <a:pt x="120000" y="59282"/>
                    <a:pt x="120000" y="60000"/>
                  </a:cubicBezTo>
                  <a:cubicBezTo>
                    <a:pt x="120000" y="60478"/>
                    <a:pt x="120000" y="61195"/>
                    <a:pt x="119792" y="61673"/>
                  </a:cubicBezTo>
                  <a:cubicBezTo>
                    <a:pt x="119792" y="62151"/>
                    <a:pt x="119584" y="62629"/>
                    <a:pt x="119584" y="62868"/>
                  </a:cubicBezTo>
                  <a:cubicBezTo>
                    <a:pt x="119584" y="63107"/>
                    <a:pt x="119584" y="63346"/>
                    <a:pt x="119376" y="63585"/>
                  </a:cubicBezTo>
                  <a:cubicBezTo>
                    <a:pt x="119168" y="63824"/>
                    <a:pt x="119168" y="64302"/>
                    <a:pt x="118960" y="64780"/>
                  </a:cubicBezTo>
                  <a:cubicBezTo>
                    <a:pt x="118752" y="64780"/>
                    <a:pt x="118752" y="65019"/>
                    <a:pt x="118752" y="65019"/>
                  </a:cubicBezTo>
                  <a:cubicBezTo>
                    <a:pt x="118336" y="65498"/>
                    <a:pt x="118128" y="65976"/>
                    <a:pt x="117712" y="66454"/>
                  </a:cubicBezTo>
                  <a:cubicBezTo>
                    <a:pt x="73414" y="117370"/>
                    <a:pt x="73414" y="117370"/>
                    <a:pt x="73414" y="117370"/>
                  </a:cubicBezTo>
                  <a:cubicBezTo>
                    <a:pt x="71958" y="119043"/>
                    <a:pt x="69878" y="120000"/>
                    <a:pt x="67798" y="120000"/>
                  </a:cubicBezTo>
                  <a:close/>
                </a:path>
              </a:pathLst>
            </a:custGeom>
            <a:solidFill>
              <a:srgbClr val="FFFFFF"/>
            </a:solidFill>
            <a:ln>
              <a:noFill/>
            </a:ln>
          </p:spPr>
          <p:txBody>
            <a:bodyPr spcFirstLastPara="1" wrap="square" lIns="91450" tIns="45725" rIns="91450" bIns="45725" anchor="t" anchorCtr="0">
              <a:noAutofit/>
            </a:bodyPr>
            <a:lstStyle/>
            <a:p>
              <a:pPr marL="0" marR="0" lvl="0" indent="0" algn="l" rtl="0">
                <a:spcBef>
                  <a:spcPts val="0"/>
                </a:spcBef>
                <a:spcAft>
                  <a:spcPts val="0"/>
                </a:spcAft>
                <a:buNone/>
              </a:pPr>
              <a:endParaRPr sz="4801">
                <a:solidFill>
                  <a:schemeClr val="dk1"/>
                </a:solidFill>
                <a:latin typeface="Roboto Light"/>
                <a:ea typeface="Roboto Light"/>
                <a:cs typeface="Roboto Light"/>
                <a:sym typeface="Roboto Light"/>
              </a:endParaRPr>
            </a:p>
          </p:txBody>
        </p:sp>
      </p:grpSp>
      <p:grpSp>
        <p:nvGrpSpPr>
          <p:cNvPr id="1473" name="Google Shape;1473;p42"/>
          <p:cNvGrpSpPr/>
          <p:nvPr/>
        </p:nvGrpSpPr>
        <p:grpSpPr>
          <a:xfrm>
            <a:off x="11964260" y="4824098"/>
            <a:ext cx="510408" cy="510536"/>
            <a:chOff x="6564979" y="4358506"/>
            <a:chExt cx="674638" cy="674638"/>
          </a:xfrm>
        </p:grpSpPr>
        <p:sp>
          <p:nvSpPr>
            <p:cNvPr id="1474" name="Google Shape;1474;p42"/>
            <p:cNvSpPr/>
            <p:nvPr/>
          </p:nvSpPr>
          <p:spPr>
            <a:xfrm>
              <a:off x="6564979" y="4358506"/>
              <a:ext cx="674638" cy="674638"/>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475" name="Google Shape;1475;p42"/>
            <p:cNvSpPr/>
            <p:nvPr/>
          </p:nvSpPr>
          <p:spPr>
            <a:xfrm>
              <a:off x="6709217" y="4527690"/>
              <a:ext cx="386162" cy="336270"/>
            </a:xfrm>
            <a:custGeom>
              <a:avLst/>
              <a:gdLst/>
              <a:ahLst/>
              <a:cxnLst/>
              <a:rect l="l" t="t" r="r" b="b"/>
              <a:pathLst>
                <a:path w="120000" h="120000" extrusionOk="0">
                  <a:moveTo>
                    <a:pt x="67798" y="120000"/>
                  </a:moveTo>
                  <a:cubicBezTo>
                    <a:pt x="65719" y="120000"/>
                    <a:pt x="63639" y="119043"/>
                    <a:pt x="62183" y="117370"/>
                  </a:cubicBezTo>
                  <a:cubicBezTo>
                    <a:pt x="59064" y="113784"/>
                    <a:pt x="59064" y="107808"/>
                    <a:pt x="62183" y="104223"/>
                  </a:cubicBezTo>
                  <a:cubicBezTo>
                    <a:pt x="92547" y="69083"/>
                    <a:pt x="92547" y="69083"/>
                    <a:pt x="92547" y="69083"/>
                  </a:cubicBezTo>
                  <a:cubicBezTo>
                    <a:pt x="8110" y="69083"/>
                    <a:pt x="8110" y="69083"/>
                    <a:pt x="8110" y="69083"/>
                  </a:cubicBezTo>
                  <a:cubicBezTo>
                    <a:pt x="3535" y="69083"/>
                    <a:pt x="0" y="65019"/>
                    <a:pt x="0" y="60000"/>
                  </a:cubicBezTo>
                  <a:cubicBezTo>
                    <a:pt x="0" y="54980"/>
                    <a:pt x="3535" y="50677"/>
                    <a:pt x="8110" y="50677"/>
                  </a:cubicBezTo>
                  <a:cubicBezTo>
                    <a:pt x="92547" y="50677"/>
                    <a:pt x="92547" y="50677"/>
                    <a:pt x="92547" y="50677"/>
                  </a:cubicBezTo>
                  <a:cubicBezTo>
                    <a:pt x="62183" y="15537"/>
                    <a:pt x="62183" y="15537"/>
                    <a:pt x="62183" y="15537"/>
                  </a:cubicBezTo>
                  <a:cubicBezTo>
                    <a:pt x="59064" y="11952"/>
                    <a:pt x="59064" y="6215"/>
                    <a:pt x="62183" y="2629"/>
                  </a:cubicBezTo>
                  <a:cubicBezTo>
                    <a:pt x="63639" y="956"/>
                    <a:pt x="65719" y="0"/>
                    <a:pt x="67798" y="0"/>
                  </a:cubicBezTo>
                  <a:cubicBezTo>
                    <a:pt x="69878" y="0"/>
                    <a:pt x="71958" y="956"/>
                    <a:pt x="73414" y="2629"/>
                  </a:cubicBezTo>
                  <a:cubicBezTo>
                    <a:pt x="117712" y="53545"/>
                    <a:pt x="117712" y="53545"/>
                    <a:pt x="117712" y="53545"/>
                  </a:cubicBezTo>
                  <a:cubicBezTo>
                    <a:pt x="118128" y="53784"/>
                    <a:pt x="118336" y="54262"/>
                    <a:pt x="118752" y="54741"/>
                  </a:cubicBezTo>
                  <a:cubicBezTo>
                    <a:pt x="118752" y="54980"/>
                    <a:pt x="118752" y="54980"/>
                    <a:pt x="118752" y="54980"/>
                  </a:cubicBezTo>
                  <a:cubicBezTo>
                    <a:pt x="118960" y="55219"/>
                    <a:pt x="118960" y="55219"/>
                    <a:pt x="118960" y="55219"/>
                  </a:cubicBezTo>
                  <a:cubicBezTo>
                    <a:pt x="118960" y="55458"/>
                    <a:pt x="119168" y="55936"/>
                    <a:pt x="119376" y="56414"/>
                  </a:cubicBezTo>
                  <a:cubicBezTo>
                    <a:pt x="119376" y="56653"/>
                    <a:pt x="119584" y="56892"/>
                    <a:pt x="119584" y="56892"/>
                  </a:cubicBezTo>
                  <a:cubicBezTo>
                    <a:pt x="119584" y="57370"/>
                    <a:pt x="119792" y="57609"/>
                    <a:pt x="119792" y="58087"/>
                  </a:cubicBezTo>
                  <a:cubicBezTo>
                    <a:pt x="120000" y="58804"/>
                    <a:pt x="120000" y="59282"/>
                    <a:pt x="120000" y="60000"/>
                  </a:cubicBezTo>
                  <a:cubicBezTo>
                    <a:pt x="120000" y="60478"/>
                    <a:pt x="120000" y="61195"/>
                    <a:pt x="119792" y="61673"/>
                  </a:cubicBezTo>
                  <a:cubicBezTo>
                    <a:pt x="119792" y="62151"/>
                    <a:pt x="119584" y="62629"/>
                    <a:pt x="119584" y="62868"/>
                  </a:cubicBezTo>
                  <a:cubicBezTo>
                    <a:pt x="119584" y="63107"/>
                    <a:pt x="119584" y="63346"/>
                    <a:pt x="119376" y="63585"/>
                  </a:cubicBezTo>
                  <a:cubicBezTo>
                    <a:pt x="119168" y="63824"/>
                    <a:pt x="119168" y="64302"/>
                    <a:pt x="118960" y="64780"/>
                  </a:cubicBezTo>
                  <a:cubicBezTo>
                    <a:pt x="118752" y="64780"/>
                    <a:pt x="118752" y="65019"/>
                    <a:pt x="118752" y="65019"/>
                  </a:cubicBezTo>
                  <a:cubicBezTo>
                    <a:pt x="118336" y="65498"/>
                    <a:pt x="118128" y="65976"/>
                    <a:pt x="117712" y="66454"/>
                  </a:cubicBezTo>
                  <a:cubicBezTo>
                    <a:pt x="73414" y="117370"/>
                    <a:pt x="73414" y="117370"/>
                    <a:pt x="73414" y="117370"/>
                  </a:cubicBezTo>
                  <a:cubicBezTo>
                    <a:pt x="71958" y="119043"/>
                    <a:pt x="69878" y="120000"/>
                    <a:pt x="67798" y="120000"/>
                  </a:cubicBezTo>
                  <a:close/>
                </a:path>
              </a:pathLst>
            </a:custGeom>
            <a:solidFill>
              <a:srgbClr val="FFFFFF"/>
            </a:solidFill>
            <a:ln>
              <a:noFill/>
            </a:ln>
          </p:spPr>
          <p:txBody>
            <a:bodyPr spcFirstLastPara="1" wrap="square" lIns="91450" tIns="45725" rIns="91450" bIns="45725" anchor="t" anchorCtr="0">
              <a:noAutofit/>
            </a:bodyPr>
            <a:lstStyle/>
            <a:p>
              <a:pPr marL="0" marR="0" lvl="0" indent="0" algn="l" rtl="0">
                <a:spcBef>
                  <a:spcPts val="0"/>
                </a:spcBef>
                <a:spcAft>
                  <a:spcPts val="0"/>
                </a:spcAft>
                <a:buNone/>
              </a:pPr>
              <a:endParaRPr sz="4801">
                <a:solidFill>
                  <a:schemeClr val="dk1"/>
                </a:solidFill>
                <a:latin typeface="Roboto Light"/>
                <a:ea typeface="Roboto Light"/>
                <a:cs typeface="Roboto Light"/>
                <a:sym typeface="Roboto Light"/>
              </a:endParaRPr>
            </a:p>
          </p:txBody>
        </p:sp>
      </p:grpSp>
      <p:grpSp>
        <p:nvGrpSpPr>
          <p:cNvPr id="1476" name="Google Shape;1476;p42"/>
          <p:cNvGrpSpPr/>
          <p:nvPr/>
        </p:nvGrpSpPr>
        <p:grpSpPr>
          <a:xfrm>
            <a:off x="7957109" y="4824098"/>
            <a:ext cx="510408" cy="510536"/>
            <a:chOff x="6564979" y="4358506"/>
            <a:chExt cx="674638" cy="674638"/>
          </a:xfrm>
        </p:grpSpPr>
        <p:sp>
          <p:nvSpPr>
            <p:cNvPr id="1477" name="Google Shape;1477;p42"/>
            <p:cNvSpPr/>
            <p:nvPr/>
          </p:nvSpPr>
          <p:spPr>
            <a:xfrm>
              <a:off x="6564979" y="4358506"/>
              <a:ext cx="674638" cy="674638"/>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478" name="Google Shape;1478;p42"/>
            <p:cNvSpPr/>
            <p:nvPr/>
          </p:nvSpPr>
          <p:spPr>
            <a:xfrm>
              <a:off x="6709217" y="4527690"/>
              <a:ext cx="386162" cy="336270"/>
            </a:xfrm>
            <a:custGeom>
              <a:avLst/>
              <a:gdLst/>
              <a:ahLst/>
              <a:cxnLst/>
              <a:rect l="l" t="t" r="r" b="b"/>
              <a:pathLst>
                <a:path w="120000" h="120000" extrusionOk="0">
                  <a:moveTo>
                    <a:pt x="67798" y="120000"/>
                  </a:moveTo>
                  <a:cubicBezTo>
                    <a:pt x="65719" y="120000"/>
                    <a:pt x="63639" y="119043"/>
                    <a:pt x="62183" y="117370"/>
                  </a:cubicBezTo>
                  <a:cubicBezTo>
                    <a:pt x="59064" y="113784"/>
                    <a:pt x="59064" y="107808"/>
                    <a:pt x="62183" y="104223"/>
                  </a:cubicBezTo>
                  <a:cubicBezTo>
                    <a:pt x="92547" y="69083"/>
                    <a:pt x="92547" y="69083"/>
                    <a:pt x="92547" y="69083"/>
                  </a:cubicBezTo>
                  <a:cubicBezTo>
                    <a:pt x="8110" y="69083"/>
                    <a:pt x="8110" y="69083"/>
                    <a:pt x="8110" y="69083"/>
                  </a:cubicBezTo>
                  <a:cubicBezTo>
                    <a:pt x="3535" y="69083"/>
                    <a:pt x="0" y="65019"/>
                    <a:pt x="0" y="60000"/>
                  </a:cubicBezTo>
                  <a:cubicBezTo>
                    <a:pt x="0" y="54980"/>
                    <a:pt x="3535" y="50677"/>
                    <a:pt x="8110" y="50677"/>
                  </a:cubicBezTo>
                  <a:cubicBezTo>
                    <a:pt x="92547" y="50677"/>
                    <a:pt x="92547" y="50677"/>
                    <a:pt x="92547" y="50677"/>
                  </a:cubicBezTo>
                  <a:cubicBezTo>
                    <a:pt x="62183" y="15537"/>
                    <a:pt x="62183" y="15537"/>
                    <a:pt x="62183" y="15537"/>
                  </a:cubicBezTo>
                  <a:cubicBezTo>
                    <a:pt x="59064" y="11952"/>
                    <a:pt x="59064" y="6215"/>
                    <a:pt x="62183" y="2629"/>
                  </a:cubicBezTo>
                  <a:cubicBezTo>
                    <a:pt x="63639" y="956"/>
                    <a:pt x="65719" y="0"/>
                    <a:pt x="67798" y="0"/>
                  </a:cubicBezTo>
                  <a:cubicBezTo>
                    <a:pt x="69878" y="0"/>
                    <a:pt x="71958" y="956"/>
                    <a:pt x="73414" y="2629"/>
                  </a:cubicBezTo>
                  <a:cubicBezTo>
                    <a:pt x="117712" y="53545"/>
                    <a:pt x="117712" y="53545"/>
                    <a:pt x="117712" y="53545"/>
                  </a:cubicBezTo>
                  <a:cubicBezTo>
                    <a:pt x="118128" y="53784"/>
                    <a:pt x="118336" y="54262"/>
                    <a:pt x="118752" y="54741"/>
                  </a:cubicBezTo>
                  <a:cubicBezTo>
                    <a:pt x="118752" y="54980"/>
                    <a:pt x="118752" y="54980"/>
                    <a:pt x="118752" y="54980"/>
                  </a:cubicBezTo>
                  <a:cubicBezTo>
                    <a:pt x="118960" y="55219"/>
                    <a:pt x="118960" y="55219"/>
                    <a:pt x="118960" y="55219"/>
                  </a:cubicBezTo>
                  <a:cubicBezTo>
                    <a:pt x="118960" y="55458"/>
                    <a:pt x="119168" y="55936"/>
                    <a:pt x="119376" y="56414"/>
                  </a:cubicBezTo>
                  <a:cubicBezTo>
                    <a:pt x="119376" y="56653"/>
                    <a:pt x="119584" y="56892"/>
                    <a:pt x="119584" y="56892"/>
                  </a:cubicBezTo>
                  <a:cubicBezTo>
                    <a:pt x="119584" y="57370"/>
                    <a:pt x="119792" y="57609"/>
                    <a:pt x="119792" y="58087"/>
                  </a:cubicBezTo>
                  <a:cubicBezTo>
                    <a:pt x="120000" y="58804"/>
                    <a:pt x="120000" y="59282"/>
                    <a:pt x="120000" y="60000"/>
                  </a:cubicBezTo>
                  <a:cubicBezTo>
                    <a:pt x="120000" y="60478"/>
                    <a:pt x="120000" y="61195"/>
                    <a:pt x="119792" y="61673"/>
                  </a:cubicBezTo>
                  <a:cubicBezTo>
                    <a:pt x="119792" y="62151"/>
                    <a:pt x="119584" y="62629"/>
                    <a:pt x="119584" y="62868"/>
                  </a:cubicBezTo>
                  <a:cubicBezTo>
                    <a:pt x="119584" y="63107"/>
                    <a:pt x="119584" y="63346"/>
                    <a:pt x="119376" y="63585"/>
                  </a:cubicBezTo>
                  <a:cubicBezTo>
                    <a:pt x="119168" y="63824"/>
                    <a:pt x="119168" y="64302"/>
                    <a:pt x="118960" y="64780"/>
                  </a:cubicBezTo>
                  <a:cubicBezTo>
                    <a:pt x="118752" y="64780"/>
                    <a:pt x="118752" y="65019"/>
                    <a:pt x="118752" y="65019"/>
                  </a:cubicBezTo>
                  <a:cubicBezTo>
                    <a:pt x="118336" y="65498"/>
                    <a:pt x="118128" y="65976"/>
                    <a:pt x="117712" y="66454"/>
                  </a:cubicBezTo>
                  <a:cubicBezTo>
                    <a:pt x="73414" y="117370"/>
                    <a:pt x="73414" y="117370"/>
                    <a:pt x="73414" y="117370"/>
                  </a:cubicBezTo>
                  <a:cubicBezTo>
                    <a:pt x="71958" y="119043"/>
                    <a:pt x="69878" y="120000"/>
                    <a:pt x="67798" y="120000"/>
                  </a:cubicBezTo>
                  <a:close/>
                </a:path>
              </a:pathLst>
            </a:custGeom>
            <a:solidFill>
              <a:srgbClr val="FFFFFF"/>
            </a:solidFill>
            <a:ln>
              <a:noFill/>
            </a:ln>
          </p:spPr>
          <p:txBody>
            <a:bodyPr spcFirstLastPara="1" wrap="square" lIns="91450" tIns="45725" rIns="91450" bIns="45725" anchor="t" anchorCtr="0">
              <a:noAutofit/>
            </a:bodyPr>
            <a:lstStyle/>
            <a:p>
              <a:pPr marL="0" marR="0" lvl="0" indent="0" algn="l" rtl="0">
                <a:spcBef>
                  <a:spcPts val="0"/>
                </a:spcBef>
                <a:spcAft>
                  <a:spcPts val="0"/>
                </a:spcAft>
                <a:buNone/>
              </a:pPr>
              <a:endParaRPr sz="4801">
                <a:solidFill>
                  <a:schemeClr val="dk1"/>
                </a:solidFill>
                <a:latin typeface="Roboto Light"/>
                <a:ea typeface="Roboto Light"/>
                <a:cs typeface="Roboto Light"/>
                <a:sym typeface="Roboto Light"/>
              </a:endParaRPr>
            </a:p>
          </p:txBody>
        </p:sp>
      </p:grpSp>
      <p:grpSp>
        <p:nvGrpSpPr>
          <p:cNvPr id="1479" name="Google Shape;1479;p42"/>
          <p:cNvGrpSpPr/>
          <p:nvPr/>
        </p:nvGrpSpPr>
        <p:grpSpPr>
          <a:xfrm>
            <a:off x="3949957" y="4824098"/>
            <a:ext cx="510408" cy="510536"/>
            <a:chOff x="6564979" y="4358506"/>
            <a:chExt cx="674638" cy="674638"/>
          </a:xfrm>
        </p:grpSpPr>
        <p:sp>
          <p:nvSpPr>
            <p:cNvPr id="1480" name="Google Shape;1480;p42"/>
            <p:cNvSpPr/>
            <p:nvPr/>
          </p:nvSpPr>
          <p:spPr>
            <a:xfrm>
              <a:off x="6564979" y="4358506"/>
              <a:ext cx="674638" cy="674638"/>
            </a:xfrm>
            <a:prstGeom prst="ellipse">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1">
                <a:solidFill>
                  <a:schemeClr val="lt1"/>
                </a:solidFill>
                <a:latin typeface="Roboto Light"/>
                <a:ea typeface="Roboto Light"/>
                <a:cs typeface="Roboto Light"/>
                <a:sym typeface="Roboto Light"/>
              </a:endParaRPr>
            </a:p>
          </p:txBody>
        </p:sp>
        <p:sp>
          <p:nvSpPr>
            <p:cNvPr id="1481" name="Google Shape;1481;p42"/>
            <p:cNvSpPr/>
            <p:nvPr/>
          </p:nvSpPr>
          <p:spPr>
            <a:xfrm>
              <a:off x="6709217" y="4527690"/>
              <a:ext cx="386162" cy="336270"/>
            </a:xfrm>
            <a:custGeom>
              <a:avLst/>
              <a:gdLst/>
              <a:ahLst/>
              <a:cxnLst/>
              <a:rect l="l" t="t" r="r" b="b"/>
              <a:pathLst>
                <a:path w="120000" h="120000" extrusionOk="0">
                  <a:moveTo>
                    <a:pt x="67798" y="120000"/>
                  </a:moveTo>
                  <a:cubicBezTo>
                    <a:pt x="65719" y="120000"/>
                    <a:pt x="63639" y="119043"/>
                    <a:pt x="62183" y="117370"/>
                  </a:cubicBezTo>
                  <a:cubicBezTo>
                    <a:pt x="59064" y="113784"/>
                    <a:pt x="59064" y="107808"/>
                    <a:pt x="62183" y="104223"/>
                  </a:cubicBezTo>
                  <a:cubicBezTo>
                    <a:pt x="92547" y="69083"/>
                    <a:pt x="92547" y="69083"/>
                    <a:pt x="92547" y="69083"/>
                  </a:cubicBezTo>
                  <a:cubicBezTo>
                    <a:pt x="8110" y="69083"/>
                    <a:pt x="8110" y="69083"/>
                    <a:pt x="8110" y="69083"/>
                  </a:cubicBezTo>
                  <a:cubicBezTo>
                    <a:pt x="3535" y="69083"/>
                    <a:pt x="0" y="65019"/>
                    <a:pt x="0" y="60000"/>
                  </a:cubicBezTo>
                  <a:cubicBezTo>
                    <a:pt x="0" y="54980"/>
                    <a:pt x="3535" y="50677"/>
                    <a:pt x="8110" y="50677"/>
                  </a:cubicBezTo>
                  <a:cubicBezTo>
                    <a:pt x="92547" y="50677"/>
                    <a:pt x="92547" y="50677"/>
                    <a:pt x="92547" y="50677"/>
                  </a:cubicBezTo>
                  <a:cubicBezTo>
                    <a:pt x="62183" y="15537"/>
                    <a:pt x="62183" y="15537"/>
                    <a:pt x="62183" y="15537"/>
                  </a:cubicBezTo>
                  <a:cubicBezTo>
                    <a:pt x="59064" y="11952"/>
                    <a:pt x="59064" y="6215"/>
                    <a:pt x="62183" y="2629"/>
                  </a:cubicBezTo>
                  <a:cubicBezTo>
                    <a:pt x="63639" y="956"/>
                    <a:pt x="65719" y="0"/>
                    <a:pt x="67798" y="0"/>
                  </a:cubicBezTo>
                  <a:cubicBezTo>
                    <a:pt x="69878" y="0"/>
                    <a:pt x="71958" y="956"/>
                    <a:pt x="73414" y="2629"/>
                  </a:cubicBezTo>
                  <a:cubicBezTo>
                    <a:pt x="117712" y="53545"/>
                    <a:pt x="117712" y="53545"/>
                    <a:pt x="117712" y="53545"/>
                  </a:cubicBezTo>
                  <a:cubicBezTo>
                    <a:pt x="118128" y="53784"/>
                    <a:pt x="118336" y="54262"/>
                    <a:pt x="118752" y="54741"/>
                  </a:cubicBezTo>
                  <a:cubicBezTo>
                    <a:pt x="118752" y="54980"/>
                    <a:pt x="118752" y="54980"/>
                    <a:pt x="118752" y="54980"/>
                  </a:cubicBezTo>
                  <a:cubicBezTo>
                    <a:pt x="118960" y="55219"/>
                    <a:pt x="118960" y="55219"/>
                    <a:pt x="118960" y="55219"/>
                  </a:cubicBezTo>
                  <a:cubicBezTo>
                    <a:pt x="118960" y="55458"/>
                    <a:pt x="119168" y="55936"/>
                    <a:pt x="119376" y="56414"/>
                  </a:cubicBezTo>
                  <a:cubicBezTo>
                    <a:pt x="119376" y="56653"/>
                    <a:pt x="119584" y="56892"/>
                    <a:pt x="119584" y="56892"/>
                  </a:cubicBezTo>
                  <a:cubicBezTo>
                    <a:pt x="119584" y="57370"/>
                    <a:pt x="119792" y="57609"/>
                    <a:pt x="119792" y="58087"/>
                  </a:cubicBezTo>
                  <a:cubicBezTo>
                    <a:pt x="120000" y="58804"/>
                    <a:pt x="120000" y="59282"/>
                    <a:pt x="120000" y="60000"/>
                  </a:cubicBezTo>
                  <a:cubicBezTo>
                    <a:pt x="120000" y="60478"/>
                    <a:pt x="120000" y="61195"/>
                    <a:pt x="119792" y="61673"/>
                  </a:cubicBezTo>
                  <a:cubicBezTo>
                    <a:pt x="119792" y="62151"/>
                    <a:pt x="119584" y="62629"/>
                    <a:pt x="119584" y="62868"/>
                  </a:cubicBezTo>
                  <a:cubicBezTo>
                    <a:pt x="119584" y="63107"/>
                    <a:pt x="119584" y="63346"/>
                    <a:pt x="119376" y="63585"/>
                  </a:cubicBezTo>
                  <a:cubicBezTo>
                    <a:pt x="119168" y="63824"/>
                    <a:pt x="119168" y="64302"/>
                    <a:pt x="118960" y="64780"/>
                  </a:cubicBezTo>
                  <a:cubicBezTo>
                    <a:pt x="118752" y="64780"/>
                    <a:pt x="118752" y="65019"/>
                    <a:pt x="118752" y="65019"/>
                  </a:cubicBezTo>
                  <a:cubicBezTo>
                    <a:pt x="118336" y="65498"/>
                    <a:pt x="118128" y="65976"/>
                    <a:pt x="117712" y="66454"/>
                  </a:cubicBezTo>
                  <a:cubicBezTo>
                    <a:pt x="73414" y="117370"/>
                    <a:pt x="73414" y="117370"/>
                    <a:pt x="73414" y="117370"/>
                  </a:cubicBezTo>
                  <a:cubicBezTo>
                    <a:pt x="71958" y="119043"/>
                    <a:pt x="69878" y="120000"/>
                    <a:pt x="67798" y="120000"/>
                  </a:cubicBezTo>
                  <a:close/>
                </a:path>
              </a:pathLst>
            </a:custGeom>
            <a:solidFill>
              <a:srgbClr val="FFFFFF"/>
            </a:solidFill>
            <a:ln>
              <a:noFill/>
            </a:ln>
          </p:spPr>
          <p:txBody>
            <a:bodyPr spcFirstLastPara="1" wrap="square" lIns="91450" tIns="45725" rIns="91450" bIns="45725" anchor="t" anchorCtr="0">
              <a:noAutofit/>
            </a:bodyPr>
            <a:lstStyle/>
            <a:p>
              <a:pPr marL="0" marR="0" lvl="0" indent="0" algn="l" rtl="0">
                <a:spcBef>
                  <a:spcPts val="0"/>
                </a:spcBef>
                <a:spcAft>
                  <a:spcPts val="0"/>
                </a:spcAft>
                <a:buNone/>
              </a:pPr>
              <a:endParaRPr sz="4801">
                <a:solidFill>
                  <a:schemeClr val="dk1"/>
                </a:solidFill>
                <a:latin typeface="Roboto Light"/>
                <a:ea typeface="Roboto Light"/>
                <a:cs typeface="Roboto Light"/>
                <a:sym typeface="Roboto Light"/>
              </a:endParaRPr>
            </a:p>
          </p:txBody>
        </p:sp>
      </p:grpSp>
      <p:sp>
        <p:nvSpPr>
          <p:cNvPr id="1482" name="Google Shape;1482;p42"/>
          <p:cNvSpPr/>
          <p:nvPr/>
        </p:nvSpPr>
        <p:spPr>
          <a:xfrm>
            <a:off x="1405031" y="9963060"/>
            <a:ext cx="3523343" cy="701881"/>
          </a:xfrm>
          <a:prstGeom prst="rect">
            <a:avLst/>
          </a:prstGeom>
          <a:solidFill>
            <a:srgbClr val="7F7F7F">
              <a:alpha val="20000"/>
            </a:srgbClr>
          </a:solidFill>
          <a:ln>
            <a:noFill/>
          </a:ln>
        </p:spPr>
        <p:txBody>
          <a:bodyPr spcFirstLastPara="1" wrap="square" lIns="182875" tIns="182875" rIns="182875" bIns="182875" anchor="t" anchorCtr="0">
            <a:noAutofit/>
          </a:bodyPr>
          <a:lstStyle/>
          <a:p>
            <a:pPr marL="0" marR="0" lvl="0" indent="0" algn="r" rtl="0">
              <a:lnSpc>
                <a:spcPct val="90000"/>
              </a:lnSpc>
              <a:spcBef>
                <a:spcPts val="0"/>
              </a:spcBef>
              <a:spcAft>
                <a:spcPts val="0"/>
              </a:spcAft>
              <a:buNone/>
            </a:pPr>
            <a:r>
              <a:rPr lang="en-US" sz="2401">
                <a:solidFill>
                  <a:schemeClr val="dk1"/>
                </a:solidFill>
                <a:latin typeface="Roboto"/>
                <a:ea typeface="Roboto"/>
                <a:cs typeface="Roboto"/>
                <a:sym typeface="Roboto"/>
              </a:rPr>
              <a:t>Tittle</a:t>
            </a:r>
            <a:endParaRPr/>
          </a:p>
        </p:txBody>
      </p:sp>
      <p:sp>
        <p:nvSpPr>
          <p:cNvPr id="1483" name="Google Shape;1483;p42"/>
          <p:cNvSpPr/>
          <p:nvPr/>
        </p:nvSpPr>
        <p:spPr>
          <a:xfrm>
            <a:off x="5412182" y="9963060"/>
            <a:ext cx="3523343" cy="701881"/>
          </a:xfrm>
          <a:prstGeom prst="rect">
            <a:avLst/>
          </a:prstGeom>
          <a:solidFill>
            <a:srgbClr val="7F7F7F">
              <a:alpha val="20000"/>
            </a:srgbClr>
          </a:solidFill>
          <a:ln>
            <a:noFill/>
          </a:ln>
        </p:spPr>
        <p:txBody>
          <a:bodyPr spcFirstLastPara="1" wrap="square" lIns="182875" tIns="182875" rIns="182875" bIns="182875" anchor="t" anchorCtr="0">
            <a:noAutofit/>
          </a:bodyPr>
          <a:lstStyle/>
          <a:p>
            <a:pPr marL="0" marR="0" lvl="0" indent="0" algn="r" rtl="0">
              <a:lnSpc>
                <a:spcPct val="90000"/>
              </a:lnSpc>
              <a:spcBef>
                <a:spcPts val="0"/>
              </a:spcBef>
              <a:spcAft>
                <a:spcPts val="0"/>
              </a:spcAft>
              <a:buNone/>
            </a:pPr>
            <a:r>
              <a:rPr lang="en-US" sz="2401">
                <a:solidFill>
                  <a:schemeClr val="dk1"/>
                </a:solidFill>
                <a:latin typeface="Roboto"/>
                <a:ea typeface="Roboto"/>
                <a:cs typeface="Roboto"/>
                <a:sym typeface="Roboto"/>
              </a:rPr>
              <a:t>Tittle</a:t>
            </a:r>
            <a:endParaRPr/>
          </a:p>
        </p:txBody>
      </p:sp>
      <p:sp>
        <p:nvSpPr>
          <p:cNvPr id="1484" name="Google Shape;1484;p42"/>
          <p:cNvSpPr/>
          <p:nvPr/>
        </p:nvSpPr>
        <p:spPr>
          <a:xfrm>
            <a:off x="9419335" y="9963060"/>
            <a:ext cx="3523343" cy="701881"/>
          </a:xfrm>
          <a:prstGeom prst="rect">
            <a:avLst/>
          </a:prstGeom>
          <a:solidFill>
            <a:srgbClr val="7F7F7F">
              <a:alpha val="20000"/>
            </a:srgbClr>
          </a:solidFill>
          <a:ln>
            <a:noFill/>
          </a:ln>
        </p:spPr>
        <p:txBody>
          <a:bodyPr spcFirstLastPara="1" wrap="square" lIns="182875" tIns="182875" rIns="182875" bIns="182875" anchor="t" anchorCtr="0">
            <a:noAutofit/>
          </a:bodyPr>
          <a:lstStyle/>
          <a:p>
            <a:pPr marL="0" marR="0" lvl="0" indent="0" algn="r" rtl="0">
              <a:lnSpc>
                <a:spcPct val="90000"/>
              </a:lnSpc>
              <a:spcBef>
                <a:spcPts val="0"/>
              </a:spcBef>
              <a:spcAft>
                <a:spcPts val="0"/>
              </a:spcAft>
              <a:buNone/>
            </a:pPr>
            <a:r>
              <a:rPr lang="en-US" sz="2401">
                <a:solidFill>
                  <a:schemeClr val="dk1"/>
                </a:solidFill>
                <a:latin typeface="Roboto"/>
                <a:ea typeface="Roboto"/>
                <a:cs typeface="Roboto"/>
                <a:sym typeface="Roboto"/>
              </a:rPr>
              <a:t>Tittle</a:t>
            </a:r>
            <a:endParaRPr/>
          </a:p>
        </p:txBody>
      </p:sp>
      <p:sp>
        <p:nvSpPr>
          <p:cNvPr id="1485" name="Google Shape;1485;p42"/>
          <p:cNvSpPr/>
          <p:nvPr/>
        </p:nvSpPr>
        <p:spPr>
          <a:xfrm>
            <a:off x="13426488" y="9963060"/>
            <a:ext cx="3523343" cy="701881"/>
          </a:xfrm>
          <a:prstGeom prst="rect">
            <a:avLst/>
          </a:prstGeom>
          <a:solidFill>
            <a:srgbClr val="7F7F7F">
              <a:alpha val="20000"/>
            </a:srgbClr>
          </a:solidFill>
          <a:ln>
            <a:noFill/>
          </a:ln>
        </p:spPr>
        <p:txBody>
          <a:bodyPr spcFirstLastPara="1" wrap="square" lIns="182875" tIns="182875" rIns="182875" bIns="182875" anchor="t" anchorCtr="0">
            <a:noAutofit/>
          </a:bodyPr>
          <a:lstStyle/>
          <a:p>
            <a:pPr marL="0" marR="0" lvl="0" indent="0" algn="r" rtl="0">
              <a:lnSpc>
                <a:spcPct val="90000"/>
              </a:lnSpc>
              <a:spcBef>
                <a:spcPts val="0"/>
              </a:spcBef>
              <a:spcAft>
                <a:spcPts val="0"/>
              </a:spcAft>
              <a:buNone/>
            </a:pPr>
            <a:r>
              <a:rPr lang="en-US" sz="2401">
                <a:solidFill>
                  <a:schemeClr val="dk1"/>
                </a:solidFill>
                <a:latin typeface="Roboto"/>
                <a:ea typeface="Roboto"/>
                <a:cs typeface="Roboto"/>
                <a:sym typeface="Roboto"/>
              </a:rPr>
              <a:t>Tittle</a:t>
            </a:r>
            <a:endParaRPr/>
          </a:p>
        </p:txBody>
      </p:sp>
      <p:sp>
        <p:nvSpPr>
          <p:cNvPr id="1486" name="Google Shape;1486;p42"/>
          <p:cNvSpPr/>
          <p:nvPr/>
        </p:nvSpPr>
        <p:spPr>
          <a:xfrm>
            <a:off x="1639489" y="10169867"/>
            <a:ext cx="352426" cy="327109"/>
          </a:xfrm>
          <a:custGeom>
            <a:avLst/>
            <a:gdLst/>
            <a:ahLst/>
            <a:cxnLst/>
            <a:rect l="l" t="t" r="r" b="b"/>
            <a:pathLst>
              <a:path w="120000" h="120000" extrusionOk="0">
                <a:moveTo>
                  <a:pt x="112883" y="119735"/>
                </a:moveTo>
                <a:lnTo>
                  <a:pt x="112883" y="119735"/>
                </a:lnTo>
                <a:cubicBezTo>
                  <a:pt x="59141" y="119735"/>
                  <a:pt x="59141" y="119735"/>
                  <a:pt x="59141" y="119735"/>
                </a:cubicBezTo>
                <a:cubicBezTo>
                  <a:pt x="7116" y="119735"/>
                  <a:pt x="7116" y="119735"/>
                  <a:pt x="7116" y="119735"/>
                </a:cubicBezTo>
                <a:cubicBezTo>
                  <a:pt x="1717" y="119735"/>
                  <a:pt x="0" y="116026"/>
                  <a:pt x="0" y="112317"/>
                </a:cubicBezTo>
                <a:cubicBezTo>
                  <a:pt x="0" y="74701"/>
                  <a:pt x="0" y="74701"/>
                  <a:pt x="0" y="74701"/>
                </a:cubicBezTo>
                <a:cubicBezTo>
                  <a:pt x="0" y="70993"/>
                  <a:pt x="1717" y="67284"/>
                  <a:pt x="7116" y="67284"/>
                </a:cubicBezTo>
                <a:cubicBezTo>
                  <a:pt x="10552" y="67284"/>
                  <a:pt x="13987" y="70993"/>
                  <a:pt x="13987" y="74701"/>
                </a:cubicBezTo>
                <a:cubicBezTo>
                  <a:pt x="13987" y="104900"/>
                  <a:pt x="13987" y="104900"/>
                  <a:pt x="13987" y="104900"/>
                </a:cubicBezTo>
                <a:cubicBezTo>
                  <a:pt x="105766" y="104900"/>
                  <a:pt x="105766" y="104900"/>
                  <a:pt x="105766" y="104900"/>
                </a:cubicBezTo>
                <a:cubicBezTo>
                  <a:pt x="105766" y="74701"/>
                  <a:pt x="105766" y="74701"/>
                  <a:pt x="105766" y="74701"/>
                </a:cubicBezTo>
                <a:cubicBezTo>
                  <a:pt x="105766" y="70993"/>
                  <a:pt x="109447" y="67284"/>
                  <a:pt x="112883" y="67284"/>
                </a:cubicBezTo>
                <a:cubicBezTo>
                  <a:pt x="116319" y="67284"/>
                  <a:pt x="119754" y="70993"/>
                  <a:pt x="119754" y="74701"/>
                </a:cubicBezTo>
                <a:cubicBezTo>
                  <a:pt x="119754" y="112317"/>
                  <a:pt x="119754" y="112317"/>
                  <a:pt x="119754" y="112317"/>
                </a:cubicBezTo>
                <a:cubicBezTo>
                  <a:pt x="119754" y="116026"/>
                  <a:pt x="116319" y="119735"/>
                  <a:pt x="112883" y="119735"/>
                </a:cubicBezTo>
                <a:close/>
                <a:moveTo>
                  <a:pt x="85153" y="52450"/>
                </a:moveTo>
                <a:lnTo>
                  <a:pt x="85153" y="52450"/>
                </a:lnTo>
                <a:cubicBezTo>
                  <a:pt x="64294" y="76556"/>
                  <a:pt x="64294" y="76556"/>
                  <a:pt x="64294" y="76556"/>
                </a:cubicBezTo>
                <a:cubicBezTo>
                  <a:pt x="64294" y="78675"/>
                  <a:pt x="62576" y="80529"/>
                  <a:pt x="59141" y="80529"/>
                </a:cubicBezTo>
                <a:cubicBezTo>
                  <a:pt x="57423" y="80529"/>
                  <a:pt x="55705" y="78675"/>
                  <a:pt x="53987" y="76556"/>
                </a:cubicBezTo>
                <a:cubicBezTo>
                  <a:pt x="33128" y="52450"/>
                  <a:pt x="33128" y="52450"/>
                  <a:pt x="33128" y="52450"/>
                </a:cubicBezTo>
                <a:cubicBezTo>
                  <a:pt x="33128" y="50596"/>
                  <a:pt x="31165" y="48741"/>
                  <a:pt x="31165" y="46622"/>
                </a:cubicBezTo>
                <a:cubicBezTo>
                  <a:pt x="31165" y="42913"/>
                  <a:pt x="34846" y="39205"/>
                  <a:pt x="38282" y="39205"/>
                </a:cubicBezTo>
                <a:cubicBezTo>
                  <a:pt x="41717" y="39205"/>
                  <a:pt x="43435" y="41059"/>
                  <a:pt x="43435" y="42913"/>
                </a:cubicBezTo>
                <a:cubicBezTo>
                  <a:pt x="52024" y="52450"/>
                  <a:pt x="52024" y="52450"/>
                  <a:pt x="52024" y="52450"/>
                </a:cubicBezTo>
                <a:cubicBezTo>
                  <a:pt x="52024" y="7417"/>
                  <a:pt x="52024" y="7417"/>
                  <a:pt x="52024" y="7417"/>
                </a:cubicBezTo>
                <a:cubicBezTo>
                  <a:pt x="52024" y="3708"/>
                  <a:pt x="55705" y="0"/>
                  <a:pt x="59141" y="0"/>
                </a:cubicBezTo>
                <a:cubicBezTo>
                  <a:pt x="64294" y="0"/>
                  <a:pt x="66012" y="3708"/>
                  <a:pt x="66012" y="7417"/>
                </a:cubicBezTo>
                <a:cubicBezTo>
                  <a:pt x="66012" y="52450"/>
                  <a:pt x="66012" y="52450"/>
                  <a:pt x="66012" y="52450"/>
                </a:cubicBezTo>
                <a:cubicBezTo>
                  <a:pt x="74601" y="42913"/>
                  <a:pt x="74601" y="42913"/>
                  <a:pt x="74601" y="42913"/>
                </a:cubicBezTo>
                <a:cubicBezTo>
                  <a:pt x="76319" y="41059"/>
                  <a:pt x="78036" y="39205"/>
                  <a:pt x="79754" y="39205"/>
                </a:cubicBezTo>
                <a:cubicBezTo>
                  <a:pt x="85153" y="39205"/>
                  <a:pt x="86871" y="42913"/>
                  <a:pt x="86871" y="46622"/>
                </a:cubicBezTo>
                <a:cubicBezTo>
                  <a:pt x="86871" y="48741"/>
                  <a:pt x="86871" y="50596"/>
                  <a:pt x="85153" y="52450"/>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87" name="Google Shape;1487;p42"/>
          <p:cNvSpPr/>
          <p:nvPr/>
        </p:nvSpPr>
        <p:spPr>
          <a:xfrm>
            <a:off x="5613667" y="10169867"/>
            <a:ext cx="352426" cy="327109"/>
          </a:xfrm>
          <a:custGeom>
            <a:avLst/>
            <a:gdLst/>
            <a:ahLst/>
            <a:cxnLst/>
            <a:rect l="l" t="t" r="r" b="b"/>
            <a:pathLst>
              <a:path w="120000" h="120000" extrusionOk="0">
                <a:moveTo>
                  <a:pt x="112883" y="119735"/>
                </a:moveTo>
                <a:lnTo>
                  <a:pt x="112883" y="119735"/>
                </a:lnTo>
                <a:cubicBezTo>
                  <a:pt x="59141" y="119735"/>
                  <a:pt x="59141" y="119735"/>
                  <a:pt x="59141" y="119735"/>
                </a:cubicBezTo>
                <a:cubicBezTo>
                  <a:pt x="7116" y="119735"/>
                  <a:pt x="7116" y="119735"/>
                  <a:pt x="7116" y="119735"/>
                </a:cubicBezTo>
                <a:cubicBezTo>
                  <a:pt x="1717" y="119735"/>
                  <a:pt x="0" y="116026"/>
                  <a:pt x="0" y="112317"/>
                </a:cubicBezTo>
                <a:cubicBezTo>
                  <a:pt x="0" y="74701"/>
                  <a:pt x="0" y="74701"/>
                  <a:pt x="0" y="74701"/>
                </a:cubicBezTo>
                <a:cubicBezTo>
                  <a:pt x="0" y="70993"/>
                  <a:pt x="1717" y="67284"/>
                  <a:pt x="7116" y="67284"/>
                </a:cubicBezTo>
                <a:cubicBezTo>
                  <a:pt x="10552" y="67284"/>
                  <a:pt x="13987" y="70993"/>
                  <a:pt x="13987" y="74701"/>
                </a:cubicBezTo>
                <a:cubicBezTo>
                  <a:pt x="13987" y="104900"/>
                  <a:pt x="13987" y="104900"/>
                  <a:pt x="13987" y="104900"/>
                </a:cubicBezTo>
                <a:cubicBezTo>
                  <a:pt x="105766" y="104900"/>
                  <a:pt x="105766" y="104900"/>
                  <a:pt x="105766" y="104900"/>
                </a:cubicBezTo>
                <a:cubicBezTo>
                  <a:pt x="105766" y="74701"/>
                  <a:pt x="105766" y="74701"/>
                  <a:pt x="105766" y="74701"/>
                </a:cubicBezTo>
                <a:cubicBezTo>
                  <a:pt x="105766" y="70993"/>
                  <a:pt x="109447" y="67284"/>
                  <a:pt x="112883" y="67284"/>
                </a:cubicBezTo>
                <a:cubicBezTo>
                  <a:pt x="116319" y="67284"/>
                  <a:pt x="119754" y="70993"/>
                  <a:pt x="119754" y="74701"/>
                </a:cubicBezTo>
                <a:cubicBezTo>
                  <a:pt x="119754" y="112317"/>
                  <a:pt x="119754" y="112317"/>
                  <a:pt x="119754" y="112317"/>
                </a:cubicBezTo>
                <a:cubicBezTo>
                  <a:pt x="119754" y="116026"/>
                  <a:pt x="116319" y="119735"/>
                  <a:pt x="112883" y="119735"/>
                </a:cubicBezTo>
                <a:close/>
                <a:moveTo>
                  <a:pt x="85153" y="52450"/>
                </a:moveTo>
                <a:lnTo>
                  <a:pt x="85153" y="52450"/>
                </a:lnTo>
                <a:cubicBezTo>
                  <a:pt x="64294" y="76556"/>
                  <a:pt x="64294" y="76556"/>
                  <a:pt x="64294" y="76556"/>
                </a:cubicBezTo>
                <a:cubicBezTo>
                  <a:pt x="64294" y="78675"/>
                  <a:pt x="62576" y="80529"/>
                  <a:pt x="59141" y="80529"/>
                </a:cubicBezTo>
                <a:cubicBezTo>
                  <a:pt x="57423" y="80529"/>
                  <a:pt x="55705" y="78675"/>
                  <a:pt x="53987" y="76556"/>
                </a:cubicBezTo>
                <a:cubicBezTo>
                  <a:pt x="33128" y="52450"/>
                  <a:pt x="33128" y="52450"/>
                  <a:pt x="33128" y="52450"/>
                </a:cubicBezTo>
                <a:cubicBezTo>
                  <a:pt x="33128" y="50596"/>
                  <a:pt x="31165" y="48741"/>
                  <a:pt x="31165" y="46622"/>
                </a:cubicBezTo>
                <a:cubicBezTo>
                  <a:pt x="31165" y="42913"/>
                  <a:pt x="34846" y="39205"/>
                  <a:pt x="38282" y="39205"/>
                </a:cubicBezTo>
                <a:cubicBezTo>
                  <a:pt x="41717" y="39205"/>
                  <a:pt x="43435" y="41059"/>
                  <a:pt x="43435" y="42913"/>
                </a:cubicBezTo>
                <a:cubicBezTo>
                  <a:pt x="52024" y="52450"/>
                  <a:pt x="52024" y="52450"/>
                  <a:pt x="52024" y="52450"/>
                </a:cubicBezTo>
                <a:cubicBezTo>
                  <a:pt x="52024" y="7417"/>
                  <a:pt x="52024" y="7417"/>
                  <a:pt x="52024" y="7417"/>
                </a:cubicBezTo>
                <a:cubicBezTo>
                  <a:pt x="52024" y="3708"/>
                  <a:pt x="55705" y="0"/>
                  <a:pt x="59141" y="0"/>
                </a:cubicBezTo>
                <a:cubicBezTo>
                  <a:pt x="64294" y="0"/>
                  <a:pt x="66012" y="3708"/>
                  <a:pt x="66012" y="7417"/>
                </a:cubicBezTo>
                <a:cubicBezTo>
                  <a:pt x="66012" y="52450"/>
                  <a:pt x="66012" y="52450"/>
                  <a:pt x="66012" y="52450"/>
                </a:cubicBezTo>
                <a:cubicBezTo>
                  <a:pt x="74601" y="42913"/>
                  <a:pt x="74601" y="42913"/>
                  <a:pt x="74601" y="42913"/>
                </a:cubicBezTo>
                <a:cubicBezTo>
                  <a:pt x="76319" y="41059"/>
                  <a:pt x="78036" y="39205"/>
                  <a:pt x="79754" y="39205"/>
                </a:cubicBezTo>
                <a:cubicBezTo>
                  <a:pt x="85153" y="39205"/>
                  <a:pt x="86871" y="42913"/>
                  <a:pt x="86871" y="46622"/>
                </a:cubicBezTo>
                <a:cubicBezTo>
                  <a:pt x="86871" y="48741"/>
                  <a:pt x="86871" y="50596"/>
                  <a:pt x="85153" y="52450"/>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88" name="Google Shape;1488;p42"/>
          <p:cNvSpPr/>
          <p:nvPr/>
        </p:nvSpPr>
        <p:spPr>
          <a:xfrm>
            <a:off x="9603380" y="10169867"/>
            <a:ext cx="352426" cy="327109"/>
          </a:xfrm>
          <a:custGeom>
            <a:avLst/>
            <a:gdLst/>
            <a:ahLst/>
            <a:cxnLst/>
            <a:rect l="l" t="t" r="r" b="b"/>
            <a:pathLst>
              <a:path w="120000" h="120000" extrusionOk="0">
                <a:moveTo>
                  <a:pt x="112883" y="119735"/>
                </a:moveTo>
                <a:lnTo>
                  <a:pt x="112883" y="119735"/>
                </a:lnTo>
                <a:cubicBezTo>
                  <a:pt x="59141" y="119735"/>
                  <a:pt x="59141" y="119735"/>
                  <a:pt x="59141" y="119735"/>
                </a:cubicBezTo>
                <a:cubicBezTo>
                  <a:pt x="7116" y="119735"/>
                  <a:pt x="7116" y="119735"/>
                  <a:pt x="7116" y="119735"/>
                </a:cubicBezTo>
                <a:cubicBezTo>
                  <a:pt x="1717" y="119735"/>
                  <a:pt x="0" y="116026"/>
                  <a:pt x="0" y="112317"/>
                </a:cubicBezTo>
                <a:cubicBezTo>
                  <a:pt x="0" y="74701"/>
                  <a:pt x="0" y="74701"/>
                  <a:pt x="0" y="74701"/>
                </a:cubicBezTo>
                <a:cubicBezTo>
                  <a:pt x="0" y="70993"/>
                  <a:pt x="1717" y="67284"/>
                  <a:pt x="7116" y="67284"/>
                </a:cubicBezTo>
                <a:cubicBezTo>
                  <a:pt x="10552" y="67284"/>
                  <a:pt x="13987" y="70993"/>
                  <a:pt x="13987" y="74701"/>
                </a:cubicBezTo>
                <a:cubicBezTo>
                  <a:pt x="13987" y="104900"/>
                  <a:pt x="13987" y="104900"/>
                  <a:pt x="13987" y="104900"/>
                </a:cubicBezTo>
                <a:cubicBezTo>
                  <a:pt x="105766" y="104900"/>
                  <a:pt x="105766" y="104900"/>
                  <a:pt x="105766" y="104900"/>
                </a:cubicBezTo>
                <a:cubicBezTo>
                  <a:pt x="105766" y="74701"/>
                  <a:pt x="105766" y="74701"/>
                  <a:pt x="105766" y="74701"/>
                </a:cubicBezTo>
                <a:cubicBezTo>
                  <a:pt x="105766" y="70993"/>
                  <a:pt x="109447" y="67284"/>
                  <a:pt x="112883" y="67284"/>
                </a:cubicBezTo>
                <a:cubicBezTo>
                  <a:pt x="116319" y="67284"/>
                  <a:pt x="119754" y="70993"/>
                  <a:pt x="119754" y="74701"/>
                </a:cubicBezTo>
                <a:cubicBezTo>
                  <a:pt x="119754" y="112317"/>
                  <a:pt x="119754" y="112317"/>
                  <a:pt x="119754" y="112317"/>
                </a:cubicBezTo>
                <a:cubicBezTo>
                  <a:pt x="119754" y="116026"/>
                  <a:pt x="116319" y="119735"/>
                  <a:pt x="112883" y="119735"/>
                </a:cubicBezTo>
                <a:close/>
                <a:moveTo>
                  <a:pt x="85153" y="52450"/>
                </a:moveTo>
                <a:lnTo>
                  <a:pt x="85153" y="52450"/>
                </a:lnTo>
                <a:cubicBezTo>
                  <a:pt x="64294" y="76556"/>
                  <a:pt x="64294" y="76556"/>
                  <a:pt x="64294" y="76556"/>
                </a:cubicBezTo>
                <a:cubicBezTo>
                  <a:pt x="64294" y="78675"/>
                  <a:pt x="62576" y="80529"/>
                  <a:pt x="59141" y="80529"/>
                </a:cubicBezTo>
                <a:cubicBezTo>
                  <a:pt x="57423" y="80529"/>
                  <a:pt x="55705" y="78675"/>
                  <a:pt x="53987" y="76556"/>
                </a:cubicBezTo>
                <a:cubicBezTo>
                  <a:pt x="33128" y="52450"/>
                  <a:pt x="33128" y="52450"/>
                  <a:pt x="33128" y="52450"/>
                </a:cubicBezTo>
                <a:cubicBezTo>
                  <a:pt x="33128" y="50596"/>
                  <a:pt x="31165" y="48741"/>
                  <a:pt x="31165" y="46622"/>
                </a:cubicBezTo>
                <a:cubicBezTo>
                  <a:pt x="31165" y="42913"/>
                  <a:pt x="34846" y="39205"/>
                  <a:pt x="38282" y="39205"/>
                </a:cubicBezTo>
                <a:cubicBezTo>
                  <a:pt x="41717" y="39205"/>
                  <a:pt x="43435" y="41059"/>
                  <a:pt x="43435" y="42913"/>
                </a:cubicBezTo>
                <a:cubicBezTo>
                  <a:pt x="52024" y="52450"/>
                  <a:pt x="52024" y="52450"/>
                  <a:pt x="52024" y="52450"/>
                </a:cubicBezTo>
                <a:cubicBezTo>
                  <a:pt x="52024" y="7417"/>
                  <a:pt x="52024" y="7417"/>
                  <a:pt x="52024" y="7417"/>
                </a:cubicBezTo>
                <a:cubicBezTo>
                  <a:pt x="52024" y="3708"/>
                  <a:pt x="55705" y="0"/>
                  <a:pt x="59141" y="0"/>
                </a:cubicBezTo>
                <a:cubicBezTo>
                  <a:pt x="64294" y="0"/>
                  <a:pt x="66012" y="3708"/>
                  <a:pt x="66012" y="7417"/>
                </a:cubicBezTo>
                <a:cubicBezTo>
                  <a:pt x="66012" y="52450"/>
                  <a:pt x="66012" y="52450"/>
                  <a:pt x="66012" y="52450"/>
                </a:cubicBezTo>
                <a:cubicBezTo>
                  <a:pt x="74601" y="42913"/>
                  <a:pt x="74601" y="42913"/>
                  <a:pt x="74601" y="42913"/>
                </a:cubicBezTo>
                <a:cubicBezTo>
                  <a:pt x="76319" y="41059"/>
                  <a:pt x="78036" y="39205"/>
                  <a:pt x="79754" y="39205"/>
                </a:cubicBezTo>
                <a:cubicBezTo>
                  <a:pt x="85153" y="39205"/>
                  <a:pt x="86871" y="42913"/>
                  <a:pt x="86871" y="46622"/>
                </a:cubicBezTo>
                <a:cubicBezTo>
                  <a:pt x="86871" y="48741"/>
                  <a:pt x="86871" y="50596"/>
                  <a:pt x="85153" y="52450"/>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89" name="Google Shape;1489;p42"/>
          <p:cNvSpPr/>
          <p:nvPr/>
        </p:nvSpPr>
        <p:spPr>
          <a:xfrm>
            <a:off x="13672244" y="10169867"/>
            <a:ext cx="352426" cy="327109"/>
          </a:xfrm>
          <a:custGeom>
            <a:avLst/>
            <a:gdLst/>
            <a:ahLst/>
            <a:cxnLst/>
            <a:rect l="l" t="t" r="r" b="b"/>
            <a:pathLst>
              <a:path w="120000" h="120000" extrusionOk="0">
                <a:moveTo>
                  <a:pt x="112883" y="119735"/>
                </a:moveTo>
                <a:lnTo>
                  <a:pt x="112883" y="119735"/>
                </a:lnTo>
                <a:cubicBezTo>
                  <a:pt x="59141" y="119735"/>
                  <a:pt x="59141" y="119735"/>
                  <a:pt x="59141" y="119735"/>
                </a:cubicBezTo>
                <a:cubicBezTo>
                  <a:pt x="7116" y="119735"/>
                  <a:pt x="7116" y="119735"/>
                  <a:pt x="7116" y="119735"/>
                </a:cubicBezTo>
                <a:cubicBezTo>
                  <a:pt x="1717" y="119735"/>
                  <a:pt x="0" y="116026"/>
                  <a:pt x="0" y="112317"/>
                </a:cubicBezTo>
                <a:cubicBezTo>
                  <a:pt x="0" y="74701"/>
                  <a:pt x="0" y="74701"/>
                  <a:pt x="0" y="74701"/>
                </a:cubicBezTo>
                <a:cubicBezTo>
                  <a:pt x="0" y="70993"/>
                  <a:pt x="1717" y="67284"/>
                  <a:pt x="7116" y="67284"/>
                </a:cubicBezTo>
                <a:cubicBezTo>
                  <a:pt x="10552" y="67284"/>
                  <a:pt x="13987" y="70993"/>
                  <a:pt x="13987" y="74701"/>
                </a:cubicBezTo>
                <a:cubicBezTo>
                  <a:pt x="13987" y="104900"/>
                  <a:pt x="13987" y="104900"/>
                  <a:pt x="13987" y="104900"/>
                </a:cubicBezTo>
                <a:cubicBezTo>
                  <a:pt x="105766" y="104900"/>
                  <a:pt x="105766" y="104900"/>
                  <a:pt x="105766" y="104900"/>
                </a:cubicBezTo>
                <a:cubicBezTo>
                  <a:pt x="105766" y="74701"/>
                  <a:pt x="105766" y="74701"/>
                  <a:pt x="105766" y="74701"/>
                </a:cubicBezTo>
                <a:cubicBezTo>
                  <a:pt x="105766" y="70993"/>
                  <a:pt x="109447" y="67284"/>
                  <a:pt x="112883" y="67284"/>
                </a:cubicBezTo>
                <a:cubicBezTo>
                  <a:pt x="116319" y="67284"/>
                  <a:pt x="119754" y="70993"/>
                  <a:pt x="119754" y="74701"/>
                </a:cubicBezTo>
                <a:cubicBezTo>
                  <a:pt x="119754" y="112317"/>
                  <a:pt x="119754" y="112317"/>
                  <a:pt x="119754" y="112317"/>
                </a:cubicBezTo>
                <a:cubicBezTo>
                  <a:pt x="119754" y="116026"/>
                  <a:pt x="116319" y="119735"/>
                  <a:pt x="112883" y="119735"/>
                </a:cubicBezTo>
                <a:close/>
                <a:moveTo>
                  <a:pt x="85153" y="52450"/>
                </a:moveTo>
                <a:lnTo>
                  <a:pt x="85153" y="52450"/>
                </a:lnTo>
                <a:cubicBezTo>
                  <a:pt x="64294" y="76556"/>
                  <a:pt x="64294" y="76556"/>
                  <a:pt x="64294" y="76556"/>
                </a:cubicBezTo>
                <a:cubicBezTo>
                  <a:pt x="64294" y="78675"/>
                  <a:pt x="62576" y="80529"/>
                  <a:pt x="59141" y="80529"/>
                </a:cubicBezTo>
                <a:cubicBezTo>
                  <a:pt x="57423" y="80529"/>
                  <a:pt x="55705" y="78675"/>
                  <a:pt x="53987" y="76556"/>
                </a:cubicBezTo>
                <a:cubicBezTo>
                  <a:pt x="33128" y="52450"/>
                  <a:pt x="33128" y="52450"/>
                  <a:pt x="33128" y="52450"/>
                </a:cubicBezTo>
                <a:cubicBezTo>
                  <a:pt x="33128" y="50596"/>
                  <a:pt x="31165" y="48741"/>
                  <a:pt x="31165" y="46622"/>
                </a:cubicBezTo>
                <a:cubicBezTo>
                  <a:pt x="31165" y="42913"/>
                  <a:pt x="34846" y="39205"/>
                  <a:pt x="38282" y="39205"/>
                </a:cubicBezTo>
                <a:cubicBezTo>
                  <a:pt x="41717" y="39205"/>
                  <a:pt x="43435" y="41059"/>
                  <a:pt x="43435" y="42913"/>
                </a:cubicBezTo>
                <a:cubicBezTo>
                  <a:pt x="52024" y="52450"/>
                  <a:pt x="52024" y="52450"/>
                  <a:pt x="52024" y="52450"/>
                </a:cubicBezTo>
                <a:cubicBezTo>
                  <a:pt x="52024" y="7417"/>
                  <a:pt x="52024" y="7417"/>
                  <a:pt x="52024" y="7417"/>
                </a:cubicBezTo>
                <a:cubicBezTo>
                  <a:pt x="52024" y="3708"/>
                  <a:pt x="55705" y="0"/>
                  <a:pt x="59141" y="0"/>
                </a:cubicBezTo>
                <a:cubicBezTo>
                  <a:pt x="64294" y="0"/>
                  <a:pt x="66012" y="3708"/>
                  <a:pt x="66012" y="7417"/>
                </a:cubicBezTo>
                <a:cubicBezTo>
                  <a:pt x="66012" y="52450"/>
                  <a:pt x="66012" y="52450"/>
                  <a:pt x="66012" y="52450"/>
                </a:cubicBezTo>
                <a:cubicBezTo>
                  <a:pt x="74601" y="42913"/>
                  <a:pt x="74601" y="42913"/>
                  <a:pt x="74601" y="42913"/>
                </a:cubicBezTo>
                <a:cubicBezTo>
                  <a:pt x="76319" y="41059"/>
                  <a:pt x="78036" y="39205"/>
                  <a:pt x="79754" y="39205"/>
                </a:cubicBezTo>
                <a:cubicBezTo>
                  <a:pt x="85153" y="39205"/>
                  <a:pt x="86871" y="42913"/>
                  <a:pt x="86871" y="46622"/>
                </a:cubicBezTo>
                <a:cubicBezTo>
                  <a:pt x="86871" y="48741"/>
                  <a:pt x="86871" y="50596"/>
                  <a:pt x="85153" y="52450"/>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490" name="Google Shape;1490;p42"/>
          <p:cNvSpPr/>
          <p:nvPr/>
        </p:nvSpPr>
        <p:spPr>
          <a:xfrm>
            <a:off x="4267250" y="1863674"/>
            <a:ext cx="9755364"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CREATIVE TABLES EXAMPLES</a:t>
            </a:r>
            <a:endParaRPr sz="8000">
              <a:solidFill>
                <a:schemeClr val="dk2"/>
              </a:solidFill>
              <a:latin typeface="Arial"/>
              <a:ea typeface="Arial"/>
              <a:cs typeface="Arial"/>
              <a:sym typeface="Arial"/>
            </a:endParaRPr>
          </a:p>
        </p:txBody>
      </p:sp>
      <p:sp>
        <p:nvSpPr>
          <p:cNvPr id="1491" name="Google Shape;1491;p42"/>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462"/>
                                        </p:tgtEl>
                                        <p:attrNameLst>
                                          <p:attrName>style.visibility</p:attrName>
                                        </p:attrNameLst>
                                      </p:cBhvr>
                                      <p:to>
                                        <p:strVal val="visible"/>
                                      </p:to>
                                    </p:set>
                                    <p:anim calcmode="lin" valueType="num">
                                      <p:cBhvr additive="base">
                                        <p:cTn id="7" dur="500"/>
                                        <p:tgtEl>
                                          <p:spTgt spid="1462"/>
                                        </p:tgtEl>
                                        <p:attrNameLst>
                                          <p:attrName>ppt_w</p:attrName>
                                        </p:attrNameLst>
                                      </p:cBhvr>
                                      <p:tavLst>
                                        <p:tav tm="0">
                                          <p:val>
                                            <p:strVal val="0"/>
                                          </p:val>
                                        </p:tav>
                                        <p:tav tm="100000">
                                          <p:val>
                                            <p:strVal val="#ppt_w"/>
                                          </p:val>
                                        </p:tav>
                                      </p:tavLst>
                                    </p:anim>
                                    <p:anim calcmode="lin" valueType="num">
                                      <p:cBhvr additive="base">
                                        <p:cTn id="8" dur="500"/>
                                        <p:tgtEl>
                                          <p:spTgt spid="146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63"/>
                                        </p:tgtEl>
                                        <p:attrNameLst>
                                          <p:attrName>style.visibility</p:attrName>
                                        </p:attrNameLst>
                                      </p:cBhvr>
                                      <p:to>
                                        <p:strVal val="visible"/>
                                      </p:to>
                                    </p:set>
                                    <p:anim calcmode="lin" valueType="num">
                                      <p:cBhvr additive="base">
                                        <p:cTn id="11" dur="500"/>
                                        <p:tgtEl>
                                          <p:spTgt spid="1463"/>
                                        </p:tgtEl>
                                        <p:attrNameLst>
                                          <p:attrName>ppt_w</p:attrName>
                                        </p:attrNameLst>
                                      </p:cBhvr>
                                      <p:tavLst>
                                        <p:tav tm="0">
                                          <p:val>
                                            <p:strVal val="0"/>
                                          </p:val>
                                        </p:tav>
                                        <p:tav tm="100000">
                                          <p:val>
                                            <p:strVal val="#ppt_w"/>
                                          </p:val>
                                        </p:tav>
                                      </p:tavLst>
                                    </p:anim>
                                    <p:anim calcmode="lin" valueType="num">
                                      <p:cBhvr additive="base">
                                        <p:cTn id="12" dur="500"/>
                                        <p:tgtEl>
                                          <p:spTgt spid="1463"/>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464"/>
                                        </p:tgtEl>
                                        <p:attrNameLst>
                                          <p:attrName>style.visibility</p:attrName>
                                        </p:attrNameLst>
                                      </p:cBhvr>
                                      <p:to>
                                        <p:strVal val="visible"/>
                                      </p:to>
                                    </p:set>
                                    <p:anim calcmode="lin" valueType="num">
                                      <p:cBhvr additive="base">
                                        <p:cTn id="15" dur="500"/>
                                        <p:tgtEl>
                                          <p:spTgt spid="1464"/>
                                        </p:tgtEl>
                                        <p:attrNameLst>
                                          <p:attrName>ppt_w</p:attrName>
                                        </p:attrNameLst>
                                      </p:cBhvr>
                                      <p:tavLst>
                                        <p:tav tm="0">
                                          <p:val>
                                            <p:strVal val="0"/>
                                          </p:val>
                                        </p:tav>
                                        <p:tav tm="100000">
                                          <p:val>
                                            <p:strVal val="#ppt_w"/>
                                          </p:val>
                                        </p:tav>
                                      </p:tavLst>
                                    </p:anim>
                                    <p:anim calcmode="lin" valueType="num">
                                      <p:cBhvr additive="base">
                                        <p:cTn id="16" dur="500"/>
                                        <p:tgtEl>
                                          <p:spTgt spid="1464"/>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465"/>
                                        </p:tgtEl>
                                        <p:attrNameLst>
                                          <p:attrName>style.visibility</p:attrName>
                                        </p:attrNameLst>
                                      </p:cBhvr>
                                      <p:to>
                                        <p:strVal val="visible"/>
                                      </p:to>
                                    </p:set>
                                    <p:anim calcmode="lin" valueType="num">
                                      <p:cBhvr additive="base">
                                        <p:cTn id="19" dur="500"/>
                                        <p:tgtEl>
                                          <p:spTgt spid="1465"/>
                                        </p:tgtEl>
                                        <p:attrNameLst>
                                          <p:attrName>ppt_w</p:attrName>
                                        </p:attrNameLst>
                                      </p:cBhvr>
                                      <p:tavLst>
                                        <p:tav tm="0">
                                          <p:val>
                                            <p:strVal val="0"/>
                                          </p:val>
                                        </p:tav>
                                        <p:tav tm="100000">
                                          <p:val>
                                            <p:strVal val="#ppt_w"/>
                                          </p:val>
                                        </p:tav>
                                      </p:tavLst>
                                    </p:anim>
                                    <p:anim calcmode="lin" valueType="num">
                                      <p:cBhvr additive="base">
                                        <p:cTn id="20" dur="500"/>
                                        <p:tgtEl>
                                          <p:spTgt spid="1465"/>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466"/>
                                        </p:tgtEl>
                                        <p:attrNameLst>
                                          <p:attrName>style.visibility</p:attrName>
                                        </p:attrNameLst>
                                      </p:cBhvr>
                                      <p:to>
                                        <p:strVal val="visible"/>
                                      </p:to>
                                    </p:set>
                                    <p:anim calcmode="lin" valueType="num">
                                      <p:cBhvr additive="base">
                                        <p:cTn id="23" dur="500"/>
                                        <p:tgtEl>
                                          <p:spTgt spid="1466"/>
                                        </p:tgtEl>
                                        <p:attrNameLst>
                                          <p:attrName>ppt_w</p:attrName>
                                        </p:attrNameLst>
                                      </p:cBhvr>
                                      <p:tavLst>
                                        <p:tav tm="0">
                                          <p:val>
                                            <p:strVal val="0"/>
                                          </p:val>
                                        </p:tav>
                                        <p:tav tm="100000">
                                          <p:val>
                                            <p:strVal val="#ppt_w"/>
                                          </p:val>
                                        </p:tav>
                                      </p:tavLst>
                                    </p:anim>
                                    <p:anim calcmode="lin" valueType="num">
                                      <p:cBhvr additive="base">
                                        <p:cTn id="24" dur="500"/>
                                        <p:tgtEl>
                                          <p:spTgt spid="146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467"/>
                                        </p:tgtEl>
                                        <p:attrNameLst>
                                          <p:attrName>style.visibility</p:attrName>
                                        </p:attrNameLst>
                                      </p:cBhvr>
                                      <p:to>
                                        <p:strVal val="visible"/>
                                      </p:to>
                                    </p:set>
                                    <p:anim calcmode="lin" valueType="num">
                                      <p:cBhvr additive="base">
                                        <p:cTn id="27" dur="500"/>
                                        <p:tgtEl>
                                          <p:spTgt spid="1467"/>
                                        </p:tgtEl>
                                        <p:attrNameLst>
                                          <p:attrName>ppt_w</p:attrName>
                                        </p:attrNameLst>
                                      </p:cBhvr>
                                      <p:tavLst>
                                        <p:tav tm="0">
                                          <p:val>
                                            <p:strVal val="0"/>
                                          </p:val>
                                        </p:tav>
                                        <p:tav tm="100000">
                                          <p:val>
                                            <p:strVal val="#ppt_w"/>
                                          </p:val>
                                        </p:tav>
                                      </p:tavLst>
                                    </p:anim>
                                    <p:anim calcmode="lin" valueType="num">
                                      <p:cBhvr additive="base">
                                        <p:cTn id="28" dur="500"/>
                                        <p:tgtEl>
                                          <p:spTgt spid="1467"/>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468"/>
                                        </p:tgtEl>
                                        <p:attrNameLst>
                                          <p:attrName>style.visibility</p:attrName>
                                        </p:attrNameLst>
                                      </p:cBhvr>
                                      <p:to>
                                        <p:strVal val="visible"/>
                                      </p:to>
                                    </p:set>
                                    <p:anim calcmode="lin" valueType="num">
                                      <p:cBhvr additive="base">
                                        <p:cTn id="31" dur="500"/>
                                        <p:tgtEl>
                                          <p:spTgt spid="1468"/>
                                        </p:tgtEl>
                                        <p:attrNameLst>
                                          <p:attrName>ppt_w</p:attrName>
                                        </p:attrNameLst>
                                      </p:cBhvr>
                                      <p:tavLst>
                                        <p:tav tm="0">
                                          <p:val>
                                            <p:strVal val="0"/>
                                          </p:val>
                                        </p:tav>
                                        <p:tav tm="100000">
                                          <p:val>
                                            <p:strVal val="#ppt_w"/>
                                          </p:val>
                                        </p:tav>
                                      </p:tavLst>
                                    </p:anim>
                                    <p:anim calcmode="lin" valueType="num">
                                      <p:cBhvr additive="base">
                                        <p:cTn id="32" dur="500"/>
                                        <p:tgtEl>
                                          <p:spTgt spid="1468"/>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469"/>
                                        </p:tgtEl>
                                        <p:attrNameLst>
                                          <p:attrName>style.visibility</p:attrName>
                                        </p:attrNameLst>
                                      </p:cBhvr>
                                      <p:to>
                                        <p:strVal val="visible"/>
                                      </p:to>
                                    </p:set>
                                    <p:anim calcmode="lin" valueType="num">
                                      <p:cBhvr additive="base">
                                        <p:cTn id="35" dur="500"/>
                                        <p:tgtEl>
                                          <p:spTgt spid="1469"/>
                                        </p:tgtEl>
                                        <p:attrNameLst>
                                          <p:attrName>ppt_w</p:attrName>
                                        </p:attrNameLst>
                                      </p:cBhvr>
                                      <p:tavLst>
                                        <p:tav tm="0">
                                          <p:val>
                                            <p:strVal val="0"/>
                                          </p:val>
                                        </p:tav>
                                        <p:tav tm="100000">
                                          <p:val>
                                            <p:strVal val="#ppt_w"/>
                                          </p:val>
                                        </p:tav>
                                      </p:tavLst>
                                    </p:anim>
                                    <p:anim calcmode="lin" valueType="num">
                                      <p:cBhvr additive="base">
                                        <p:cTn id="36" dur="500"/>
                                        <p:tgtEl>
                                          <p:spTgt spid="1469"/>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470"/>
                                        </p:tgtEl>
                                        <p:attrNameLst>
                                          <p:attrName>style.visibility</p:attrName>
                                        </p:attrNameLst>
                                      </p:cBhvr>
                                      <p:to>
                                        <p:strVal val="visible"/>
                                      </p:to>
                                    </p:set>
                                    <p:anim calcmode="lin" valueType="num">
                                      <p:cBhvr additive="base">
                                        <p:cTn id="39" dur="500"/>
                                        <p:tgtEl>
                                          <p:spTgt spid="1470"/>
                                        </p:tgtEl>
                                        <p:attrNameLst>
                                          <p:attrName>ppt_w</p:attrName>
                                        </p:attrNameLst>
                                      </p:cBhvr>
                                      <p:tavLst>
                                        <p:tav tm="0">
                                          <p:val>
                                            <p:strVal val="0"/>
                                          </p:val>
                                        </p:tav>
                                        <p:tav tm="100000">
                                          <p:val>
                                            <p:strVal val="#ppt_w"/>
                                          </p:val>
                                        </p:tav>
                                      </p:tavLst>
                                    </p:anim>
                                    <p:anim calcmode="lin" valueType="num">
                                      <p:cBhvr additive="base">
                                        <p:cTn id="40" dur="500"/>
                                        <p:tgtEl>
                                          <p:spTgt spid="1470"/>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473"/>
                                        </p:tgtEl>
                                        <p:attrNameLst>
                                          <p:attrName>style.visibility</p:attrName>
                                        </p:attrNameLst>
                                      </p:cBhvr>
                                      <p:to>
                                        <p:strVal val="visible"/>
                                      </p:to>
                                    </p:set>
                                    <p:anim calcmode="lin" valueType="num">
                                      <p:cBhvr additive="base">
                                        <p:cTn id="43" dur="500"/>
                                        <p:tgtEl>
                                          <p:spTgt spid="1473"/>
                                        </p:tgtEl>
                                        <p:attrNameLst>
                                          <p:attrName>ppt_w</p:attrName>
                                        </p:attrNameLst>
                                      </p:cBhvr>
                                      <p:tavLst>
                                        <p:tav tm="0">
                                          <p:val>
                                            <p:strVal val="0"/>
                                          </p:val>
                                        </p:tav>
                                        <p:tav tm="100000">
                                          <p:val>
                                            <p:strVal val="#ppt_w"/>
                                          </p:val>
                                        </p:tav>
                                      </p:tavLst>
                                    </p:anim>
                                    <p:anim calcmode="lin" valueType="num">
                                      <p:cBhvr additive="base">
                                        <p:cTn id="44" dur="500"/>
                                        <p:tgtEl>
                                          <p:spTgt spid="1473"/>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476"/>
                                        </p:tgtEl>
                                        <p:attrNameLst>
                                          <p:attrName>style.visibility</p:attrName>
                                        </p:attrNameLst>
                                      </p:cBhvr>
                                      <p:to>
                                        <p:strVal val="visible"/>
                                      </p:to>
                                    </p:set>
                                    <p:anim calcmode="lin" valueType="num">
                                      <p:cBhvr additive="base">
                                        <p:cTn id="47" dur="500"/>
                                        <p:tgtEl>
                                          <p:spTgt spid="1476"/>
                                        </p:tgtEl>
                                        <p:attrNameLst>
                                          <p:attrName>ppt_w</p:attrName>
                                        </p:attrNameLst>
                                      </p:cBhvr>
                                      <p:tavLst>
                                        <p:tav tm="0">
                                          <p:val>
                                            <p:strVal val="0"/>
                                          </p:val>
                                        </p:tav>
                                        <p:tav tm="100000">
                                          <p:val>
                                            <p:strVal val="#ppt_w"/>
                                          </p:val>
                                        </p:tav>
                                      </p:tavLst>
                                    </p:anim>
                                    <p:anim calcmode="lin" valueType="num">
                                      <p:cBhvr additive="base">
                                        <p:cTn id="48" dur="500"/>
                                        <p:tgtEl>
                                          <p:spTgt spid="1476"/>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479"/>
                                        </p:tgtEl>
                                        <p:attrNameLst>
                                          <p:attrName>style.visibility</p:attrName>
                                        </p:attrNameLst>
                                      </p:cBhvr>
                                      <p:to>
                                        <p:strVal val="visible"/>
                                      </p:to>
                                    </p:set>
                                    <p:anim calcmode="lin" valueType="num">
                                      <p:cBhvr additive="base">
                                        <p:cTn id="51" dur="500"/>
                                        <p:tgtEl>
                                          <p:spTgt spid="1479"/>
                                        </p:tgtEl>
                                        <p:attrNameLst>
                                          <p:attrName>ppt_w</p:attrName>
                                        </p:attrNameLst>
                                      </p:cBhvr>
                                      <p:tavLst>
                                        <p:tav tm="0">
                                          <p:val>
                                            <p:strVal val="0"/>
                                          </p:val>
                                        </p:tav>
                                        <p:tav tm="100000">
                                          <p:val>
                                            <p:strVal val="#ppt_w"/>
                                          </p:val>
                                        </p:tav>
                                      </p:tavLst>
                                    </p:anim>
                                    <p:anim calcmode="lin" valueType="num">
                                      <p:cBhvr additive="base">
                                        <p:cTn id="52" dur="500"/>
                                        <p:tgtEl>
                                          <p:spTgt spid="1479"/>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482"/>
                                        </p:tgtEl>
                                        <p:attrNameLst>
                                          <p:attrName>style.visibility</p:attrName>
                                        </p:attrNameLst>
                                      </p:cBhvr>
                                      <p:to>
                                        <p:strVal val="visible"/>
                                      </p:to>
                                    </p:set>
                                    <p:anim calcmode="lin" valueType="num">
                                      <p:cBhvr additive="base">
                                        <p:cTn id="55" dur="500"/>
                                        <p:tgtEl>
                                          <p:spTgt spid="1482"/>
                                        </p:tgtEl>
                                        <p:attrNameLst>
                                          <p:attrName>ppt_w</p:attrName>
                                        </p:attrNameLst>
                                      </p:cBhvr>
                                      <p:tavLst>
                                        <p:tav tm="0">
                                          <p:val>
                                            <p:strVal val="0"/>
                                          </p:val>
                                        </p:tav>
                                        <p:tav tm="100000">
                                          <p:val>
                                            <p:strVal val="#ppt_w"/>
                                          </p:val>
                                        </p:tav>
                                      </p:tavLst>
                                    </p:anim>
                                    <p:anim calcmode="lin" valueType="num">
                                      <p:cBhvr additive="base">
                                        <p:cTn id="56" dur="500"/>
                                        <p:tgtEl>
                                          <p:spTgt spid="1482"/>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483"/>
                                        </p:tgtEl>
                                        <p:attrNameLst>
                                          <p:attrName>style.visibility</p:attrName>
                                        </p:attrNameLst>
                                      </p:cBhvr>
                                      <p:to>
                                        <p:strVal val="visible"/>
                                      </p:to>
                                    </p:set>
                                    <p:anim calcmode="lin" valueType="num">
                                      <p:cBhvr additive="base">
                                        <p:cTn id="59" dur="500"/>
                                        <p:tgtEl>
                                          <p:spTgt spid="1483"/>
                                        </p:tgtEl>
                                        <p:attrNameLst>
                                          <p:attrName>ppt_w</p:attrName>
                                        </p:attrNameLst>
                                      </p:cBhvr>
                                      <p:tavLst>
                                        <p:tav tm="0">
                                          <p:val>
                                            <p:strVal val="0"/>
                                          </p:val>
                                        </p:tav>
                                        <p:tav tm="100000">
                                          <p:val>
                                            <p:strVal val="#ppt_w"/>
                                          </p:val>
                                        </p:tav>
                                      </p:tavLst>
                                    </p:anim>
                                    <p:anim calcmode="lin" valueType="num">
                                      <p:cBhvr additive="base">
                                        <p:cTn id="60" dur="500"/>
                                        <p:tgtEl>
                                          <p:spTgt spid="1483"/>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484"/>
                                        </p:tgtEl>
                                        <p:attrNameLst>
                                          <p:attrName>style.visibility</p:attrName>
                                        </p:attrNameLst>
                                      </p:cBhvr>
                                      <p:to>
                                        <p:strVal val="visible"/>
                                      </p:to>
                                    </p:set>
                                    <p:anim calcmode="lin" valueType="num">
                                      <p:cBhvr additive="base">
                                        <p:cTn id="63" dur="500"/>
                                        <p:tgtEl>
                                          <p:spTgt spid="1484"/>
                                        </p:tgtEl>
                                        <p:attrNameLst>
                                          <p:attrName>ppt_w</p:attrName>
                                        </p:attrNameLst>
                                      </p:cBhvr>
                                      <p:tavLst>
                                        <p:tav tm="0">
                                          <p:val>
                                            <p:strVal val="0"/>
                                          </p:val>
                                        </p:tav>
                                        <p:tav tm="100000">
                                          <p:val>
                                            <p:strVal val="#ppt_w"/>
                                          </p:val>
                                        </p:tav>
                                      </p:tavLst>
                                    </p:anim>
                                    <p:anim calcmode="lin" valueType="num">
                                      <p:cBhvr additive="base">
                                        <p:cTn id="64" dur="500"/>
                                        <p:tgtEl>
                                          <p:spTgt spid="1484"/>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485"/>
                                        </p:tgtEl>
                                        <p:attrNameLst>
                                          <p:attrName>style.visibility</p:attrName>
                                        </p:attrNameLst>
                                      </p:cBhvr>
                                      <p:to>
                                        <p:strVal val="visible"/>
                                      </p:to>
                                    </p:set>
                                    <p:anim calcmode="lin" valueType="num">
                                      <p:cBhvr additive="base">
                                        <p:cTn id="67" dur="500"/>
                                        <p:tgtEl>
                                          <p:spTgt spid="1485"/>
                                        </p:tgtEl>
                                        <p:attrNameLst>
                                          <p:attrName>ppt_w</p:attrName>
                                        </p:attrNameLst>
                                      </p:cBhvr>
                                      <p:tavLst>
                                        <p:tav tm="0">
                                          <p:val>
                                            <p:strVal val="0"/>
                                          </p:val>
                                        </p:tav>
                                        <p:tav tm="100000">
                                          <p:val>
                                            <p:strVal val="#ppt_w"/>
                                          </p:val>
                                        </p:tav>
                                      </p:tavLst>
                                    </p:anim>
                                    <p:anim calcmode="lin" valueType="num">
                                      <p:cBhvr additive="base">
                                        <p:cTn id="68" dur="500"/>
                                        <p:tgtEl>
                                          <p:spTgt spid="1485"/>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486"/>
                                        </p:tgtEl>
                                        <p:attrNameLst>
                                          <p:attrName>style.visibility</p:attrName>
                                        </p:attrNameLst>
                                      </p:cBhvr>
                                      <p:to>
                                        <p:strVal val="visible"/>
                                      </p:to>
                                    </p:set>
                                    <p:anim calcmode="lin" valueType="num">
                                      <p:cBhvr additive="base">
                                        <p:cTn id="71" dur="500"/>
                                        <p:tgtEl>
                                          <p:spTgt spid="1486"/>
                                        </p:tgtEl>
                                        <p:attrNameLst>
                                          <p:attrName>ppt_w</p:attrName>
                                        </p:attrNameLst>
                                      </p:cBhvr>
                                      <p:tavLst>
                                        <p:tav tm="0">
                                          <p:val>
                                            <p:strVal val="0"/>
                                          </p:val>
                                        </p:tav>
                                        <p:tav tm="100000">
                                          <p:val>
                                            <p:strVal val="#ppt_w"/>
                                          </p:val>
                                        </p:tav>
                                      </p:tavLst>
                                    </p:anim>
                                    <p:anim calcmode="lin" valueType="num">
                                      <p:cBhvr additive="base">
                                        <p:cTn id="72" dur="500"/>
                                        <p:tgtEl>
                                          <p:spTgt spid="1486"/>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487"/>
                                        </p:tgtEl>
                                        <p:attrNameLst>
                                          <p:attrName>style.visibility</p:attrName>
                                        </p:attrNameLst>
                                      </p:cBhvr>
                                      <p:to>
                                        <p:strVal val="visible"/>
                                      </p:to>
                                    </p:set>
                                    <p:anim calcmode="lin" valueType="num">
                                      <p:cBhvr additive="base">
                                        <p:cTn id="75" dur="500"/>
                                        <p:tgtEl>
                                          <p:spTgt spid="1487"/>
                                        </p:tgtEl>
                                        <p:attrNameLst>
                                          <p:attrName>ppt_w</p:attrName>
                                        </p:attrNameLst>
                                      </p:cBhvr>
                                      <p:tavLst>
                                        <p:tav tm="0">
                                          <p:val>
                                            <p:strVal val="0"/>
                                          </p:val>
                                        </p:tav>
                                        <p:tav tm="100000">
                                          <p:val>
                                            <p:strVal val="#ppt_w"/>
                                          </p:val>
                                        </p:tav>
                                      </p:tavLst>
                                    </p:anim>
                                    <p:anim calcmode="lin" valueType="num">
                                      <p:cBhvr additive="base">
                                        <p:cTn id="76" dur="500"/>
                                        <p:tgtEl>
                                          <p:spTgt spid="1487"/>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488"/>
                                        </p:tgtEl>
                                        <p:attrNameLst>
                                          <p:attrName>style.visibility</p:attrName>
                                        </p:attrNameLst>
                                      </p:cBhvr>
                                      <p:to>
                                        <p:strVal val="visible"/>
                                      </p:to>
                                    </p:set>
                                    <p:anim calcmode="lin" valueType="num">
                                      <p:cBhvr additive="base">
                                        <p:cTn id="79" dur="500"/>
                                        <p:tgtEl>
                                          <p:spTgt spid="1488"/>
                                        </p:tgtEl>
                                        <p:attrNameLst>
                                          <p:attrName>ppt_w</p:attrName>
                                        </p:attrNameLst>
                                      </p:cBhvr>
                                      <p:tavLst>
                                        <p:tav tm="0">
                                          <p:val>
                                            <p:strVal val="0"/>
                                          </p:val>
                                        </p:tav>
                                        <p:tav tm="100000">
                                          <p:val>
                                            <p:strVal val="#ppt_w"/>
                                          </p:val>
                                        </p:tav>
                                      </p:tavLst>
                                    </p:anim>
                                    <p:anim calcmode="lin" valueType="num">
                                      <p:cBhvr additive="base">
                                        <p:cTn id="80" dur="500"/>
                                        <p:tgtEl>
                                          <p:spTgt spid="1488"/>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489"/>
                                        </p:tgtEl>
                                        <p:attrNameLst>
                                          <p:attrName>style.visibility</p:attrName>
                                        </p:attrNameLst>
                                      </p:cBhvr>
                                      <p:to>
                                        <p:strVal val="visible"/>
                                      </p:to>
                                    </p:set>
                                    <p:anim calcmode="lin" valueType="num">
                                      <p:cBhvr additive="base">
                                        <p:cTn id="83" dur="500"/>
                                        <p:tgtEl>
                                          <p:spTgt spid="1489"/>
                                        </p:tgtEl>
                                        <p:attrNameLst>
                                          <p:attrName>ppt_w</p:attrName>
                                        </p:attrNameLst>
                                      </p:cBhvr>
                                      <p:tavLst>
                                        <p:tav tm="0">
                                          <p:val>
                                            <p:strVal val="0"/>
                                          </p:val>
                                        </p:tav>
                                        <p:tav tm="100000">
                                          <p:val>
                                            <p:strVal val="#ppt_w"/>
                                          </p:val>
                                        </p:tav>
                                      </p:tavLst>
                                    </p:anim>
                                    <p:anim calcmode="lin" valueType="num">
                                      <p:cBhvr additive="base">
                                        <p:cTn id="84" dur="500"/>
                                        <p:tgtEl>
                                          <p:spTgt spid="148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43"/>
          <p:cNvSpPr/>
          <p:nvPr/>
        </p:nvSpPr>
        <p:spPr>
          <a:xfrm rot="10800000">
            <a:off x="3402928" y="4500069"/>
            <a:ext cx="2248320" cy="3508200"/>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497" name="Google Shape;1497;p43"/>
          <p:cNvSpPr/>
          <p:nvPr/>
        </p:nvSpPr>
        <p:spPr>
          <a:xfrm rot="5400000">
            <a:off x="5719697" y="4449448"/>
            <a:ext cx="2247444" cy="3509572"/>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498" name="Google Shape;1498;p43"/>
          <p:cNvSpPr/>
          <p:nvPr/>
        </p:nvSpPr>
        <p:spPr>
          <a:xfrm>
            <a:off x="8026330" y="4432734"/>
            <a:ext cx="2247444" cy="3509572"/>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499" name="Google Shape;1499;p43"/>
          <p:cNvSpPr/>
          <p:nvPr/>
        </p:nvSpPr>
        <p:spPr>
          <a:xfrm rot="5400000">
            <a:off x="10322781" y="6646748"/>
            <a:ext cx="2247444" cy="3509572"/>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500" name="Google Shape;1500;p43"/>
          <p:cNvSpPr/>
          <p:nvPr/>
        </p:nvSpPr>
        <p:spPr>
          <a:xfrm>
            <a:off x="12646128" y="6622294"/>
            <a:ext cx="2247444" cy="3509572"/>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501" name="Google Shape;1501;p43"/>
          <p:cNvSpPr/>
          <p:nvPr/>
        </p:nvSpPr>
        <p:spPr>
          <a:xfrm rot="10800000">
            <a:off x="8026330" y="6689151"/>
            <a:ext cx="2247444" cy="3509572"/>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4"/>
          </a:solidFill>
          <a:ln w="381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502" name="Google Shape;1502;p43"/>
          <p:cNvSpPr txBox="1"/>
          <p:nvPr/>
        </p:nvSpPr>
        <p:spPr>
          <a:xfrm>
            <a:off x="10399698" y="8405267"/>
            <a:ext cx="2061864" cy="85408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1500">
                <a:solidFill>
                  <a:schemeClr val="lt1"/>
                </a:solidFill>
                <a:latin typeface="Roboto Light"/>
                <a:ea typeface="Roboto Light"/>
                <a:cs typeface="Roboto Light"/>
                <a:sym typeface="Roboto Light"/>
              </a:rPr>
              <a:t>People who work in marketing try to get the attention.</a:t>
            </a:r>
            <a:endParaRPr sz="1500">
              <a:solidFill>
                <a:schemeClr val="lt1"/>
              </a:solidFill>
              <a:latin typeface="Roboto"/>
              <a:ea typeface="Roboto"/>
              <a:cs typeface="Roboto"/>
              <a:sym typeface="Roboto"/>
            </a:endParaRPr>
          </a:p>
        </p:txBody>
      </p:sp>
      <p:sp>
        <p:nvSpPr>
          <p:cNvPr id="1503" name="Google Shape;1503;p43"/>
          <p:cNvSpPr/>
          <p:nvPr/>
        </p:nvSpPr>
        <p:spPr>
          <a:xfrm>
            <a:off x="10736415" y="8067213"/>
            <a:ext cx="1409361" cy="3231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b="1">
                <a:solidFill>
                  <a:schemeClr val="lt1"/>
                </a:solidFill>
                <a:latin typeface="Roboto"/>
                <a:ea typeface="Roboto"/>
                <a:cs typeface="Roboto"/>
                <a:sym typeface="Roboto"/>
              </a:rPr>
              <a:t>STRATEGY 05</a:t>
            </a:r>
            <a:endParaRPr/>
          </a:p>
        </p:txBody>
      </p:sp>
      <p:sp>
        <p:nvSpPr>
          <p:cNvPr id="1504" name="Google Shape;1504;p43"/>
          <p:cNvSpPr txBox="1"/>
          <p:nvPr/>
        </p:nvSpPr>
        <p:spPr>
          <a:xfrm>
            <a:off x="3503214" y="5695340"/>
            <a:ext cx="1461059" cy="136191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r>
              <a:rPr lang="en-US" sz="1500">
                <a:solidFill>
                  <a:schemeClr val="lt1"/>
                </a:solidFill>
                <a:latin typeface="Roboto Light"/>
                <a:ea typeface="Roboto Light"/>
                <a:cs typeface="Roboto Light"/>
                <a:sym typeface="Roboto Light"/>
              </a:rPr>
              <a:t>People who work in marketing try to get the attention.</a:t>
            </a:r>
            <a:endParaRPr sz="1500">
              <a:solidFill>
                <a:schemeClr val="lt1"/>
              </a:solidFill>
              <a:latin typeface="Roboto"/>
              <a:ea typeface="Roboto"/>
              <a:cs typeface="Roboto"/>
              <a:sym typeface="Roboto"/>
            </a:endParaRPr>
          </a:p>
        </p:txBody>
      </p:sp>
      <p:sp>
        <p:nvSpPr>
          <p:cNvPr id="1505" name="Google Shape;1505;p43"/>
          <p:cNvSpPr/>
          <p:nvPr/>
        </p:nvSpPr>
        <p:spPr>
          <a:xfrm>
            <a:off x="3519927" y="5357286"/>
            <a:ext cx="1409360" cy="3231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a:solidFill>
                  <a:schemeClr val="lt1"/>
                </a:solidFill>
                <a:latin typeface="Roboto"/>
                <a:ea typeface="Roboto"/>
                <a:cs typeface="Roboto"/>
                <a:sym typeface="Roboto"/>
              </a:rPr>
              <a:t>STRATEGY 01</a:t>
            </a:r>
            <a:endParaRPr/>
          </a:p>
        </p:txBody>
      </p:sp>
      <p:sp>
        <p:nvSpPr>
          <p:cNvPr id="1506" name="Google Shape;1506;p43"/>
          <p:cNvSpPr txBox="1"/>
          <p:nvPr/>
        </p:nvSpPr>
        <p:spPr>
          <a:xfrm>
            <a:off x="13513305" y="7803960"/>
            <a:ext cx="1294973" cy="1361911"/>
          </a:xfrm>
          <a:prstGeom prst="rect">
            <a:avLst/>
          </a:prstGeom>
          <a:noFill/>
          <a:ln>
            <a:noFill/>
          </a:ln>
        </p:spPr>
        <p:txBody>
          <a:bodyPr spcFirstLastPara="1" wrap="square" lIns="91425" tIns="45700" rIns="91425" bIns="45700" anchor="t" anchorCtr="0">
            <a:noAutofit/>
          </a:bodyPr>
          <a:lstStyle/>
          <a:p>
            <a:pPr marL="0" marR="0" lvl="0" indent="0" algn="r" rtl="0">
              <a:lnSpc>
                <a:spcPct val="110000"/>
              </a:lnSpc>
              <a:spcBef>
                <a:spcPts val="0"/>
              </a:spcBef>
              <a:spcAft>
                <a:spcPts val="0"/>
              </a:spcAft>
              <a:buNone/>
            </a:pPr>
            <a:r>
              <a:rPr lang="en-US" sz="1500">
                <a:solidFill>
                  <a:schemeClr val="lt1"/>
                </a:solidFill>
                <a:latin typeface="Roboto Light"/>
                <a:ea typeface="Roboto Light"/>
                <a:cs typeface="Roboto Light"/>
                <a:sym typeface="Roboto Light"/>
              </a:rPr>
              <a:t>People who work in marketing try to get the attention.</a:t>
            </a:r>
            <a:endParaRPr sz="1500">
              <a:solidFill>
                <a:schemeClr val="lt1"/>
              </a:solidFill>
              <a:latin typeface="Roboto"/>
              <a:ea typeface="Roboto"/>
              <a:cs typeface="Roboto"/>
              <a:sym typeface="Roboto"/>
            </a:endParaRPr>
          </a:p>
        </p:txBody>
      </p:sp>
      <p:sp>
        <p:nvSpPr>
          <p:cNvPr id="1507" name="Google Shape;1507;p43"/>
          <p:cNvSpPr/>
          <p:nvPr/>
        </p:nvSpPr>
        <p:spPr>
          <a:xfrm>
            <a:off x="13458691" y="7465906"/>
            <a:ext cx="1409360" cy="3231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500" b="1">
                <a:solidFill>
                  <a:schemeClr val="lt1"/>
                </a:solidFill>
                <a:latin typeface="Roboto"/>
                <a:ea typeface="Roboto"/>
                <a:cs typeface="Roboto"/>
                <a:sym typeface="Roboto"/>
              </a:rPr>
              <a:t>STRATEGY 06</a:t>
            </a:r>
            <a:endParaRPr/>
          </a:p>
        </p:txBody>
      </p:sp>
      <p:sp>
        <p:nvSpPr>
          <p:cNvPr id="1508" name="Google Shape;1508;p43"/>
          <p:cNvSpPr txBox="1"/>
          <p:nvPr/>
        </p:nvSpPr>
        <p:spPr>
          <a:xfrm>
            <a:off x="5753005" y="6225325"/>
            <a:ext cx="2061864" cy="85408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1500">
                <a:solidFill>
                  <a:schemeClr val="lt1"/>
                </a:solidFill>
                <a:latin typeface="Roboto Light"/>
                <a:ea typeface="Roboto Light"/>
                <a:cs typeface="Roboto Light"/>
                <a:sym typeface="Roboto Light"/>
              </a:rPr>
              <a:t>People who work in marketing try to get the attention.</a:t>
            </a:r>
            <a:endParaRPr sz="1500">
              <a:solidFill>
                <a:schemeClr val="lt1"/>
              </a:solidFill>
              <a:latin typeface="Roboto"/>
              <a:ea typeface="Roboto"/>
              <a:cs typeface="Roboto"/>
              <a:sym typeface="Roboto"/>
            </a:endParaRPr>
          </a:p>
        </p:txBody>
      </p:sp>
      <p:sp>
        <p:nvSpPr>
          <p:cNvPr id="1509" name="Google Shape;1509;p43"/>
          <p:cNvSpPr/>
          <p:nvPr/>
        </p:nvSpPr>
        <p:spPr>
          <a:xfrm>
            <a:off x="6089722" y="5887272"/>
            <a:ext cx="1409361" cy="3231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b="1">
                <a:solidFill>
                  <a:schemeClr val="lt1"/>
                </a:solidFill>
                <a:latin typeface="Roboto"/>
                <a:ea typeface="Roboto"/>
                <a:cs typeface="Roboto"/>
                <a:sym typeface="Roboto"/>
              </a:rPr>
              <a:t>STRATEGY 02</a:t>
            </a:r>
            <a:endParaRPr/>
          </a:p>
        </p:txBody>
      </p:sp>
      <p:sp>
        <p:nvSpPr>
          <p:cNvPr id="1510" name="Google Shape;1510;p43"/>
          <p:cNvSpPr txBox="1"/>
          <p:nvPr/>
        </p:nvSpPr>
        <p:spPr>
          <a:xfrm>
            <a:off x="8818742" y="5440160"/>
            <a:ext cx="1294973" cy="1361911"/>
          </a:xfrm>
          <a:prstGeom prst="rect">
            <a:avLst/>
          </a:prstGeom>
          <a:noFill/>
          <a:ln>
            <a:noFill/>
          </a:ln>
        </p:spPr>
        <p:txBody>
          <a:bodyPr spcFirstLastPara="1" wrap="square" lIns="91425" tIns="45700" rIns="91425" bIns="45700" anchor="t" anchorCtr="0">
            <a:noAutofit/>
          </a:bodyPr>
          <a:lstStyle/>
          <a:p>
            <a:pPr marL="0" marR="0" lvl="0" indent="0" algn="r" rtl="0">
              <a:lnSpc>
                <a:spcPct val="110000"/>
              </a:lnSpc>
              <a:spcBef>
                <a:spcPts val="0"/>
              </a:spcBef>
              <a:spcAft>
                <a:spcPts val="0"/>
              </a:spcAft>
              <a:buNone/>
            </a:pPr>
            <a:r>
              <a:rPr lang="en-US" sz="1500">
                <a:solidFill>
                  <a:schemeClr val="lt1"/>
                </a:solidFill>
                <a:latin typeface="Roboto Light"/>
                <a:ea typeface="Roboto Light"/>
                <a:cs typeface="Roboto Light"/>
                <a:sym typeface="Roboto Light"/>
              </a:rPr>
              <a:t>People who work in marketing try to get the attention.</a:t>
            </a:r>
            <a:endParaRPr sz="1500">
              <a:solidFill>
                <a:schemeClr val="lt1"/>
              </a:solidFill>
              <a:latin typeface="Roboto"/>
              <a:ea typeface="Roboto"/>
              <a:cs typeface="Roboto"/>
              <a:sym typeface="Roboto"/>
            </a:endParaRPr>
          </a:p>
        </p:txBody>
      </p:sp>
      <p:sp>
        <p:nvSpPr>
          <p:cNvPr id="1511" name="Google Shape;1511;p43"/>
          <p:cNvSpPr/>
          <p:nvPr/>
        </p:nvSpPr>
        <p:spPr>
          <a:xfrm>
            <a:off x="8764127" y="5102107"/>
            <a:ext cx="1409360" cy="3231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500" b="1">
                <a:solidFill>
                  <a:schemeClr val="lt1"/>
                </a:solidFill>
                <a:latin typeface="Roboto"/>
                <a:ea typeface="Roboto"/>
                <a:cs typeface="Roboto"/>
                <a:sym typeface="Roboto"/>
              </a:rPr>
              <a:t>STRATEGY 03</a:t>
            </a:r>
            <a:endParaRPr/>
          </a:p>
        </p:txBody>
      </p:sp>
      <p:sp>
        <p:nvSpPr>
          <p:cNvPr id="1512" name="Google Shape;1512;p43"/>
          <p:cNvSpPr txBox="1"/>
          <p:nvPr/>
        </p:nvSpPr>
        <p:spPr>
          <a:xfrm>
            <a:off x="8088212" y="7925592"/>
            <a:ext cx="1461059" cy="136191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r>
              <a:rPr lang="en-US" sz="1500">
                <a:solidFill>
                  <a:schemeClr val="lt1"/>
                </a:solidFill>
                <a:latin typeface="Roboto Light"/>
                <a:ea typeface="Roboto Light"/>
                <a:cs typeface="Roboto Light"/>
                <a:sym typeface="Roboto Light"/>
              </a:rPr>
              <a:t>People who work in marketing try to get the attention.</a:t>
            </a:r>
            <a:endParaRPr sz="1500">
              <a:solidFill>
                <a:schemeClr val="lt1"/>
              </a:solidFill>
              <a:latin typeface="Roboto"/>
              <a:ea typeface="Roboto"/>
              <a:cs typeface="Roboto"/>
              <a:sym typeface="Roboto"/>
            </a:endParaRPr>
          </a:p>
        </p:txBody>
      </p:sp>
      <p:sp>
        <p:nvSpPr>
          <p:cNvPr id="1513" name="Google Shape;1513;p43"/>
          <p:cNvSpPr/>
          <p:nvPr/>
        </p:nvSpPr>
        <p:spPr>
          <a:xfrm>
            <a:off x="8104926" y="7587538"/>
            <a:ext cx="1409360" cy="3231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a:solidFill>
                  <a:schemeClr val="lt1"/>
                </a:solidFill>
                <a:latin typeface="Roboto"/>
                <a:ea typeface="Roboto"/>
                <a:cs typeface="Roboto"/>
                <a:sym typeface="Roboto"/>
              </a:rPr>
              <a:t>STRATEGY 04</a:t>
            </a:r>
            <a:endParaRPr/>
          </a:p>
        </p:txBody>
      </p:sp>
      <p:sp>
        <p:nvSpPr>
          <p:cNvPr id="1514" name="Google Shape;1514;p43"/>
          <p:cNvSpPr/>
          <p:nvPr/>
        </p:nvSpPr>
        <p:spPr>
          <a:xfrm>
            <a:off x="6245899" y="1863674"/>
            <a:ext cx="5798062"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PUZZLE DIAGRAM</a:t>
            </a:r>
            <a:endParaRPr sz="8000">
              <a:solidFill>
                <a:schemeClr val="dk2"/>
              </a:solidFill>
              <a:latin typeface="Arial"/>
              <a:ea typeface="Arial"/>
              <a:cs typeface="Arial"/>
              <a:sym typeface="Arial"/>
            </a:endParaRPr>
          </a:p>
        </p:txBody>
      </p:sp>
      <p:sp>
        <p:nvSpPr>
          <p:cNvPr id="1515" name="Google Shape;1515;p43"/>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496"/>
                                        </p:tgtEl>
                                        <p:attrNameLst>
                                          <p:attrName>style.visibility</p:attrName>
                                        </p:attrNameLst>
                                      </p:cBhvr>
                                      <p:to>
                                        <p:strVal val="visible"/>
                                      </p:to>
                                    </p:set>
                                    <p:anim calcmode="lin" valueType="num">
                                      <p:cBhvr additive="base">
                                        <p:cTn id="7" dur="500"/>
                                        <p:tgtEl>
                                          <p:spTgt spid="1496"/>
                                        </p:tgtEl>
                                        <p:attrNameLst>
                                          <p:attrName>ppt_w</p:attrName>
                                        </p:attrNameLst>
                                      </p:cBhvr>
                                      <p:tavLst>
                                        <p:tav tm="0">
                                          <p:val>
                                            <p:strVal val="0"/>
                                          </p:val>
                                        </p:tav>
                                        <p:tav tm="100000">
                                          <p:val>
                                            <p:strVal val="#ppt_w"/>
                                          </p:val>
                                        </p:tav>
                                      </p:tavLst>
                                    </p:anim>
                                    <p:anim calcmode="lin" valueType="num">
                                      <p:cBhvr additive="base">
                                        <p:cTn id="8" dur="500"/>
                                        <p:tgtEl>
                                          <p:spTgt spid="149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97"/>
                                        </p:tgtEl>
                                        <p:attrNameLst>
                                          <p:attrName>style.visibility</p:attrName>
                                        </p:attrNameLst>
                                      </p:cBhvr>
                                      <p:to>
                                        <p:strVal val="visible"/>
                                      </p:to>
                                    </p:set>
                                    <p:anim calcmode="lin" valueType="num">
                                      <p:cBhvr additive="base">
                                        <p:cTn id="11" dur="500"/>
                                        <p:tgtEl>
                                          <p:spTgt spid="1497"/>
                                        </p:tgtEl>
                                        <p:attrNameLst>
                                          <p:attrName>ppt_w</p:attrName>
                                        </p:attrNameLst>
                                      </p:cBhvr>
                                      <p:tavLst>
                                        <p:tav tm="0">
                                          <p:val>
                                            <p:strVal val="0"/>
                                          </p:val>
                                        </p:tav>
                                        <p:tav tm="100000">
                                          <p:val>
                                            <p:strVal val="#ppt_w"/>
                                          </p:val>
                                        </p:tav>
                                      </p:tavLst>
                                    </p:anim>
                                    <p:anim calcmode="lin" valueType="num">
                                      <p:cBhvr additive="base">
                                        <p:cTn id="12" dur="500"/>
                                        <p:tgtEl>
                                          <p:spTgt spid="1497"/>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498"/>
                                        </p:tgtEl>
                                        <p:attrNameLst>
                                          <p:attrName>style.visibility</p:attrName>
                                        </p:attrNameLst>
                                      </p:cBhvr>
                                      <p:to>
                                        <p:strVal val="visible"/>
                                      </p:to>
                                    </p:set>
                                    <p:anim calcmode="lin" valueType="num">
                                      <p:cBhvr additive="base">
                                        <p:cTn id="15" dur="500"/>
                                        <p:tgtEl>
                                          <p:spTgt spid="1498"/>
                                        </p:tgtEl>
                                        <p:attrNameLst>
                                          <p:attrName>ppt_w</p:attrName>
                                        </p:attrNameLst>
                                      </p:cBhvr>
                                      <p:tavLst>
                                        <p:tav tm="0">
                                          <p:val>
                                            <p:strVal val="0"/>
                                          </p:val>
                                        </p:tav>
                                        <p:tav tm="100000">
                                          <p:val>
                                            <p:strVal val="#ppt_w"/>
                                          </p:val>
                                        </p:tav>
                                      </p:tavLst>
                                    </p:anim>
                                    <p:anim calcmode="lin" valueType="num">
                                      <p:cBhvr additive="base">
                                        <p:cTn id="16" dur="500"/>
                                        <p:tgtEl>
                                          <p:spTgt spid="1498"/>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499"/>
                                        </p:tgtEl>
                                        <p:attrNameLst>
                                          <p:attrName>style.visibility</p:attrName>
                                        </p:attrNameLst>
                                      </p:cBhvr>
                                      <p:to>
                                        <p:strVal val="visible"/>
                                      </p:to>
                                    </p:set>
                                    <p:anim calcmode="lin" valueType="num">
                                      <p:cBhvr additive="base">
                                        <p:cTn id="19" dur="500"/>
                                        <p:tgtEl>
                                          <p:spTgt spid="1499"/>
                                        </p:tgtEl>
                                        <p:attrNameLst>
                                          <p:attrName>ppt_w</p:attrName>
                                        </p:attrNameLst>
                                      </p:cBhvr>
                                      <p:tavLst>
                                        <p:tav tm="0">
                                          <p:val>
                                            <p:strVal val="0"/>
                                          </p:val>
                                        </p:tav>
                                        <p:tav tm="100000">
                                          <p:val>
                                            <p:strVal val="#ppt_w"/>
                                          </p:val>
                                        </p:tav>
                                      </p:tavLst>
                                    </p:anim>
                                    <p:anim calcmode="lin" valueType="num">
                                      <p:cBhvr additive="base">
                                        <p:cTn id="20" dur="500"/>
                                        <p:tgtEl>
                                          <p:spTgt spid="149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500"/>
                                        </p:tgtEl>
                                        <p:attrNameLst>
                                          <p:attrName>style.visibility</p:attrName>
                                        </p:attrNameLst>
                                      </p:cBhvr>
                                      <p:to>
                                        <p:strVal val="visible"/>
                                      </p:to>
                                    </p:set>
                                    <p:anim calcmode="lin" valueType="num">
                                      <p:cBhvr additive="base">
                                        <p:cTn id="23" dur="500"/>
                                        <p:tgtEl>
                                          <p:spTgt spid="1500"/>
                                        </p:tgtEl>
                                        <p:attrNameLst>
                                          <p:attrName>ppt_w</p:attrName>
                                        </p:attrNameLst>
                                      </p:cBhvr>
                                      <p:tavLst>
                                        <p:tav tm="0">
                                          <p:val>
                                            <p:strVal val="0"/>
                                          </p:val>
                                        </p:tav>
                                        <p:tav tm="100000">
                                          <p:val>
                                            <p:strVal val="#ppt_w"/>
                                          </p:val>
                                        </p:tav>
                                      </p:tavLst>
                                    </p:anim>
                                    <p:anim calcmode="lin" valueType="num">
                                      <p:cBhvr additive="base">
                                        <p:cTn id="24" dur="500"/>
                                        <p:tgtEl>
                                          <p:spTgt spid="1500"/>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501"/>
                                        </p:tgtEl>
                                        <p:attrNameLst>
                                          <p:attrName>style.visibility</p:attrName>
                                        </p:attrNameLst>
                                      </p:cBhvr>
                                      <p:to>
                                        <p:strVal val="visible"/>
                                      </p:to>
                                    </p:set>
                                    <p:anim calcmode="lin" valueType="num">
                                      <p:cBhvr additive="base">
                                        <p:cTn id="27" dur="500"/>
                                        <p:tgtEl>
                                          <p:spTgt spid="1501"/>
                                        </p:tgtEl>
                                        <p:attrNameLst>
                                          <p:attrName>ppt_w</p:attrName>
                                        </p:attrNameLst>
                                      </p:cBhvr>
                                      <p:tavLst>
                                        <p:tav tm="0">
                                          <p:val>
                                            <p:strVal val="0"/>
                                          </p:val>
                                        </p:tav>
                                        <p:tav tm="100000">
                                          <p:val>
                                            <p:strVal val="#ppt_w"/>
                                          </p:val>
                                        </p:tav>
                                      </p:tavLst>
                                    </p:anim>
                                    <p:anim calcmode="lin" valueType="num">
                                      <p:cBhvr additive="base">
                                        <p:cTn id="28" dur="500"/>
                                        <p:tgtEl>
                                          <p:spTgt spid="1501"/>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502"/>
                                        </p:tgtEl>
                                        <p:attrNameLst>
                                          <p:attrName>style.visibility</p:attrName>
                                        </p:attrNameLst>
                                      </p:cBhvr>
                                      <p:to>
                                        <p:strVal val="visible"/>
                                      </p:to>
                                    </p:set>
                                    <p:anim calcmode="lin" valueType="num">
                                      <p:cBhvr additive="base">
                                        <p:cTn id="31" dur="500"/>
                                        <p:tgtEl>
                                          <p:spTgt spid="1502"/>
                                        </p:tgtEl>
                                        <p:attrNameLst>
                                          <p:attrName>ppt_w</p:attrName>
                                        </p:attrNameLst>
                                      </p:cBhvr>
                                      <p:tavLst>
                                        <p:tav tm="0">
                                          <p:val>
                                            <p:strVal val="0"/>
                                          </p:val>
                                        </p:tav>
                                        <p:tav tm="100000">
                                          <p:val>
                                            <p:strVal val="#ppt_w"/>
                                          </p:val>
                                        </p:tav>
                                      </p:tavLst>
                                    </p:anim>
                                    <p:anim calcmode="lin" valueType="num">
                                      <p:cBhvr additive="base">
                                        <p:cTn id="32" dur="500"/>
                                        <p:tgtEl>
                                          <p:spTgt spid="1502"/>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503"/>
                                        </p:tgtEl>
                                        <p:attrNameLst>
                                          <p:attrName>style.visibility</p:attrName>
                                        </p:attrNameLst>
                                      </p:cBhvr>
                                      <p:to>
                                        <p:strVal val="visible"/>
                                      </p:to>
                                    </p:set>
                                    <p:anim calcmode="lin" valueType="num">
                                      <p:cBhvr additive="base">
                                        <p:cTn id="35" dur="500"/>
                                        <p:tgtEl>
                                          <p:spTgt spid="1503"/>
                                        </p:tgtEl>
                                        <p:attrNameLst>
                                          <p:attrName>ppt_w</p:attrName>
                                        </p:attrNameLst>
                                      </p:cBhvr>
                                      <p:tavLst>
                                        <p:tav tm="0">
                                          <p:val>
                                            <p:strVal val="0"/>
                                          </p:val>
                                        </p:tav>
                                        <p:tav tm="100000">
                                          <p:val>
                                            <p:strVal val="#ppt_w"/>
                                          </p:val>
                                        </p:tav>
                                      </p:tavLst>
                                    </p:anim>
                                    <p:anim calcmode="lin" valueType="num">
                                      <p:cBhvr additive="base">
                                        <p:cTn id="36" dur="500"/>
                                        <p:tgtEl>
                                          <p:spTgt spid="1503"/>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504"/>
                                        </p:tgtEl>
                                        <p:attrNameLst>
                                          <p:attrName>style.visibility</p:attrName>
                                        </p:attrNameLst>
                                      </p:cBhvr>
                                      <p:to>
                                        <p:strVal val="visible"/>
                                      </p:to>
                                    </p:set>
                                    <p:anim calcmode="lin" valueType="num">
                                      <p:cBhvr additive="base">
                                        <p:cTn id="39" dur="500"/>
                                        <p:tgtEl>
                                          <p:spTgt spid="1504"/>
                                        </p:tgtEl>
                                        <p:attrNameLst>
                                          <p:attrName>ppt_w</p:attrName>
                                        </p:attrNameLst>
                                      </p:cBhvr>
                                      <p:tavLst>
                                        <p:tav tm="0">
                                          <p:val>
                                            <p:strVal val="0"/>
                                          </p:val>
                                        </p:tav>
                                        <p:tav tm="100000">
                                          <p:val>
                                            <p:strVal val="#ppt_w"/>
                                          </p:val>
                                        </p:tav>
                                      </p:tavLst>
                                    </p:anim>
                                    <p:anim calcmode="lin" valueType="num">
                                      <p:cBhvr additive="base">
                                        <p:cTn id="40" dur="500"/>
                                        <p:tgtEl>
                                          <p:spTgt spid="1504"/>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505"/>
                                        </p:tgtEl>
                                        <p:attrNameLst>
                                          <p:attrName>style.visibility</p:attrName>
                                        </p:attrNameLst>
                                      </p:cBhvr>
                                      <p:to>
                                        <p:strVal val="visible"/>
                                      </p:to>
                                    </p:set>
                                    <p:anim calcmode="lin" valueType="num">
                                      <p:cBhvr additive="base">
                                        <p:cTn id="43" dur="500"/>
                                        <p:tgtEl>
                                          <p:spTgt spid="1505"/>
                                        </p:tgtEl>
                                        <p:attrNameLst>
                                          <p:attrName>ppt_w</p:attrName>
                                        </p:attrNameLst>
                                      </p:cBhvr>
                                      <p:tavLst>
                                        <p:tav tm="0">
                                          <p:val>
                                            <p:strVal val="0"/>
                                          </p:val>
                                        </p:tav>
                                        <p:tav tm="100000">
                                          <p:val>
                                            <p:strVal val="#ppt_w"/>
                                          </p:val>
                                        </p:tav>
                                      </p:tavLst>
                                    </p:anim>
                                    <p:anim calcmode="lin" valueType="num">
                                      <p:cBhvr additive="base">
                                        <p:cTn id="44" dur="500"/>
                                        <p:tgtEl>
                                          <p:spTgt spid="1505"/>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506"/>
                                        </p:tgtEl>
                                        <p:attrNameLst>
                                          <p:attrName>style.visibility</p:attrName>
                                        </p:attrNameLst>
                                      </p:cBhvr>
                                      <p:to>
                                        <p:strVal val="visible"/>
                                      </p:to>
                                    </p:set>
                                    <p:anim calcmode="lin" valueType="num">
                                      <p:cBhvr additive="base">
                                        <p:cTn id="47" dur="500"/>
                                        <p:tgtEl>
                                          <p:spTgt spid="1506"/>
                                        </p:tgtEl>
                                        <p:attrNameLst>
                                          <p:attrName>ppt_w</p:attrName>
                                        </p:attrNameLst>
                                      </p:cBhvr>
                                      <p:tavLst>
                                        <p:tav tm="0">
                                          <p:val>
                                            <p:strVal val="0"/>
                                          </p:val>
                                        </p:tav>
                                        <p:tav tm="100000">
                                          <p:val>
                                            <p:strVal val="#ppt_w"/>
                                          </p:val>
                                        </p:tav>
                                      </p:tavLst>
                                    </p:anim>
                                    <p:anim calcmode="lin" valueType="num">
                                      <p:cBhvr additive="base">
                                        <p:cTn id="48" dur="500"/>
                                        <p:tgtEl>
                                          <p:spTgt spid="1506"/>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507"/>
                                        </p:tgtEl>
                                        <p:attrNameLst>
                                          <p:attrName>style.visibility</p:attrName>
                                        </p:attrNameLst>
                                      </p:cBhvr>
                                      <p:to>
                                        <p:strVal val="visible"/>
                                      </p:to>
                                    </p:set>
                                    <p:anim calcmode="lin" valueType="num">
                                      <p:cBhvr additive="base">
                                        <p:cTn id="51" dur="500"/>
                                        <p:tgtEl>
                                          <p:spTgt spid="1507"/>
                                        </p:tgtEl>
                                        <p:attrNameLst>
                                          <p:attrName>ppt_w</p:attrName>
                                        </p:attrNameLst>
                                      </p:cBhvr>
                                      <p:tavLst>
                                        <p:tav tm="0">
                                          <p:val>
                                            <p:strVal val="0"/>
                                          </p:val>
                                        </p:tav>
                                        <p:tav tm="100000">
                                          <p:val>
                                            <p:strVal val="#ppt_w"/>
                                          </p:val>
                                        </p:tav>
                                      </p:tavLst>
                                    </p:anim>
                                    <p:anim calcmode="lin" valueType="num">
                                      <p:cBhvr additive="base">
                                        <p:cTn id="52" dur="500"/>
                                        <p:tgtEl>
                                          <p:spTgt spid="1507"/>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508"/>
                                        </p:tgtEl>
                                        <p:attrNameLst>
                                          <p:attrName>style.visibility</p:attrName>
                                        </p:attrNameLst>
                                      </p:cBhvr>
                                      <p:to>
                                        <p:strVal val="visible"/>
                                      </p:to>
                                    </p:set>
                                    <p:anim calcmode="lin" valueType="num">
                                      <p:cBhvr additive="base">
                                        <p:cTn id="55" dur="500"/>
                                        <p:tgtEl>
                                          <p:spTgt spid="1508"/>
                                        </p:tgtEl>
                                        <p:attrNameLst>
                                          <p:attrName>ppt_w</p:attrName>
                                        </p:attrNameLst>
                                      </p:cBhvr>
                                      <p:tavLst>
                                        <p:tav tm="0">
                                          <p:val>
                                            <p:strVal val="0"/>
                                          </p:val>
                                        </p:tav>
                                        <p:tav tm="100000">
                                          <p:val>
                                            <p:strVal val="#ppt_w"/>
                                          </p:val>
                                        </p:tav>
                                      </p:tavLst>
                                    </p:anim>
                                    <p:anim calcmode="lin" valueType="num">
                                      <p:cBhvr additive="base">
                                        <p:cTn id="56" dur="500"/>
                                        <p:tgtEl>
                                          <p:spTgt spid="1508"/>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509"/>
                                        </p:tgtEl>
                                        <p:attrNameLst>
                                          <p:attrName>style.visibility</p:attrName>
                                        </p:attrNameLst>
                                      </p:cBhvr>
                                      <p:to>
                                        <p:strVal val="visible"/>
                                      </p:to>
                                    </p:set>
                                    <p:anim calcmode="lin" valueType="num">
                                      <p:cBhvr additive="base">
                                        <p:cTn id="59" dur="500"/>
                                        <p:tgtEl>
                                          <p:spTgt spid="1509"/>
                                        </p:tgtEl>
                                        <p:attrNameLst>
                                          <p:attrName>ppt_w</p:attrName>
                                        </p:attrNameLst>
                                      </p:cBhvr>
                                      <p:tavLst>
                                        <p:tav tm="0">
                                          <p:val>
                                            <p:strVal val="0"/>
                                          </p:val>
                                        </p:tav>
                                        <p:tav tm="100000">
                                          <p:val>
                                            <p:strVal val="#ppt_w"/>
                                          </p:val>
                                        </p:tav>
                                      </p:tavLst>
                                    </p:anim>
                                    <p:anim calcmode="lin" valueType="num">
                                      <p:cBhvr additive="base">
                                        <p:cTn id="60" dur="500"/>
                                        <p:tgtEl>
                                          <p:spTgt spid="1509"/>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510"/>
                                        </p:tgtEl>
                                        <p:attrNameLst>
                                          <p:attrName>style.visibility</p:attrName>
                                        </p:attrNameLst>
                                      </p:cBhvr>
                                      <p:to>
                                        <p:strVal val="visible"/>
                                      </p:to>
                                    </p:set>
                                    <p:anim calcmode="lin" valueType="num">
                                      <p:cBhvr additive="base">
                                        <p:cTn id="63" dur="500"/>
                                        <p:tgtEl>
                                          <p:spTgt spid="1510"/>
                                        </p:tgtEl>
                                        <p:attrNameLst>
                                          <p:attrName>ppt_w</p:attrName>
                                        </p:attrNameLst>
                                      </p:cBhvr>
                                      <p:tavLst>
                                        <p:tav tm="0">
                                          <p:val>
                                            <p:strVal val="0"/>
                                          </p:val>
                                        </p:tav>
                                        <p:tav tm="100000">
                                          <p:val>
                                            <p:strVal val="#ppt_w"/>
                                          </p:val>
                                        </p:tav>
                                      </p:tavLst>
                                    </p:anim>
                                    <p:anim calcmode="lin" valueType="num">
                                      <p:cBhvr additive="base">
                                        <p:cTn id="64" dur="500"/>
                                        <p:tgtEl>
                                          <p:spTgt spid="1510"/>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511"/>
                                        </p:tgtEl>
                                        <p:attrNameLst>
                                          <p:attrName>style.visibility</p:attrName>
                                        </p:attrNameLst>
                                      </p:cBhvr>
                                      <p:to>
                                        <p:strVal val="visible"/>
                                      </p:to>
                                    </p:set>
                                    <p:anim calcmode="lin" valueType="num">
                                      <p:cBhvr additive="base">
                                        <p:cTn id="67" dur="500"/>
                                        <p:tgtEl>
                                          <p:spTgt spid="1511"/>
                                        </p:tgtEl>
                                        <p:attrNameLst>
                                          <p:attrName>ppt_w</p:attrName>
                                        </p:attrNameLst>
                                      </p:cBhvr>
                                      <p:tavLst>
                                        <p:tav tm="0">
                                          <p:val>
                                            <p:strVal val="0"/>
                                          </p:val>
                                        </p:tav>
                                        <p:tav tm="100000">
                                          <p:val>
                                            <p:strVal val="#ppt_w"/>
                                          </p:val>
                                        </p:tav>
                                      </p:tavLst>
                                    </p:anim>
                                    <p:anim calcmode="lin" valueType="num">
                                      <p:cBhvr additive="base">
                                        <p:cTn id="68" dur="500"/>
                                        <p:tgtEl>
                                          <p:spTgt spid="1511"/>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512"/>
                                        </p:tgtEl>
                                        <p:attrNameLst>
                                          <p:attrName>style.visibility</p:attrName>
                                        </p:attrNameLst>
                                      </p:cBhvr>
                                      <p:to>
                                        <p:strVal val="visible"/>
                                      </p:to>
                                    </p:set>
                                    <p:anim calcmode="lin" valueType="num">
                                      <p:cBhvr additive="base">
                                        <p:cTn id="71" dur="500"/>
                                        <p:tgtEl>
                                          <p:spTgt spid="1512"/>
                                        </p:tgtEl>
                                        <p:attrNameLst>
                                          <p:attrName>ppt_w</p:attrName>
                                        </p:attrNameLst>
                                      </p:cBhvr>
                                      <p:tavLst>
                                        <p:tav tm="0">
                                          <p:val>
                                            <p:strVal val="0"/>
                                          </p:val>
                                        </p:tav>
                                        <p:tav tm="100000">
                                          <p:val>
                                            <p:strVal val="#ppt_w"/>
                                          </p:val>
                                        </p:tav>
                                      </p:tavLst>
                                    </p:anim>
                                    <p:anim calcmode="lin" valueType="num">
                                      <p:cBhvr additive="base">
                                        <p:cTn id="72" dur="500"/>
                                        <p:tgtEl>
                                          <p:spTgt spid="1512"/>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513"/>
                                        </p:tgtEl>
                                        <p:attrNameLst>
                                          <p:attrName>style.visibility</p:attrName>
                                        </p:attrNameLst>
                                      </p:cBhvr>
                                      <p:to>
                                        <p:strVal val="visible"/>
                                      </p:to>
                                    </p:set>
                                    <p:anim calcmode="lin" valueType="num">
                                      <p:cBhvr additive="base">
                                        <p:cTn id="75" dur="500"/>
                                        <p:tgtEl>
                                          <p:spTgt spid="1513"/>
                                        </p:tgtEl>
                                        <p:attrNameLst>
                                          <p:attrName>ppt_w</p:attrName>
                                        </p:attrNameLst>
                                      </p:cBhvr>
                                      <p:tavLst>
                                        <p:tav tm="0">
                                          <p:val>
                                            <p:strVal val="0"/>
                                          </p:val>
                                        </p:tav>
                                        <p:tav tm="100000">
                                          <p:val>
                                            <p:strVal val="#ppt_w"/>
                                          </p:val>
                                        </p:tav>
                                      </p:tavLst>
                                    </p:anim>
                                    <p:anim calcmode="lin" valueType="num">
                                      <p:cBhvr additive="base">
                                        <p:cTn id="76" dur="500"/>
                                        <p:tgtEl>
                                          <p:spTgt spid="151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grpSp>
        <p:nvGrpSpPr>
          <p:cNvPr id="1520" name="Google Shape;1520;p44"/>
          <p:cNvGrpSpPr/>
          <p:nvPr/>
        </p:nvGrpSpPr>
        <p:grpSpPr>
          <a:xfrm>
            <a:off x="9067784" y="10261582"/>
            <a:ext cx="612127" cy="528051"/>
            <a:chOff x="11998897" y="10986763"/>
            <a:chExt cx="735147" cy="634174"/>
          </a:xfrm>
        </p:grpSpPr>
        <p:sp>
          <p:nvSpPr>
            <p:cNvPr id="1521" name="Google Shape;1521;p44"/>
            <p:cNvSpPr/>
            <p:nvPr/>
          </p:nvSpPr>
          <p:spPr>
            <a:xfrm>
              <a:off x="12279488" y="10986763"/>
              <a:ext cx="173967" cy="173977"/>
            </a:xfrm>
            <a:custGeom>
              <a:avLst/>
              <a:gdLst/>
              <a:ahLst/>
              <a:cxnLst/>
              <a:rect l="l" t="t" r="r" b="b"/>
              <a:pathLst>
                <a:path w="120000" h="120000" extrusionOk="0">
                  <a:moveTo>
                    <a:pt x="119558" y="59558"/>
                  </a:moveTo>
                  <a:lnTo>
                    <a:pt x="119558" y="59558"/>
                  </a:lnTo>
                  <a:cubicBezTo>
                    <a:pt x="119558" y="92205"/>
                    <a:pt x="92205" y="119558"/>
                    <a:pt x="60000" y="119558"/>
                  </a:cubicBezTo>
                  <a:cubicBezTo>
                    <a:pt x="27352" y="119558"/>
                    <a:pt x="0" y="92205"/>
                    <a:pt x="0" y="59558"/>
                  </a:cubicBezTo>
                  <a:cubicBezTo>
                    <a:pt x="0" y="27352"/>
                    <a:pt x="27352" y="0"/>
                    <a:pt x="60000" y="0"/>
                  </a:cubicBezTo>
                  <a:cubicBezTo>
                    <a:pt x="92205" y="0"/>
                    <a:pt x="119558" y="27352"/>
                    <a:pt x="119558" y="59558"/>
                  </a:cubicBezTo>
                  <a:close/>
                  <a:moveTo>
                    <a:pt x="119558" y="59558"/>
                  </a:moveTo>
                  <a:lnTo>
                    <a:pt x="119558" y="5955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22" name="Google Shape;1522;p44"/>
            <p:cNvSpPr/>
            <p:nvPr/>
          </p:nvSpPr>
          <p:spPr>
            <a:xfrm>
              <a:off x="12015732" y="11188800"/>
              <a:ext cx="707088" cy="432137"/>
            </a:xfrm>
            <a:custGeom>
              <a:avLst/>
              <a:gdLst/>
              <a:ahLst/>
              <a:cxnLst/>
              <a:rect l="l" t="t" r="r" b="b"/>
              <a:pathLst>
                <a:path w="120000" h="120000" extrusionOk="0">
                  <a:moveTo>
                    <a:pt x="110171" y="32968"/>
                  </a:moveTo>
                  <a:lnTo>
                    <a:pt x="110171" y="32968"/>
                  </a:lnTo>
                  <a:cubicBezTo>
                    <a:pt x="96777" y="28005"/>
                    <a:pt x="96777" y="28005"/>
                    <a:pt x="96777" y="28005"/>
                  </a:cubicBezTo>
                  <a:cubicBezTo>
                    <a:pt x="91917" y="26942"/>
                    <a:pt x="87596" y="29955"/>
                    <a:pt x="85112" y="35982"/>
                  </a:cubicBezTo>
                  <a:cubicBezTo>
                    <a:pt x="82736" y="34918"/>
                    <a:pt x="80252" y="32968"/>
                    <a:pt x="77875" y="31019"/>
                  </a:cubicBezTo>
                  <a:cubicBezTo>
                    <a:pt x="77875" y="17902"/>
                    <a:pt x="77875" y="17902"/>
                    <a:pt x="77875" y="17902"/>
                  </a:cubicBezTo>
                  <a:cubicBezTo>
                    <a:pt x="77875" y="7976"/>
                    <a:pt x="73015" y="0"/>
                    <a:pt x="66858" y="0"/>
                  </a:cubicBezTo>
                  <a:cubicBezTo>
                    <a:pt x="52925" y="0"/>
                    <a:pt x="52925" y="0"/>
                    <a:pt x="52925" y="0"/>
                  </a:cubicBezTo>
                  <a:cubicBezTo>
                    <a:pt x="46768" y="0"/>
                    <a:pt x="42016" y="7976"/>
                    <a:pt x="42016" y="17902"/>
                  </a:cubicBezTo>
                  <a:cubicBezTo>
                    <a:pt x="42016" y="31019"/>
                    <a:pt x="42016" y="31019"/>
                    <a:pt x="42016" y="31019"/>
                  </a:cubicBezTo>
                  <a:cubicBezTo>
                    <a:pt x="39639" y="32968"/>
                    <a:pt x="37155" y="34918"/>
                    <a:pt x="34779" y="36868"/>
                  </a:cubicBezTo>
                  <a:cubicBezTo>
                    <a:pt x="32295" y="29955"/>
                    <a:pt x="27974" y="26942"/>
                    <a:pt x="23114" y="28005"/>
                  </a:cubicBezTo>
                  <a:cubicBezTo>
                    <a:pt x="9720" y="32968"/>
                    <a:pt x="9720" y="32968"/>
                    <a:pt x="9720" y="32968"/>
                  </a:cubicBezTo>
                  <a:cubicBezTo>
                    <a:pt x="3672" y="34918"/>
                    <a:pt x="0" y="44844"/>
                    <a:pt x="1188" y="53884"/>
                  </a:cubicBezTo>
                  <a:cubicBezTo>
                    <a:pt x="4860" y="80827"/>
                    <a:pt x="4860" y="80827"/>
                    <a:pt x="4860" y="80827"/>
                  </a:cubicBezTo>
                  <a:cubicBezTo>
                    <a:pt x="6156" y="90930"/>
                    <a:pt x="11557" y="96957"/>
                    <a:pt x="17713" y="94830"/>
                  </a:cubicBezTo>
                  <a:cubicBezTo>
                    <a:pt x="21926" y="92880"/>
                    <a:pt x="21926" y="92880"/>
                    <a:pt x="21926" y="92880"/>
                  </a:cubicBezTo>
                  <a:cubicBezTo>
                    <a:pt x="23762" y="98906"/>
                    <a:pt x="26786" y="102806"/>
                    <a:pt x="30459" y="106883"/>
                  </a:cubicBezTo>
                  <a:cubicBezTo>
                    <a:pt x="38343" y="115923"/>
                    <a:pt x="48604" y="119822"/>
                    <a:pt x="59621" y="119822"/>
                  </a:cubicBezTo>
                  <a:cubicBezTo>
                    <a:pt x="76579" y="119822"/>
                    <a:pt x="91269" y="108833"/>
                    <a:pt x="97965" y="92880"/>
                  </a:cubicBezTo>
                  <a:cubicBezTo>
                    <a:pt x="102178" y="94830"/>
                    <a:pt x="102178" y="94830"/>
                    <a:pt x="102178" y="94830"/>
                  </a:cubicBezTo>
                  <a:cubicBezTo>
                    <a:pt x="108334" y="96957"/>
                    <a:pt x="113735" y="90930"/>
                    <a:pt x="115031" y="80827"/>
                  </a:cubicBezTo>
                  <a:cubicBezTo>
                    <a:pt x="118703" y="53884"/>
                    <a:pt x="118703" y="53884"/>
                    <a:pt x="118703" y="53884"/>
                  </a:cubicBezTo>
                  <a:cubicBezTo>
                    <a:pt x="119891" y="44844"/>
                    <a:pt x="115571" y="34918"/>
                    <a:pt x="110171" y="32968"/>
                  </a:cubicBezTo>
                  <a:close/>
                  <a:moveTo>
                    <a:pt x="59621" y="110960"/>
                  </a:moveTo>
                  <a:lnTo>
                    <a:pt x="59621" y="110960"/>
                  </a:lnTo>
                  <a:cubicBezTo>
                    <a:pt x="49792" y="110960"/>
                    <a:pt x="40828" y="106883"/>
                    <a:pt x="33483" y="99793"/>
                  </a:cubicBezTo>
                  <a:cubicBezTo>
                    <a:pt x="31107" y="96957"/>
                    <a:pt x="29270" y="93943"/>
                    <a:pt x="27974" y="90930"/>
                  </a:cubicBezTo>
                  <a:cubicBezTo>
                    <a:pt x="31107" y="89867"/>
                    <a:pt x="31107" y="89867"/>
                    <a:pt x="31107" y="89867"/>
                  </a:cubicBezTo>
                  <a:cubicBezTo>
                    <a:pt x="37155" y="87917"/>
                    <a:pt x="40828" y="78877"/>
                    <a:pt x="39639" y="68951"/>
                  </a:cubicBezTo>
                  <a:cubicBezTo>
                    <a:pt x="36507" y="44844"/>
                    <a:pt x="36507" y="44844"/>
                    <a:pt x="36507" y="44844"/>
                  </a:cubicBezTo>
                  <a:cubicBezTo>
                    <a:pt x="38343" y="43958"/>
                    <a:pt x="40180" y="41831"/>
                    <a:pt x="42016" y="40945"/>
                  </a:cubicBezTo>
                  <a:cubicBezTo>
                    <a:pt x="42016" y="44844"/>
                    <a:pt x="42016" y="44844"/>
                    <a:pt x="42016" y="44844"/>
                  </a:cubicBezTo>
                  <a:cubicBezTo>
                    <a:pt x="42016" y="54948"/>
                    <a:pt x="46768" y="62924"/>
                    <a:pt x="52925" y="62924"/>
                  </a:cubicBezTo>
                  <a:cubicBezTo>
                    <a:pt x="66858" y="62924"/>
                    <a:pt x="66858" y="62924"/>
                    <a:pt x="66858" y="62924"/>
                  </a:cubicBezTo>
                  <a:cubicBezTo>
                    <a:pt x="73015" y="62924"/>
                    <a:pt x="77875" y="54948"/>
                    <a:pt x="77875" y="44844"/>
                  </a:cubicBezTo>
                  <a:cubicBezTo>
                    <a:pt x="77875" y="40945"/>
                    <a:pt x="77875" y="40945"/>
                    <a:pt x="77875" y="40945"/>
                  </a:cubicBezTo>
                  <a:cubicBezTo>
                    <a:pt x="79711" y="41831"/>
                    <a:pt x="81548" y="42895"/>
                    <a:pt x="83276" y="44844"/>
                  </a:cubicBezTo>
                  <a:cubicBezTo>
                    <a:pt x="80252" y="68951"/>
                    <a:pt x="80252" y="68951"/>
                    <a:pt x="80252" y="68951"/>
                  </a:cubicBezTo>
                  <a:cubicBezTo>
                    <a:pt x="79063" y="78877"/>
                    <a:pt x="82736" y="87917"/>
                    <a:pt x="88784" y="89867"/>
                  </a:cubicBezTo>
                  <a:cubicBezTo>
                    <a:pt x="91917" y="90930"/>
                    <a:pt x="91917" y="90930"/>
                    <a:pt x="91917" y="90930"/>
                  </a:cubicBezTo>
                  <a:cubicBezTo>
                    <a:pt x="85760" y="102806"/>
                    <a:pt x="73555" y="110960"/>
                    <a:pt x="59621" y="110960"/>
                  </a:cubicBezTo>
                  <a:close/>
                  <a:moveTo>
                    <a:pt x="59621" y="110960"/>
                  </a:moveTo>
                  <a:lnTo>
                    <a:pt x="59621" y="11096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23" name="Google Shape;1523;p44"/>
            <p:cNvSpPr/>
            <p:nvPr/>
          </p:nvSpPr>
          <p:spPr>
            <a:xfrm>
              <a:off x="12560077" y="11099007"/>
              <a:ext cx="173967" cy="171170"/>
            </a:xfrm>
            <a:custGeom>
              <a:avLst/>
              <a:gdLst/>
              <a:ahLst/>
              <a:cxnLst/>
              <a:rect l="l" t="t" r="r" b="b"/>
              <a:pathLst>
                <a:path w="120000" h="120000" extrusionOk="0">
                  <a:moveTo>
                    <a:pt x="119558" y="59778"/>
                  </a:moveTo>
                  <a:lnTo>
                    <a:pt x="119558" y="59778"/>
                  </a:lnTo>
                  <a:cubicBezTo>
                    <a:pt x="119558" y="92103"/>
                    <a:pt x="92205" y="119557"/>
                    <a:pt x="59558" y="119557"/>
                  </a:cubicBezTo>
                  <a:cubicBezTo>
                    <a:pt x="27352" y="119557"/>
                    <a:pt x="0" y="92103"/>
                    <a:pt x="0" y="59778"/>
                  </a:cubicBezTo>
                  <a:cubicBezTo>
                    <a:pt x="0" y="27453"/>
                    <a:pt x="27352" y="0"/>
                    <a:pt x="59558" y="0"/>
                  </a:cubicBezTo>
                  <a:cubicBezTo>
                    <a:pt x="92205" y="0"/>
                    <a:pt x="119558" y="27453"/>
                    <a:pt x="119558" y="59778"/>
                  </a:cubicBezTo>
                  <a:close/>
                  <a:moveTo>
                    <a:pt x="119558" y="59778"/>
                  </a:moveTo>
                  <a:lnTo>
                    <a:pt x="119558" y="5977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24" name="Google Shape;1524;p44"/>
            <p:cNvSpPr/>
            <p:nvPr/>
          </p:nvSpPr>
          <p:spPr>
            <a:xfrm>
              <a:off x="11998897" y="11090588"/>
              <a:ext cx="187994" cy="188009"/>
            </a:xfrm>
            <a:custGeom>
              <a:avLst/>
              <a:gdLst/>
              <a:ahLst/>
              <a:cxnLst/>
              <a:rect l="l" t="t" r="r" b="b"/>
              <a:pathLst>
                <a:path w="120000" h="120000" extrusionOk="0">
                  <a:moveTo>
                    <a:pt x="71428" y="112653"/>
                  </a:moveTo>
                  <a:lnTo>
                    <a:pt x="71428" y="112653"/>
                  </a:lnTo>
                  <a:cubicBezTo>
                    <a:pt x="98775" y="107755"/>
                    <a:pt x="119591" y="77959"/>
                    <a:pt x="112653" y="48163"/>
                  </a:cubicBezTo>
                  <a:cubicBezTo>
                    <a:pt x="105714" y="18367"/>
                    <a:pt x="78367" y="0"/>
                    <a:pt x="48163" y="6530"/>
                  </a:cubicBezTo>
                  <a:cubicBezTo>
                    <a:pt x="18367" y="13469"/>
                    <a:pt x="0" y="41224"/>
                    <a:pt x="6938" y="71020"/>
                  </a:cubicBezTo>
                  <a:cubicBezTo>
                    <a:pt x="11428" y="101224"/>
                    <a:pt x="41224" y="119591"/>
                    <a:pt x="71428" y="112653"/>
                  </a:cubicBezTo>
                  <a:close/>
                  <a:moveTo>
                    <a:pt x="71428" y="112653"/>
                  </a:moveTo>
                  <a:lnTo>
                    <a:pt x="71428" y="1126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grpSp>
        <p:nvGrpSpPr>
          <p:cNvPr id="1525" name="Google Shape;1525;p44"/>
          <p:cNvGrpSpPr/>
          <p:nvPr/>
        </p:nvGrpSpPr>
        <p:grpSpPr>
          <a:xfrm>
            <a:off x="5133349" y="5406302"/>
            <a:ext cx="579418" cy="593476"/>
            <a:chOff x="7273756" y="5155717"/>
            <a:chExt cx="695864" cy="712746"/>
          </a:xfrm>
        </p:grpSpPr>
        <p:sp>
          <p:nvSpPr>
            <p:cNvPr id="1526" name="Google Shape;1526;p44"/>
            <p:cNvSpPr/>
            <p:nvPr/>
          </p:nvSpPr>
          <p:spPr>
            <a:xfrm>
              <a:off x="7273756" y="5155717"/>
              <a:ext cx="409662" cy="463003"/>
            </a:xfrm>
            <a:custGeom>
              <a:avLst/>
              <a:gdLst/>
              <a:ahLst/>
              <a:cxnLst/>
              <a:rect l="l" t="t" r="r" b="b"/>
              <a:pathLst>
                <a:path w="120000" h="120000" extrusionOk="0">
                  <a:moveTo>
                    <a:pt x="21055" y="119835"/>
                  </a:moveTo>
                  <a:lnTo>
                    <a:pt x="21055" y="119835"/>
                  </a:lnTo>
                  <a:cubicBezTo>
                    <a:pt x="19006" y="113406"/>
                    <a:pt x="17888" y="105989"/>
                    <a:pt x="17888" y="98571"/>
                  </a:cubicBezTo>
                  <a:cubicBezTo>
                    <a:pt x="17888" y="66923"/>
                    <a:pt x="42111" y="39890"/>
                    <a:pt x="75652" y="31648"/>
                  </a:cubicBezTo>
                  <a:cubicBezTo>
                    <a:pt x="75652" y="39890"/>
                    <a:pt x="75652" y="39890"/>
                    <a:pt x="75652" y="39890"/>
                  </a:cubicBezTo>
                  <a:cubicBezTo>
                    <a:pt x="119813" y="20439"/>
                    <a:pt x="119813" y="20439"/>
                    <a:pt x="119813" y="20439"/>
                  </a:cubicBezTo>
                  <a:cubicBezTo>
                    <a:pt x="75652" y="0"/>
                    <a:pt x="75652" y="0"/>
                    <a:pt x="75652" y="0"/>
                  </a:cubicBezTo>
                  <a:cubicBezTo>
                    <a:pt x="75652" y="14835"/>
                    <a:pt x="75652" y="14835"/>
                    <a:pt x="75652" y="14835"/>
                  </a:cubicBezTo>
                  <a:cubicBezTo>
                    <a:pt x="32608" y="24230"/>
                    <a:pt x="0" y="58516"/>
                    <a:pt x="0" y="98571"/>
                  </a:cubicBezTo>
                  <a:cubicBezTo>
                    <a:pt x="0" y="105000"/>
                    <a:pt x="1118" y="110604"/>
                    <a:pt x="2236" y="115219"/>
                  </a:cubicBezTo>
                  <a:cubicBezTo>
                    <a:pt x="3167" y="106813"/>
                    <a:pt x="3167" y="106813"/>
                    <a:pt x="3167" y="106813"/>
                  </a:cubicBezTo>
                  <a:lnTo>
                    <a:pt x="21055" y="119835"/>
                  </a:lnTo>
                  <a:close/>
                  <a:moveTo>
                    <a:pt x="21055" y="119835"/>
                  </a:moveTo>
                  <a:lnTo>
                    <a:pt x="21055" y="1198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27" name="Google Shape;1527;p44"/>
            <p:cNvSpPr/>
            <p:nvPr/>
          </p:nvSpPr>
          <p:spPr>
            <a:xfrm>
              <a:off x="7663775" y="5223063"/>
              <a:ext cx="305845" cy="530349"/>
            </a:xfrm>
            <a:custGeom>
              <a:avLst/>
              <a:gdLst/>
              <a:ahLst/>
              <a:cxnLst/>
              <a:rect l="l" t="t" r="r" b="b"/>
              <a:pathLst>
                <a:path w="120000" h="120000" extrusionOk="0">
                  <a:moveTo>
                    <a:pt x="69000" y="81916"/>
                  </a:moveTo>
                  <a:lnTo>
                    <a:pt x="69000" y="81916"/>
                  </a:lnTo>
                  <a:cubicBezTo>
                    <a:pt x="64750" y="119856"/>
                    <a:pt x="64750" y="119856"/>
                    <a:pt x="64750" y="119856"/>
                  </a:cubicBezTo>
                  <a:cubicBezTo>
                    <a:pt x="119750" y="98874"/>
                    <a:pt x="119750" y="98874"/>
                    <a:pt x="119750" y="98874"/>
                  </a:cubicBezTo>
                  <a:cubicBezTo>
                    <a:pt x="101500" y="92407"/>
                    <a:pt x="101500" y="92407"/>
                    <a:pt x="101500" y="92407"/>
                  </a:cubicBezTo>
                  <a:cubicBezTo>
                    <a:pt x="105750" y="85940"/>
                    <a:pt x="107250" y="78610"/>
                    <a:pt x="107250" y="70562"/>
                  </a:cubicBezTo>
                  <a:cubicBezTo>
                    <a:pt x="107250" y="38083"/>
                    <a:pt x="70500" y="10491"/>
                    <a:pt x="19750" y="0"/>
                  </a:cubicBezTo>
                  <a:cubicBezTo>
                    <a:pt x="29500" y="4023"/>
                    <a:pt x="29500" y="4023"/>
                    <a:pt x="29500" y="4023"/>
                  </a:cubicBezTo>
                  <a:cubicBezTo>
                    <a:pt x="0" y="10491"/>
                    <a:pt x="0" y="10491"/>
                    <a:pt x="0" y="10491"/>
                  </a:cubicBezTo>
                  <a:cubicBezTo>
                    <a:pt x="48000" y="17101"/>
                    <a:pt x="83250" y="42107"/>
                    <a:pt x="83250" y="70562"/>
                  </a:cubicBezTo>
                  <a:cubicBezTo>
                    <a:pt x="83250" y="76167"/>
                    <a:pt x="81750" y="81053"/>
                    <a:pt x="80250" y="85077"/>
                  </a:cubicBezTo>
                  <a:lnTo>
                    <a:pt x="69000" y="81916"/>
                  </a:lnTo>
                  <a:close/>
                  <a:moveTo>
                    <a:pt x="69000" y="81916"/>
                  </a:moveTo>
                  <a:lnTo>
                    <a:pt x="69000" y="8191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28" name="Google Shape;1528;p44"/>
            <p:cNvSpPr/>
            <p:nvPr/>
          </p:nvSpPr>
          <p:spPr>
            <a:xfrm>
              <a:off x="7310233" y="5624333"/>
              <a:ext cx="513481" cy="244130"/>
            </a:xfrm>
            <a:custGeom>
              <a:avLst/>
              <a:gdLst/>
              <a:ahLst/>
              <a:cxnLst/>
              <a:rect l="l" t="t" r="r" b="b"/>
              <a:pathLst>
                <a:path w="120000" h="120000" extrusionOk="0">
                  <a:moveTo>
                    <a:pt x="116579" y="45625"/>
                  </a:moveTo>
                  <a:lnTo>
                    <a:pt x="116579" y="45625"/>
                  </a:lnTo>
                  <a:cubicBezTo>
                    <a:pt x="104832" y="73750"/>
                    <a:pt x="88029" y="89687"/>
                    <a:pt x="69591" y="89687"/>
                  </a:cubicBezTo>
                  <a:cubicBezTo>
                    <a:pt x="51895" y="89687"/>
                    <a:pt x="36877" y="75625"/>
                    <a:pt x="25130" y="52812"/>
                  </a:cubicBezTo>
                  <a:cubicBezTo>
                    <a:pt x="32713" y="43750"/>
                    <a:pt x="32713" y="43750"/>
                    <a:pt x="32713" y="43750"/>
                  </a:cubicBezTo>
                  <a:cubicBezTo>
                    <a:pt x="0" y="0"/>
                    <a:pt x="0" y="0"/>
                    <a:pt x="0" y="0"/>
                  </a:cubicBezTo>
                  <a:cubicBezTo>
                    <a:pt x="1635" y="82812"/>
                    <a:pt x="1635" y="82812"/>
                    <a:pt x="1635" y="82812"/>
                  </a:cubicBezTo>
                  <a:cubicBezTo>
                    <a:pt x="12639" y="68437"/>
                    <a:pt x="12639" y="68437"/>
                    <a:pt x="12639" y="68437"/>
                  </a:cubicBezTo>
                  <a:cubicBezTo>
                    <a:pt x="26765" y="100312"/>
                    <a:pt x="46988" y="119687"/>
                    <a:pt x="69591" y="119687"/>
                  </a:cubicBezTo>
                  <a:cubicBezTo>
                    <a:pt x="88773" y="119687"/>
                    <a:pt x="105576" y="105625"/>
                    <a:pt x="119851" y="79062"/>
                  </a:cubicBezTo>
                  <a:cubicBezTo>
                    <a:pt x="114052" y="84375"/>
                    <a:pt x="114052" y="84375"/>
                    <a:pt x="114052" y="84375"/>
                  </a:cubicBezTo>
                  <a:lnTo>
                    <a:pt x="116579" y="45625"/>
                  </a:lnTo>
                  <a:close/>
                  <a:moveTo>
                    <a:pt x="116579" y="45625"/>
                  </a:moveTo>
                  <a:lnTo>
                    <a:pt x="116579" y="4562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29" name="Google Shape;1529;p44"/>
            <p:cNvSpPr/>
            <p:nvPr/>
          </p:nvSpPr>
          <p:spPr>
            <a:xfrm>
              <a:off x="7498229" y="5349335"/>
              <a:ext cx="207636" cy="376015"/>
            </a:xfrm>
            <a:custGeom>
              <a:avLst/>
              <a:gdLst/>
              <a:ahLst/>
              <a:cxnLst/>
              <a:rect l="l" t="t" r="r" b="b"/>
              <a:pathLst>
                <a:path w="120000" h="120000" extrusionOk="0">
                  <a:moveTo>
                    <a:pt x="47195" y="0"/>
                  </a:moveTo>
                  <a:lnTo>
                    <a:pt x="47195" y="0"/>
                  </a:lnTo>
                  <a:cubicBezTo>
                    <a:pt x="47195" y="13581"/>
                    <a:pt x="47195" y="13581"/>
                    <a:pt x="47195" y="13581"/>
                  </a:cubicBezTo>
                  <a:cubicBezTo>
                    <a:pt x="18292" y="17027"/>
                    <a:pt x="4024" y="27364"/>
                    <a:pt x="4024" y="39932"/>
                  </a:cubicBezTo>
                  <a:cubicBezTo>
                    <a:pt x="4024" y="53716"/>
                    <a:pt x="22682" y="61621"/>
                    <a:pt x="51585" y="67297"/>
                  </a:cubicBezTo>
                  <a:cubicBezTo>
                    <a:pt x="69878" y="70743"/>
                    <a:pt x="78292" y="74189"/>
                    <a:pt x="78292" y="79864"/>
                  </a:cubicBezTo>
                  <a:cubicBezTo>
                    <a:pt x="78292" y="85540"/>
                    <a:pt x="68048" y="88986"/>
                    <a:pt x="53414" y="88986"/>
                  </a:cubicBezTo>
                  <a:cubicBezTo>
                    <a:pt x="34756" y="88986"/>
                    <a:pt x="20487" y="85540"/>
                    <a:pt x="8048" y="82094"/>
                  </a:cubicBezTo>
                  <a:cubicBezTo>
                    <a:pt x="0" y="99324"/>
                    <a:pt x="0" y="99324"/>
                    <a:pt x="0" y="99324"/>
                  </a:cubicBezTo>
                  <a:cubicBezTo>
                    <a:pt x="10243" y="102770"/>
                    <a:pt x="28902" y="105000"/>
                    <a:pt x="45365" y="106216"/>
                  </a:cubicBezTo>
                  <a:cubicBezTo>
                    <a:pt x="45365" y="119797"/>
                    <a:pt x="45365" y="119797"/>
                    <a:pt x="45365" y="119797"/>
                  </a:cubicBezTo>
                  <a:cubicBezTo>
                    <a:pt x="72073" y="119797"/>
                    <a:pt x="72073" y="119797"/>
                    <a:pt x="72073" y="119797"/>
                  </a:cubicBezTo>
                  <a:cubicBezTo>
                    <a:pt x="72073" y="105000"/>
                    <a:pt x="72073" y="105000"/>
                    <a:pt x="72073" y="105000"/>
                  </a:cubicBezTo>
                  <a:cubicBezTo>
                    <a:pt x="103170" y="101554"/>
                    <a:pt x="119634" y="90202"/>
                    <a:pt x="119634" y="77635"/>
                  </a:cubicBezTo>
                  <a:cubicBezTo>
                    <a:pt x="119634" y="63851"/>
                    <a:pt x="107195" y="56959"/>
                    <a:pt x="76097" y="50270"/>
                  </a:cubicBezTo>
                  <a:cubicBezTo>
                    <a:pt x="53414" y="45608"/>
                    <a:pt x="43170" y="42162"/>
                    <a:pt x="43170" y="37702"/>
                  </a:cubicBezTo>
                  <a:cubicBezTo>
                    <a:pt x="43170" y="33040"/>
                    <a:pt x="49390" y="29594"/>
                    <a:pt x="65853" y="29594"/>
                  </a:cubicBezTo>
                  <a:cubicBezTo>
                    <a:pt x="86707" y="29594"/>
                    <a:pt x="98780" y="31824"/>
                    <a:pt x="105000" y="34256"/>
                  </a:cubicBezTo>
                  <a:cubicBezTo>
                    <a:pt x="113414" y="17027"/>
                    <a:pt x="113414" y="17027"/>
                    <a:pt x="113414" y="17027"/>
                  </a:cubicBezTo>
                  <a:cubicBezTo>
                    <a:pt x="103170" y="14797"/>
                    <a:pt x="92560" y="13581"/>
                    <a:pt x="74268" y="12567"/>
                  </a:cubicBezTo>
                  <a:cubicBezTo>
                    <a:pt x="74268" y="0"/>
                    <a:pt x="74268" y="0"/>
                    <a:pt x="74268" y="0"/>
                  </a:cubicBezTo>
                  <a:lnTo>
                    <a:pt x="47195" y="0"/>
                  </a:lnTo>
                  <a:close/>
                  <a:moveTo>
                    <a:pt x="47195" y="0"/>
                  </a:moveTo>
                  <a:lnTo>
                    <a:pt x="4719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grpSp>
        <p:nvGrpSpPr>
          <p:cNvPr id="1530" name="Google Shape;1530;p44"/>
          <p:cNvGrpSpPr/>
          <p:nvPr/>
        </p:nvGrpSpPr>
        <p:grpSpPr>
          <a:xfrm>
            <a:off x="12301312" y="5109564"/>
            <a:ext cx="609791" cy="637869"/>
            <a:chOff x="15882267" y="4799342"/>
            <a:chExt cx="732340" cy="766062"/>
          </a:xfrm>
        </p:grpSpPr>
        <p:sp>
          <p:nvSpPr>
            <p:cNvPr id="1531" name="Google Shape;1531;p44"/>
            <p:cNvSpPr/>
            <p:nvPr/>
          </p:nvSpPr>
          <p:spPr>
            <a:xfrm>
              <a:off x="15882267" y="4799342"/>
              <a:ext cx="732340" cy="766062"/>
            </a:xfrm>
            <a:custGeom>
              <a:avLst/>
              <a:gdLst/>
              <a:ahLst/>
              <a:cxnLst/>
              <a:rect l="l" t="t" r="r" b="b"/>
              <a:pathLst>
                <a:path w="120000" h="120000" extrusionOk="0">
                  <a:moveTo>
                    <a:pt x="113431" y="9584"/>
                  </a:moveTo>
                  <a:lnTo>
                    <a:pt x="113431" y="9584"/>
                  </a:lnTo>
                  <a:cubicBezTo>
                    <a:pt x="65890" y="9584"/>
                    <a:pt x="65890" y="9584"/>
                    <a:pt x="65890" y="9584"/>
                  </a:cubicBezTo>
                  <a:cubicBezTo>
                    <a:pt x="66411" y="8985"/>
                    <a:pt x="67037" y="7886"/>
                    <a:pt x="67037" y="6788"/>
                  </a:cubicBezTo>
                  <a:cubicBezTo>
                    <a:pt x="67037" y="2795"/>
                    <a:pt x="63492" y="0"/>
                    <a:pt x="59947" y="0"/>
                  </a:cubicBezTo>
                  <a:cubicBezTo>
                    <a:pt x="55881" y="0"/>
                    <a:pt x="52962" y="2795"/>
                    <a:pt x="52962" y="6788"/>
                  </a:cubicBezTo>
                  <a:cubicBezTo>
                    <a:pt x="52962" y="7886"/>
                    <a:pt x="53483" y="8985"/>
                    <a:pt x="53483" y="9584"/>
                  </a:cubicBezTo>
                  <a:cubicBezTo>
                    <a:pt x="6463" y="9584"/>
                    <a:pt x="6463" y="9584"/>
                    <a:pt x="6463" y="9584"/>
                  </a:cubicBezTo>
                  <a:cubicBezTo>
                    <a:pt x="3023" y="9584"/>
                    <a:pt x="0" y="12379"/>
                    <a:pt x="0" y="15773"/>
                  </a:cubicBezTo>
                  <a:cubicBezTo>
                    <a:pt x="0" y="83261"/>
                    <a:pt x="0" y="83261"/>
                    <a:pt x="0" y="83261"/>
                  </a:cubicBezTo>
                  <a:cubicBezTo>
                    <a:pt x="0" y="86655"/>
                    <a:pt x="3023" y="89450"/>
                    <a:pt x="6463" y="89450"/>
                  </a:cubicBezTo>
                  <a:cubicBezTo>
                    <a:pt x="45247" y="89450"/>
                    <a:pt x="45247" y="89450"/>
                    <a:pt x="45247" y="89450"/>
                  </a:cubicBezTo>
                  <a:cubicBezTo>
                    <a:pt x="37636" y="114808"/>
                    <a:pt x="37636" y="114808"/>
                    <a:pt x="37636" y="114808"/>
                  </a:cubicBezTo>
                  <a:cubicBezTo>
                    <a:pt x="37011" y="116505"/>
                    <a:pt x="38262" y="118702"/>
                    <a:pt x="40034" y="118702"/>
                  </a:cubicBezTo>
                  <a:cubicBezTo>
                    <a:pt x="42953" y="119301"/>
                    <a:pt x="42953" y="119301"/>
                    <a:pt x="42953" y="119301"/>
                  </a:cubicBezTo>
                  <a:cubicBezTo>
                    <a:pt x="44726" y="119900"/>
                    <a:pt x="47019" y="118702"/>
                    <a:pt x="47645" y="117104"/>
                  </a:cubicBezTo>
                  <a:cubicBezTo>
                    <a:pt x="55256" y="89450"/>
                    <a:pt x="55256" y="89450"/>
                    <a:pt x="55256" y="89450"/>
                  </a:cubicBezTo>
                  <a:cubicBezTo>
                    <a:pt x="64118" y="89450"/>
                    <a:pt x="64118" y="89450"/>
                    <a:pt x="64118" y="89450"/>
                  </a:cubicBezTo>
                  <a:cubicBezTo>
                    <a:pt x="72354" y="117104"/>
                    <a:pt x="72354" y="117104"/>
                    <a:pt x="72354" y="117104"/>
                  </a:cubicBezTo>
                  <a:cubicBezTo>
                    <a:pt x="72875" y="118702"/>
                    <a:pt x="74648" y="119900"/>
                    <a:pt x="76420" y="119301"/>
                  </a:cubicBezTo>
                  <a:cubicBezTo>
                    <a:pt x="79339" y="118702"/>
                    <a:pt x="79339" y="118702"/>
                    <a:pt x="79339" y="118702"/>
                  </a:cubicBezTo>
                  <a:cubicBezTo>
                    <a:pt x="81737" y="118702"/>
                    <a:pt x="82258" y="116505"/>
                    <a:pt x="82258" y="114808"/>
                  </a:cubicBezTo>
                  <a:cubicBezTo>
                    <a:pt x="74648" y="89450"/>
                    <a:pt x="74648" y="89450"/>
                    <a:pt x="74648" y="89450"/>
                  </a:cubicBezTo>
                  <a:cubicBezTo>
                    <a:pt x="113431" y="89450"/>
                    <a:pt x="113431" y="89450"/>
                    <a:pt x="113431" y="89450"/>
                  </a:cubicBezTo>
                  <a:cubicBezTo>
                    <a:pt x="116976" y="89450"/>
                    <a:pt x="119895" y="86655"/>
                    <a:pt x="119895" y="83261"/>
                  </a:cubicBezTo>
                  <a:cubicBezTo>
                    <a:pt x="119895" y="15773"/>
                    <a:pt x="119895" y="15773"/>
                    <a:pt x="119895" y="15773"/>
                  </a:cubicBezTo>
                  <a:cubicBezTo>
                    <a:pt x="119895" y="12379"/>
                    <a:pt x="116976" y="9584"/>
                    <a:pt x="113431" y="9584"/>
                  </a:cubicBezTo>
                  <a:close/>
                  <a:moveTo>
                    <a:pt x="107593" y="77670"/>
                  </a:moveTo>
                  <a:lnTo>
                    <a:pt x="107593" y="77670"/>
                  </a:lnTo>
                  <a:cubicBezTo>
                    <a:pt x="12406" y="77670"/>
                    <a:pt x="12406" y="77670"/>
                    <a:pt x="12406" y="77670"/>
                  </a:cubicBezTo>
                  <a:cubicBezTo>
                    <a:pt x="12406" y="20266"/>
                    <a:pt x="12406" y="20266"/>
                    <a:pt x="12406" y="20266"/>
                  </a:cubicBezTo>
                  <a:cubicBezTo>
                    <a:pt x="107593" y="20266"/>
                    <a:pt x="107593" y="20266"/>
                    <a:pt x="107593" y="20266"/>
                  </a:cubicBezTo>
                  <a:lnTo>
                    <a:pt x="107593" y="77670"/>
                  </a:lnTo>
                  <a:close/>
                  <a:moveTo>
                    <a:pt x="107593" y="77670"/>
                  </a:moveTo>
                  <a:lnTo>
                    <a:pt x="107593" y="776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32" name="Google Shape;1532;p44"/>
            <p:cNvSpPr/>
            <p:nvPr/>
          </p:nvSpPr>
          <p:spPr>
            <a:xfrm>
              <a:off x="15991697" y="5021023"/>
              <a:ext cx="488227" cy="213263"/>
            </a:xfrm>
            <a:custGeom>
              <a:avLst/>
              <a:gdLst/>
              <a:ahLst/>
              <a:cxnLst/>
              <a:rect l="l" t="t" r="r" b="b"/>
              <a:pathLst>
                <a:path w="120000" h="120000" extrusionOk="0">
                  <a:moveTo>
                    <a:pt x="7968" y="119639"/>
                  </a:moveTo>
                  <a:lnTo>
                    <a:pt x="7968" y="119639"/>
                  </a:lnTo>
                  <a:cubicBezTo>
                    <a:pt x="11406" y="119639"/>
                    <a:pt x="15000" y="111711"/>
                    <a:pt x="15000" y="101261"/>
                  </a:cubicBezTo>
                  <a:cubicBezTo>
                    <a:pt x="15000" y="101261"/>
                    <a:pt x="15000" y="99459"/>
                    <a:pt x="15000" y="97297"/>
                  </a:cubicBezTo>
                  <a:cubicBezTo>
                    <a:pt x="23750" y="78918"/>
                    <a:pt x="40468" y="48648"/>
                    <a:pt x="48437" y="34234"/>
                  </a:cubicBezTo>
                  <a:cubicBezTo>
                    <a:pt x="50156" y="36396"/>
                    <a:pt x="51093" y="38558"/>
                    <a:pt x="52812" y="38558"/>
                  </a:cubicBezTo>
                  <a:cubicBezTo>
                    <a:pt x="53750" y="38558"/>
                    <a:pt x="55468" y="38558"/>
                    <a:pt x="56406" y="36396"/>
                  </a:cubicBezTo>
                  <a:cubicBezTo>
                    <a:pt x="61718" y="46486"/>
                    <a:pt x="69531" y="62702"/>
                    <a:pt x="75781" y="72792"/>
                  </a:cubicBezTo>
                  <a:cubicBezTo>
                    <a:pt x="75781" y="74954"/>
                    <a:pt x="74843" y="74954"/>
                    <a:pt x="74843" y="77117"/>
                  </a:cubicBezTo>
                  <a:cubicBezTo>
                    <a:pt x="74843" y="87207"/>
                    <a:pt x="78437" y="93333"/>
                    <a:pt x="82812" y="93333"/>
                  </a:cubicBezTo>
                  <a:cubicBezTo>
                    <a:pt x="87187" y="93333"/>
                    <a:pt x="89843" y="87207"/>
                    <a:pt x="89843" y="77117"/>
                  </a:cubicBezTo>
                  <a:cubicBezTo>
                    <a:pt x="89843" y="74954"/>
                    <a:pt x="89843" y="72792"/>
                    <a:pt x="89843" y="72792"/>
                  </a:cubicBezTo>
                  <a:cubicBezTo>
                    <a:pt x="109218" y="32432"/>
                    <a:pt x="109218" y="32432"/>
                    <a:pt x="109218" y="32432"/>
                  </a:cubicBezTo>
                  <a:cubicBezTo>
                    <a:pt x="110156" y="32432"/>
                    <a:pt x="110937" y="34234"/>
                    <a:pt x="112812" y="34234"/>
                  </a:cubicBezTo>
                  <a:cubicBezTo>
                    <a:pt x="116250" y="34234"/>
                    <a:pt x="119843" y="26306"/>
                    <a:pt x="119843" y="16216"/>
                  </a:cubicBezTo>
                  <a:cubicBezTo>
                    <a:pt x="119843" y="7927"/>
                    <a:pt x="116250" y="0"/>
                    <a:pt x="112812" y="0"/>
                  </a:cubicBezTo>
                  <a:cubicBezTo>
                    <a:pt x="108281" y="0"/>
                    <a:pt x="104843" y="7927"/>
                    <a:pt x="104843" y="16216"/>
                  </a:cubicBezTo>
                  <a:cubicBezTo>
                    <a:pt x="104843" y="20180"/>
                    <a:pt x="104843" y="22342"/>
                    <a:pt x="105781" y="24144"/>
                  </a:cubicBezTo>
                  <a:cubicBezTo>
                    <a:pt x="100468" y="34234"/>
                    <a:pt x="91562" y="52612"/>
                    <a:pt x="86406" y="62702"/>
                  </a:cubicBezTo>
                  <a:cubicBezTo>
                    <a:pt x="85468" y="60900"/>
                    <a:pt x="84531" y="58738"/>
                    <a:pt x="82812" y="58738"/>
                  </a:cubicBezTo>
                  <a:cubicBezTo>
                    <a:pt x="81093" y="58738"/>
                    <a:pt x="79375" y="60900"/>
                    <a:pt x="78437" y="62702"/>
                  </a:cubicBezTo>
                  <a:cubicBezTo>
                    <a:pt x="73125" y="54774"/>
                    <a:pt x="65156" y="38558"/>
                    <a:pt x="59843" y="28468"/>
                  </a:cubicBezTo>
                  <a:cubicBezTo>
                    <a:pt x="59843" y="26306"/>
                    <a:pt x="59843" y="24144"/>
                    <a:pt x="59843" y="22342"/>
                  </a:cubicBezTo>
                  <a:cubicBezTo>
                    <a:pt x="59843" y="11891"/>
                    <a:pt x="57187" y="3963"/>
                    <a:pt x="52812" y="3963"/>
                  </a:cubicBezTo>
                  <a:cubicBezTo>
                    <a:pt x="48437" y="3963"/>
                    <a:pt x="45781" y="11891"/>
                    <a:pt x="45781" y="22342"/>
                  </a:cubicBezTo>
                  <a:cubicBezTo>
                    <a:pt x="45781" y="24144"/>
                    <a:pt x="45781" y="26306"/>
                    <a:pt x="45781" y="28468"/>
                  </a:cubicBezTo>
                  <a:cubicBezTo>
                    <a:pt x="11406" y="89369"/>
                    <a:pt x="11406" y="89369"/>
                    <a:pt x="11406" y="89369"/>
                  </a:cubicBezTo>
                  <a:cubicBezTo>
                    <a:pt x="10625" y="87207"/>
                    <a:pt x="8906" y="85045"/>
                    <a:pt x="7968" y="85045"/>
                  </a:cubicBezTo>
                  <a:cubicBezTo>
                    <a:pt x="3593" y="85045"/>
                    <a:pt x="0" y="93333"/>
                    <a:pt x="0" y="101261"/>
                  </a:cubicBezTo>
                  <a:cubicBezTo>
                    <a:pt x="0" y="111711"/>
                    <a:pt x="3593" y="119639"/>
                    <a:pt x="7968" y="119639"/>
                  </a:cubicBezTo>
                  <a:close/>
                  <a:moveTo>
                    <a:pt x="7968" y="119639"/>
                  </a:moveTo>
                  <a:lnTo>
                    <a:pt x="7968" y="11963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sp>
        <p:nvSpPr>
          <p:cNvPr id="1533" name="Google Shape;1533;p44"/>
          <p:cNvSpPr/>
          <p:nvPr/>
        </p:nvSpPr>
        <p:spPr>
          <a:xfrm>
            <a:off x="12647095" y="9303611"/>
            <a:ext cx="535026" cy="507024"/>
          </a:xfrm>
          <a:custGeom>
            <a:avLst/>
            <a:gdLst/>
            <a:ahLst/>
            <a:cxnLst/>
            <a:rect l="l" t="t" r="r" b="b"/>
            <a:pathLst>
              <a:path w="120000" h="120000" extrusionOk="0">
                <a:moveTo>
                  <a:pt x="115247" y="66944"/>
                </a:moveTo>
                <a:lnTo>
                  <a:pt x="115247" y="66944"/>
                </a:lnTo>
                <a:cubicBezTo>
                  <a:pt x="116554" y="64817"/>
                  <a:pt x="117267" y="63441"/>
                  <a:pt x="116554" y="61313"/>
                </a:cubicBezTo>
                <a:cubicBezTo>
                  <a:pt x="102534" y="4880"/>
                  <a:pt x="102534" y="4880"/>
                  <a:pt x="102534" y="4880"/>
                </a:cubicBezTo>
                <a:cubicBezTo>
                  <a:pt x="101821" y="2002"/>
                  <a:pt x="98495" y="0"/>
                  <a:pt x="95168" y="625"/>
                </a:cubicBezTo>
                <a:cubicBezTo>
                  <a:pt x="5346" y="26027"/>
                  <a:pt x="5346" y="26027"/>
                  <a:pt x="5346" y="26027"/>
                </a:cubicBezTo>
                <a:cubicBezTo>
                  <a:pt x="2019" y="26777"/>
                  <a:pt x="0" y="30281"/>
                  <a:pt x="712" y="33034"/>
                </a:cubicBezTo>
                <a:cubicBezTo>
                  <a:pt x="14732" y="89468"/>
                  <a:pt x="14732" y="89468"/>
                  <a:pt x="14732" y="89468"/>
                </a:cubicBezTo>
                <a:cubicBezTo>
                  <a:pt x="16039" y="93096"/>
                  <a:pt x="18772" y="94473"/>
                  <a:pt x="22099" y="93722"/>
                </a:cubicBezTo>
                <a:cubicBezTo>
                  <a:pt x="54297" y="85338"/>
                  <a:pt x="54297" y="85338"/>
                  <a:pt x="54297" y="85338"/>
                </a:cubicBezTo>
                <a:cubicBezTo>
                  <a:pt x="54297" y="103607"/>
                  <a:pt x="54297" y="103607"/>
                  <a:pt x="54297" y="103607"/>
                </a:cubicBezTo>
                <a:cubicBezTo>
                  <a:pt x="54297" y="114244"/>
                  <a:pt x="70336" y="119874"/>
                  <a:pt x="87089" y="119874"/>
                </a:cubicBezTo>
                <a:cubicBezTo>
                  <a:pt x="103841" y="119874"/>
                  <a:pt x="119881" y="114244"/>
                  <a:pt x="119881" y="103607"/>
                </a:cubicBezTo>
                <a:cubicBezTo>
                  <a:pt x="119881" y="75453"/>
                  <a:pt x="119881" y="75453"/>
                  <a:pt x="119881" y="75453"/>
                </a:cubicBezTo>
                <a:cubicBezTo>
                  <a:pt x="119881" y="71949"/>
                  <a:pt x="118574" y="69071"/>
                  <a:pt x="115247" y="66944"/>
                </a:cubicBezTo>
                <a:close/>
                <a:moveTo>
                  <a:pt x="105148" y="47174"/>
                </a:moveTo>
                <a:lnTo>
                  <a:pt x="105148" y="47174"/>
                </a:lnTo>
                <a:cubicBezTo>
                  <a:pt x="106574" y="52805"/>
                  <a:pt x="106574" y="52805"/>
                  <a:pt x="106574" y="52805"/>
                </a:cubicBezTo>
                <a:cubicBezTo>
                  <a:pt x="88396" y="57810"/>
                  <a:pt x="88396" y="57810"/>
                  <a:pt x="88396" y="57810"/>
                </a:cubicBezTo>
                <a:cubicBezTo>
                  <a:pt x="87089" y="52179"/>
                  <a:pt x="87089" y="52179"/>
                  <a:pt x="87089" y="52179"/>
                </a:cubicBezTo>
                <a:lnTo>
                  <a:pt x="105148" y="47174"/>
                </a:lnTo>
                <a:close/>
                <a:moveTo>
                  <a:pt x="94455" y="9760"/>
                </a:moveTo>
                <a:lnTo>
                  <a:pt x="94455" y="9760"/>
                </a:lnTo>
                <a:cubicBezTo>
                  <a:pt x="97782" y="21147"/>
                  <a:pt x="97782" y="21147"/>
                  <a:pt x="97782" y="21147"/>
                </a:cubicBezTo>
                <a:cubicBezTo>
                  <a:pt x="69623" y="28905"/>
                  <a:pt x="69623" y="28905"/>
                  <a:pt x="69623" y="28905"/>
                </a:cubicBezTo>
                <a:cubicBezTo>
                  <a:pt x="67009" y="17518"/>
                  <a:pt x="67009" y="17518"/>
                  <a:pt x="67009" y="17518"/>
                </a:cubicBezTo>
                <a:lnTo>
                  <a:pt x="94455" y="9760"/>
                </a:lnTo>
                <a:close/>
                <a:moveTo>
                  <a:pt x="82455" y="53555"/>
                </a:moveTo>
                <a:lnTo>
                  <a:pt x="82455" y="53555"/>
                </a:lnTo>
                <a:cubicBezTo>
                  <a:pt x="83762" y="59186"/>
                  <a:pt x="83762" y="59186"/>
                  <a:pt x="83762" y="59186"/>
                </a:cubicBezTo>
                <a:cubicBezTo>
                  <a:pt x="77108" y="59937"/>
                  <a:pt x="70336" y="60563"/>
                  <a:pt x="65702" y="62690"/>
                </a:cubicBezTo>
                <a:cubicBezTo>
                  <a:pt x="64277" y="58435"/>
                  <a:pt x="64277" y="58435"/>
                  <a:pt x="64277" y="58435"/>
                </a:cubicBezTo>
                <a:lnTo>
                  <a:pt x="82455" y="53555"/>
                </a:lnTo>
                <a:close/>
                <a:moveTo>
                  <a:pt x="19485" y="77580"/>
                </a:moveTo>
                <a:lnTo>
                  <a:pt x="19485" y="77580"/>
                </a:lnTo>
                <a:cubicBezTo>
                  <a:pt x="18059" y="71199"/>
                  <a:pt x="18059" y="71199"/>
                  <a:pt x="18059" y="71199"/>
                </a:cubicBezTo>
                <a:cubicBezTo>
                  <a:pt x="36237" y="66193"/>
                  <a:pt x="36237" y="66193"/>
                  <a:pt x="36237" y="66193"/>
                </a:cubicBezTo>
                <a:cubicBezTo>
                  <a:pt x="37544" y="71949"/>
                  <a:pt x="37544" y="71949"/>
                  <a:pt x="37544" y="71949"/>
                </a:cubicBezTo>
                <a:lnTo>
                  <a:pt x="19485" y="77580"/>
                </a:lnTo>
                <a:close/>
                <a:moveTo>
                  <a:pt x="41584" y="64817"/>
                </a:moveTo>
                <a:lnTo>
                  <a:pt x="41584" y="64817"/>
                </a:lnTo>
                <a:cubicBezTo>
                  <a:pt x="58930" y="59937"/>
                  <a:pt x="58930" y="59937"/>
                  <a:pt x="58930" y="59937"/>
                </a:cubicBezTo>
                <a:cubicBezTo>
                  <a:pt x="60356" y="65568"/>
                  <a:pt x="60356" y="65568"/>
                  <a:pt x="60356" y="65568"/>
                </a:cubicBezTo>
                <a:lnTo>
                  <a:pt x="59643" y="66193"/>
                </a:lnTo>
                <a:cubicBezTo>
                  <a:pt x="42891" y="70448"/>
                  <a:pt x="42891" y="70448"/>
                  <a:pt x="42891" y="70448"/>
                </a:cubicBezTo>
                <a:lnTo>
                  <a:pt x="41584" y="64817"/>
                </a:lnTo>
                <a:close/>
                <a:moveTo>
                  <a:pt x="113940" y="103607"/>
                </a:moveTo>
                <a:lnTo>
                  <a:pt x="113940" y="103607"/>
                </a:lnTo>
                <a:cubicBezTo>
                  <a:pt x="113940" y="109238"/>
                  <a:pt x="101821" y="114869"/>
                  <a:pt x="87089" y="114869"/>
                </a:cubicBezTo>
                <a:cubicBezTo>
                  <a:pt x="72356" y="114869"/>
                  <a:pt x="60356" y="109238"/>
                  <a:pt x="60356" y="103607"/>
                </a:cubicBezTo>
                <a:cubicBezTo>
                  <a:pt x="60356" y="96600"/>
                  <a:pt x="60356" y="96600"/>
                  <a:pt x="60356" y="96600"/>
                </a:cubicBezTo>
                <a:lnTo>
                  <a:pt x="60356" y="95849"/>
                </a:lnTo>
                <a:cubicBezTo>
                  <a:pt x="60950" y="101480"/>
                  <a:pt x="73069" y="106485"/>
                  <a:pt x="87089" y="106485"/>
                </a:cubicBezTo>
                <a:cubicBezTo>
                  <a:pt x="101108" y="106485"/>
                  <a:pt x="113227" y="101480"/>
                  <a:pt x="113940" y="95849"/>
                </a:cubicBezTo>
                <a:lnTo>
                  <a:pt x="113940" y="96600"/>
                </a:lnTo>
                <a:lnTo>
                  <a:pt x="113940" y="103607"/>
                </a:lnTo>
                <a:close/>
                <a:moveTo>
                  <a:pt x="113940" y="89468"/>
                </a:moveTo>
                <a:lnTo>
                  <a:pt x="113940" y="89468"/>
                </a:lnTo>
                <a:cubicBezTo>
                  <a:pt x="113940" y="95849"/>
                  <a:pt x="101821" y="100855"/>
                  <a:pt x="87089" y="100855"/>
                </a:cubicBezTo>
                <a:cubicBezTo>
                  <a:pt x="72356" y="100855"/>
                  <a:pt x="60356" y="95849"/>
                  <a:pt x="60356" y="89468"/>
                </a:cubicBezTo>
                <a:cubicBezTo>
                  <a:pt x="60356" y="83211"/>
                  <a:pt x="60356" y="83211"/>
                  <a:pt x="60356" y="83211"/>
                </a:cubicBezTo>
                <a:cubicBezTo>
                  <a:pt x="60356" y="82460"/>
                  <a:pt x="60356" y="82460"/>
                  <a:pt x="60356" y="82460"/>
                </a:cubicBezTo>
                <a:cubicBezTo>
                  <a:pt x="60950" y="88091"/>
                  <a:pt x="73069" y="93096"/>
                  <a:pt x="87089" y="93096"/>
                </a:cubicBezTo>
                <a:cubicBezTo>
                  <a:pt x="101108" y="93096"/>
                  <a:pt x="113227" y="88091"/>
                  <a:pt x="113940" y="82460"/>
                </a:cubicBezTo>
                <a:cubicBezTo>
                  <a:pt x="113940" y="82460"/>
                  <a:pt x="113940" y="82460"/>
                  <a:pt x="113940" y="83211"/>
                </a:cubicBezTo>
                <a:lnTo>
                  <a:pt x="113940" y="89468"/>
                </a:lnTo>
                <a:close/>
                <a:moveTo>
                  <a:pt x="87089" y="86715"/>
                </a:moveTo>
                <a:lnTo>
                  <a:pt x="87089" y="86715"/>
                </a:lnTo>
                <a:cubicBezTo>
                  <a:pt x="72356" y="86715"/>
                  <a:pt x="60356" y="81835"/>
                  <a:pt x="60356" y="75453"/>
                </a:cubicBezTo>
                <a:cubicBezTo>
                  <a:pt x="60356" y="69071"/>
                  <a:pt x="72356" y="64066"/>
                  <a:pt x="87089" y="64066"/>
                </a:cubicBezTo>
                <a:cubicBezTo>
                  <a:pt x="101821" y="64066"/>
                  <a:pt x="113940" y="69071"/>
                  <a:pt x="113940" y="75453"/>
                </a:cubicBezTo>
                <a:cubicBezTo>
                  <a:pt x="113940" y="81835"/>
                  <a:pt x="101821" y="86715"/>
                  <a:pt x="87089" y="86715"/>
                </a:cubicBezTo>
                <a:close/>
                <a:moveTo>
                  <a:pt x="87089" y="86715"/>
                </a:moveTo>
                <a:lnTo>
                  <a:pt x="87089" y="8671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nvGrpSpPr>
          <p:cNvPr id="1534" name="Google Shape;1534;p44"/>
          <p:cNvGrpSpPr/>
          <p:nvPr/>
        </p:nvGrpSpPr>
        <p:grpSpPr>
          <a:xfrm>
            <a:off x="5465111" y="9663434"/>
            <a:ext cx="525682" cy="670580"/>
            <a:chOff x="7672194" y="10268404"/>
            <a:chExt cx="631330" cy="805346"/>
          </a:xfrm>
        </p:grpSpPr>
        <p:sp>
          <p:nvSpPr>
            <p:cNvPr id="1535" name="Google Shape;1535;p44"/>
            <p:cNvSpPr/>
            <p:nvPr/>
          </p:nvSpPr>
          <p:spPr>
            <a:xfrm>
              <a:off x="7764788" y="10459219"/>
              <a:ext cx="446140" cy="398464"/>
            </a:xfrm>
            <a:custGeom>
              <a:avLst/>
              <a:gdLst/>
              <a:ahLst/>
              <a:cxnLst/>
              <a:rect l="l" t="t" r="r" b="b"/>
              <a:pathLst>
                <a:path w="120000" h="120000" extrusionOk="0">
                  <a:moveTo>
                    <a:pt x="59828" y="0"/>
                  </a:moveTo>
                  <a:lnTo>
                    <a:pt x="59828" y="0"/>
                  </a:lnTo>
                  <a:cubicBezTo>
                    <a:pt x="27085" y="0"/>
                    <a:pt x="0" y="29282"/>
                    <a:pt x="0" y="65837"/>
                  </a:cubicBezTo>
                  <a:cubicBezTo>
                    <a:pt x="0" y="88612"/>
                    <a:pt x="10628" y="107942"/>
                    <a:pt x="25028" y="119808"/>
                  </a:cubicBezTo>
                  <a:cubicBezTo>
                    <a:pt x="94628" y="119808"/>
                    <a:pt x="94628" y="119808"/>
                    <a:pt x="94628" y="119808"/>
                  </a:cubicBezTo>
                  <a:cubicBezTo>
                    <a:pt x="109199" y="107942"/>
                    <a:pt x="118799" y="88612"/>
                    <a:pt x="118799" y="65837"/>
                  </a:cubicBezTo>
                  <a:cubicBezTo>
                    <a:pt x="119828" y="29282"/>
                    <a:pt x="92742" y="0"/>
                    <a:pt x="59828" y="0"/>
                  </a:cubicBezTo>
                  <a:close/>
                  <a:moveTo>
                    <a:pt x="59828" y="109090"/>
                  </a:moveTo>
                  <a:lnTo>
                    <a:pt x="59828" y="109090"/>
                  </a:lnTo>
                  <a:cubicBezTo>
                    <a:pt x="56057" y="109090"/>
                    <a:pt x="54171" y="97224"/>
                    <a:pt x="54171" y="83062"/>
                  </a:cubicBezTo>
                  <a:cubicBezTo>
                    <a:pt x="54171" y="69090"/>
                    <a:pt x="56057" y="57224"/>
                    <a:pt x="59828" y="57224"/>
                  </a:cubicBezTo>
                  <a:cubicBezTo>
                    <a:pt x="63771" y="57224"/>
                    <a:pt x="65657" y="69090"/>
                    <a:pt x="65657" y="83062"/>
                  </a:cubicBezTo>
                  <a:cubicBezTo>
                    <a:pt x="65657" y="97224"/>
                    <a:pt x="63771" y="109090"/>
                    <a:pt x="59828" y="109090"/>
                  </a:cubicBezTo>
                  <a:close/>
                  <a:moveTo>
                    <a:pt x="59828" y="109090"/>
                  </a:moveTo>
                  <a:lnTo>
                    <a:pt x="59828" y="10909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36" name="Google Shape;1536;p44"/>
            <p:cNvSpPr/>
            <p:nvPr/>
          </p:nvSpPr>
          <p:spPr>
            <a:xfrm>
              <a:off x="7862997" y="10882936"/>
              <a:ext cx="252532" cy="190814"/>
            </a:xfrm>
            <a:custGeom>
              <a:avLst/>
              <a:gdLst/>
              <a:ahLst/>
              <a:cxnLst/>
              <a:rect l="l" t="t" r="r" b="b"/>
              <a:pathLst>
                <a:path w="120000" h="120000" extrusionOk="0">
                  <a:moveTo>
                    <a:pt x="0" y="99531"/>
                  </a:moveTo>
                  <a:lnTo>
                    <a:pt x="0" y="99531"/>
                  </a:lnTo>
                  <a:cubicBezTo>
                    <a:pt x="27272" y="99531"/>
                    <a:pt x="27272" y="99531"/>
                    <a:pt x="27272" y="99531"/>
                  </a:cubicBezTo>
                  <a:cubicBezTo>
                    <a:pt x="32424" y="110769"/>
                    <a:pt x="44545" y="119598"/>
                    <a:pt x="59696" y="119598"/>
                  </a:cubicBezTo>
                  <a:cubicBezTo>
                    <a:pt x="75151" y="119598"/>
                    <a:pt x="87272" y="110769"/>
                    <a:pt x="92424" y="99531"/>
                  </a:cubicBezTo>
                  <a:cubicBezTo>
                    <a:pt x="119696" y="99531"/>
                    <a:pt x="119696" y="99531"/>
                    <a:pt x="119696" y="99531"/>
                  </a:cubicBezTo>
                  <a:cubicBezTo>
                    <a:pt x="119696" y="0"/>
                    <a:pt x="119696" y="0"/>
                    <a:pt x="119696" y="0"/>
                  </a:cubicBezTo>
                  <a:cubicBezTo>
                    <a:pt x="0" y="0"/>
                    <a:pt x="0" y="0"/>
                    <a:pt x="0" y="0"/>
                  </a:cubicBezTo>
                  <a:lnTo>
                    <a:pt x="0" y="99531"/>
                  </a:lnTo>
                  <a:close/>
                  <a:moveTo>
                    <a:pt x="12121" y="22474"/>
                  </a:moveTo>
                  <a:lnTo>
                    <a:pt x="12121" y="22474"/>
                  </a:lnTo>
                  <a:cubicBezTo>
                    <a:pt x="107575" y="22474"/>
                    <a:pt x="107575" y="22474"/>
                    <a:pt x="107575" y="22474"/>
                  </a:cubicBezTo>
                  <a:cubicBezTo>
                    <a:pt x="107575" y="38127"/>
                    <a:pt x="107575" y="38127"/>
                    <a:pt x="107575" y="38127"/>
                  </a:cubicBezTo>
                  <a:cubicBezTo>
                    <a:pt x="12121" y="38127"/>
                    <a:pt x="12121" y="38127"/>
                    <a:pt x="12121" y="38127"/>
                  </a:cubicBezTo>
                  <a:lnTo>
                    <a:pt x="12121" y="22474"/>
                  </a:lnTo>
                  <a:close/>
                  <a:moveTo>
                    <a:pt x="12121" y="56588"/>
                  </a:moveTo>
                  <a:lnTo>
                    <a:pt x="12121" y="56588"/>
                  </a:lnTo>
                  <a:cubicBezTo>
                    <a:pt x="107575" y="56588"/>
                    <a:pt x="107575" y="56588"/>
                    <a:pt x="107575" y="56588"/>
                  </a:cubicBezTo>
                  <a:cubicBezTo>
                    <a:pt x="107575" y="74648"/>
                    <a:pt x="107575" y="74648"/>
                    <a:pt x="107575" y="74648"/>
                  </a:cubicBezTo>
                  <a:cubicBezTo>
                    <a:pt x="12121" y="74648"/>
                    <a:pt x="12121" y="74648"/>
                    <a:pt x="12121" y="74648"/>
                  </a:cubicBezTo>
                  <a:lnTo>
                    <a:pt x="12121" y="56588"/>
                  </a:lnTo>
                  <a:close/>
                  <a:moveTo>
                    <a:pt x="12121" y="56588"/>
                  </a:moveTo>
                  <a:lnTo>
                    <a:pt x="12121" y="5658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37" name="Google Shape;1537;p44"/>
            <p:cNvSpPr/>
            <p:nvPr/>
          </p:nvSpPr>
          <p:spPr>
            <a:xfrm>
              <a:off x="7672196" y="10268404"/>
              <a:ext cx="631328" cy="246936"/>
            </a:xfrm>
            <a:custGeom>
              <a:avLst/>
              <a:gdLst/>
              <a:ahLst/>
              <a:cxnLst/>
              <a:rect l="l" t="t" r="r" b="b"/>
              <a:pathLst>
                <a:path w="120000" h="120000" extrusionOk="0">
                  <a:moveTo>
                    <a:pt x="54501" y="0"/>
                  </a:moveTo>
                  <a:lnTo>
                    <a:pt x="65377" y="0"/>
                  </a:lnTo>
                  <a:lnTo>
                    <a:pt x="65377" y="62461"/>
                  </a:lnTo>
                  <a:lnTo>
                    <a:pt x="54501" y="62461"/>
                  </a:lnTo>
                  <a:lnTo>
                    <a:pt x="54501" y="0"/>
                  </a:lnTo>
                  <a:close/>
                  <a:moveTo>
                    <a:pt x="0" y="74461"/>
                  </a:moveTo>
                  <a:lnTo>
                    <a:pt x="7492" y="55384"/>
                  </a:lnTo>
                  <a:lnTo>
                    <a:pt x="25256" y="98769"/>
                  </a:lnTo>
                  <a:lnTo>
                    <a:pt x="17764" y="119692"/>
                  </a:lnTo>
                  <a:lnTo>
                    <a:pt x="0" y="74461"/>
                  </a:lnTo>
                  <a:close/>
                  <a:moveTo>
                    <a:pt x="94743" y="98769"/>
                  </a:moveTo>
                  <a:lnTo>
                    <a:pt x="112386" y="53538"/>
                  </a:lnTo>
                  <a:lnTo>
                    <a:pt x="119879" y="74461"/>
                  </a:lnTo>
                  <a:lnTo>
                    <a:pt x="102235" y="119692"/>
                  </a:lnTo>
                  <a:lnTo>
                    <a:pt x="94743" y="98769"/>
                  </a:lnTo>
                  <a:close/>
                  <a:moveTo>
                    <a:pt x="94743" y="98769"/>
                  </a:moveTo>
                  <a:lnTo>
                    <a:pt x="94743" y="9876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38" name="Google Shape;1538;p44"/>
            <p:cNvSpPr/>
            <p:nvPr/>
          </p:nvSpPr>
          <p:spPr>
            <a:xfrm>
              <a:off x="7958397" y="10268405"/>
              <a:ext cx="58923" cy="129080"/>
            </a:xfrm>
            <a:custGeom>
              <a:avLst/>
              <a:gdLst/>
              <a:ahLst/>
              <a:cxnLst/>
              <a:rect l="l" t="t" r="r" b="b"/>
              <a:pathLst>
                <a:path w="120000" h="120000" extrusionOk="0">
                  <a:moveTo>
                    <a:pt x="0" y="0"/>
                  </a:moveTo>
                  <a:lnTo>
                    <a:pt x="118681" y="0"/>
                  </a:lnTo>
                  <a:lnTo>
                    <a:pt x="118681" y="119411"/>
                  </a:lnTo>
                  <a:lnTo>
                    <a:pt x="0" y="119411"/>
                  </a:lnTo>
                  <a:lnTo>
                    <a:pt x="0" y="0"/>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39" name="Google Shape;1539;p44"/>
            <p:cNvSpPr/>
            <p:nvPr/>
          </p:nvSpPr>
          <p:spPr>
            <a:xfrm>
              <a:off x="7672194" y="10383452"/>
              <a:ext cx="134683" cy="134692"/>
            </a:xfrm>
            <a:custGeom>
              <a:avLst/>
              <a:gdLst/>
              <a:ahLst/>
              <a:cxnLst/>
              <a:rect l="l" t="t" r="r" b="b"/>
              <a:pathLst>
                <a:path w="120000" h="120000" extrusionOk="0">
                  <a:moveTo>
                    <a:pt x="0" y="35428"/>
                  </a:moveTo>
                  <a:lnTo>
                    <a:pt x="35428" y="0"/>
                  </a:lnTo>
                  <a:lnTo>
                    <a:pt x="119428" y="80571"/>
                  </a:lnTo>
                  <a:lnTo>
                    <a:pt x="84000" y="119428"/>
                  </a:lnTo>
                  <a:lnTo>
                    <a:pt x="0" y="35428"/>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40" name="Google Shape;1540;p44"/>
            <p:cNvSpPr/>
            <p:nvPr/>
          </p:nvSpPr>
          <p:spPr>
            <a:xfrm>
              <a:off x="8168840" y="10380649"/>
              <a:ext cx="131878" cy="137497"/>
            </a:xfrm>
            <a:custGeom>
              <a:avLst/>
              <a:gdLst/>
              <a:ahLst/>
              <a:cxnLst/>
              <a:rect l="l" t="t" r="r" b="b"/>
              <a:pathLst>
                <a:path w="120000" h="120000" extrusionOk="0">
                  <a:moveTo>
                    <a:pt x="0" y="81666"/>
                  </a:moveTo>
                  <a:lnTo>
                    <a:pt x="83827" y="0"/>
                  </a:lnTo>
                  <a:lnTo>
                    <a:pt x="119425" y="37777"/>
                  </a:lnTo>
                  <a:lnTo>
                    <a:pt x="35598" y="119444"/>
                  </a:lnTo>
                  <a:lnTo>
                    <a:pt x="0" y="81666"/>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41" name="Google Shape;1541;p44"/>
            <p:cNvSpPr/>
            <p:nvPr/>
          </p:nvSpPr>
          <p:spPr>
            <a:xfrm>
              <a:off x="8168838" y="10473247"/>
              <a:ext cx="2807" cy="2807"/>
            </a:xfrm>
            <a:custGeom>
              <a:avLst/>
              <a:gdLst/>
              <a:ahLst/>
              <a:cxnLst/>
              <a:rect l="l" t="t" r="r" b="b"/>
              <a:pathLst>
                <a:path w="120000" h="120000" extrusionOk="0">
                  <a:moveTo>
                    <a:pt x="0" y="0"/>
                  </a:moveTo>
                  <a:lnTo>
                    <a:pt x="0" y="0"/>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sp>
        <p:nvSpPr>
          <p:cNvPr id="1542" name="Google Shape;1542;p44"/>
          <p:cNvSpPr/>
          <p:nvPr/>
        </p:nvSpPr>
        <p:spPr>
          <a:xfrm>
            <a:off x="8710320" y="3380543"/>
            <a:ext cx="467271" cy="761705"/>
          </a:xfrm>
          <a:custGeom>
            <a:avLst/>
            <a:gdLst/>
            <a:ahLst/>
            <a:cxnLst/>
            <a:rect l="l" t="t" r="r" b="b"/>
            <a:pathLst>
              <a:path w="120000" h="120000" extrusionOk="0">
                <a:moveTo>
                  <a:pt x="118229" y="67713"/>
                </a:moveTo>
                <a:lnTo>
                  <a:pt x="118229" y="67713"/>
                </a:lnTo>
                <a:cubicBezTo>
                  <a:pt x="118229" y="67713"/>
                  <a:pt x="117548" y="62043"/>
                  <a:pt x="111418" y="59207"/>
                </a:cubicBezTo>
                <a:cubicBezTo>
                  <a:pt x="108286" y="57373"/>
                  <a:pt x="105153" y="57373"/>
                  <a:pt x="102973" y="57373"/>
                </a:cubicBezTo>
                <a:cubicBezTo>
                  <a:pt x="102973" y="67713"/>
                  <a:pt x="102973" y="67713"/>
                  <a:pt x="102973" y="67713"/>
                </a:cubicBezTo>
                <a:cubicBezTo>
                  <a:pt x="99023" y="67713"/>
                  <a:pt x="99023" y="67713"/>
                  <a:pt x="99023" y="67713"/>
                </a:cubicBezTo>
                <a:cubicBezTo>
                  <a:pt x="99023" y="56455"/>
                  <a:pt x="99023" y="56455"/>
                  <a:pt x="99023" y="56455"/>
                </a:cubicBezTo>
                <a:cubicBezTo>
                  <a:pt x="97525" y="55038"/>
                  <a:pt x="95209" y="52202"/>
                  <a:pt x="91396" y="51285"/>
                </a:cubicBezTo>
                <a:cubicBezTo>
                  <a:pt x="87582" y="50284"/>
                  <a:pt x="83768" y="50785"/>
                  <a:pt x="81452" y="50785"/>
                </a:cubicBezTo>
                <a:cubicBezTo>
                  <a:pt x="81452" y="62543"/>
                  <a:pt x="81452" y="62543"/>
                  <a:pt x="81452" y="62543"/>
                </a:cubicBezTo>
                <a:cubicBezTo>
                  <a:pt x="76821" y="62543"/>
                  <a:pt x="76821" y="62543"/>
                  <a:pt x="76821" y="62543"/>
                </a:cubicBezTo>
                <a:cubicBezTo>
                  <a:pt x="76821" y="49367"/>
                  <a:pt x="76821" y="49367"/>
                  <a:pt x="76821" y="49367"/>
                </a:cubicBezTo>
                <a:cubicBezTo>
                  <a:pt x="75323" y="48450"/>
                  <a:pt x="72190" y="46532"/>
                  <a:pt x="66878" y="46532"/>
                </a:cubicBezTo>
                <a:cubicBezTo>
                  <a:pt x="63745" y="46532"/>
                  <a:pt x="61430" y="47032"/>
                  <a:pt x="59114" y="47949"/>
                </a:cubicBezTo>
                <a:cubicBezTo>
                  <a:pt x="59114" y="59207"/>
                  <a:pt x="59114" y="59207"/>
                  <a:pt x="59114" y="59207"/>
                </a:cubicBezTo>
                <a:cubicBezTo>
                  <a:pt x="54483" y="59207"/>
                  <a:pt x="54483" y="59207"/>
                  <a:pt x="54483" y="59207"/>
                </a:cubicBezTo>
                <a:cubicBezTo>
                  <a:pt x="54483" y="38526"/>
                  <a:pt x="54483" y="38526"/>
                  <a:pt x="54483" y="38526"/>
                </a:cubicBezTo>
                <a:cubicBezTo>
                  <a:pt x="68376" y="36191"/>
                  <a:pt x="77639" y="28686"/>
                  <a:pt x="77639" y="19763"/>
                </a:cubicBezTo>
                <a:cubicBezTo>
                  <a:pt x="77639" y="8922"/>
                  <a:pt x="62928" y="0"/>
                  <a:pt x="45357" y="0"/>
                </a:cubicBezTo>
                <a:cubicBezTo>
                  <a:pt x="27650" y="0"/>
                  <a:pt x="13076" y="8922"/>
                  <a:pt x="13076" y="19763"/>
                </a:cubicBezTo>
                <a:cubicBezTo>
                  <a:pt x="13076" y="28186"/>
                  <a:pt x="21520" y="35774"/>
                  <a:pt x="33779" y="38526"/>
                </a:cubicBezTo>
                <a:cubicBezTo>
                  <a:pt x="33779" y="73384"/>
                  <a:pt x="33779" y="73384"/>
                  <a:pt x="33779" y="73384"/>
                </a:cubicBezTo>
                <a:cubicBezTo>
                  <a:pt x="33779" y="73384"/>
                  <a:pt x="23836" y="59207"/>
                  <a:pt x="14574" y="57873"/>
                </a:cubicBezTo>
                <a:cubicBezTo>
                  <a:pt x="6129" y="55955"/>
                  <a:pt x="0" y="59207"/>
                  <a:pt x="0" y="59207"/>
                </a:cubicBezTo>
                <a:cubicBezTo>
                  <a:pt x="0" y="59207"/>
                  <a:pt x="10760" y="70548"/>
                  <a:pt x="17707" y="83224"/>
                </a:cubicBezTo>
                <a:cubicBezTo>
                  <a:pt x="22338" y="91230"/>
                  <a:pt x="23836" y="101070"/>
                  <a:pt x="28467" y="105740"/>
                </a:cubicBezTo>
                <a:cubicBezTo>
                  <a:pt x="39228" y="117498"/>
                  <a:pt x="52304" y="118915"/>
                  <a:pt x="69057" y="118915"/>
                </a:cubicBezTo>
                <a:cubicBezTo>
                  <a:pt x="85266" y="118915"/>
                  <a:pt x="107468" y="119916"/>
                  <a:pt x="113734" y="111410"/>
                </a:cubicBezTo>
                <a:cubicBezTo>
                  <a:pt x="119863" y="102988"/>
                  <a:pt x="118229" y="67713"/>
                  <a:pt x="118229" y="67713"/>
                </a:cubicBezTo>
                <a:close/>
                <a:moveTo>
                  <a:pt x="26833" y="19763"/>
                </a:moveTo>
                <a:lnTo>
                  <a:pt x="26833" y="19763"/>
                </a:lnTo>
                <a:cubicBezTo>
                  <a:pt x="26833" y="13676"/>
                  <a:pt x="35278" y="8505"/>
                  <a:pt x="45357" y="8505"/>
                </a:cubicBezTo>
                <a:cubicBezTo>
                  <a:pt x="55300" y="8505"/>
                  <a:pt x="63745" y="13676"/>
                  <a:pt x="63745" y="19763"/>
                </a:cubicBezTo>
                <a:cubicBezTo>
                  <a:pt x="63745" y="24016"/>
                  <a:pt x="59931" y="27268"/>
                  <a:pt x="55300" y="29603"/>
                </a:cubicBezTo>
                <a:cubicBezTo>
                  <a:pt x="55300" y="22098"/>
                  <a:pt x="55300" y="22098"/>
                  <a:pt x="55300" y="22098"/>
                </a:cubicBezTo>
                <a:cubicBezTo>
                  <a:pt x="55300" y="22098"/>
                  <a:pt x="52304" y="14593"/>
                  <a:pt x="44540" y="14593"/>
                </a:cubicBezTo>
                <a:cubicBezTo>
                  <a:pt x="36912" y="14593"/>
                  <a:pt x="33779" y="21181"/>
                  <a:pt x="33779" y="21181"/>
                </a:cubicBezTo>
                <a:cubicBezTo>
                  <a:pt x="33779" y="28686"/>
                  <a:pt x="33779" y="28686"/>
                  <a:pt x="33779" y="28686"/>
                </a:cubicBezTo>
                <a:cubicBezTo>
                  <a:pt x="29965" y="26768"/>
                  <a:pt x="26833" y="23516"/>
                  <a:pt x="26833" y="19763"/>
                </a:cubicBezTo>
                <a:close/>
                <a:moveTo>
                  <a:pt x="26833" y="19763"/>
                </a:moveTo>
                <a:lnTo>
                  <a:pt x="26833" y="197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43" name="Google Shape;1543;p44"/>
          <p:cNvSpPr/>
          <p:nvPr/>
        </p:nvSpPr>
        <p:spPr>
          <a:xfrm>
            <a:off x="12401773" y="6703067"/>
            <a:ext cx="495309" cy="644878"/>
          </a:xfrm>
          <a:custGeom>
            <a:avLst/>
            <a:gdLst/>
            <a:ahLst/>
            <a:cxnLst/>
            <a:rect l="l" t="t" r="r" b="b"/>
            <a:pathLst>
              <a:path w="120000" h="120000" extrusionOk="0">
                <a:moveTo>
                  <a:pt x="112572" y="42793"/>
                </a:moveTo>
                <a:lnTo>
                  <a:pt x="112572" y="42793"/>
                </a:lnTo>
                <a:cubicBezTo>
                  <a:pt x="111163" y="18833"/>
                  <a:pt x="88110" y="0"/>
                  <a:pt x="59935" y="0"/>
                </a:cubicBezTo>
                <a:cubicBezTo>
                  <a:pt x="31760" y="0"/>
                  <a:pt x="8708" y="18833"/>
                  <a:pt x="7171" y="42793"/>
                </a:cubicBezTo>
                <a:cubicBezTo>
                  <a:pt x="2945" y="43286"/>
                  <a:pt x="0" y="46639"/>
                  <a:pt x="0" y="49991"/>
                </a:cubicBezTo>
                <a:cubicBezTo>
                  <a:pt x="0" y="68331"/>
                  <a:pt x="0" y="68331"/>
                  <a:pt x="0" y="68331"/>
                </a:cubicBezTo>
                <a:cubicBezTo>
                  <a:pt x="0" y="72769"/>
                  <a:pt x="4354" y="76121"/>
                  <a:pt x="10117" y="76121"/>
                </a:cubicBezTo>
                <a:cubicBezTo>
                  <a:pt x="15112" y="76121"/>
                  <a:pt x="19466" y="72769"/>
                  <a:pt x="19466" y="68331"/>
                </a:cubicBezTo>
                <a:cubicBezTo>
                  <a:pt x="19466" y="67247"/>
                  <a:pt x="19466" y="67247"/>
                  <a:pt x="19466" y="67247"/>
                </a:cubicBezTo>
                <a:cubicBezTo>
                  <a:pt x="23820" y="83319"/>
                  <a:pt x="35346" y="104322"/>
                  <a:pt x="59935" y="104322"/>
                </a:cubicBezTo>
                <a:cubicBezTo>
                  <a:pt x="85165" y="104322"/>
                  <a:pt x="96051" y="83319"/>
                  <a:pt x="100405" y="67247"/>
                </a:cubicBezTo>
                <a:cubicBezTo>
                  <a:pt x="100405" y="68331"/>
                  <a:pt x="100405" y="68331"/>
                  <a:pt x="100405" y="68331"/>
                </a:cubicBezTo>
                <a:cubicBezTo>
                  <a:pt x="100405" y="71684"/>
                  <a:pt x="103223" y="74445"/>
                  <a:pt x="106808" y="75529"/>
                </a:cubicBezTo>
                <a:cubicBezTo>
                  <a:pt x="106808" y="79474"/>
                  <a:pt x="103991" y="98800"/>
                  <a:pt x="78633" y="107181"/>
                </a:cubicBezTo>
                <a:cubicBezTo>
                  <a:pt x="77225" y="106589"/>
                  <a:pt x="75816" y="105998"/>
                  <a:pt x="73639" y="106589"/>
                </a:cubicBezTo>
                <a:cubicBezTo>
                  <a:pt x="62881" y="109942"/>
                  <a:pt x="62881" y="109942"/>
                  <a:pt x="62881" y="109942"/>
                </a:cubicBezTo>
                <a:cubicBezTo>
                  <a:pt x="59167" y="111027"/>
                  <a:pt x="57758" y="113788"/>
                  <a:pt x="59167" y="116055"/>
                </a:cubicBezTo>
                <a:cubicBezTo>
                  <a:pt x="59935" y="118225"/>
                  <a:pt x="63521" y="119901"/>
                  <a:pt x="67107" y="118816"/>
                </a:cubicBezTo>
                <a:cubicBezTo>
                  <a:pt x="77993" y="115464"/>
                  <a:pt x="77993" y="115464"/>
                  <a:pt x="77993" y="115464"/>
                </a:cubicBezTo>
                <a:cubicBezTo>
                  <a:pt x="80170" y="114971"/>
                  <a:pt x="81579" y="113294"/>
                  <a:pt x="82347" y="111618"/>
                </a:cubicBezTo>
                <a:cubicBezTo>
                  <a:pt x="110394" y="102152"/>
                  <a:pt x="113340" y="78882"/>
                  <a:pt x="113340" y="75529"/>
                </a:cubicBezTo>
                <a:cubicBezTo>
                  <a:pt x="116926" y="74445"/>
                  <a:pt x="119871" y="71684"/>
                  <a:pt x="119871" y="68331"/>
                </a:cubicBezTo>
                <a:cubicBezTo>
                  <a:pt x="119871" y="49991"/>
                  <a:pt x="119871" y="49991"/>
                  <a:pt x="119871" y="49991"/>
                </a:cubicBezTo>
                <a:cubicBezTo>
                  <a:pt x="119871" y="46639"/>
                  <a:pt x="116926" y="43286"/>
                  <a:pt x="112572" y="42793"/>
                </a:cubicBezTo>
                <a:close/>
                <a:moveTo>
                  <a:pt x="59935" y="13903"/>
                </a:moveTo>
                <a:lnTo>
                  <a:pt x="59935" y="13903"/>
                </a:lnTo>
                <a:cubicBezTo>
                  <a:pt x="38292" y="13903"/>
                  <a:pt x="19466" y="27707"/>
                  <a:pt x="17289" y="44963"/>
                </a:cubicBezTo>
                <a:cubicBezTo>
                  <a:pt x="16648" y="44470"/>
                  <a:pt x="15112" y="43878"/>
                  <a:pt x="14471" y="43286"/>
                </a:cubicBezTo>
                <a:cubicBezTo>
                  <a:pt x="15112" y="22777"/>
                  <a:pt x="35346" y="6113"/>
                  <a:pt x="59935" y="6113"/>
                </a:cubicBezTo>
                <a:cubicBezTo>
                  <a:pt x="84525" y="6113"/>
                  <a:pt x="104631" y="22777"/>
                  <a:pt x="105400" y="43286"/>
                </a:cubicBezTo>
                <a:cubicBezTo>
                  <a:pt x="104631" y="43878"/>
                  <a:pt x="103991" y="44470"/>
                  <a:pt x="103223" y="44963"/>
                </a:cubicBezTo>
                <a:cubicBezTo>
                  <a:pt x="100405" y="27707"/>
                  <a:pt x="82347" y="13903"/>
                  <a:pt x="59935" y="13903"/>
                </a:cubicBezTo>
                <a:close/>
                <a:moveTo>
                  <a:pt x="59935" y="13903"/>
                </a:moveTo>
                <a:lnTo>
                  <a:pt x="59935" y="1390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44" name="Google Shape;1544;p44"/>
          <p:cNvSpPr/>
          <p:nvPr/>
        </p:nvSpPr>
        <p:spPr>
          <a:xfrm>
            <a:off x="5430065" y="7060556"/>
            <a:ext cx="616800" cy="565438"/>
          </a:xfrm>
          <a:custGeom>
            <a:avLst/>
            <a:gdLst/>
            <a:ahLst/>
            <a:cxnLst/>
            <a:rect l="l" t="t" r="r" b="b"/>
            <a:pathLst>
              <a:path w="120000" h="120000" extrusionOk="0">
                <a:moveTo>
                  <a:pt x="114629" y="55774"/>
                </a:moveTo>
                <a:lnTo>
                  <a:pt x="114629" y="55774"/>
                </a:lnTo>
                <a:cubicBezTo>
                  <a:pt x="111118" y="46873"/>
                  <a:pt x="104199" y="41802"/>
                  <a:pt x="94905" y="41802"/>
                </a:cubicBezTo>
                <a:cubicBezTo>
                  <a:pt x="83235" y="41802"/>
                  <a:pt x="83235" y="41802"/>
                  <a:pt x="83235" y="41802"/>
                </a:cubicBezTo>
                <a:cubicBezTo>
                  <a:pt x="84991" y="37408"/>
                  <a:pt x="87263" y="30422"/>
                  <a:pt x="87263" y="22197"/>
                </a:cubicBezTo>
                <a:cubicBezTo>
                  <a:pt x="87263" y="19718"/>
                  <a:pt x="87263" y="17126"/>
                  <a:pt x="86746" y="14647"/>
                </a:cubicBezTo>
                <a:cubicBezTo>
                  <a:pt x="84991" y="5070"/>
                  <a:pt x="79104" y="0"/>
                  <a:pt x="70430" y="1239"/>
                </a:cubicBezTo>
                <a:cubicBezTo>
                  <a:pt x="66919" y="1239"/>
                  <a:pt x="65783" y="5070"/>
                  <a:pt x="62788" y="13295"/>
                </a:cubicBezTo>
                <a:cubicBezTo>
                  <a:pt x="60516" y="20957"/>
                  <a:pt x="57624" y="30422"/>
                  <a:pt x="52977" y="37971"/>
                </a:cubicBezTo>
                <a:cubicBezTo>
                  <a:pt x="49466" y="43718"/>
                  <a:pt x="43063" y="48788"/>
                  <a:pt x="37796" y="51380"/>
                </a:cubicBezTo>
                <a:cubicBezTo>
                  <a:pt x="37796" y="50704"/>
                  <a:pt x="37796" y="50704"/>
                  <a:pt x="37796" y="50704"/>
                </a:cubicBezTo>
                <a:cubicBezTo>
                  <a:pt x="0" y="50704"/>
                  <a:pt x="0" y="50704"/>
                  <a:pt x="0" y="50704"/>
                </a:cubicBezTo>
                <a:cubicBezTo>
                  <a:pt x="0" y="112338"/>
                  <a:pt x="0" y="112338"/>
                  <a:pt x="0" y="112338"/>
                </a:cubicBezTo>
                <a:cubicBezTo>
                  <a:pt x="37796" y="112338"/>
                  <a:pt x="37796" y="112338"/>
                  <a:pt x="37796" y="112338"/>
                </a:cubicBezTo>
                <a:cubicBezTo>
                  <a:pt x="37796" y="108507"/>
                  <a:pt x="37796" y="108507"/>
                  <a:pt x="37796" y="108507"/>
                </a:cubicBezTo>
                <a:cubicBezTo>
                  <a:pt x="44199" y="108507"/>
                  <a:pt x="47091" y="108507"/>
                  <a:pt x="48330" y="109183"/>
                </a:cubicBezTo>
                <a:cubicBezTo>
                  <a:pt x="55249" y="112901"/>
                  <a:pt x="55249" y="112901"/>
                  <a:pt x="55249" y="112901"/>
                </a:cubicBezTo>
                <a:cubicBezTo>
                  <a:pt x="59896" y="116732"/>
                  <a:pt x="59896" y="116732"/>
                  <a:pt x="59896" y="116732"/>
                </a:cubicBezTo>
                <a:cubicBezTo>
                  <a:pt x="65163" y="119323"/>
                  <a:pt x="86746" y="119887"/>
                  <a:pt x="96041" y="118647"/>
                </a:cubicBezTo>
                <a:cubicBezTo>
                  <a:pt x="107710" y="116732"/>
                  <a:pt x="110602" y="106028"/>
                  <a:pt x="110602" y="105352"/>
                </a:cubicBezTo>
                <a:cubicBezTo>
                  <a:pt x="111738" y="102197"/>
                  <a:pt x="119896" y="70422"/>
                  <a:pt x="114629" y="55774"/>
                </a:cubicBezTo>
                <a:close/>
                <a:moveTo>
                  <a:pt x="103580" y="103436"/>
                </a:moveTo>
                <a:lnTo>
                  <a:pt x="103580" y="103436"/>
                </a:lnTo>
                <a:cubicBezTo>
                  <a:pt x="103580" y="103436"/>
                  <a:pt x="101824" y="109183"/>
                  <a:pt x="94905" y="110422"/>
                </a:cubicBezTo>
                <a:cubicBezTo>
                  <a:pt x="84991" y="111661"/>
                  <a:pt x="66299" y="111098"/>
                  <a:pt x="63407" y="109746"/>
                </a:cubicBezTo>
                <a:lnTo>
                  <a:pt x="59380" y="106591"/>
                </a:lnTo>
                <a:cubicBezTo>
                  <a:pt x="50602" y="100845"/>
                  <a:pt x="50602" y="100845"/>
                  <a:pt x="50602" y="100845"/>
                </a:cubicBezTo>
                <a:cubicBezTo>
                  <a:pt x="48330" y="100281"/>
                  <a:pt x="44199" y="100281"/>
                  <a:pt x="37796" y="100845"/>
                </a:cubicBezTo>
                <a:cubicBezTo>
                  <a:pt x="37796" y="60281"/>
                  <a:pt x="37796" y="60281"/>
                  <a:pt x="37796" y="60281"/>
                </a:cubicBezTo>
                <a:cubicBezTo>
                  <a:pt x="44199" y="57690"/>
                  <a:pt x="53493" y="51943"/>
                  <a:pt x="58760" y="42478"/>
                </a:cubicBezTo>
                <a:cubicBezTo>
                  <a:pt x="64027" y="34140"/>
                  <a:pt x="67538" y="24112"/>
                  <a:pt x="69810" y="16563"/>
                </a:cubicBezTo>
                <a:cubicBezTo>
                  <a:pt x="69810" y="16563"/>
                  <a:pt x="72185" y="10140"/>
                  <a:pt x="72702" y="8901"/>
                </a:cubicBezTo>
                <a:cubicBezTo>
                  <a:pt x="76833" y="8901"/>
                  <a:pt x="78588" y="11380"/>
                  <a:pt x="79104" y="16563"/>
                </a:cubicBezTo>
                <a:cubicBezTo>
                  <a:pt x="79724" y="18478"/>
                  <a:pt x="79724" y="20281"/>
                  <a:pt x="79724" y="21633"/>
                </a:cubicBezTo>
                <a:cubicBezTo>
                  <a:pt x="79724" y="34140"/>
                  <a:pt x="73941" y="43718"/>
                  <a:pt x="73941" y="43718"/>
                </a:cubicBezTo>
                <a:cubicBezTo>
                  <a:pt x="70430" y="50028"/>
                  <a:pt x="70430" y="50028"/>
                  <a:pt x="70430" y="50028"/>
                </a:cubicBezTo>
                <a:cubicBezTo>
                  <a:pt x="94905" y="50028"/>
                  <a:pt x="94905" y="50028"/>
                  <a:pt x="94905" y="50028"/>
                </a:cubicBezTo>
                <a:cubicBezTo>
                  <a:pt x="101308" y="50028"/>
                  <a:pt x="105335" y="52619"/>
                  <a:pt x="107710" y="58929"/>
                </a:cubicBezTo>
                <a:cubicBezTo>
                  <a:pt x="111118" y="69183"/>
                  <a:pt x="105955" y="94535"/>
                  <a:pt x="103580" y="103436"/>
                </a:cubicBezTo>
                <a:close/>
                <a:moveTo>
                  <a:pt x="103580" y="103436"/>
                </a:moveTo>
                <a:lnTo>
                  <a:pt x="103580" y="1034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45" name="Google Shape;1545;p44"/>
          <p:cNvSpPr txBox="1"/>
          <p:nvPr/>
        </p:nvSpPr>
        <p:spPr>
          <a:xfrm>
            <a:off x="12808302" y="9408752"/>
            <a:ext cx="44391" cy="18925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000">
                <a:solidFill>
                  <a:srgbClr val="A9A8AA"/>
                </a:solidFill>
                <a:latin typeface="Roboto"/>
                <a:ea typeface="Roboto"/>
                <a:cs typeface="Roboto"/>
                <a:sym typeface="Roboto"/>
              </a:rPr>
              <a:t>-</a:t>
            </a:r>
            <a:endParaRPr/>
          </a:p>
        </p:txBody>
      </p:sp>
      <p:grpSp>
        <p:nvGrpSpPr>
          <p:cNvPr id="1546" name="Google Shape;1546;p44"/>
          <p:cNvGrpSpPr/>
          <p:nvPr/>
        </p:nvGrpSpPr>
        <p:grpSpPr>
          <a:xfrm>
            <a:off x="5404367" y="5282465"/>
            <a:ext cx="2261600" cy="1752386"/>
            <a:chOff x="7599241" y="5006992"/>
            <a:chExt cx="2716114" cy="2104564"/>
          </a:xfrm>
        </p:grpSpPr>
        <p:sp>
          <p:nvSpPr>
            <p:cNvPr id="1547" name="Google Shape;1547;p44"/>
            <p:cNvSpPr/>
            <p:nvPr/>
          </p:nvSpPr>
          <p:spPr>
            <a:xfrm>
              <a:off x="7599241" y="5006992"/>
              <a:ext cx="2432717" cy="2068086"/>
            </a:xfrm>
            <a:custGeom>
              <a:avLst/>
              <a:gdLst/>
              <a:ahLst/>
              <a:cxnLst/>
              <a:rect l="l" t="t" r="r" b="b"/>
              <a:pathLst>
                <a:path w="120000" h="120000" extrusionOk="0">
                  <a:moveTo>
                    <a:pt x="117488" y="35615"/>
                  </a:moveTo>
                  <a:lnTo>
                    <a:pt x="117488" y="35615"/>
                  </a:lnTo>
                  <a:cubicBezTo>
                    <a:pt x="100852" y="59778"/>
                    <a:pt x="90588" y="88928"/>
                    <a:pt x="88108" y="119963"/>
                  </a:cubicBezTo>
                  <a:cubicBezTo>
                    <a:pt x="89709" y="119963"/>
                    <a:pt x="89709" y="119963"/>
                    <a:pt x="89709" y="119963"/>
                  </a:cubicBezTo>
                  <a:cubicBezTo>
                    <a:pt x="92346" y="88300"/>
                    <a:pt x="102987" y="59371"/>
                    <a:pt x="119434" y="36022"/>
                  </a:cubicBezTo>
                  <a:cubicBezTo>
                    <a:pt x="119246" y="35837"/>
                    <a:pt x="119246" y="35837"/>
                    <a:pt x="119246" y="35837"/>
                  </a:cubicBezTo>
                  <a:cubicBezTo>
                    <a:pt x="119968" y="34987"/>
                    <a:pt x="119968" y="34987"/>
                    <a:pt x="119968" y="34987"/>
                  </a:cubicBezTo>
                  <a:cubicBezTo>
                    <a:pt x="90588" y="406"/>
                    <a:pt x="90588" y="406"/>
                    <a:pt x="90588" y="406"/>
                  </a:cubicBezTo>
                  <a:cubicBezTo>
                    <a:pt x="90243" y="849"/>
                    <a:pt x="90243" y="849"/>
                    <a:pt x="90243" y="849"/>
                  </a:cubicBezTo>
                  <a:cubicBezTo>
                    <a:pt x="90243" y="0"/>
                    <a:pt x="90243" y="0"/>
                    <a:pt x="90243" y="0"/>
                  </a:cubicBezTo>
                  <a:cubicBezTo>
                    <a:pt x="0" y="0"/>
                    <a:pt x="0" y="0"/>
                    <a:pt x="0" y="0"/>
                  </a:cubicBezTo>
                  <a:cubicBezTo>
                    <a:pt x="0" y="2512"/>
                    <a:pt x="0" y="2512"/>
                    <a:pt x="0" y="2512"/>
                  </a:cubicBezTo>
                  <a:cubicBezTo>
                    <a:pt x="89332" y="2512"/>
                    <a:pt x="89332" y="2512"/>
                    <a:pt x="89332" y="2512"/>
                  </a:cubicBezTo>
                  <a:lnTo>
                    <a:pt x="117488" y="35615"/>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48" name="Google Shape;1548;p44"/>
            <p:cNvSpPr/>
            <p:nvPr/>
          </p:nvSpPr>
          <p:spPr>
            <a:xfrm>
              <a:off x="9417466" y="5610301"/>
              <a:ext cx="897889" cy="1501255"/>
            </a:xfrm>
            <a:custGeom>
              <a:avLst/>
              <a:gdLst/>
              <a:ahLst/>
              <a:cxnLst/>
              <a:rect l="l" t="t" r="r" b="b"/>
              <a:pathLst>
                <a:path w="120000" h="120000" extrusionOk="0">
                  <a:moveTo>
                    <a:pt x="119914" y="18633"/>
                  </a:moveTo>
                  <a:lnTo>
                    <a:pt x="119914" y="18633"/>
                  </a:lnTo>
                  <a:cubicBezTo>
                    <a:pt x="82042" y="0"/>
                    <a:pt x="82042" y="0"/>
                    <a:pt x="82042" y="0"/>
                  </a:cubicBezTo>
                  <a:cubicBezTo>
                    <a:pt x="3319" y="45362"/>
                    <a:pt x="0" y="117098"/>
                    <a:pt x="0" y="117098"/>
                  </a:cubicBezTo>
                  <a:cubicBezTo>
                    <a:pt x="49361" y="119949"/>
                    <a:pt x="49361" y="119949"/>
                    <a:pt x="49361" y="119949"/>
                  </a:cubicBezTo>
                  <a:cubicBezTo>
                    <a:pt x="55148" y="81815"/>
                    <a:pt x="80595" y="46788"/>
                    <a:pt x="119914" y="1863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grpSp>
        <p:nvGrpSpPr>
          <p:cNvPr id="1549" name="Google Shape;1549;p44"/>
          <p:cNvGrpSpPr/>
          <p:nvPr/>
        </p:nvGrpSpPr>
        <p:grpSpPr>
          <a:xfrm>
            <a:off x="6217421" y="7420380"/>
            <a:ext cx="1441537" cy="1275595"/>
            <a:chOff x="8575695" y="7574563"/>
            <a:chExt cx="1731243" cy="1531953"/>
          </a:xfrm>
        </p:grpSpPr>
        <p:sp>
          <p:nvSpPr>
            <p:cNvPr id="1550" name="Google Shape;1550;p44"/>
            <p:cNvSpPr/>
            <p:nvPr/>
          </p:nvSpPr>
          <p:spPr>
            <a:xfrm>
              <a:off x="8575695" y="7610871"/>
              <a:ext cx="1445040" cy="1495645"/>
            </a:xfrm>
            <a:custGeom>
              <a:avLst/>
              <a:gdLst/>
              <a:ahLst/>
              <a:cxnLst/>
              <a:rect l="l" t="t" r="r" b="b"/>
              <a:pathLst>
                <a:path w="120000" h="120000" extrusionOk="0">
                  <a:moveTo>
                    <a:pt x="0" y="0"/>
                  </a:moveTo>
                  <a:lnTo>
                    <a:pt x="0" y="0"/>
                  </a:lnTo>
                  <a:cubicBezTo>
                    <a:pt x="0" y="3419"/>
                    <a:pt x="0" y="3419"/>
                    <a:pt x="0" y="3419"/>
                  </a:cubicBezTo>
                  <a:cubicBezTo>
                    <a:pt x="67575" y="3419"/>
                    <a:pt x="67575" y="3419"/>
                    <a:pt x="67575" y="3419"/>
                  </a:cubicBezTo>
                  <a:cubicBezTo>
                    <a:pt x="72010" y="46295"/>
                    <a:pt x="89590" y="86567"/>
                    <a:pt x="117835" y="119948"/>
                  </a:cubicBezTo>
                  <a:cubicBezTo>
                    <a:pt x="119947" y="117958"/>
                    <a:pt x="119947" y="117958"/>
                    <a:pt x="119947" y="117958"/>
                  </a:cubicBezTo>
                  <a:cubicBezTo>
                    <a:pt x="92283" y="85750"/>
                    <a:pt x="74386" y="45733"/>
                    <a:pt x="69951" y="1684"/>
                  </a:cubicBezTo>
                  <a:lnTo>
                    <a:pt x="69951" y="1684"/>
                  </a:lnTo>
                  <a:cubicBezTo>
                    <a:pt x="69951" y="0"/>
                    <a:pt x="69951" y="0"/>
                    <a:pt x="69951" y="0"/>
                  </a:cubicBez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51" name="Google Shape;1551;p44"/>
            <p:cNvSpPr/>
            <p:nvPr/>
          </p:nvSpPr>
          <p:spPr>
            <a:xfrm>
              <a:off x="9417468" y="7574563"/>
              <a:ext cx="889470" cy="1487225"/>
            </a:xfrm>
            <a:custGeom>
              <a:avLst/>
              <a:gdLst/>
              <a:ahLst/>
              <a:cxnLst/>
              <a:rect l="l" t="t" r="r" b="b"/>
              <a:pathLst>
                <a:path w="120000" h="120000" extrusionOk="0">
                  <a:moveTo>
                    <a:pt x="49749" y="0"/>
                  </a:moveTo>
                  <a:lnTo>
                    <a:pt x="49749" y="0"/>
                  </a:lnTo>
                  <a:cubicBezTo>
                    <a:pt x="0" y="2877"/>
                    <a:pt x="0" y="2877"/>
                    <a:pt x="0" y="2877"/>
                  </a:cubicBezTo>
                  <a:cubicBezTo>
                    <a:pt x="7719" y="75032"/>
                    <a:pt x="81229" y="119948"/>
                    <a:pt x="81229" y="119948"/>
                  </a:cubicBezTo>
                  <a:cubicBezTo>
                    <a:pt x="119914" y="100830"/>
                    <a:pt x="119914" y="100830"/>
                    <a:pt x="119914" y="100830"/>
                  </a:cubicBezTo>
                  <a:cubicBezTo>
                    <a:pt x="81658" y="72719"/>
                    <a:pt x="56097" y="37978"/>
                    <a:pt x="49749" y="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grpSp>
        <p:nvGrpSpPr>
          <p:cNvPr id="1552" name="Google Shape;1552;p44"/>
          <p:cNvGrpSpPr/>
          <p:nvPr/>
        </p:nvGrpSpPr>
        <p:grpSpPr>
          <a:xfrm>
            <a:off x="5726786" y="8719482"/>
            <a:ext cx="3247544" cy="785067"/>
            <a:chOff x="7986456" y="9134747"/>
            <a:chExt cx="3900205" cy="942843"/>
          </a:xfrm>
        </p:grpSpPr>
        <p:sp>
          <p:nvSpPr>
            <p:cNvPr id="1553" name="Google Shape;1553;p44"/>
            <p:cNvSpPr/>
            <p:nvPr/>
          </p:nvSpPr>
          <p:spPr>
            <a:xfrm>
              <a:off x="7986456" y="9426578"/>
              <a:ext cx="3860923" cy="651012"/>
            </a:xfrm>
            <a:custGeom>
              <a:avLst/>
              <a:gdLst/>
              <a:ahLst/>
              <a:cxnLst/>
              <a:rect l="l" t="t" r="r" b="b"/>
              <a:pathLst>
                <a:path w="120000" h="120000" extrusionOk="0">
                  <a:moveTo>
                    <a:pt x="74943" y="2585"/>
                  </a:moveTo>
                  <a:lnTo>
                    <a:pt x="74943" y="2585"/>
                  </a:lnTo>
                  <a:cubicBezTo>
                    <a:pt x="74488" y="0"/>
                    <a:pt x="74488" y="0"/>
                    <a:pt x="74488" y="0"/>
                  </a:cubicBezTo>
                  <a:cubicBezTo>
                    <a:pt x="56093" y="109304"/>
                    <a:pt x="56093" y="109304"/>
                    <a:pt x="56093" y="109304"/>
                  </a:cubicBezTo>
                  <a:cubicBezTo>
                    <a:pt x="0" y="109304"/>
                    <a:pt x="0" y="109304"/>
                    <a:pt x="0" y="109304"/>
                  </a:cubicBezTo>
                  <a:cubicBezTo>
                    <a:pt x="0" y="117296"/>
                    <a:pt x="0" y="117296"/>
                    <a:pt x="0" y="117296"/>
                  </a:cubicBezTo>
                  <a:cubicBezTo>
                    <a:pt x="56884" y="117296"/>
                    <a:pt x="56884" y="117296"/>
                    <a:pt x="56884" y="117296"/>
                  </a:cubicBezTo>
                  <a:cubicBezTo>
                    <a:pt x="56884" y="115886"/>
                    <a:pt x="56884" y="115886"/>
                    <a:pt x="56884" y="115886"/>
                  </a:cubicBezTo>
                  <a:lnTo>
                    <a:pt x="56884" y="115886"/>
                  </a:lnTo>
                  <a:cubicBezTo>
                    <a:pt x="74824" y="9285"/>
                    <a:pt x="74824" y="9285"/>
                    <a:pt x="74824" y="9285"/>
                  </a:cubicBezTo>
                  <a:cubicBezTo>
                    <a:pt x="87760" y="72164"/>
                    <a:pt x="103365" y="110009"/>
                    <a:pt x="119980" y="119882"/>
                  </a:cubicBezTo>
                  <a:cubicBezTo>
                    <a:pt x="119980" y="113888"/>
                    <a:pt x="119980" y="113888"/>
                    <a:pt x="119980" y="113888"/>
                  </a:cubicBezTo>
                  <a:cubicBezTo>
                    <a:pt x="103029" y="104015"/>
                    <a:pt x="87542" y="63584"/>
                    <a:pt x="75042" y="2585"/>
                  </a:cubicBezTo>
                  <a:lnTo>
                    <a:pt x="74943" y="2585"/>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54" name="Google Shape;1554;p44"/>
            <p:cNvSpPr/>
            <p:nvPr/>
          </p:nvSpPr>
          <p:spPr>
            <a:xfrm>
              <a:off x="10382696" y="9134747"/>
              <a:ext cx="1503965" cy="923201"/>
            </a:xfrm>
            <a:custGeom>
              <a:avLst/>
              <a:gdLst/>
              <a:ahLst/>
              <a:cxnLst/>
              <a:rect l="l" t="t" r="r" b="b"/>
              <a:pathLst>
                <a:path w="120000" h="120000" extrusionOk="0">
                  <a:moveTo>
                    <a:pt x="19195" y="0"/>
                  </a:moveTo>
                  <a:lnTo>
                    <a:pt x="19195" y="0"/>
                  </a:lnTo>
                  <a:cubicBezTo>
                    <a:pt x="0" y="37820"/>
                    <a:pt x="0" y="37820"/>
                    <a:pt x="0" y="37820"/>
                  </a:cubicBezTo>
                  <a:cubicBezTo>
                    <a:pt x="59263" y="119917"/>
                    <a:pt x="116800" y="118013"/>
                    <a:pt x="116800" y="118013"/>
                  </a:cubicBezTo>
                  <a:cubicBezTo>
                    <a:pt x="119949" y="68606"/>
                    <a:pt x="119949" y="68606"/>
                    <a:pt x="119949" y="68606"/>
                  </a:cubicBezTo>
                  <a:cubicBezTo>
                    <a:pt x="81912" y="62565"/>
                    <a:pt x="46974" y="37820"/>
                    <a:pt x="19195" y="0"/>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grpSp>
        <p:nvGrpSpPr>
          <p:cNvPr id="1555" name="Google Shape;1555;p44"/>
          <p:cNvGrpSpPr/>
          <p:nvPr/>
        </p:nvGrpSpPr>
        <p:grpSpPr>
          <a:xfrm>
            <a:off x="9329457" y="8728827"/>
            <a:ext cx="1270982" cy="1436958"/>
            <a:chOff x="12313158" y="9145969"/>
            <a:chExt cx="1526411" cy="1725742"/>
          </a:xfrm>
        </p:grpSpPr>
        <p:sp>
          <p:nvSpPr>
            <p:cNvPr id="1556" name="Google Shape;1556;p44"/>
            <p:cNvSpPr/>
            <p:nvPr/>
          </p:nvSpPr>
          <p:spPr>
            <a:xfrm>
              <a:off x="12344022" y="9426578"/>
              <a:ext cx="1495547" cy="1445133"/>
            </a:xfrm>
            <a:custGeom>
              <a:avLst/>
              <a:gdLst/>
              <a:ahLst/>
              <a:cxnLst/>
              <a:rect l="l" t="t" r="r" b="b"/>
              <a:pathLst>
                <a:path w="120000" h="120000" extrusionOk="0">
                  <a:moveTo>
                    <a:pt x="3469" y="52371"/>
                  </a:moveTo>
                  <a:lnTo>
                    <a:pt x="3469" y="52371"/>
                  </a:lnTo>
                  <a:cubicBezTo>
                    <a:pt x="46275" y="47883"/>
                    <a:pt x="86581" y="30356"/>
                    <a:pt x="119948" y="2058"/>
                  </a:cubicBezTo>
                  <a:cubicBezTo>
                    <a:pt x="117908" y="0"/>
                    <a:pt x="117908" y="0"/>
                    <a:pt x="117908" y="0"/>
                  </a:cubicBezTo>
                  <a:cubicBezTo>
                    <a:pt x="85714" y="27399"/>
                    <a:pt x="45408" y="45508"/>
                    <a:pt x="1734" y="49995"/>
                  </a:cubicBezTo>
                  <a:lnTo>
                    <a:pt x="1734" y="49995"/>
                  </a:lnTo>
                  <a:cubicBezTo>
                    <a:pt x="0" y="49995"/>
                    <a:pt x="0" y="49995"/>
                    <a:pt x="0" y="49995"/>
                  </a:cubicBezTo>
                  <a:cubicBezTo>
                    <a:pt x="0" y="119947"/>
                    <a:pt x="0" y="119947"/>
                    <a:pt x="0" y="119947"/>
                  </a:cubicBezTo>
                  <a:cubicBezTo>
                    <a:pt x="3469" y="119947"/>
                    <a:pt x="3469" y="119947"/>
                    <a:pt x="3469" y="119947"/>
                  </a:cubicBezTo>
                  <a:lnTo>
                    <a:pt x="3469" y="52371"/>
                  </a:ln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57" name="Google Shape;1557;p44"/>
            <p:cNvSpPr/>
            <p:nvPr/>
          </p:nvSpPr>
          <p:spPr>
            <a:xfrm>
              <a:off x="12313158" y="9145969"/>
              <a:ext cx="1503965" cy="883916"/>
            </a:xfrm>
            <a:custGeom>
              <a:avLst/>
              <a:gdLst/>
              <a:ahLst/>
              <a:cxnLst/>
              <a:rect l="l" t="t" r="r" b="b"/>
              <a:pathLst>
                <a:path w="120000" h="120000" extrusionOk="0">
                  <a:moveTo>
                    <a:pt x="0" y="70201"/>
                  </a:moveTo>
                  <a:lnTo>
                    <a:pt x="0" y="70201"/>
                  </a:lnTo>
                  <a:cubicBezTo>
                    <a:pt x="2589" y="119913"/>
                    <a:pt x="2589" y="119913"/>
                    <a:pt x="2589" y="119913"/>
                  </a:cubicBezTo>
                  <a:cubicBezTo>
                    <a:pt x="2589" y="119913"/>
                    <a:pt x="76174" y="114553"/>
                    <a:pt x="119949" y="38040"/>
                  </a:cubicBezTo>
                  <a:cubicBezTo>
                    <a:pt x="101616" y="0"/>
                    <a:pt x="101616" y="0"/>
                    <a:pt x="101616" y="0"/>
                  </a:cubicBezTo>
                  <a:cubicBezTo>
                    <a:pt x="73584" y="39510"/>
                    <a:pt x="38341" y="64841"/>
                    <a:pt x="0" y="7020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grpSp>
        <p:nvGrpSpPr>
          <p:cNvPr id="1558" name="Google Shape;1558;p44"/>
          <p:cNvGrpSpPr/>
          <p:nvPr/>
        </p:nvGrpSpPr>
        <p:grpSpPr>
          <a:xfrm>
            <a:off x="10654175" y="7418040"/>
            <a:ext cx="2268608" cy="1757062"/>
            <a:chOff x="13904105" y="7571754"/>
            <a:chExt cx="2724531" cy="2110178"/>
          </a:xfrm>
        </p:grpSpPr>
        <p:sp>
          <p:nvSpPr>
            <p:cNvPr id="1559" name="Google Shape;1559;p44"/>
            <p:cNvSpPr/>
            <p:nvPr/>
          </p:nvSpPr>
          <p:spPr>
            <a:xfrm>
              <a:off x="14198725" y="7611041"/>
              <a:ext cx="2429911" cy="2070891"/>
            </a:xfrm>
            <a:custGeom>
              <a:avLst/>
              <a:gdLst/>
              <a:ahLst/>
              <a:cxnLst/>
              <a:rect l="l" t="t" r="r" b="b"/>
              <a:pathLst>
                <a:path w="120000" h="120000" extrusionOk="0">
                  <a:moveTo>
                    <a:pt x="30675" y="117492"/>
                  </a:moveTo>
                  <a:lnTo>
                    <a:pt x="30675" y="117492"/>
                  </a:lnTo>
                  <a:cubicBezTo>
                    <a:pt x="2482" y="84413"/>
                    <a:pt x="2482" y="84413"/>
                    <a:pt x="2482" y="84413"/>
                  </a:cubicBezTo>
                  <a:cubicBezTo>
                    <a:pt x="19329" y="60295"/>
                    <a:pt x="29418" y="31198"/>
                    <a:pt x="32090" y="0"/>
                  </a:cubicBezTo>
                  <a:cubicBezTo>
                    <a:pt x="30487" y="0"/>
                    <a:pt x="30487" y="0"/>
                    <a:pt x="30487" y="0"/>
                  </a:cubicBezTo>
                  <a:cubicBezTo>
                    <a:pt x="27815" y="31825"/>
                    <a:pt x="17035" y="60737"/>
                    <a:pt x="722" y="84007"/>
                  </a:cubicBezTo>
                  <a:lnTo>
                    <a:pt x="722" y="84007"/>
                  </a:lnTo>
                  <a:cubicBezTo>
                    <a:pt x="0" y="85039"/>
                    <a:pt x="0" y="85039"/>
                    <a:pt x="0" y="85039"/>
                  </a:cubicBezTo>
                  <a:cubicBezTo>
                    <a:pt x="29607" y="119557"/>
                    <a:pt x="29607" y="119557"/>
                    <a:pt x="29607" y="119557"/>
                  </a:cubicBezTo>
                  <a:lnTo>
                    <a:pt x="29607" y="119557"/>
                  </a:lnTo>
                  <a:cubicBezTo>
                    <a:pt x="29607" y="119963"/>
                    <a:pt x="29607" y="119963"/>
                    <a:pt x="29607" y="119963"/>
                  </a:cubicBezTo>
                  <a:cubicBezTo>
                    <a:pt x="119968" y="119963"/>
                    <a:pt x="119968" y="119963"/>
                    <a:pt x="119968" y="119963"/>
                  </a:cubicBezTo>
                  <a:cubicBezTo>
                    <a:pt x="119968" y="117492"/>
                    <a:pt x="119968" y="117492"/>
                    <a:pt x="119968" y="117492"/>
                  </a:cubicBezTo>
                  <a:lnTo>
                    <a:pt x="30675" y="117492"/>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60" name="Google Shape;1560;p44"/>
            <p:cNvSpPr/>
            <p:nvPr/>
          </p:nvSpPr>
          <p:spPr>
            <a:xfrm>
              <a:off x="13904105" y="7571754"/>
              <a:ext cx="911919" cy="1506869"/>
            </a:xfrm>
            <a:custGeom>
              <a:avLst/>
              <a:gdLst/>
              <a:ahLst/>
              <a:cxnLst/>
              <a:rect l="l" t="t" r="r" b="b"/>
              <a:pathLst>
                <a:path w="120000" h="120000" extrusionOk="0">
                  <a:moveTo>
                    <a:pt x="69923" y="0"/>
                  </a:moveTo>
                  <a:lnTo>
                    <a:pt x="69923" y="0"/>
                  </a:lnTo>
                  <a:cubicBezTo>
                    <a:pt x="63726" y="37956"/>
                    <a:pt x="38269" y="72516"/>
                    <a:pt x="0" y="100236"/>
                  </a:cubicBezTo>
                  <a:cubicBezTo>
                    <a:pt x="38688" y="119949"/>
                    <a:pt x="38688" y="119949"/>
                    <a:pt x="38688" y="119949"/>
                  </a:cubicBezTo>
                  <a:cubicBezTo>
                    <a:pt x="38688" y="119949"/>
                    <a:pt x="117571" y="70236"/>
                    <a:pt x="119916" y="3091"/>
                  </a:cubicBezTo>
                  <a:lnTo>
                    <a:pt x="69923" y="0"/>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grpSp>
        <p:nvGrpSpPr>
          <p:cNvPr id="1561" name="Google Shape;1561;p44"/>
          <p:cNvGrpSpPr/>
          <p:nvPr/>
        </p:nvGrpSpPr>
        <p:grpSpPr>
          <a:xfrm>
            <a:off x="10670530" y="5777806"/>
            <a:ext cx="1443874" cy="1273403"/>
            <a:chOff x="13923747" y="5601882"/>
            <a:chExt cx="1734049" cy="1529318"/>
          </a:xfrm>
        </p:grpSpPr>
        <p:sp>
          <p:nvSpPr>
            <p:cNvPr id="1562" name="Google Shape;1562;p44"/>
            <p:cNvSpPr/>
            <p:nvPr/>
          </p:nvSpPr>
          <p:spPr>
            <a:xfrm>
              <a:off x="14212755" y="5601882"/>
              <a:ext cx="1445041" cy="1492838"/>
            </a:xfrm>
            <a:custGeom>
              <a:avLst/>
              <a:gdLst/>
              <a:ahLst/>
              <a:cxnLst/>
              <a:rect l="l" t="t" r="r" b="b"/>
              <a:pathLst>
                <a:path w="120000" h="120000" extrusionOk="0">
                  <a:moveTo>
                    <a:pt x="119947" y="119948"/>
                  </a:moveTo>
                  <a:lnTo>
                    <a:pt x="119947" y="119948"/>
                  </a:lnTo>
                  <a:cubicBezTo>
                    <a:pt x="119947" y="116777"/>
                    <a:pt x="119947" y="116777"/>
                    <a:pt x="119947" y="116777"/>
                  </a:cubicBezTo>
                  <a:cubicBezTo>
                    <a:pt x="52371" y="116777"/>
                    <a:pt x="52371" y="116777"/>
                    <a:pt x="52371" y="116777"/>
                  </a:cubicBezTo>
                  <a:cubicBezTo>
                    <a:pt x="47619" y="73503"/>
                    <a:pt x="30356" y="33452"/>
                    <a:pt x="2058" y="0"/>
                  </a:cubicBezTo>
                  <a:cubicBezTo>
                    <a:pt x="0" y="1994"/>
                    <a:pt x="0" y="1994"/>
                    <a:pt x="0" y="1994"/>
                  </a:cubicBezTo>
                  <a:cubicBezTo>
                    <a:pt x="27399" y="34322"/>
                    <a:pt x="45508" y="74373"/>
                    <a:pt x="49995" y="118209"/>
                  </a:cubicBezTo>
                  <a:lnTo>
                    <a:pt x="49995" y="118209"/>
                  </a:lnTo>
                  <a:cubicBezTo>
                    <a:pt x="49995" y="119948"/>
                    <a:pt x="49995" y="119948"/>
                    <a:pt x="49995" y="119948"/>
                  </a:cubicBezTo>
                  <a:lnTo>
                    <a:pt x="119947" y="119948"/>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63" name="Google Shape;1563;p44"/>
            <p:cNvSpPr/>
            <p:nvPr/>
          </p:nvSpPr>
          <p:spPr>
            <a:xfrm>
              <a:off x="13923747" y="5627138"/>
              <a:ext cx="895082" cy="1504062"/>
            </a:xfrm>
            <a:custGeom>
              <a:avLst/>
              <a:gdLst/>
              <a:ahLst/>
              <a:cxnLst/>
              <a:rect l="l" t="t" r="r" b="b"/>
              <a:pathLst>
                <a:path w="120000" h="120000" extrusionOk="0">
                  <a:moveTo>
                    <a:pt x="69352" y="119949"/>
                  </a:moveTo>
                  <a:lnTo>
                    <a:pt x="69352" y="119949"/>
                  </a:lnTo>
                  <a:cubicBezTo>
                    <a:pt x="119914" y="117105"/>
                    <a:pt x="119914" y="117105"/>
                    <a:pt x="119914" y="117105"/>
                  </a:cubicBezTo>
                  <a:cubicBezTo>
                    <a:pt x="119914" y="117105"/>
                    <a:pt x="118975" y="51849"/>
                    <a:pt x="39032" y="0"/>
                  </a:cubicBezTo>
                  <a:cubicBezTo>
                    <a:pt x="0" y="18637"/>
                    <a:pt x="0" y="18637"/>
                    <a:pt x="0" y="18637"/>
                  </a:cubicBezTo>
                  <a:cubicBezTo>
                    <a:pt x="38519" y="46669"/>
                    <a:pt x="63544" y="81608"/>
                    <a:pt x="69352" y="119949"/>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grpSp>
        <p:nvGrpSpPr>
          <p:cNvPr id="1564" name="Google Shape;1564;p44"/>
          <p:cNvGrpSpPr/>
          <p:nvPr/>
        </p:nvGrpSpPr>
        <p:grpSpPr>
          <a:xfrm>
            <a:off x="9357494" y="4955354"/>
            <a:ext cx="3247544" cy="775724"/>
            <a:chOff x="12346829" y="4614142"/>
            <a:chExt cx="3900205" cy="931621"/>
          </a:xfrm>
        </p:grpSpPr>
        <p:sp>
          <p:nvSpPr>
            <p:cNvPr id="1565" name="Google Shape;1565;p44"/>
            <p:cNvSpPr/>
            <p:nvPr/>
          </p:nvSpPr>
          <p:spPr>
            <a:xfrm>
              <a:off x="12383304" y="4614142"/>
              <a:ext cx="3863730" cy="645400"/>
            </a:xfrm>
            <a:custGeom>
              <a:avLst/>
              <a:gdLst/>
              <a:ahLst/>
              <a:cxnLst/>
              <a:rect l="l" t="t" r="r" b="b"/>
              <a:pathLst>
                <a:path w="120000" h="120000" extrusionOk="0">
                  <a:moveTo>
                    <a:pt x="45000" y="117165"/>
                  </a:moveTo>
                  <a:lnTo>
                    <a:pt x="45000" y="117165"/>
                  </a:lnTo>
                  <a:cubicBezTo>
                    <a:pt x="45573" y="119881"/>
                    <a:pt x="45573" y="119881"/>
                    <a:pt x="45573" y="119881"/>
                  </a:cubicBezTo>
                  <a:cubicBezTo>
                    <a:pt x="63833" y="10629"/>
                    <a:pt x="63833" y="10629"/>
                    <a:pt x="63833" y="10629"/>
                  </a:cubicBezTo>
                  <a:cubicBezTo>
                    <a:pt x="119980" y="10629"/>
                    <a:pt x="119980" y="10629"/>
                    <a:pt x="119980" y="10629"/>
                  </a:cubicBezTo>
                  <a:cubicBezTo>
                    <a:pt x="119980" y="2716"/>
                    <a:pt x="119980" y="2716"/>
                    <a:pt x="119980" y="2716"/>
                  </a:cubicBezTo>
                  <a:cubicBezTo>
                    <a:pt x="63162" y="2716"/>
                    <a:pt x="63162" y="2716"/>
                    <a:pt x="63162" y="2716"/>
                  </a:cubicBezTo>
                  <a:cubicBezTo>
                    <a:pt x="63162" y="4015"/>
                    <a:pt x="63162" y="4015"/>
                    <a:pt x="63162" y="4015"/>
                  </a:cubicBezTo>
                  <a:lnTo>
                    <a:pt x="63162" y="4015"/>
                  </a:lnTo>
                  <a:cubicBezTo>
                    <a:pt x="45237" y="110551"/>
                    <a:pt x="45237" y="110551"/>
                    <a:pt x="45237" y="110551"/>
                  </a:cubicBezTo>
                  <a:cubicBezTo>
                    <a:pt x="32312" y="47952"/>
                    <a:pt x="16699" y="9330"/>
                    <a:pt x="0" y="0"/>
                  </a:cubicBezTo>
                  <a:cubicBezTo>
                    <a:pt x="0" y="6023"/>
                    <a:pt x="0" y="6023"/>
                    <a:pt x="0" y="6023"/>
                  </a:cubicBezTo>
                  <a:cubicBezTo>
                    <a:pt x="17035" y="15944"/>
                    <a:pt x="32529" y="55984"/>
                    <a:pt x="45000" y="117874"/>
                  </a:cubicBezTo>
                  <a:lnTo>
                    <a:pt x="45000" y="117165"/>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66" name="Google Shape;1566;p44"/>
            <p:cNvSpPr/>
            <p:nvPr/>
          </p:nvSpPr>
          <p:spPr>
            <a:xfrm>
              <a:off x="12346829" y="4645010"/>
              <a:ext cx="1503965" cy="900753"/>
            </a:xfrm>
            <a:custGeom>
              <a:avLst/>
              <a:gdLst/>
              <a:ahLst/>
              <a:cxnLst/>
              <a:rect l="l" t="t" r="r" b="b"/>
              <a:pathLst>
                <a:path w="120000" h="120000" extrusionOk="0">
                  <a:moveTo>
                    <a:pt x="100761" y="119915"/>
                  </a:moveTo>
                  <a:lnTo>
                    <a:pt x="100761" y="119915"/>
                  </a:lnTo>
                  <a:cubicBezTo>
                    <a:pt x="119949" y="81694"/>
                    <a:pt x="119949" y="81694"/>
                    <a:pt x="119949" y="81694"/>
                  </a:cubicBezTo>
                  <a:cubicBezTo>
                    <a:pt x="119949" y="81694"/>
                    <a:pt x="81269" y="10932"/>
                    <a:pt x="2893" y="0"/>
                  </a:cubicBezTo>
                  <a:cubicBezTo>
                    <a:pt x="0" y="48728"/>
                    <a:pt x="0" y="48728"/>
                    <a:pt x="0" y="48728"/>
                  </a:cubicBezTo>
                  <a:cubicBezTo>
                    <a:pt x="38071" y="54915"/>
                    <a:pt x="72994" y="80677"/>
                    <a:pt x="100761" y="119915"/>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grpSp>
        <p:nvGrpSpPr>
          <p:cNvPr id="1567" name="Google Shape;1567;p44"/>
          <p:cNvGrpSpPr/>
          <p:nvPr/>
        </p:nvGrpSpPr>
        <p:grpSpPr>
          <a:xfrm>
            <a:off x="7717368" y="4280101"/>
            <a:ext cx="1270982" cy="1436958"/>
            <a:chOff x="10377086" y="3803182"/>
            <a:chExt cx="1526412" cy="1725742"/>
          </a:xfrm>
        </p:grpSpPr>
        <p:sp>
          <p:nvSpPr>
            <p:cNvPr id="1568" name="Google Shape;1568;p44"/>
            <p:cNvSpPr/>
            <p:nvPr/>
          </p:nvSpPr>
          <p:spPr>
            <a:xfrm>
              <a:off x="10377086" y="3803182"/>
              <a:ext cx="1492740" cy="1445133"/>
            </a:xfrm>
            <a:custGeom>
              <a:avLst/>
              <a:gdLst/>
              <a:ahLst/>
              <a:cxnLst/>
              <a:rect l="l" t="t" r="r" b="b"/>
              <a:pathLst>
                <a:path w="120000" h="120000" extrusionOk="0">
                  <a:moveTo>
                    <a:pt x="116777" y="67575"/>
                  </a:moveTo>
                  <a:lnTo>
                    <a:pt x="116777" y="67575"/>
                  </a:lnTo>
                  <a:cubicBezTo>
                    <a:pt x="73503" y="72010"/>
                    <a:pt x="33452" y="89590"/>
                    <a:pt x="0" y="117835"/>
                  </a:cubicBezTo>
                  <a:cubicBezTo>
                    <a:pt x="1994" y="119947"/>
                    <a:pt x="1994" y="119947"/>
                    <a:pt x="1994" y="119947"/>
                  </a:cubicBezTo>
                  <a:cubicBezTo>
                    <a:pt x="34322" y="92283"/>
                    <a:pt x="74373" y="74386"/>
                    <a:pt x="118209" y="69951"/>
                  </a:cubicBezTo>
                  <a:lnTo>
                    <a:pt x="118209" y="69951"/>
                  </a:lnTo>
                  <a:cubicBezTo>
                    <a:pt x="119948" y="69951"/>
                    <a:pt x="119948" y="69951"/>
                    <a:pt x="119948" y="69951"/>
                  </a:cubicBezTo>
                  <a:cubicBezTo>
                    <a:pt x="119948" y="0"/>
                    <a:pt x="119948" y="0"/>
                    <a:pt x="119948" y="0"/>
                  </a:cubicBezTo>
                  <a:cubicBezTo>
                    <a:pt x="116777" y="0"/>
                    <a:pt x="116777" y="0"/>
                    <a:pt x="116777" y="0"/>
                  </a:cubicBezTo>
                  <a:lnTo>
                    <a:pt x="116777" y="67575"/>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sp>
          <p:nvSpPr>
            <p:cNvPr id="1569" name="Google Shape;1569;p44"/>
            <p:cNvSpPr/>
            <p:nvPr/>
          </p:nvSpPr>
          <p:spPr>
            <a:xfrm>
              <a:off x="10402338" y="4645008"/>
              <a:ext cx="1501160" cy="883916"/>
            </a:xfrm>
            <a:custGeom>
              <a:avLst/>
              <a:gdLst/>
              <a:ahLst/>
              <a:cxnLst/>
              <a:rect l="l" t="t" r="r" b="b"/>
              <a:pathLst>
                <a:path w="120000" h="120000" extrusionOk="0">
                  <a:moveTo>
                    <a:pt x="119949" y="49228"/>
                  </a:moveTo>
                  <a:lnTo>
                    <a:pt x="119949" y="49228"/>
                  </a:lnTo>
                  <a:cubicBezTo>
                    <a:pt x="117353" y="0"/>
                    <a:pt x="117353" y="0"/>
                    <a:pt x="117353" y="0"/>
                  </a:cubicBezTo>
                  <a:cubicBezTo>
                    <a:pt x="117353" y="0"/>
                    <a:pt x="52213" y="0"/>
                    <a:pt x="0" y="81932"/>
                  </a:cubicBezTo>
                  <a:cubicBezTo>
                    <a:pt x="18371" y="119913"/>
                    <a:pt x="18371" y="119913"/>
                    <a:pt x="18371" y="119913"/>
                  </a:cubicBezTo>
                  <a:cubicBezTo>
                    <a:pt x="46513" y="80894"/>
                    <a:pt x="81781" y="55111"/>
                    <a:pt x="119949" y="4922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800">
                <a:solidFill>
                  <a:schemeClr val="dk1"/>
                </a:solidFill>
                <a:latin typeface="Roboto Light"/>
                <a:ea typeface="Roboto Light"/>
                <a:cs typeface="Roboto Light"/>
                <a:sym typeface="Roboto Light"/>
              </a:endParaRPr>
            </a:p>
          </p:txBody>
        </p:sp>
      </p:grpSp>
      <p:sp>
        <p:nvSpPr>
          <p:cNvPr id="1570" name="Google Shape;1570;p44"/>
          <p:cNvSpPr txBox="1"/>
          <p:nvPr/>
        </p:nvSpPr>
        <p:spPr>
          <a:xfrm>
            <a:off x="7850537" y="6897000"/>
            <a:ext cx="2721864" cy="565438"/>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dk2"/>
                </a:solidFill>
                <a:latin typeface="Roboto"/>
                <a:ea typeface="Roboto"/>
                <a:cs typeface="Roboto"/>
                <a:sym typeface="Roboto"/>
              </a:rPr>
              <a:t>DIVIDER</a:t>
            </a:r>
            <a:endParaRPr/>
          </a:p>
        </p:txBody>
      </p:sp>
      <p:sp>
        <p:nvSpPr>
          <p:cNvPr id="1571" name="Google Shape;1571;p44"/>
          <p:cNvSpPr txBox="1"/>
          <p:nvPr/>
        </p:nvSpPr>
        <p:spPr>
          <a:xfrm>
            <a:off x="8663533" y="7353724"/>
            <a:ext cx="1139431" cy="415506"/>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800">
                <a:solidFill>
                  <a:schemeClr val="dk2"/>
                </a:solidFill>
                <a:latin typeface="Roboto"/>
                <a:ea typeface="Roboto"/>
                <a:cs typeface="Roboto"/>
                <a:sym typeface="Roboto"/>
              </a:rPr>
              <a:t>LAYOUT</a:t>
            </a:r>
            <a:endParaRPr sz="1800">
              <a:solidFill>
                <a:schemeClr val="dk2"/>
              </a:solidFill>
              <a:latin typeface="Roboto"/>
              <a:ea typeface="Roboto"/>
              <a:cs typeface="Roboto"/>
              <a:sym typeface="Roboto"/>
            </a:endParaRPr>
          </a:p>
        </p:txBody>
      </p:sp>
      <p:sp>
        <p:nvSpPr>
          <p:cNvPr id="1572" name="Google Shape;1572;p44"/>
          <p:cNvSpPr/>
          <p:nvPr/>
        </p:nvSpPr>
        <p:spPr>
          <a:xfrm>
            <a:off x="537352" y="7480335"/>
            <a:ext cx="4434475" cy="1054656"/>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400">
                <a:solidFill>
                  <a:schemeClr val="dk1"/>
                </a:solidFill>
                <a:latin typeface="Roboto Light"/>
                <a:ea typeface="Roboto Light"/>
                <a:cs typeface="Roboto Light"/>
                <a:sym typeface="Roboto Light"/>
              </a:rPr>
              <a:t>People who work in marketing try to get the</a:t>
            </a:r>
            <a:endParaRPr sz="2400">
              <a:solidFill>
                <a:schemeClr val="dk1"/>
              </a:solidFill>
              <a:latin typeface="Roboto"/>
              <a:ea typeface="Roboto"/>
              <a:cs typeface="Roboto"/>
              <a:sym typeface="Roboto"/>
            </a:endParaRPr>
          </a:p>
        </p:txBody>
      </p:sp>
      <p:sp>
        <p:nvSpPr>
          <p:cNvPr id="1573" name="Google Shape;1573;p44"/>
          <p:cNvSpPr/>
          <p:nvPr/>
        </p:nvSpPr>
        <p:spPr>
          <a:xfrm>
            <a:off x="2812342" y="6953003"/>
            <a:ext cx="2154131" cy="719821"/>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3200">
                <a:solidFill>
                  <a:schemeClr val="dk1"/>
                </a:solidFill>
                <a:latin typeface="Roboto"/>
                <a:ea typeface="Roboto"/>
                <a:cs typeface="Roboto"/>
                <a:sym typeface="Roboto"/>
              </a:rPr>
              <a:t>Marketing</a:t>
            </a:r>
            <a:endParaRPr/>
          </a:p>
        </p:txBody>
      </p:sp>
      <p:sp>
        <p:nvSpPr>
          <p:cNvPr id="1574" name="Google Shape;1574;p44"/>
          <p:cNvSpPr/>
          <p:nvPr/>
        </p:nvSpPr>
        <p:spPr>
          <a:xfrm>
            <a:off x="13092843" y="5059876"/>
            <a:ext cx="4434475" cy="1054656"/>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400">
                <a:solidFill>
                  <a:schemeClr val="dk1"/>
                </a:solidFill>
                <a:latin typeface="Roboto Light"/>
                <a:ea typeface="Roboto Light"/>
                <a:cs typeface="Roboto Light"/>
                <a:sym typeface="Roboto Light"/>
              </a:rPr>
              <a:t>People who work in marketing try to get</a:t>
            </a:r>
            <a:endParaRPr sz="2400">
              <a:solidFill>
                <a:schemeClr val="dk1"/>
              </a:solidFill>
              <a:latin typeface="Roboto"/>
              <a:ea typeface="Roboto"/>
              <a:cs typeface="Roboto"/>
              <a:sym typeface="Roboto"/>
            </a:endParaRPr>
          </a:p>
        </p:txBody>
      </p:sp>
      <p:sp>
        <p:nvSpPr>
          <p:cNvPr id="1575" name="Google Shape;1575;p44"/>
          <p:cNvSpPr/>
          <p:nvPr/>
        </p:nvSpPr>
        <p:spPr>
          <a:xfrm>
            <a:off x="13084933" y="4532544"/>
            <a:ext cx="3005326" cy="719821"/>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3200">
                <a:solidFill>
                  <a:schemeClr val="dk1"/>
                </a:solidFill>
                <a:latin typeface="Roboto"/>
                <a:ea typeface="Roboto"/>
                <a:cs typeface="Roboto"/>
                <a:sym typeface="Roboto"/>
              </a:rPr>
              <a:t>Home Security</a:t>
            </a:r>
            <a:endParaRPr/>
          </a:p>
        </p:txBody>
      </p:sp>
      <p:sp>
        <p:nvSpPr>
          <p:cNvPr id="1576" name="Google Shape;1576;p44"/>
          <p:cNvSpPr/>
          <p:nvPr/>
        </p:nvSpPr>
        <p:spPr>
          <a:xfrm>
            <a:off x="13138364" y="7079322"/>
            <a:ext cx="4434475" cy="1057413"/>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400">
                <a:solidFill>
                  <a:schemeClr val="dk1"/>
                </a:solidFill>
                <a:latin typeface="Roboto Light"/>
                <a:ea typeface="Roboto Light"/>
                <a:cs typeface="Roboto Light"/>
                <a:sym typeface="Roboto Light"/>
              </a:rPr>
              <a:t>People who work in marketing try to get</a:t>
            </a:r>
            <a:endParaRPr sz="2400">
              <a:solidFill>
                <a:schemeClr val="dk1"/>
              </a:solidFill>
              <a:latin typeface="Roboto"/>
              <a:ea typeface="Roboto"/>
              <a:cs typeface="Roboto"/>
              <a:sym typeface="Roboto"/>
            </a:endParaRPr>
          </a:p>
        </p:txBody>
      </p:sp>
      <p:sp>
        <p:nvSpPr>
          <p:cNvPr id="1577" name="Google Shape;1577;p44"/>
          <p:cNvSpPr/>
          <p:nvPr/>
        </p:nvSpPr>
        <p:spPr>
          <a:xfrm>
            <a:off x="13130455" y="6551991"/>
            <a:ext cx="3005326" cy="719821"/>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3200">
                <a:solidFill>
                  <a:schemeClr val="dk1"/>
                </a:solidFill>
                <a:latin typeface="Roboto"/>
                <a:ea typeface="Roboto"/>
                <a:cs typeface="Roboto"/>
                <a:sym typeface="Roboto"/>
              </a:rPr>
              <a:t>Home Security</a:t>
            </a:r>
            <a:endParaRPr/>
          </a:p>
        </p:txBody>
      </p:sp>
      <p:sp>
        <p:nvSpPr>
          <p:cNvPr id="1578" name="Google Shape;1578;p44"/>
          <p:cNvSpPr/>
          <p:nvPr/>
        </p:nvSpPr>
        <p:spPr>
          <a:xfrm>
            <a:off x="13166953" y="9243487"/>
            <a:ext cx="4434475" cy="1057413"/>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400">
                <a:solidFill>
                  <a:schemeClr val="dk1"/>
                </a:solidFill>
                <a:latin typeface="Roboto Light"/>
                <a:ea typeface="Roboto Light"/>
                <a:cs typeface="Roboto Light"/>
                <a:sym typeface="Roboto Light"/>
              </a:rPr>
              <a:t>People who work in marketing try to get</a:t>
            </a:r>
            <a:endParaRPr sz="2400">
              <a:solidFill>
                <a:schemeClr val="dk1"/>
              </a:solidFill>
              <a:latin typeface="Roboto"/>
              <a:ea typeface="Roboto"/>
              <a:cs typeface="Roboto"/>
              <a:sym typeface="Roboto"/>
            </a:endParaRPr>
          </a:p>
        </p:txBody>
      </p:sp>
      <p:sp>
        <p:nvSpPr>
          <p:cNvPr id="1579" name="Google Shape;1579;p44"/>
          <p:cNvSpPr/>
          <p:nvPr/>
        </p:nvSpPr>
        <p:spPr>
          <a:xfrm>
            <a:off x="13159044" y="8716156"/>
            <a:ext cx="3005326" cy="719821"/>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3200">
                <a:solidFill>
                  <a:schemeClr val="dk1"/>
                </a:solidFill>
                <a:latin typeface="Roboto"/>
                <a:ea typeface="Roboto"/>
                <a:cs typeface="Roboto"/>
                <a:sym typeface="Roboto"/>
              </a:rPr>
              <a:t>Home Security</a:t>
            </a:r>
            <a:endParaRPr/>
          </a:p>
        </p:txBody>
      </p:sp>
      <p:sp>
        <p:nvSpPr>
          <p:cNvPr id="1580" name="Google Shape;1580;p44"/>
          <p:cNvSpPr/>
          <p:nvPr/>
        </p:nvSpPr>
        <p:spPr>
          <a:xfrm>
            <a:off x="537352" y="9478829"/>
            <a:ext cx="4434475" cy="1057413"/>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400">
                <a:solidFill>
                  <a:schemeClr val="dk1"/>
                </a:solidFill>
                <a:latin typeface="Roboto Light"/>
                <a:ea typeface="Roboto Light"/>
                <a:cs typeface="Roboto Light"/>
                <a:sym typeface="Roboto Light"/>
              </a:rPr>
              <a:t>People who work in marketing try to get the</a:t>
            </a:r>
            <a:endParaRPr sz="2400">
              <a:solidFill>
                <a:schemeClr val="dk1"/>
              </a:solidFill>
              <a:latin typeface="Roboto"/>
              <a:ea typeface="Roboto"/>
              <a:cs typeface="Roboto"/>
              <a:sym typeface="Roboto"/>
            </a:endParaRPr>
          </a:p>
        </p:txBody>
      </p:sp>
      <p:sp>
        <p:nvSpPr>
          <p:cNvPr id="1581" name="Google Shape;1581;p44"/>
          <p:cNvSpPr/>
          <p:nvPr/>
        </p:nvSpPr>
        <p:spPr>
          <a:xfrm>
            <a:off x="2812342" y="8951499"/>
            <a:ext cx="2154131" cy="719821"/>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3200">
                <a:solidFill>
                  <a:schemeClr val="dk1"/>
                </a:solidFill>
                <a:latin typeface="Roboto"/>
                <a:ea typeface="Roboto"/>
                <a:cs typeface="Roboto"/>
                <a:sym typeface="Roboto"/>
              </a:rPr>
              <a:t>Marketing</a:t>
            </a:r>
            <a:endParaRPr/>
          </a:p>
        </p:txBody>
      </p:sp>
      <p:sp>
        <p:nvSpPr>
          <p:cNvPr id="1582" name="Google Shape;1582;p44"/>
          <p:cNvSpPr/>
          <p:nvPr/>
        </p:nvSpPr>
        <p:spPr>
          <a:xfrm>
            <a:off x="560427" y="5267556"/>
            <a:ext cx="4434475" cy="1057413"/>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400">
                <a:solidFill>
                  <a:schemeClr val="dk1"/>
                </a:solidFill>
                <a:latin typeface="Roboto Light"/>
                <a:ea typeface="Roboto Light"/>
                <a:cs typeface="Roboto Light"/>
                <a:sym typeface="Roboto Light"/>
              </a:rPr>
              <a:t>People who work in marketing try to get the</a:t>
            </a:r>
            <a:endParaRPr sz="2400">
              <a:solidFill>
                <a:schemeClr val="dk1"/>
              </a:solidFill>
              <a:latin typeface="Roboto"/>
              <a:ea typeface="Roboto"/>
              <a:cs typeface="Roboto"/>
              <a:sym typeface="Roboto"/>
            </a:endParaRPr>
          </a:p>
        </p:txBody>
      </p:sp>
      <p:sp>
        <p:nvSpPr>
          <p:cNvPr id="1583" name="Google Shape;1583;p44"/>
          <p:cNvSpPr/>
          <p:nvPr/>
        </p:nvSpPr>
        <p:spPr>
          <a:xfrm>
            <a:off x="2835418" y="4740224"/>
            <a:ext cx="2154131" cy="719821"/>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3200">
                <a:solidFill>
                  <a:schemeClr val="dk1"/>
                </a:solidFill>
                <a:latin typeface="Roboto"/>
                <a:ea typeface="Roboto"/>
                <a:cs typeface="Roboto"/>
                <a:sym typeface="Roboto"/>
              </a:rPr>
              <a:t>Marketing</a:t>
            </a:r>
            <a:endParaRPr/>
          </a:p>
        </p:txBody>
      </p:sp>
      <p:sp>
        <p:nvSpPr>
          <p:cNvPr id="1584" name="Google Shape;1584;p44"/>
          <p:cNvSpPr/>
          <p:nvPr/>
        </p:nvSpPr>
        <p:spPr>
          <a:xfrm>
            <a:off x="7181159" y="11358530"/>
            <a:ext cx="4434475" cy="1054656"/>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0">
                <a:solidFill>
                  <a:schemeClr val="dk1"/>
                </a:solidFill>
                <a:latin typeface="Roboto Light"/>
                <a:ea typeface="Roboto Light"/>
                <a:cs typeface="Roboto Light"/>
                <a:sym typeface="Roboto Light"/>
              </a:rPr>
              <a:t>People who work in marketing try to get</a:t>
            </a:r>
            <a:endParaRPr sz="2400">
              <a:solidFill>
                <a:schemeClr val="dk1"/>
              </a:solidFill>
              <a:latin typeface="Roboto"/>
              <a:ea typeface="Roboto"/>
              <a:cs typeface="Roboto"/>
              <a:sym typeface="Roboto"/>
            </a:endParaRPr>
          </a:p>
        </p:txBody>
      </p:sp>
      <p:sp>
        <p:nvSpPr>
          <p:cNvPr id="1585" name="Google Shape;1585;p44"/>
          <p:cNvSpPr/>
          <p:nvPr/>
        </p:nvSpPr>
        <p:spPr>
          <a:xfrm>
            <a:off x="8376289" y="10831199"/>
            <a:ext cx="1998640" cy="719821"/>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3200">
                <a:solidFill>
                  <a:schemeClr val="dk1"/>
                </a:solidFill>
                <a:latin typeface="Roboto"/>
                <a:ea typeface="Roboto"/>
                <a:cs typeface="Roboto"/>
                <a:sym typeface="Roboto"/>
              </a:rPr>
              <a:t>Meetings</a:t>
            </a:r>
            <a:endParaRPr/>
          </a:p>
        </p:txBody>
      </p:sp>
      <p:sp>
        <p:nvSpPr>
          <p:cNvPr id="1586" name="Google Shape;1586;p44"/>
          <p:cNvSpPr/>
          <p:nvPr/>
        </p:nvSpPr>
        <p:spPr>
          <a:xfrm>
            <a:off x="5132615" y="1863674"/>
            <a:ext cx="8024633"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AWESOME INFOGRAPHIC</a:t>
            </a:r>
            <a:endParaRPr sz="8000">
              <a:solidFill>
                <a:schemeClr val="dk2"/>
              </a:solidFill>
              <a:latin typeface="Arial"/>
              <a:ea typeface="Arial"/>
              <a:cs typeface="Arial"/>
              <a:sym typeface="Arial"/>
            </a:endParaRPr>
          </a:p>
        </p:txBody>
      </p:sp>
      <p:sp>
        <p:nvSpPr>
          <p:cNvPr id="1587" name="Google Shape;1587;p44"/>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45"/>
          <p:cNvSpPr/>
          <p:nvPr/>
        </p:nvSpPr>
        <p:spPr>
          <a:xfrm>
            <a:off x="1583161" y="3718379"/>
            <a:ext cx="15121679" cy="1296482"/>
          </a:xfrm>
          <a:prstGeom prst="rightArrow">
            <a:avLst>
              <a:gd name="adj1" fmla="val 50000"/>
              <a:gd name="adj2" fmla="val 50000"/>
            </a:avLst>
          </a:prstGeom>
          <a:solidFill>
            <a:schemeClr val="accent1"/>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endParaRPr sz="2701">
              <a:solidFill>
                <a:srgbClr val="FFFFFF"/>
              </a:solidFill>
              <a:latin typeface="Roboto Light"/>
              <a:ea typeface="Roboto Light"/>
              <a:cs typeface="Roboto Light"/>
              <a:sym typeface="Roboto Light"/>
            </a:endParaRPr>
          </a:p>
        </p:txBody>
      </p:sp>
      <p:sp>
        <p:nvSpPr>
          <p:cNvPr id="1593" name="Google Shape;1593;p45"/>
          <p:cNvSpPr/>
          <p:nvPr/>
        </p:nvSpPr>
        <p:spPr>
          <a:xfrm>
            <a:off x="5237568" y="5027080"/>
            <a:ext cx="11467273" cy="1296482"/>
          </a:xfrm>
          <a:prstGeom prst="rightArrow">
            <a:avLst>
              <a:gd name="adj1" fmla="val 50000"/>
              <a:gd name="adj2" fmla="val 50000"/>
            </a:avLst>
          </a:prstGeom>
          <a:solidFill>
            <a:schemeClr val="accent2"/>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endParaRPr sz="2701">
              <a:solidFill>
                <a:srgbClr val="FFFFFF"/>
              </a:solidFill>
              <a:latin typeface="Roboto Light"/>
              <a:ea typeface="Roboto Light"/>
              <a:cs typeface="Roboto Light"/>
              <a:sym typeface="Roboto Light"/>
            </a:endParaRPr>
          </a:p>
        </p:txBody>
      </p:sp>
      <p:sp>
        <p:nvSpPr>
          <p:cNvPr id="1594" name="Google Shape;1594;p45"/>
          <p:cNvSpPr/>
          <p:nvPr/>
        </p:nvSpPr>
        <p:spPr>
          <a:xfrm>
            <a:off x="8891974" y="6335781"/>
            <a:ext cx="7812867" cy="1296482"/>
          </a:xfrm>
          <a:prstGeom prst="rightArrow">
            <a:avLst>
              <a:gd name="adj1" fmla="val 50000"/>
              <a:gd name="adj2" fmla="val 50000"/>
            </a:avLst>
          </a:prstGeom>
          <a:solidFill>
            <a:schemeClr val="accent3"/>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endParaRPr sz="2701">
              <a:solidFill>
                <a:srgbClr val="FFFFFF"/>
              </a:solidFill>
              <a:latin typeface="Roboto Light"/>
              <a:ea typeface="Roboto Light"/>
              <a:cs typeface="Roboto Light"/>
              <a:sym typeface="Roboto Light"/>
            </a:endParaRPr>
          </a:p>
        </p:txBody>
      </p:sp>
      <p:sp>
        <p:nvSpPr>
          <p:cNvPr id="1595" name="Google Shape;1595;p45"/>
          <p:cNvSpPr/>
          <p:nvPr/>
        </p:nvSpPr>
        <p:spPr>
          <a:xfrm>
            <a:off x="12546378" y="7644483"/>
            <a:ext cx="4158462" cy="1296482"/>
          </a:xfrm>
          <a:prstGeom prst="rightArrow">
            <a:avLst>
              <a:gd name="adj1" fmla="val 50000"/>
              <a:gd name="adj2" fmla="val 50000"/>
            </a:avLst>
          </a:prstGeom>
          <a:solidFill>
            <a:schemeClr val="accent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endParaRPr sz="2701">
              <a:solidFill>
                <a:srgbClr val="FFFFFF"/>
              </a:solidFill>
              <a:latin typeface="Roboto Light"/>
              <a:ea typeface="Roboto Light"/>
              <a:cs typeface="Roboto Light"/>
              <a:sym typeface="Roboto Light"/>
            </a:endParaRPr>
          </a:p>
        </p:txBody>
      </p:sp>
      <p:sp>
        <p:nvSpPr>
          <p:cNvPr id="1596" name="Google Shape;1596;p45"/>
          <p:cNvSpPr/>
          <p:nvPr/>
        </p:nvSpPr>
        <p:spPr>
          <a:xfrm>
            <a:off x="5374913" y="5450794"/>
            <a:ext cx="451567" cy="466023"/>
          </a:xfrm>
          <a:custGeom>
            <a:avLst/>
            <a:gdLst/>
            <a:ahLst/>
            <a:cxnLst/>
            <a:rect l="l" t="t" r="r" b="b"/>
            <a:pathLst>
              <a:path w="120000" h="120000" extrusionOk="0">
                <a:moveTo>
                  <a:pt x="67027" y="87532"/>
                </a:moveTo>
                <a:lnTo>
                  <a:pt x="67027" y="87532"/>
                </a:lnTo>
                <a:cubicBezTo>
                  <a:pt x="67027" y="78441"/>
                  <a:pt x="74324" y="73506"/>
                  <a:pt x="86486" y="66753"/>
                </a:cubicBezTo>
                <a:cubicBezTo>
                  <a:pt x="100810" y="57402"/>
                  <a:pt x="119729" y="45974"/>
                  <a:pt x="119729" y="18441"/>
                </a:cubicBezTo>
                <a:cubicBezTo>
                  <a:pt x="119729" y="16103"/>
                  <a:pt x="117297" y="13766"/>
                  <a:pt x="115135" y="13766"/>
                </a:cubicBezTo>
                <a:cubicBezTo>
                  <a:pt x="93513" y="13766"/>
                  <a:pt x="93513" y="13766"/>
                  <a:pt x="93513" y="13766"/>
                </a:cubicBezTo>
                <a:cubicBezTo>
                  <a:pt x="88648" y="7012"/>
                  <a:pt x="79189" y="0"/>
                  <a:pt x="60000" y="0"/>
                </a:cubicBezTo>
                <a:cubicBezTo>
                  <a:pt x="40810" y="0"/>
                  <a:pt x="31351" y="7012"/>
                  <a:pt x="26486" y="13766"/>
                </a:cubicBezTo>
                <a:cubicBezTo>
                  <a:pt x="4864" y="13766"/>
                  <a:pt x="4864" y="13766"/>
                  <a:pt x="4864" y="13766"/>
                </a:cubicBezTo>
                <a:cubicBezTo>
                  <a:pt x="2432" y="13766"/>
                  <a:pt x="0" y="16103"/>
                  <a:pt x="0" y="18441"/>
                </a:cubicBezTo>
                <a:cubicBezTo>
                  <a:pt x="0" y="45974"/>
                  <a:pt x="16756" y="57402"/>
                  <a:pt x="33513" y="66753"/>
                </a:cubicBezTo>
                <a:cubicBezTo>
                  <a:pt x="45675" y="73506"/>
                  <a:pt x="52702" y="78441"/>
                  <a:pt x="52702" y="87532"/>
                </a:cubicBezTo>
                <a:cubicBezTo>
                  <a:pt x="52702" y="96623"/>
                  <a:pt x="52702" y="96623"/>
                  <a:pt x="52702" y="96623"/>
                </a:cubicBezTo>
                <a:cubicBezTo>
                  <a:pt x="38378" y="98961"/>
                  <a:pt x="28918" y="103636"/>
                  <a:pt x="28918" y="108051"/>
                </a:cubicBezTo>
                <a:cubicBezTo>
                  <a:pt x="28918" y="115064"/>
                  <a:pt x="43243" y="119740"/>
                  <a:pt x="60000" y="119740"/>
                </a:cubicBezTo>
                <a:cubicBezTo>
                  <a:pt x="76486" y="119740"/>
                  <a:pt x="88648" y="115064"/>
                  <a:pt x="88648" y="108051"/>
                </a:cubicBezTo>
                <a:cubicBezTo>
                  <a:pt x="88648" y="103636"/>
                  <a:pt x="81621" y="98961"/>
                  <a:pt x="67027" y="96623"/>
                </a:cubicBezTo>
                <a:lnTo>
                  <a:pt x="67027" y="87532"/>
                </a:lnTo>
                <a:close/>
                <a:moveTo>
                  <a:pt x="86486" y="55064"/>
                </a:moveTo>
                <a:lnTo>
                  <a:pt x="86486" y="55064"/>
                </a:lnTo>
                <a:cubicBezTo>
                  <a:pt x="91081" y="48311"/>
                  <a:pt x="93513" y="36883"/>
                  <a:pt x="93513" y="23116"/>
                </a:cubicBezTo>
                <a:cubicBezTo>
                  <a:pt x="110270" y="23116"/>
                  <a:pt x="110270" y="23116"/>
                  <a:pt x="110270" y="23116"/>
                </a:cubicBezTo>
                <a:cubicBezTo>
                  <a:pt x="107837" y="39220"/>
                  <a:pt x="98378" y="48311"/>
                  <a:pt x="86486" y="55064"/>
                </a:cubicBezTo>
                <a:close/>
                <a:moveTo>
                  <a:pt x="60000" y="9350"/>
                </a:moveTo>
                <a:lnTo>
                  <a:pt x="60000" y="9350"/>
                </a:lnTo>
                <a:cubicBezTo>
                  <a:pt x="79189" y="9350"/>
                  <a:pt x="86486" y="16103"/>
                  <a:pt x="86486" y="18441"/>
                </a:cubicBezTo>
                <a:cubicBezTo>
                  <a:pt x="86486" y="20779"/>
                  <a:pt x="79189" y="27532"/>
                  <a:pt x="60000" y="29870"/>
                </a:cubicBezTo>
                <a:cubicBezTo>
                  <a:pt x="40810" y="27532"/>
                  <a:pt x="33513" y="20779"/>
                  <a:pt x="33513" y="18441"/>
                </a:cubicBezTo>
                <a:cubicBezTo>
                  <a:pt x="33513" y="16103"/>
                  <a:pt x="40810" y="9350"/>
                  <a:pt x="60000" y="9350"/>
                </a:cubicBezTo>
                <a:close/>
                <a:moveTo>
                  <a:pt x="9729" y="23116"/>
                </a:moveTo>
                <a:lnTo>
                  <a:pt x="9729" y="23116"/>
                </a:lnTo>
                <a:cubicBezTo>
                  <a:pt x="26486" y="23116"/>
                  <a:pt x="26486" y="23116"/>
                  <a:pt x="26486" y="23116"/>
                </a:cubicBezTo>
                <a:cubicBezTo>
                  <a:pt x="26486" y="36883"/>
                  <a:pt x="28918" y="48311"/>
                  <a:pt x="33513" y="55064"/>
                </a:cubicBezTo>
                <a:cubicBezTo>
                  <a:pt x="21621" y="48311"/>
                  <a:pt x="9729" y="39220"/>
                  <a:pt x="9729" y="231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597" name="Google Shape;1597;p45"/>
          <p:cNvSpPr/>
          <p:nvPr/>
        </p:nvSpPr>
        <p:spPr>
          <a:xfrm>
            <a:off x="9029226" y="6759349"/>
            <a:ext cx="501741" cy="440930"/>
          </a:xfrm>
          <a:custGeom>
            <a:avLst/>
            <a:gdLst/>
            <a:ahLst/>
            <a:cxnLst/>
            <a:rect l="l" t="t" r="r" b="b"/>
            <a:pathLst>
              <a:path w="120000" h="120000" extrusionOk="0">
                <a:moveTo>
                  <a:pt x="119759" y="119724"/>
                </a:moveTo>
                <a:lnTo>
                  <a:pt x="119759" y="119724"/>
                </a:lnTo>
                <a:cubicBezTo>
                  <a:pt x="119759" y="119724"/>
                  <a:pt x="119759" y="92965"/>
                  <a:pt x="117349" y="90482"/>
                </a:cubicBezTo>
                <a:cubicBezTo>
                  <a:pt x="115421" y="88000"/>
                  <a:pt x="111325" y="83310"/>
                  <a:pt x="102409" y="80827"/>
                </a:cubicBezTo>
                <a:cubicBezTo>
                  <a:pt x="93975" y="75862"/>
                  <a:pt x="89638" y="70896"/>
                  <a:pt x="89638" y="63724"/>
                </a:cubicBezTo>
                <a:cubicBezTo>
                  <a:pt x="89638" y="58758"/>
                  <a:pt x="93975" y="61241"/>
                  <a:pt x="93975" y="54068"/>
                </a:cubicBezTo>
                <a:cubicBezTo>
                  <a:pt x="93975" y="49103"/>
                  <a:pt x="98313" y="54068"/>
                  <a:pt x="98313" y="43862"/>
                </a:cubicBezTo>
                <a:cubicBezTo>
                  <a:pt x="98313" y="41655"/>
                  <a:pt x="96144" y="41655"/>
                  <a:pt x="96144" y="41655"/>
                </a:cubicBezTo>
                <a:cubicBezTo>
                  <a:pt x="96144" y="41655"/>
                  <a:pt x="98313" y="36689"/>
                  <a:pt x="98313" y="31724"/>
                </a:cubicBezTo>
                <a:cubicBezTo>
                  <a:pt x="98313" y="27034"/>
                  <a:pt x="96144" y="17103"/>
                  <a:pt x="83373" y="17103"/>
                </a:cubicBezTo>
                <a:cubicBezTo>
                  <a:pt x="70602" y="17103"/>
                  <a:pt x="68433" y="27034"/>
                  <a:pt x="68433" y="31724"/>
                </a:cubicBezTo>
                <a:cubicBezTo>
                  <a:pt x="68433" y="36689"/>
                  <a:pt x="70602" y="41655"/>
                  <a:pt x="70602" y="41655"/>
                </a:cubicBezTo>
                <a:cubicBezTo>
                  <a:pt x="70602" y="41655"/>
                  <a:pt x="68433" y="41655"/>
                  <a:pt x="68433" y="43862"/>
                </a:cubicBezTo>
                <a:cubicBezTo>
                  <a:pt x="68433" y="54068"/>
                  <a:pt x="70602" y="49103"/>
                  <a:pt x="72771" y="54068"/>
                </a:cubicBezTo>
                <a:cubicBezTo>
                  <a:pt x="72771" y="61241"/>
                  <a:pt x="74939" y="58758"/>
                  <a:pt x="74939" y="63724"/>
                </a:cubicBezTo>
                <a:cubicBezTo>
                  <a:pt x="74939" y="68689"/>
                  <a:pt x="74939" y="73379"/>
                  <a:pt x="70602" y="75862"/>
                </a:cubicBezTo>
                <a:cubicBezTo>
                  <a:pt x="89638" y="88000"/>
                  <a:pt x="91807" y="88000"/>
                  <a:pt x="91807" y="100413"/>
                </a:cubicBezTo>
                <a:cubicBezTo>
                  <a:pt x="91807" y="119724"/>
                  <a:pt x="91807" y="119724"/>
                  <a:pt x="91807" y="119724"/>
                </a:cubicBezTo>
                <a:lnTo>
                  <a:pt x="119759" y="119724"/>
                </a:lnTo>
                <a:close/>
                <a:moveTo>
                  <a:pt x="62168" y="83310"/>
                </a:moveTo>
                <a:lnTo>
                  <a:pt x="62168" y="83310"/>
                </a:lnTo>
                <a:cubicBezTo>
                  <a:pt x="49156" y="78344"/>
                  <a:pt x="45060" y="73379"/>
                  <a:pt x="45060" y="63724"/>
                </a:cubicBezTo>
                <a:cubicBezTo>
                  <a:pt x="45060" y="56275"/>
                  <a:pt x="49156" y="58758"/>
                  <a:pt x="51325" y="46344"/>
                </a:cubicBezTo>
                <a:cubicBezTo>
                  <a:pt x="51325" y="43862"/>
                  <a:pt x="55662" y="46344"/>
                  <a:pt x="55662" y="36689"/>
                </a:cubicBezTo>
                <a:cubicBezTo>
                  <a:pt x="55662" y="31724"/>
                  <a:pt x="53493" y="31724"/>
                  <a:pt x="53493" y="31724"/>
                </a:cubicBezTo>
                <a:cubicBezTo>
                  <a:pt x="53493" y="31724"/>
                  <a:pt x="53493" y="24551"/>
                  <a:pt x="55662" y="19586"/>
                </a:cubicBezTo>
                <a:cubicBezTo>
                  <a:pt x="55662" y="14620"/>
                  <a:pt x="51325" y="0"/>
                  <a:pt x="36385" y="0"/>
                </a:cubicBezTo>
                <a:cubicBezTo>
                  <a:pt x="19277" y="0"/>
                  <a:pt x="17108" y="14620"/>
                  <a:pt x="17108" y="19586"/>
                </a:cubicBezTo>
                <a:cubicBezTo>
                  <a:pt x="17108" y="24551"/>
                  <a:pt x="17108" y="31724"/>
                  <a:pt x="17108" y="31724"/>
                </a:cubicBezTo>
                <a:cubicBezTo>
                  <a:pt x="17108" y="31724"/>
                  <a:pt x="17108" y="31724"/>
                  <a:pt x="17108" y="36689"/>
                </a:cubicBezTo>
                <a:cubicBezTo>
                  <a:pt x="17108" y="46344"/>
                  <a:pt x="19277" y="43862"/>
                  <a:pt x="21445" y="46344"/>
                </a:cubicBezTo>
                <a:cubicBezTo>
                  <a:pt x="21445" y="58758"/>
                  <a:pt x="25783" y="56275"/>
                  <a:pt x="25783" y="63724"/>
                </a:cubicBezTo>
                <a:cubicBezTo>
                  <a:pt x="25783" y="73379"/>
                  <a:pt x="21445" y="78344"/>
                  <a:pt x="10843" y="83310"/>
                </a:cubicBezTo>
                <a:cubicBezTo>
                  <a:pt x="6506" y="85517"/>
                  <a:pt x="0" y="88000"/>
                  <a:pt x="0" y="95448"/>
                </a:cubicBezTo>
                <a:cubicBezTo>
                  <a:pt x="0" y="119724"/>
                  <a:pt x="0" y="119724"/>
                  <a:pt x="0" y="119724"/>
                </a:cubicBezTo>
                <a:cubicBezTo>
                  <a:pt x="83373" y="119724"/>
                  <a:pt x="83373" y="119724"/>
                  <a:pt x="83373" y="119724"/>
                </a:cubicBezTo>
                <a:cubicBezTo>
                  <a:pt x="83373" y="119724"/>
                  <a:pt x="83373" y="105103"/>
                  <a:pt x="83373" y="100413"/>
                </a:cubicBezTo>
                <a:cubicBezTo>
                  <a:pt x="83373" y="95448"/>
                  <a:pt x="72771" y="90482"/>
                  <a:pt x="62168" y="8331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598" name="Google Shape;1598;p45"/>
          <p:cNvSpPr/>
          <p:nvPr/>
        </p:nvSpPr>
        <p:spPr>
          <a:xfrm>
            <a:off x="1731961" y="4112227"/>
            <a:ext cx="361968" cy="491115"/>
          </a:xfrm>
          <a:custGeom>
            <a:avLst/>
            <a:gdLst/>
            <a:ahLst/>
            <a:cxnLst/>
            <a:rect l="l" t="t" r="r" b="b"/>
            <a:pathLst>
              <a:path w="120000" h="120000" extrusionOk="0">
                <a:moveTo>
                  <a:pt x="116957" y="32525"/>
                </a:moveTo>
                <a:lnTo>
                  <a:pt x="116957" y="32525"/>
                </a:lnTo>
                <a:cubicBezTo>
                  <a:pt x="39211" y="4188"/>
                  <a:pt x="39211" y="4188"/>
                  <a:pt x="39211" y="4188"/>
                </a:cubicBezTo>
                <a:cubicBezTo>
                  <a:pt x="30084" y="0"/>
                  <a:pt x="9126" y="6160"/>
                  <a:pt x="3042" y="13059"/>
                </a:cubicBezTo>
                <a:cubicBezTo>
                  <a:pt x="0" y="17248"/>
                  <a:pt x="0" y="19466"/>
                  <a:pt x="0" y="19466"/>
                </a:cubicBezTo>
                <a:cubicBezTo>
                  <a:pt x="3042" y="85010"/>
                  <a:pt x="3042" y="85010"/>
                  <a:pt x="3042" y="85010"/>
                </a:cubicBezTo>
                <a:cubicBezTo>
                  <a:pt x="3042" y="85010"/>
                  <a:pt x="6084" y="87227"/>
                  <a:pt x="6084" y="89445"/>
                </a:cubicBezTo>
                <a:cubicBezTo>
                  <a:pt x="12169" y="89445"/>
                  <a:pt x="75042" y="119753"/>
                  <a:pt x="75042" y="119753"/>
                </a:cubicBezTo>
                <a:cubicBezTo>
                  <a:pt x="78084" y="119753"/>
                  <a:pt x="78084" y="119753"/>
                  <a:pt x="78084" y="119753"/>
                </a:cubicBezTo>
                <a:cubicBezTo>
                  <a:pt x="81126" y="119753"/>
                  <a:pt x="81126" y="119753"/>
                  <a:pt x="81126" y="119753"/>
                </a:cubicBezTo>
                <a:cubicBezTo>
                  <a:pt x="83830" y="119753"/>
                  <a:pt x="83830" y="117782"/>
                  <a:pt x="83830" y="117782"/>
                </a:cubicBezTo>
                <a:cubicBezTo>
                  <a:pt x="83830" y="50020"/>
                  <a:pt x="83830" y="50020"/>
                  <a:pt x="83830" y="50020"/>
                </a:cubicBezTo>
                <a:cubicBezTo>
                  <a:pt x="83830" y="47802"/>
                  <a:pt x="83830" y="47802"/>
                  <a:pt x="81126" y="45585"/>
                </a:cubicBezTo>
                <a:cubicBezTo>
                  <a:pt x="14873" y="17248"/>
                  <a:pt x="14873" y="17248"/>
                  <a:pt x="14873" y="17248"/>
                </a:cubicBezTo>
                <a:cubicBezTo>
                  <a:pt x="14873" y="17248"/>
                  <a:pt x="17915" y="15030"/>
                  <a:pt x="24000" y="13059"/>
                </a:cubicBezTo>
                <a:cubicBezTo>
                  <a:pt x="30084" y="10841"/>
                  <a:pt x="32788" y="10841"/>
                  <a:pt x="36169" y="10841"/>
                </a:cubicBezTo>
                <a:cubicBezTo>
                  <a:pt x="36169" y="10841"/>
                  <a:pt x="99042" y="36960"/>
                  <a:pt x="101746" y="36960"/>
                </a:cubicBezTo>
                <a:cubicBezTo>
                  <a:pt x="104788" y="39178"/>
                  <a:pt x="104788" y="39178"/>
                  <a:pt x="104788" y="39178"/>
                </a:cubicBezTo>
                <a:cubicBezTo>
                  <a:pt x="104788" y="41396"/>
                  <a:pt x="104788" y="104722"/>
                  <a:pt x="104788" y="104722"/>
                </a:cubicBezTo>
                <a:cubicBezTo>
                  <a:pt x="104788" y="106694"/>
                  <a:pt x="107830" y="108911"/>
                  <a:pt x="110873" y="108911"/>
                </a:cubicBezTo>
                <a:cubicBezTo>
                  <a:pt x="113915" y="108911"/>
                  <a:pt x="119661" y="106694"/>
                  <a:pt x="119661" y="104722"/>
                </a:cubicBezTo>
                <a:cubicBezTo>
                  <a:pt x="119661" y="34743"/>
                  <a:pt x="119661" y="34743"/>
                  <a:pt x="119661" y="34743"/>
                </a:cubicBezTo>
                <a:lnTo>
                  <a:pt x="116957" y="32525"/>
                </a:ln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599" name="Google Shape;1599;p45"/>
          <p:cNvSpPr/>
          <p:nvPr/>
        </p:nvSpPr>
        <p:spPr>
          <a:xfrm>
            <a:off x="12693399" y="8047188"/>
            <a:ext cx="505323" cy="483950"/>
          </a:xfrm>
          <a:custGeom>
            <a:avLst/>
            <a:gdLst/>
            <a:ahLst/>
            <a:cxnLst/>
            <a:rect l="l" t="t" r="r" b="b"/>
            <a:pathLst>
              <a:path w="120000" h="120000" extrusionOk="0">
                <a:moveTo>
                  <a:pt x="102615" y="40000"/>
                </a:moveTo>
                <a:lnTo>
                  <a:pt x="102615" y="40000"/>
                </a:lnTo>
                <a:cubicBezTo>
                  <a:pt x="89818" y="4500"/>
                  <a:pt x="89818" y="4500"/>
                  <a:pt x="89818" y="4500"/>
                </a:cubicBezTo>
                <a:cubicBezTo>
                  <a:pt x="89818" y="2250"/>
                  <a:pt x="85472" y="0"/>
                  <a:pt x="83541" y="2250"/>
                </a:cubicBezTo>
                <a:cubicBezTo>
                  <a:pt x="2173" y="33500"/>
                  <a:pt x="2173" y="33500"/>
                  <a:pt x="2173" y="33500"/>
                </a:cubicBezTo>
                <a:cubicBezTo>
                  <a:pt x="0" y="33500"/>
                  <a:pt x="0" y="35750"/>
                  <a:pt x="0" y="40000"/>
                </a:cubicBezTo>
                <a:cubicBezTo>
                  <a:pt x="12796" y="75500"/>
                  <a:pt x="12796" y="75500"/>
                  <a:pt x="12796" y="75500"/>
                </a:cubicBezTo>
                <a:cubicBezTo>
                  <a:pt x="12796" y="55500"/>
                  <a:pt x="12796" y="55500"/>
                  <a:pt x="12796" y="55500"/>
                </a:cubicBezTo>
                <a:cubicBezTo>
                  <a:pt x="12796" y="46750"/>
                  <a:pt x="19315" y="40000"/>
                  <a:pt x="27766" y="40000"/>
                </a:cubicBezTo>
                <a:cubicBezTo>
                  <a:pt x="49014" y="40000"/>
                  <a:pt x="49014" y="40000"/>
                  <a:pt x="49014" y="40000"/>
                </a:cubicBezTo>
                <a:cubicBezTo>
                  <a:pt x="74607" y="22250"/>
                  <a:pt x="74607" y="22250"/>
                  <a:pt x="74607" y="22250"/>
                </a:cubicBezTo>
                <a:cubicBezTo>
                  <a:pt x="89818" y="40000"/>
                  <a:pt x="89818" y="40000"/>
                  <a:pt x="89818" y="40000"/>
                </a:cubicBezTo>
                <a:lnTo>
                  <a:pt x="102615" y="40000"/>
                </a:lnTo>
                <a:close/>
                <a:moveTo>
                  <a:pt x="115412" y="51000"/>
                </a:moveTo>
                <a:lnTo>
                  <a:pt x="115412" y="51000"/>
                </a:lnTo>
                <a:cubicBezTo>
                  <a:pt x="27766" y="51000"/>
                  <a:pt x="27766" y="51000"/>
                  <a:pt x="27766" y="51000"/>
                </a:cubicBezTo>
                <a:cubicBezTo>
                  <a:pt x="25593" y="51000"/>
                  <a:pt x="23420" y="53250"/>
                  <a:pt x="23420" y="55500"/>
                </a:cubicBezTo>
                <a:cubicBezTo>
                  <a:pt x="23420" y="115500"/>
                  <a:pt x="23420" y="115500"/>
                  <a:pt x="23420" y="115500"/>
                </a:cubicBezTo>
                <a:cubicBezTo>
                  <a:pt x="23420" y="117500"/>
                  <a:pt x="25593" y="119750"/>
                  <a:pt x="27766" y="119750"/>
                </a:cubicBezTo>
                <a:cubicBezTo>
                  <a:pt x="115412" y="119750"/>
                  <a:pt x="115412" y="119750"/>
                  <a:pt x="115412" y="119750"/>
                </a:cubicBezTo>
                <a:cubicBezTo>
                  <a:pt x="117585" y="119750"/>
                  <a:pt x="119758" y="117500"/>
                  <a:pt x="119758" y="115500"/>
                </a:cubicBezTo>
                <a:cubicBezTo>
                  <a:pt x="119758" y="55500"/>
                  <a:pt x="119758" y="55500"/>
                  <a:pt x="119758" y="55500"/>
                </a:cubicBezTo>
                <a:cubicBezTo>
                  <a:pt x="119758" y="53250"/>
                  <a:pt x="117585" y="51000"/>
                  <a:pt x="115412" y="51000"/>
                </a:cubicBezTo>
                <a:close/>
                <a:moveTo>
                  <a:pt x="109134" y="106500"/>
                </a:moveTo>
                <a:lnTo>
                  <a:pt x="109134" y="106500"/>
                </a:lnTo>
                <a:cubicBezTo>
                  <a:pt x="36217" y="106500"/>
                  <a:pt x="36217" y="106500"/>
                  <a:pt x="36217" y="106500"/>
                </a:cubicBezTo>
                <a:cubicBezTo>
                  <a:pt x="36217" y="97750"/>
                  <a:pt x="36217" y="97750"/>
                  <a:pt x="36217" y="97750"/>
                </a:cubicBezTo>
                <a:cubicBezTo>
                  <a:pt x="47082" y="68750"/>
                  <a:pt x="47082" y="68750"/>
                  <a:pt x="47082" y="68750"/>
                </a:cubicBezTo>
                <a:cubicBezTo>
                  <a:pt x="63983" y="91000"/>
                  <a:pt x="63983" y="91000"/>
                  <a:pt x="63983" y="91000"/>
                </a:cubicBezTo>
                <a:cubicBezTo>
                  <a:pt x="79195" y="75500"/>
                  <a:pt x="79195" y="75500"/>
                  <a:pt x="79195" y="75500"/>
                </a:cubicBezTo>
                <a:cubicBezTo>
                  <a:pt x="100442" y="66500"/>
                  <a:pt x="100442" y="66500"/>
                  <a:pt x="100442" y="66500"/>
                </a:cubicBezTo>
                <a:cubicBezTo>
                  <a:pt x="109134" y="86750"/>
                  <a:pt x="109134" y="86750"/>
                  <a:pt x="109134" y="86750"/>
                </a:cubicBezTo>
                <a:lnTo>
                  <a:pt x="109134" y="10650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00" name="Google Shape;1600;p45"/>
          <p:cNvSpPr txBox="1"/>
          <p:nvPr/>
        </p:nvSpPr>
        <p:spPr>
          <a:xfrm>
            <a:off x="1648389" y="5308102"/>
            <a:ext cx="2847874" cy="2333972"/>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 selling items and delivering products to people who work on social media</a:t>
            </a:r>
            <a:endParaRPr/>
          </a:p>
        </p:txBody>
      </p:sp>
      <p:sp>
        <p:nvSpPr>
          <p:cNvPr id="1601" name="Google Shape;1601;p45"/>
          <p:cNvSpPr txBox="1"/>
          <p:nvPr/>
        </p:nvSpPr>
        <p:spPr>
          <a:xfrm>
            <a:off x="2500284" y="4846344"/>
            <a:ext cx="1158667"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a:solidFill>
                  <a:schemeClr val="dk1"/>
                </a:solidFill>
                <a:latin typeface="Roboto"/>
                <a:ea typeface="Roboto"/>
                <a:cs typeface="Roboto"/>
                <a:sym typeface="Roboto"/>
              </a:rPr>
              <a:t>BOOKS</a:t>
            </a:r>
            <a:endParaRPr/>
          </a:p>
        </p:txBody>
      </p:sp>
      <p:sp>
        <p:nvSpPr>
          <p:cNvPr id="1602" name="Google Shape;1602;p45"/>
          <p:cNvSpPr txBox="1"/>
          <p:nvPr/>
        </p:nvSpPr>
        <p:spPr>
          <a:xfrm>
            <a:off x="5577123" y="6639504"/>
            <a:ext cx="2847874" cy="2333972"/>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 selling items and delivering products to people who work on social media</a:t>
            </a:r>
            <a:endParaRPr/>
          </a:p>
        </p:txBody>
      </p:sp>
      <p:sp>
        <p:nvSpPr>
          <p:cNvPr id="1603" name="Google Shape;1603;p45"/>
          <p:cNvSpPr txBox="1"/>
          <p:nvPr/>
        </p:nvSpPr>
        <p:spPr>
          <a:xfrm>
            <a:off x="6429018" y="6177747"/>
            <a:ext cx="1158667"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a:solidFill>
                  <a:schemeClr val="dk1"/>
                </a:solidFill>
                <a:latin typeface="Roboto"/>
                <a:ea typeface="Roboto"/>
                <a:cs typeface="Roboto"/>
                <a:sym typeface="Roboto"/>
              </a:rPr>
              <a:t>BOOKS</a:t>
            </a:r>
            <a:endParaRPr/>
          </a:p>
        </p:txBody>
      </p:sp>
      <p:sp>
        <p:nvSpPr>
          <p:cNvPr id="1604" name="Google Shape;1604;p45"/>
          <p:cNvSpPr txBox="1"/>
          <p:nvPr/>
        </p:nvSpPr>
        <p:spPr>
          <a:xfrm>
            <a:off x="9368826" y="7914778"/>
            <a:ext cx="2847874" cy="2333972"/>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 selling items and delivering products to people who work on social media</a:t>
            </a:r>
            <a:endParaRPr/>
          </a:p>
        </p:txBody>
      </p:sp>
      <p:sp>
        <p:nvSpPr>
          <p:cNvPr id="1605" name="Google Shape;1605;p45"/>
          <p:cNvSpPr txBox="1"/>
          <p:nvPr/>
        </p:nvSpPr>
        <p:spPr>
          <a:xfrm>
            <a:off x="10220721" y="7453020"/>
            <a:ext cx="1158667"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a:solidFill>
                  <a:schemeClr val="dk1"/>
                </a:solidFill>
                <a:latin typeface="Roboto"/>
                <a:ea typeface="Roboto"/>
                <a:cs typeface="Roboto"/>
                <a:sym typeface="Roboto"/>
              </a:rPr>
              <a:t>BOOKS</a:t>
            </a:r>
            <a:endParaRPr/>
          </a:p>
        </p:txBody>
      </p:sp>
      <p:sp>
        <p:nvSpPr>
          <p:cNvPr id="1606" name="Google Shape;1606;p45"/>
          <p:cNvSpPr txBox="1"/>
          <p:nvPr/>
        </p:nvSpPr>
        <p:spPr>
          <a:xfrm>
            <a:off x="12914571" y="9219043"/>
            <a:ext cx="2847874" cy="2333972"/>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 that includes advertising, selling items and delivering products to people who work on social media</a:t>
            </a:r>
            <a:endParaRPr/>
          </a:p>
        </p:txBody>
      </p:sp>
      <p:sp>
        <p:nvSpPr>
          <p:cNvPr id="1607" name="Google Shape;1607;p45"/>
          <p:cNvSpPr txBox="1"/>
          <p:nvPr/>
        </p:nvSpPr>
        <p:spPr>
          <a:xfrm>
            <a:off x="13766466" y="8757285"/>
            <a:ext cx="1158667" cy="4618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2101">
                <a:solidFill>
                  <a:schemeClr val="dk1"/>
                </a:solidFill>
                <a:latin typeface="Roboto"/>
                <a:ea typeface="Roboto"/>
                <a:cs typeface="Roboto"/>
                <a:sym typeface="Roboto"/>
              </a:rPr>
              <a:t>BOOKS</a:t>
            </a:r>
            <a:endParaRPr/>
          </a:p>
        </p:txBody>
      </p:sp>
      <p:sp>
        <p:nvSpPr>
          <p:cNvPr id="1608" name="Google Shape;1608;p45"/>
          <p:cNvSpPr/>
          <p:nvPr/>
        </p:nvSpPr>
        <p:spPr>
          <a:xfrm>
            <a:off x="4339136" y="1863674"/>
            <a:ext cx="9611606"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ARROW INFOGRAPHIC SLIDES</a:t>
            </a:r>
            <a:endParaRPr sz="8000">
              <a:solidFill>
                <a:schemeClr val="dk2"/>
              </a:solidFill>
              <a:latin typeface="Arial"/>
              <a:ea typeface="Arial"/>
              <a:cs typeface="Arial"/>
              <a:sym typeface="Arial"/>
            </a:endParaRPr>
          </a:p>
        </p:txBody>
      </p:sp>
      <p:sp>
        <p:nvSpPr>
          <p:cNvPr id="1609" name="Google Shape;1609;p45"/>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2"/>
                                        </p:tgtEl>
                                        <p:attrNameLst>
                                          <p:attrName>style.visibility</p:attrName>
                                        </p:attrNameLst>
                                      </p:cBhvr>
                                      <p:to>
                                        <p:strVal val="visible"/>
                                      </p:to>
                                    </p:set>
                                    <p:animEffect transition="in" filter="fade">
                                      <p:cBhvr>
                                        <p:cTn id="7" dur="1000"/>
                                        <p:tgtEl>
                                          <p:spTgt spid="1592"/>
                                        </p:tgtEl>
                                      </p:cBhvr>
                                    </p:animEffect>
                                  </p:childTnLst>
                                </p:cTn>
                              </p:par>
                              <p:par>
                                <p:cTn id="8" presetID="10" presetClass="entr" presetSubtype="0" fill="hold" nodeType="withEffect">
                                  <p:stCondLst>
                                    <p:cond delay="0"/>
                                  </p:stCondLst>
                                  <p:childTnLst>
                                    <p:set>
                                      <p:cBhvr>
                                        <p:cTn id="9" dur="1" fill="hold">
                                          <p:stCondLst>
                                            <p:cond delay="0"/>
                                          </p:stCondLst>
                                        </p:cTn>
                                        <p:tgtEl>
                                          <p:spTgt spid="1593"/>
                                        </p:tgtEl>
                                        <p:attrNameLst>
                                          <p:attrName>style.visibility</p:attrName>
                                        </p:attrNameLst>
                                      </p:cBhvr>
                                      <p:to>
                                        <p:strVal val="visible"/>
                                      </p:to>
                                    </p:set>
                                    <p:animEffect transition="in" filter="fade">
                                      <p:cBhvr>
                                        <p:cTn id="10" dur="1000"/>
                                        <p:tgtEl>
                                          <p:spTgt spid="1593"/>
                                        </p:tgtEl>
                                      </p:cBhvr>
                                    </p:animEffect>
                                  </p:childTnLst>
                                </p:cTn>
                              </p:par>
                              <p:par>
                                <p:cTn id="11" presetID="10" presetClass="entr" presetSubtype="0" fill="hold" nodeType="withEffect">
                                  <p:stCondLst>
                                    <p:cond delay="0"/>
                                  </p:stCondLst>
                                  <p:childTnLst>
                                    <p:set>
                                      <p:cBhvr>
                                        <p:cTn id="12" dur="1" fill="hold">
                                          <p:stCondLst>
                                            <p:cond delay="0"/>
                                          </p:stCondLst>
                                        </p:cTn>
                                        <p:tgtEl>
                                          <p:spTgt spid="1594"/>
                                        </p:tgtEl>
                                        <p:attrNameLst>
                                          <p:attrName>style.visibility</p:attrName>
                                        </p:attrNameLst>
                                      </p:cBhvr>
                                      <p:to>
                                        <p:strVal val="visible"/>
                                      </p:to>
                                    </p:set>
                                    <p:animEffect transition="in" filter="fade">
                                      <p:cBhvr>
                                        <p:cTn id="13" dur="1000"/>
                                        <p:tgtEl>
                                          <p:spTgt spid="1594"/>
                                        </p:tgtEl>
                                      </p:cBhvr>
                                    </p:animEffect>
                                  </p:childTnLst>
                                </p:cTn>
                              </p:par>
                              <p:par>
                                <p:cTn id="14" presetID="10" presetClass="entr" presetSubtype="0" fill="hold" nodeType="withEffect">
                                  <p:stCondLst>
                                    <p:cond delay="0"/>
                                  </p:stCondLst>
                                  <p:childTnLst>
                                    <p:set>
                                      <p:cBhvr>
                                        <p:cTn id="15" dur="1" fill="hold">
                                          <p:stCondLst>
                                            <p:cond delay="0"/>
                                          </p:stCondLst>
                                        </p:cTn>
                                        <p:tgtEl>
                                          <p:spTgt spid="1595"/>
                                        </p:tgtEl>
                                        <p:attrNameLst>
                                          <p:attrName>style.visibility</p:attrName>
                                        </p:attrNameLst>
                                      </p:cBhvr>
                                      <p:to>
                                        <p:strVal val="visible"/>
                                      </p:to>
                                    </p:set>
                                    <p:animEffect transition="in" filter="fade">
                                      <p:cBhvr>
                                        <p:cTn id="16" dur="1000"/>
                                        <p:tgtEl>
                                          <p:spTgt spid="1595"/>
                                        </p:tgtEl>
                                      </p:cBhvr>
                                    </p:animEffect>
                                  </p:childTnLst>
                                </p:cTn>
                              </p:par>
                              <p:par>
                                <p:cTn id="17" presetID="10" presetClass="entr" presetSubtype="0" fill="hold" nodeType="withEffect">
                                  <p:stCondLst>
                                    <p:cond delay="0"/>
                                  </p:stCondLst>
                                  <p:childTnLst>
                                    <p:set>
                                      <p:cBhvr>
                                        <p:cTn id="18" dur="1" fill="hold">
                                          <p:stCondLst>
                                            <p:cond delay="0"/>
                                          </p:stCondLst>
                                        </p:cTn>
                                        <p:tgtEl>
                                          <p:spTgt spid="1596"/>
                                        </p:tgtEl>
                                        <p:attrNameLst>
                                          <p:attrName>style.visibility</p:attrName>
                                        </p:attrNameLst>
                                      </p:cBhvr>
                                      <p:to>
                                        <p:strVal val="visible"/>
                                      </p:to>
                                    </p:set>
                                    <p:animEffect transition="in" filter="fade">
                                      <p:cBhvr>
                                        <p:cTn id="19" dur="1000"/>
                                        <p:tgtEl>
                                          <p:spTgt spid="1596"/>
                                        </p:tgtEl>
                                      </p:cBhvr>
                                    </p:animEffect>
                                  </p:childTnLst>
                                </p:cTn>
                              </p:par>
                              <p:par>
                                <p:cTn id="20" presetID="10" presetClass="entr" presetSubtype="0" fill="hold" nodeType="withEffect">
                                  <p:stCondLst>
                                    <p:cond delay="0"/>
                                  </p:stCondLst>
                                  <p:childTnLst>
                                    <p:set>
                                      <p:cBhvr>
                                        <p:cTn id="21" dur="1" fill="hold">
                                          <p:stCondLst>
                                            <p:cond delay="0"/>
                                          </p:stCondLst>
                                        </p:cTn>
                                        <p:tgtEl>
                                          <p:spTgt spid="1597"/>
                                        </p:tgtEl>
                                        <p:attrNameLst>
                                          <p:attrName>style.visibility</p:attrName>
                                        </p:attrNameLst>
                                      </p:cBhvr>
                                      <p:to>
                                        <p:strVal val="visible"/>
                                      </p:to>
                                    </p:set>
                                    <p:animEffect transition="in" filter="fade">
                                      <p:cBhvr>
                                        <p:cTn id="22" dur="1000"/>
                                        <p:tgtEl>
                                          <p:spTgt spid="1597"/>
                                        </p:tgtEl>
                                      </p:cBhvr>
                                    </p:animEffect>
                                  </p:childTnLst>
                                </p:cTn>
                              </p:par>
                              <p:par>
                                <p:cTn id="23" presetID="10" presetClass="entr" presetSubtype="0" fill="hold" nodeType="withEffect">
                                  <p:stCondLst>
                                    <p:cond delay="0"/>
                                  </p:stCondLst>
                                  <p:childTnLst>
                                    <p:set>
                                      <p:cBhvr>
                                        <p:cTn id="24" dur="1" fill="hold">
                                          <p:stCondLst>
                                            <p:cond delay="0"/>
                                          </p:stCondLst>
                                        </p:cTn>
                                        <p:tgtEl>
                                          <p:spTgt spid="1598"/>
                                        </p:tgtEl>
                                        <p:attrNameLst>
                                          <p:attrName>style.visibility</p:attrName>
                                        </p:attrNameLst>
                                      </p:cBhvr>
                                      <p:to>
                                        <p:strVal val="visible"/>
                                      </p:to>
                                    </p:set>
                                    <p:animEffect transition="in" filter="fade">
                                      <p:cBhvr>
                                        <p:cTn id="25" dur="1000"/>
                                        <p:tgtEl>
                                          <p:spTgt spid="1598"/>
                                        </p:tgtEl>
                                      </p:cBhvr>
                                    </p:animEffect>
                                  </p:childTnLst>
                                </p:cTn>
                              </p:par>
                              <p:par>
                                <p:cTn id="26" presetID="10" presetClass="entr" presetSubtype="0" fill="hold" nodeType="withEffect">
                                  <p:stCondLst>
                                    <p:cond delay="0"/>
                                  </p:stCondLst>
                                  <p:childTnLst>
                                    <p:set>
                                      <p:cBhvr>
                                        <p:cTn id="27" dur="1" fill="hold">
                                          <p:stCondLst>
                                            <p:cond delay="0"/>
                                          </p:stCondLst>
                                        </p:cTn>
                                        <p:tgtEl>
                                          <p:spTgt spid="1599"/>
                                        </p:tgtEl>
                                        <p:attrNameLst>
                                          <p:attrName>style.visibility</p:attrName>
                                        </p:attrNameLst>
                                      </p:cBhvr>
                                      <p:to>
                                        <p:strVal val="visible"/>
                                      </p:to>
                                    </p:set>
                                    <p:animEffect transition="in" filter="fade">
                                      <p:cBhvr>
                                        <p:cTn id="28" dur="1000"/>
                                        <p:tgtEl>
                                          <p:spTgt spid="1599"/>
                                        </p:tgtEl>
                                      </p:cBhvr>
                                    </p:animEffect>
                                  </p:childTnLst>
                                </p:cTn>
                              </p:par>
                              <p:par>
                                <p:cTn id="29" presetID="10" presetClass="entr" presetSubtype="0" fill="hold" nodeType="withEffect">
                                  <p:stCondLst>
                                    <p:cond delay="0"/>
                                  </p:stCondLst>
                                  <p:childTnLst>
                                    <p:set>
                                      <p:cBhvr>
                                        <p:cTn id="30" dur="1" fill="hold">
                                          <p:stCondLst>
                                            <p:cond delay="0"/>
                                          </p:stCondLst>
                                        </p:cTn>
                                        <p:tgtEl>
                                          <p:spTgt spid="1600"/>
                                        </p:tgtEl>
                                        <p:attrNameLst>
                                          <p:attrName>style.visibility</p:attrName>
                                        </p:attrNameLst>
                                      </p:cBhvr>
                                      <p:to>
                                        <p:strVal val="visible"/>
                                      </p:to>
                                    </p:set>
                                    <p:animEffect transition="in" filter="fade">
                                      <p:cBhvr>
                                        <p:cTn id="31" dur="1000"/>
                                        <p:tgtEl>
                                          <p:spTgt spid="1600"/>
                                        </p:tgtEl>
                                      </p:cBhvr>
                                    </p:animEffect>
                                  </p:childTnLst>
                                </p:cTn>
                              </p:par>
                              <p:par>
                                <p:cTn id="32" presetID="10" presetClass="entr" presetSubtype="0" fill="hold" nodeType="withEffect">
                                  <p:stCondLst>
                                    <p:cond delay="0"/>
                                  </p:stCondLst>
                                  <p:childTnLst>
                                    <p:set>
                                      <p:cBhvr>
                                        <p:cTn id="33" dur="1" fill="hold">
                                          <p:stCondLst>
                                            <p:cond delay="0"/>
                                          </p:stCondLst>
                                        </p:cTn>
                                        <p:tgtEl>
                                          <p:spTgt spid="1601"/>
                                        </p:tgtEl>
                                        <p:attrNameLst>
                                          <p:attrName>style.visibility</p:attrName>
                                        </p:attrNameLst>
                                      </p:cBhvr>
                                      <p:to>
                                        <p:strVal val="visible"/>
                                      </p:to>
                                    </p:set>
                                    <p:animEffect transition="in" filter="fade">
                                      <p:cBhvr>
                                        <p:cTn id="34" dur="1000"/>
                                        <p:tgtEl>
                                          <p:spTgt spid="1601"/>
                                        </p:tgtEl>
                                      </p:cBhvr>
                                    </p:animEffect>
                                  </p:childTnLst>
                                </p:cTn>
                              </p:par>
                              <p:par>
                                <p:cTn id="35" presetID="10" presetClass="entr" presetSubtype="0" fill="hold" nodeType="withEffect">
                                  <p:stCondLst>
                                    <p:cond delay="0"/>
                                  </p:stCondLst>
                                  <p:childTnLst>
                                    <p:set>
                                      <p:cBhvr>
                                        <p:cTn id="36" dur="1" fill="hold">
                                          <p:stCondLst>
                                            <p:cond delay="0"/>
                                          </p:stCondLst>
                                        </p:cTn>
                                        <p:tgtEl>
                                          <p:spTgt spid="1602"/>
                                        </p:tgtEl>
                                        <p:attrNameLst>
                                          <p:attrName>style.visibility</p:attrName>
                                        </p:attrNameLst>
                                      </p:cBhvr>
                                      <p:to>
                                        <p:strVal val="visible"/>
                                      </p:to>
                                    </p:set>
                                    <p:animEffect transition="in" filter="fade">
                                      <p:cBhvr>
                                        <p:cTn id="37" dur="1000"/>
                                        <p:tgtEl>
                                          <p:spTgt spid="1602"/>
                                        </p:tgtEl>
                                      </p:cBhvr>
                                    </p:animEffect>
                                  </p:childTnLst>
                                </p:cTn>
                              </p:par>
                              <p:par>
                                <p:cTn id="38" presetID="10" presetClass="entr" presetSubtype="0" fill="hold" nodeType="withEffect">
                                  <p:stCondLst>
                                    <p:cond delay="0"/>
                                  </p:stCondLst>
                                  <p:childTnLst>
                                    <p:set>
                                      <p:cBhvr>
                                        <p:cTn id="39" dur="1" fill="hold">
                                          <p:stCondLst>
                                            <p:cond delay="0"/>
                                          </p:stCondLst>
                                        </p:cTn>
                                        <p:tgtEl>
                                          <p:spTgt spid="1603"/>
                                        </p:tgtEl>
                                        <p:attrNameLst>
                                          <p:attrName>style.visibility</p:attrName>
                                        </p:attrNameLst>
                                      </p:cBhvr>
                                      <p:to>
                                        <p:strVal val="visible"/>
                                      </p:to>
                                    </p:set>
                                    <p:animEffect transition="in" filter="fade">
                                      <p:cBhvr>
                                        <p:cTn id="40" dur="1000"/>
                                        <p:tgtEl>
                                          <p:spTgt spid="1603"/>
                                        </p:tgtEl>
                                      </p:cBhvr>
                                    </p:animEffect>
                                  </p:childTnLst>
                                </p:cTn>
                              </p:par>
                              <p:par>
                                <p:cTn id="41" presetID="10" presetClass="entr" presetSubtype="0" fill="hold" nodeType="withEffect">
                                  <p:stCondLst>
                                    <p:cond delay="0"/>
                                  </p:stCondLst>
                                  <p:childTnLst>
                                    <p:set>
                                      <p:cBhvr>
                                        <p:cTn id="42" dur="1" fill="hold">
                                          <p:stCondLst>
                                            <p:cond delay="0"/>
                                          </p:stCondLst>
                                        </p:cTn>
                                        <p:tgtEl>
                                          <p:spTgt spid="1604"/>
                                        </p:tgtEl>
                                        <p:attrNameLst>
                                          <p:attrName>style.visibility</p:attrName>
                                        </p:attrNameLst>
                                      </p:cBhvr>
                                      <p:to>
                                        <p:strVal val="visible"/>
                                      </p:to>
                                    </p:set>
                                    <p:animEffect transition="in" filter="fade">
                                      <p:cBhvr>
                                        <p:cTn id="43" dur="1000"/>
                                        <p:tgtEl>
                                          <p:spTgt spid="1604"/>
                                        </p:tgtEl>
                                      </p:cBhvr>
                                    </p:animEffect>
                                  </p:childTnLst>
                                </p:cTn>
                              </p:par>
                              <p:par>
                                <p:cTn id="44" presetID="10" presetClass="entr" presetSubtype="0" fill="hold" nodeType="withEffect">
                                  <p:stCondLst>
                                    <p:cond delay="0"/>
                                  </p:stCondLst>
                                  <p:childTnLst>
                                    <p:set>
                                      <p:cBhvr>
                                        <p:cTn id="45" dur="1" fill="hold">
                                          <p:stCondLst>
                                            <p:cond delay="0"/>
                                          </p:stCondLst>
                                        </p:cTn>
                                        <p:tgtEl>
                                          <p:spTgt spid="1605"/>
                                        </p:tgtEl>
                                        <p:attrNameLst>
                                          <p:attrName>style.visibility</p:attrName>
                                        </p:attrNameLst>
                                      </p:cBhvr>
                                      <p:to>
                                        <p:strVal val="visible"/>
                                      </p:to>
                                    </p:set>
                                    <p:animEffect transition="in" filter="fade">
                                      <p:cBhvr>
                                        <p:cTn id="46" dur="1000"/>
                                        <p:tgtEl>
                                          <p:spTgt spid="1605"/>
                                        </p:tgtEl>
                                      </p:cBhvr>
                                    </p:animEffect>
                                  </p:childTnLst>
                                </p:cTn>
                              </p:par>
                              <p:par>
                                <p:cTn id="47" presetID="10" presetClass="entr" presetSubtype="0" fill="hold" nodeType="withEffect">
                                  <p:stCondLst>
                                    <p:cond delay="0"/>
                                  </p:stCondLst>
                                  <p:childTnLst>
                                    <p:set>
                                      <p:cBhvr>
                                        <p:cTn id="48" dur="1" fill="hold">
                                          <p:stCondLst>
                                            <p:cond delay="0"/>
                                          </p:stCondLst>
                                        </p:cTn>
                                        <p:tgtEl>
                                          <p:spTgt spid="1606"/>
                                        </p:tgtEl>
                                        <p:attrNameLst>
                                          <p:attrName>style.visibility</p:attrName>
                                        </p:attrNameLst>
                                      </p:cBhvr>
                                      <p:to>
                                        <p:strVal val="visible"/>
                                      </p:to>
                                    </p:set>
                                    <p:animEffect transition="in" filter="fade">
                                      <p:cBhvr>
                                        <p:cTn id="49" dur="1000"/>
                                        <p:tgtEl>
                                          <p:spTgt spid="1606"/>
                                        </p:tgtEl>
                                      </p:cBhvr>
                                    </p:animEffect>
                                  </p:childTnLst>
                                </p:cTn>
                              </p:par>
                              <p:par>
                                <p:cTn id="50" presetID="10" presetClass="entr" presetSubtype="0" fill="hold" nodeType="withEffect">
                                  <p:stCondLst>
                                    <p:cond delay="0"/>
                                  </p:stCondLst>
                                  <p:childTnLst>
                                    <p:set>
                                      <p:cBhvr>
                                        <p:cTn id="51" dur="1" fill="hold">
                                          <p:stCondLst>
                                            <p:cond delay="0"/>
                                          </p:stCondLst>
                                        </p:cTn>
                                        <p:tgtEl>
                                          <p:spTgt spid="1607"/>
                                        </p:tgtEl>
                                        <p:attrNameLst>
                                          <p:attrName>style.visibility</p:attrName>
                                        </p:attrNameLst>
                                      </p:cBhvr>
                                      <p:to>
                                        <p:strVal val="visible"/>
                                      </p:to>
                                    </p:set>
                                    <p:animEffect transition="in" filter="fade">
                                      <p:cBhvr>
                                        <p:cTn id="52" dur="1000"/>
                                        <p:tgtEl>
                                          <p:spTgt spid="1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cxnSp>
        <p:nvCxnSpPr>
          <p:cNvPr id="1614" name="Google Shape;1614;p46"/>
          <p:cNvCxnSpPr/>
          <p:nvPr/>
        </p:nvCxnSpPr>
        <p:spPr>
          <a:xfrm>
            <a:off x="1727089" y="7055598"/>
            <a:ext cx="6855713" cy="0"/>
          </a:xfrm>
          <a:prstGeom prst="straightConnector1">
            <a:avLst/>
          </a:prstGeom>
          <a:noFill/>
          <a:ln w="9525" cap="flat" cmpd="sng">
            <a:solidFill>
              <a:srgbClr val="D8D8D8"/>
            </a:solidFill>
            <a:prstDash val="dot"/>
            <a:miter lim="800000"/>
            <a:headEnd type="diamond" w="sm" len="sm"/>
            <a:tailEnd type="diamond" w="sm" len="sm"/>
          </a:ln>
        </p:spPr>
      </p:cxnSp>
      <p:sp>
        <p:nvSpPr>
          <p:cNvPr id="1615" name="Google Shape;1615;p46"/>
          <p:cNvSpPr/>
          <p:nvPr/>
        </p:nvSpPr>
        <p:spPr>
          <a:xfrm>
            <a:off x="4301863" y="6227420"/>
            <a:ext cx="1659983" cy="1660416"/>
          </a:xfrm>
          <a:prstGeom prst="ellipse">
            <a:avLst/>
          </a:prstGeom>
          <a:solidFill>
            <a:schemeClr val="accent2"/>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1650" b="1">
              <a:solidFill>
                <a:schemeClr val="dk1"/>
              </a:solidFill>
              <a:latin typeface="Roboto Light"/>
              <a:ea typeface="Roboto Light"/>
              <a:cs typeface="Roboto Light"/>
              <a:sym typeface="Roboto Light"/>
            </a:endParaRPr>
          </a:p>
        </p:txBody>
      </p:sp>
      <p:sp>
        <p:nvSpPr>
          <p:cNvPr id="1616" name="Google Shape;1616;p46"/>
          <p:cNvSpPr/>
          <p:nvPr/>
        </p:nvSpPr>
        <p:spPr>
          <a:xfrm>
            <a:off x="2307537" y="6408746"/>
            <a:ext cx="1291173" cy="1291509"/>
          </a:xfrm>
          <a:prstGeom prst="ellipse">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1650" b="1">
              <a:solidFill>
                <a:schemeClr val="dk1"/>
              </a:solidFill>
              <a:latin typeface="Roboto Light"/>
              <a:ea typeface="Roboto Light"/>
              <a:cs typeface="Roboto Light"/>
              <a:sym typeface="Roboto Light"/>
            </a:endParaRPr>
          </a:p>
        </p:txBody>
      </p:sp>
      <p:sp>
        <p:nvSpPr>
          <p:cNvPr id="1617" name="Google Shape;1617;p46"/>
          <p:cNvSpPr/>
          <p:nvPr/>
        </p:nvSpPr>
        <p:spPr>
          <a:xfrm>
            <a:off x="6711179" y="6408746"/>
            <a:ext cx="1291173" cy="1291509"/>
          </a:xfrm>
          <a:prstGeom prst="ellipse">
            <a:avLst/>
          </a:prstGeom>
          <a:solidFill>
            <a:schemeClr val="accent3"/>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1650" b="1">
              <a:solidFill>
                <a:schemeClr val="dk1"/>
              </a:solidFill>
              <a:latin typeface="Roboto Light"/>
              <a:ea typeface="Roboto Light"/>
              <a:cs typeface="Roboto Light"/>
              <a:sym typeface="Roboto Light"/>
            </a:endParaRPr>
          </a:p>
        </p:txBody>
      </p:sp>
      <p:sp>
        <p:nvSpPr>
          <p:cNvPr id="1618" name="Google Shape;1618;p46"/>
          <p:cNvSpPr txBox="1"/>
          <p:nvPr/>
        </p:nvSpPr>
        <p:spPr>
          <a:xfrm>
            <a:off x="1507449" y="4491125"/>
            <a:ext cx="4071324" cy="600301"/>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3001">
                <a:solidFill>
                  <a:schemeClr val="dk1"/>
                </a:solidFill>
                <a:latin typeface="Roboto"/>
                <a:ea typeface="Roboto"/>
                <a:cs typeface="Roboto"/>
                <a:sym typeface="Roboto"/>
              </a:rPr>
              <a:t>Social Media Analysis</a:t>
            </a:r>
            <a:endParaRPr/>
          </a:p>
        </p:txBody>
      </p:sp>
      <p:sp>
        <p:nvSpPr>
          <p:cNvPr id="1619" name="Google Shape;1619;p46"/>
          <p:cNvSpPr txBox="1"/>
          <p:nvPr/>
        </p:nvSpPr>
        <p:spPr>
          <a:xfrm>
            <a:off x="1507449" y="5037257"/>
            <a:ext cx="7252167" cy="857166"/>
          </a:xfrm>
          <a:prstGeom prst="rect">
            <a:avLst/>
          </a:prstGeom>
          <a:noFill/>
          <a:ln>
            <a:noFill/>
          </a:ln>
        </p:spPr>
        <p:txBody>
          <a:bodyPr spcFirstLastPara="1" wrap="square" lIns="137150" tIns="68575" rIns="137150" bIns="68575" anchor="t" anchorCtr="0">
            <a:noAutofit/>
          </a:bodyPr>
          <a:lstStyle/>
          <a:p>
            <a:pPr marL="0" marR="0" lvl="0" indent="0" algn="just" rtl="0">
              <a:lnSpc>
                <a:spcPct val="150000"/>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 and selling a product or service. It includes advertising, selling and delivering products to people.</a:t>
            </a:r>
            <a:endParaRPr/>
          </a:p>
        </p:txBody>
      </p:sp>
      <p:sp>
        <p:nvSpPr>
          <p:cNvPr id="1620" name="Google Shape;1620;p46"/>
          <p:cNvSpPr txBox="1"/>
          <p:nvPr/>
        </p:nvSpPr>
        <p:spPr>
          <a:xfrm>
            <a:off x="2366576" y="7958409"/>
            <a:ext cx="1173094" cy="6003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3001">
                <a:solidFill>
                  <a:schemeClr val="dk1"/>
                </a:solidFill>
                <a:latin typeface="Roboto"/>
                <a:ea typeface="Roboto"/>
                <a:cs typeface="Roboto"/>
                <a:sym typeface="Roboto"/>
              </a:rPr>
              <a:t>345K</a:t>
            </a:r>
            <a:endParaRPr/>
          </a:p>
        </p:txBody>
      </p:sp>
      <p:sp>
        <p:nvSpPr>
          <p:cNvPr id="1621" name="Google Shape;1621;p46"/>
          <p:cNvSpPr txBox="1"/>
          <p:nvPr/>
        </p:nvSpPr>
        <p:spPr>
          <a:xfrm>
            <a:off x="4716025" y="7958409"/>
            <a:ext cx="831655" cy="6003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3001">
                <a:solidFill>
                  <a:schemeClr val="dk1"/>
                </a:solidFill>
                <a:latin typeface="Roboto"/>
                <a:ea typeface="Roboto"/>
                <a:cs typeface="Roboto"/>
                <a:sym typeface="Roboto"/>
              </a:rPr>
              <a:t>3M</a:t>
            </a:r>
            <a:endParaRPr/>
          </a:p>
        </p:txBody>
      </p:sp>
      <p:sp>
        <p:nvSpPr>
          <p:cNvPr id="1622" name="Google Shape;1622;p46"/>
          <p:cNvSpPr txBox="1"/>
          <p:nvPr/>
        </p:nvSpPr>
        <p:spPr>
          <a:xfrm>
            <a:off x="6790144" y="7958409"/>
            <a:ext cx="1173094" cy="600301"/>
          </a:xfrm>
          <a:prstGeom prst="rect">
            <a:avLst/>
          </a:prstGeom>
          <a:no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3001">
                <a:solidFill>
                  <a:schemeClr val="dk1"/>
                </a:solidFill>
                <a:latin typeface="Roboto"/>
                <a:ea typeface="Roboto"/>
                <a:cs typeface="Roboto"/>
                <a:sym typeface="Roboto"/>
              </a:rPr>
              <a:t>492K</a:t>
            </a:r>
            <a:endParaRPr/>
          </a:p>
        </p:txBody>
      </p:sp>
      <p:grpSp>
        <p:nvGrpSpPr>
          <p:cNvPr id="1623" name="Google Shape;1623;p46"/>
          <p:cNvGrpSpPr/>
          <p:nvPr/>
        </p:nvGrpSpPr>
        <p:grpSpPr>
          <a:xfrm>
            <a:off x="2645425" y="9098640"/>
            <a:ext cx="350190" cy="755447"/>
            <a:chOff x="3927355" y="10609022"/>
            <a:chExt cx="466798" cy="1007000"/>
          </a:xfrm>
        </p:grpSpPr>
        <p:sp>
          <p:nvSpPr>
            <p:cNvPr id="1624" name="Google Shape;1624;p46"/>
            <p:cNvSpPr/>
            <p:nvPr/>
          </p:nvSpPr>
          <p:spPr>
            <a:xfrm>
              <a:off x="4084388" y="10609022"/>
              <a:ext cx="148429" cy="152772"/>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25" name="Google Shape;1625;p46"/>
            <p:cNvSpPr/>
            <p:nvPr/>
          </p:nvSpPr>
          <p:spPr>
            <a:xfrm>
              <a:off x="3927355" y="10791918"/>
              <a:ext cx="466798" cy="824104"/>
            </a:xfrm>
            <a:custGeom>
              <a:avLst/>
              <a:gdLst/>
              <a:ahLst/>
              <a:cxnLst/>
              <a:rect l="l" t="t" r="r" b="b"/>
              <a:pathLst>
                <a:path w="120000" h="120000" extrusionOk="0">
                  <a:moveTo>
                    <a:pt x="118695" y="44444"/>
                  </a:moveTo>
                  <a:cubicBezTo>
                    <a:pt x="97826" y="7407"/>
                    <a:pt x="97826" y="7407"/>
                    <a:pt x="97826" y="7407"/>
                  </a:cubicBezTo>
                  <a:cubicBezTo>
                    <a:pt x="96521" y="2962"/>
                    <a:pt x="91304" y="0"/>
                    <a:pt x="83478" y="0"/>
                  </a:cubicBezTo>
                  <a:cubicBezTo>
                    <a:pt x="36521" y="0"/>
                    <a:pt x="36521" y="0"/>
                    <a:pt x="36521" y="0"/>
                  </a:cubicBezTo>
                  <a:cubicBezTo>
                    <a:pt x="31304" y="0"/>
                    <a:pt x="27391" y="1481"/>
                    <a:pt x="24782" y="3703"/>
                  </a:cubicBezTo>
                  <a:cubicBezTo>
                    <a:pt x="23478" y="3703"/>
                    <a:pt x="23478" y="4444"/>
                    <a:pt x="23478" y="5185"/>
                  </a:cubicBezTo>
                  <a:cubicBezTo>
                    <a:pt x="23478" y="5185"/>
                    <a:pt x="23478" y="5185"/>
                    <a:pt x="23478" y="5185"/>
                  </a:cubicBezTo>
                  <a:cubicBezTo>
                    <a:pt x="23478" y="5185"/>
                    <a:pt x="22173" y="5925"/>
                    <a:pt x="22173" y="5925"/>
                  </a:cubicBezTo>
                  <a:cubicBezTo>
                    <a:pt x="1304" y="44444"/>
                    <a:pt x="1304" y="44444"/>
                    <a:pt x="1304" y="44444"/>
                  </a:cubicBezTo>
                  <a:cubicBezTo>
                    <a:pt x="0" y="46666"/>
                    <a:pt x="2608" y="49629"/>
                    <a:pt x="6521" y="50370"/>
                  </a:cubicBezTo>
                  <a:cubicBezTo>
                    <a:pt x="11739" y="51111"/>
                    <a:pt x="16956" y="49629"/>
                    <a:pt x="18260" y="47407"/>
                  </a:cubicBezTo>
                  <a:cubicBezTo>
                    <a:pt x="33913" y="17037"/>
                    <a:pt x="33913" y="17037"/>
                    <a:pt x="33913" y="17037"/>
                  </a:cubicBezTo>
                  <a:cubicBezTo>
                    <a:pt x="35217" y="17037"/>
                    <a:pt x="35217" y="17037"/>
                    <a:pt x="36521" y="17037"/>
                  </a:cubicBezTo>
                  <a:cubicBezTo>
                    <a:pt x="37826" y="17037"/>
                    <a:pt x="37826" y="17037"/>
                    <a:pt x="37826" y="17037"/>
                  </a:cubicBezTo>
                  <a:cubicBezTo>
                    <a:pt x="11739" y="71111"/>
                    <a:pt x="11739" y="71111"/>
                    <a:pt x="11739" y="71111"/>
                  </a:cubicBezTo>
                  <a:cubicBezTo>
                    <a:pt x="37826" y="71111"/>
                    <a:pt x="37826" y="71111"/>
                    <a:pt x="37826" y="71111"/>
                  </a:cubicBezTo>
                  <a:cubicBezTo>
                    <a:pt x="37826" y="114074"/>
                    <a:pt x="37826" y="114074"/>
                    <a:pt x="37826" y="114074"/>
                  </a:cubicBezTo>
                  <a:cubicBezTo>
                    <a:pt x="37826" y="117777"/>
                    <a:pt x="43043" y="120000"/>
                    <a:pt x="48260" y="120000"/>
                  </a:cubicBezTo>
                  <a:cubicBezTo>
                    <a:pt x="53478" y="120000"/>
                    <a:pt x="57391" y="117777"/>
                    <a:pt x="57391" y="114074"/>
                  </a:cubicBezTo>
                  <a:cubicBezTo>
                    <a:pt x="57391" y="71111"/>
                    <a:pt x="57391" y="71111"/>
                    <a:pt x="57391" y="71111"/>
                  </a:cubicBezTo>
                  <a:cubicBezTo>
                    <a:pt x="63913" y="71111"/>
                    <a:pt x="63913" y="71111"/>
                    <a:pt x="63913" y="71111"/>
                  </a:cubicBezTo>
                  <a:cubicBezTo>
                    <a:pt x="63913" y="114074"/>
                    <a:pt x="63913" y="114074"/>
                    <a:pt x="63913" y="114074"/>
                  </a:cubicBezTo>
                  <a:cubicBezTo>
                    <a:pt x="63913" y="117777"/>
                    <a:pt x="67826" y="120000"/>
                    <a:pt x="73043" y="120000"/>
                  </a:cubicBezTo>
                  <a:cubicBezTo>
                    <a:pt x="78260" y="120000"/>
                    <a:pt x="83478" y="117777"/>
                    <a:pt x="83478" y="114074"/>
                  </a:cubicBezTo>
                  <a:cubicBezTo>
                    <a:pt x="83478" y="71111"/>
                    <a:pt x="83478" y="71111"/>
                    <a:pt x="83478" y="71111"/>
                  </a:cubicBezTo>
                  <a:cubicBezTo>
                    <a:pt x="108260" y="71111"/>
                    <a:pt x="108260" y="71111"/>
                    <a:pt x="108260" y="71111"/>
                  </a:cubicBezTo>
                  <a:cubicBezTo>
                    <a:pt x="82173" y="17037"/>
                    <a:pt x="82173" y="17037"/>
                    <a:pt x="82173" y="17037"/>
                  </a:cubicBezTo>
                  <a:cubicBezTo>
                    <a:pt x="83478" y="17037"/>
                    <a:pt x="83478" y="17037"/>
                    <a:pt x="83478" y="17037"/>
                  </a:cubicBezTo>
                  <a:cubicBezTo>
                    <a:pt x="84782" y="17037"/>
                    <a:pt x="84782" y="17037"/>
                    <a:pt x="84782" y="17037"/>
                  </a:cubicBezTo>
                  <a:cubicBezTo>
                    <a:pt x="103043" y="47407"/>
                    <a:pt x="103043" y="47407"/>
                    <a:pt x="103043" y="47407"/>
                  </a:cubicBezTo>
                  <a:cubicBezTo>
                    <a:pt x="104347" y="49629"/>
                    <a:pt x="109565" y="51111"/>
                    <a:pt x="113478" y="50370"/>
                  </a:cubicBezTo>
                  <a:cubicBezTo>
                    <a:pt x="118695" y="49629"/>
                    <a:pt x="120000" y="46666"/>
                    <a:pt x="118695" y="4444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626" name="Google Shape;1626;p46"/>
          <p:cNvSpPr txBox="1"/>
          <p:nvPr/>
        </p:nvSpPr>
        <p:spPr>
          <a:xfrm>
            <a:off x="2974011" y="8937638"/>
            <a:ext cx="2077019" cy="93282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4201"/>
              <a:buFont typeface="Arial"/>
              <a:buNone/>
            </a:pPr>
            <a:r>
              <a:rPr lang="en-US" sz="4201" b="1">
                <a:solidFill>
                  <a:schemeClr val="dk1"/>
                </a:solidFill>
                <a:latin typeface="Roboto Light"/>
                <a:ea typeface="Roboto Light"/>
                <a:cs typeface="Roboto Light"/>
                <a:sym typeface="Roboto Light"/>
              </a:rPr>
              <a:t>60%</a:t>
            </a:r>
            <a:endParaRPr/>
          </a:p>
        </p:txBody>
      </p:sp>
      <p:sp>
        <p:nvSpPr>
          <p:cNvPr id="1627" name="Google Shape;1627;p46"/>
          <p:cNvSpPr txBox="1"/>
          <p:nvPr/>
        </p:nvSpPr>
        <p:spPr>
          <a:xfrm>
            <a:off x="2995615" y="9404049"/>
            <a:ext cx="2055415" cy="739345"/>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2101"/>
              <a:buFont typeface="Roboto Light"/>
              <a:buNone/>
            </a:pPr>
            <a:r>
              <a:rPr lang="en-US" sz="2101" b="0">
                <a:solidFill>
                  <a:schemeClr val="dk1"/>
                </a:solidFill>
                <a:latin typeface="Roboto Light"/>
                <a:ea typeface="Roboto Light"/>
                <a:cs typeface="Roboto Light"/>
                <a:sym typeface="Roboto Light"/>
              </a:rPr>
              <a:t>Female Users</a:t>
            </a:r>
            <a:endParaRPr/>
          </a:p>
        </p:txBody>
      </p:sp>
      <p:grpSp>
        <p:nvGrpSpPr>
          <p:cNvPr id="1628" name="Google Shape;1628;p46"/>
          <p:cNvGrpSpPr/>
          <p:nvPr/>
        </p:nvGrpSpPr>
        <p:grpSpPr>
          <a:xfrm>
            <a:off x="5249082" y="9075097"/>
            <a:ext cx="306320" cy="779321"/>
            <a:chOff x="7397994" y="10577639"/>
            <a:chExt cx="408320" cy="1038824"/>
          </a:xfrm>
        </p:grpSpPr>
        <p:sp>
          <p:nvSpPr>
            <p:cNvPr id="1629" name="Google Shape;1629;p46"/>
            <p:cNvSpPr/>
            <p:nvPr/>
          </p:nvSpPr>
          <p:spPr>
            <a:xfrm>
              <a:off x="7397994" y="10755216"/>
              <a:ext cx="408320" cy="861247"/>
            </a:xfrm>
            <a:custGeom>
              <a:avLst/>
              <a:gdLst/>
              <a:ahLst/>
              <a:cxnLst/>
              <a:rect l="l" t="t" r="r" b="b"/>
              <a:pathLst>
                <a:path w="120000" h="120000" extrusionOk="0">
                  <a:moveTo>
                    <a:pt x="90769" y="0"/>
                  </a:moveTo>
                  <a:cubicBezTo>
                    <a:pt x="30769" y="0"/>
                    <a:pt x="30769" y="0"/>
                    <a:pt x="30769" y="0"/>
                  </a:cubicBezTo>
                  <a:cubicBezTo>
                    <a:pt x="9230" y="0"/>
                    <a:pt x="0" y="8780"/>
                    <a:pt x="0" y="11707"/>
                  </a:cubicBezTo>
                  <a:cubicBezTo>
                    <a:pt x="0" y="11707"/>
                    <a:pt x="0" y="11707"/>
                    <a:pt x="0" y="11707"/>
                  </a:cubicBezTo>
                  <a:cubicBezTo>
                    <a:pt x="0" y="13902"/>
                    <a:pt x="0" y="13902"/>
                    <a:pt x="0" y="13902"/>
                  </a:cubicBezTo>
                  <a:cubicBezTo>
                    <a:pt x="0" y="54146"/>
                    <a:pt x="0" y="54146"/>
                    <a:pt x="0" y="54146"/>
                  </a:cubicBezTo>
                  <a:cubicBezTo>
                    <a:pt x="0" y="56341"/>
                    <a:pt x="4615" y="58536"/>
                    <a:pt x="10769" y="58536"/>
                  </a:cubicBezTo>
                  <a:cubicBezTo>
                    <a:pt x="15384" y="58536"/>
                    <a:pt x="20000" y="56341"/>
                    <a:pt x="20000" y="54146"/>
                  </a:cubicBezTo>
                  <a:cubicBezTo>
                    <a:pt x="20000" y="19024"/>
                    <a:pt x="20000" y="19024"/>
                    <a:pt x="20000" y="19024"/>
                  </a:cubicBezTo>
                  <a:cubicBezTo>
                    <a:pt x="29230" y="19024"/>
                    <a:pt x="29230" y="19024"/>
                    <a:pt x="29230" y="19024"/>
                  </a:cubicBezTo>
                  <a:cubicBezTo>
                    <a:pt x="29230" y="52682"/>
                    <a:pt x="29230" y="52682"/>
                    <a:pt x="29230" y="52682"/>
                  </a:cubicBezTo>
                  <a:cubicBezTo>
                    <a:pt x="29230" y="52682"/>
                    <a:pt x="29230" y="53414"/>
                    <a:pt x="29230" y="53414"/>
                  </a:cubicBezTo>
                  <a:cubicBezTo>
                    <a:pt x="29230" y="112682"/>
                    <a:pt x="29230" y="112682"/>
                    <a:pt x="29230" y="112682"/>
                  </a:cubicBezTo>
                  <a:cubicBezTo>
                    <a:pt x="29230" y="116341"/>
                    <a:pt x="35384" y="120000"/>
                    <a:pt x="43076" y="120000"/>
                  </a:cubicBezTo>
                  <a:cubicBezTo>
                    <a:pt x="50769" y="120000"/>
                    <a:pt x="56923" y="116341"/>
                    <a:pt x="56923" y="112682"/>
                  </a:cubicBezTo>
                  <a:cubicBezTo>
                    <a:pt x="56923" y="60731"/>
                    <a:pt x="56923" y="60731"/>
                    <a:pt x="56923" y="60731"/>
                  </a:cubicBezTo>
                  <a:cubicBezTo>
                    <a:pt x="63076" y="60731"/>
                    <a:pt x="63076" y="60731"/>
                    <a:pt x="63076" y="60731"/>
                  </a:cubicBezTo>
                  <a:cubicBezTo>
                    <a:pt x="63076" y="112682"/>
                    <a:pt x="63076" y="112682"/>
                    <a:pt x="63076" y="112682"/>
                  </a:cubicBezTo>
                  <a:cubicBezTo>
                    <a:pt x="63076" y="116341"/>
                    <a:pt x="69230" y="120000"/>
                    <a:pt x="76923" y="120000"/>
                  </a:cubicBezTo>
                  <a:cubicBezTo>
                    <a:pt x="84615" y="120000"/>
                    <a:pt x="90769" y="116341"/>
                    <a:pt x="90769" y="112682"/>
                  </a:cubicBezTo>
                  <a:cubicBezTo>
                    <a:pt x="90769" y="52682"/>
                    <a:pt x="90769" y="52682"/>
                    <a:pt x="90769" y="52682"/>
                  </a:cubicBezTo>
                  <a:cubicBezTo>
                    <a:pt x="90769" y="51951"/>
                    <a:pt x="90769" y="51951"/>
                    <a:pt x="90769" y="51951"/>
                  </a:cubicBezTo>
                  <a:cubicBezTo>
                    <a:pt x="90769" y="19024"/>
                    <a:pt x="90769" y="19024"/>
                    <a:pt x="90769" y="19024"/>
                  </a:cubicBezTo>
                  <a:cubicBezTo>
                    <a:pt x="98461" y="19024"/>
                    <a:pt x="98461" y="19024"/>
                    <a:pt x="98461" y="19024"/>
                  </a:cubicBezTo>
                  <a:cubicBezTo>
                    <a:pt x="98461" y="54146"/>
                    <a:pt x="98461" y="54146"/>
                    <a:pt x="98461" y="54146"/>
                  </a:cubicBezTo>
                  <a:cubicBezTo>
                    <a:pt x="98461" y="56341"/>
                    <a:pt x="103076" y="58536"/>
                    <a:pt x="109230" y="58536"/>
                  </a:cubicBezTo>
                  <a:cubicBezTo>
                    <a:pt x="115384" y="58536"/>
                    <a:pt x="120000" y="56341"/>
                    <a:pt x="120000" y="54146"/>
                  </a:cubicBezTo>
                  <a:cubicBezTo>
                    <a:pt x="120000" y="13902"/>
                    <a:pt x="120000" y="13902"/>
                    <a:pt x="120000" y="13902"/>
                  </a:cubicBezTo>
                  <a:cubicBezTo>
                    <a:pt x="120000" y="11707"/>
                    <a:pt x="120000" y="11707"/>
                    <a:pt x="120000" y="11707"/>
                  </a:cubicBezTo>
                  <a:cubicBezTo>
                    <a:pt x="120000" y="10975"/>
                    <a:pt x="120000" y="10975"/>
                    <a:pt x="120000" y="10975"/>
                  </a:cubicBezTo>
                  <a:cubicBezTo>
                    <a:pt x="120000" y="7317"/>
                    <a:pt x="110769" y="0"/>
                    <a:pt x="90769"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30" name="Google Shape;1630;p46"/>
            <p:cNvSpPr/>
            <p:nvPr/>
          </p:nvSpPr>
          <p:spPr>
            <a:xfrm>
              <a:off x="7522265" y="10577639"/>
              <a:ext cx="161997" cy="162039"/>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631" name="Google Shape;1631;p46"/>
          <p:cNvSpPr txBox="1"/>
          <p:nvPr/>
        </p:nvSpPr>
        <p:spPr>
          <a:xfrm>
            <a:off x="5545999" y="8937634"/>
            <a:ext cx="2077019" cy="93282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4201"/>
              <a:buFont typeface="Arial"/>
              <a:buNone/>
            </a:pPr>
            <a:r>
              <a:rPr lang="en-US" sz="4201" b="1">
                <a:solidFill>
                  <a:schemeClr val="dk1"/>
                </a:solidFill>
                <a:latin typeface="Roboto Light"/>
                <a:ea typeface="Roboto Light"/>
                <a:cs typeface="Roboto Light"/>
                <a:sym typeface="Roboto Light"/>
              </a:rPr>
              <a:t>40%</a:t>
            </a:r>
            <a:endParaRPr/>
          </a:p>
        </p:txBody>
      </p:sp>
      <p:sp>
        <p:nvSpPr>
          <p:cNvPr id="1632" name="Google Shape;1632;p46"/>
          <p:cNvSpPr txBox="1"/>
          <p:nvPr/>
        </p:nvSpPr>
        <p:spPr>
          <a:xfrm>
            <a:off x="5567603" y="9386437"/>
            <a:ext cx="2055415" cy="739343"/>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2101"/>
              <a:buFont typeface="Roboto Light"/>
              <a:buNone/>
            </a:pPr>
            <a:r>
              <a:rPr lang="en-US" sz="2101" b="0">
                <a:solidFill>
                  <a:schemeClr val="dk1"/>
                </a:solidFill>
                <a:latin typeface="Roboto Light"/>
                <a:ea typeface="Roboto Light"/>
                <a:cs typeface="Roboto Light"/>
                <a:sym typeface="Roboto Light"/>
              </a:rPr>
              <a:t>Male Users</a:t>
            </a:r>
            <a:endParaRPr/>
          </a:p>
        </p:txBody>
      </p:sp>
      <p:sp>
        <p:nvSpPr>
          <p:cNvPr id="1633" name="Google Shape;1633;p46"/>
          <p:cNvSpPr/>
          <p:nvPr/>
        </p:nvSpPr>
        <p:spPr>
          <a:xfrm>
            <a:off x="7101106" y="6798356"/>
            <a:ext cx="520700" cy="514484"/>
          </a:xfrm>
          <a:custGeom>
            <a:avLst/>
            <a:gdLst/>
            <a:ahLst/>
            <a:cxnLst/>
            <a:rect l="l" t="t" r="r" b="b"/>
            <a:pathLst>
              <a:path w="120000" h="120000" extrusionOk="0">
                <a:moveTo>
                  <a:pt x="60125" y="0"/>
                </a:moveTo>
                <a:lnTo>
                  <a:pt x="60125" y="0"/>
                </a:lnTo>
                <a:cubicBezTo>
                  <a:pt x="26555" y="0"/>
                  <a:pt x="0" y="27261"/>
                  <a:pt x="0" y="58853"/>
                </a:cubicBezTo>
                <a:cubicBezTo>
                  <a:pt x="0" y="92484"/>
                  <a:pt x="26555" y="119745"/>
                  <a:pt x="60125" y="119745"/>
                </a:cubicBezTo>
                <a:cubicBezTo>
                  <a:pt x="93194" y="119745"/>
                  <a:pt x="119749" y="92484"/>
                  <a:pt x="119749" y="58853"/>
                </a:cubicBezTo>
                <a:cubicBezTo>
                  <a:pt x="119749" y="27261"/>
                  <a:pt x="93194" y="0"/>
                  <a:pt x="60125" y="0"/>
                </a:cubicBezTo>
                <a:close/>
                <a:moveTo>
                  <a:pt x="73402" y="40764"/>
                </a:moveTo>
                <a:lnTo>
                  <a:pt x="73402" y="40764"/>
                </a:lnTo>
                <a:cubicBezTo>
                  <a:pt x="64384" y="40764"/>
                  <a:pt x="64384" y="40764"/>
                  <a:pt x="64384" y="40764"/>
                </a:cubicBezTo>
                <a:cubicBezTo>
                  <a:pt x="64384" y="40764"/>
                  <a:pt x="62379" y="43057"/>
                  <a:pt x="62379" y="45350"/>
                </a:cubicBezTo>
                <a:cubicBezTo>
                  <a:pt x="62379" y="49681"/>
                  <a:pt x="62379" y="49681"/>
                  <a:pt x="62379" y="49681"/>
                </a:cubicBezTo>
                <a:cubicBezTo>
                  <a:pt x="73402" y="49681"/>
                  <a:pt x="73402" y="49681"/>
                  <a:pt x="73402" y="49681"/>
                </a:cubicBezTo>
                <a:cubicBezTo>
                  <a:pt x="73402" y="61146"/>
                  <a:pt x="73402" y="61146"/>
                  <a:pt x="73402" y="61146"/>
                </a:cubicBezTo>
                <a:cubicBezTo>
                  <a:pt x="62379" y="61146"/>
                  <a:pt x="62379" y="61146"/>
                  <a:pt x="62379" y="61146"/>
                </a:cubicBezTo>
                <a:cubicBezTo>
                  <a:pt x="62379" y="88152"/>
                  <a:pt x="62379" y="88152"/>
                  <a:pt x="62379" y="88152"/>
                </a:cubicBezTo>
                <a:cubicBezTo>
                  <a:pt x="53361" y="88152"/>
                  <a:pt x="53361" y="88152"/>
                  <a:pt x="53361" y="88152"/>
                </a:cubicBezTo>
                <a:cubicBezTo>
                  <a:pt x="53361" y="61146"/>
                  <a:pt x="53361" y="61146"/>
                  <a:pt x="53361" y="61146"/>
                </a:cubicBezTo>
                <a:cubicBezTo>
                  <a:pt x="42338" y="61146"/>
                  <a:pt x="42338" y="61146"/>
                  <a:pt x="42338" y="61146"/>
                </a:cubicBezTo>
                <a:cubicBezTo>
                  <a:pt x="42338" y="49681"/>
                  <a:pt x="42338" y="49681"/>
                  <a:pt x="42338" y="49681"/>
                </a:cubicBezTo>
                <a:cubicBezTo>
                  <a:pt x="53361" y="49681"/>
                  <a:pt x="53361" y="49681"/>
                  <a:pt x="53361" y="49681"/>
                </a:cubicBezTo>
                <a:cubicBezTo>
                  <a:pt x="53361" y="45350"/>
                  <a:pt x="53361" y="45350"/>
                  <a:pt x="53361" y="45350"/>
                </a:cubicBezTo>
                <a:cubicBezTo>
                  <a:pt x="53361" y="38471"/>
                  <a:pt x="57620" y="31847"/>
                  <a:pt x="64384" y="31847"/>
                </a:cubicBezTo>
                <a:cubicBezTo>
                  <a:pt x="73402" y="31847"/>
                  <a:pt x="73402" y="31847"/>
                  <a:pt x="73402" y="31847"/>
                </a:cubicBezTo>
                <a:lnTo>
                  <a:pt x="73402" y="40764"/>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34" name="Google Shape;1634;p46"/>
          <p:cNvSpPr/>
          <p:nvPr/>
        </p:nvSpPr>
        <p:spPr>
          <a:xfrm>
            <a:off x="4711650" y="6621473"/>
            <a:ext cx="877219" cy="861495"/>
          </a:xfrm>
          <a:custGeom>
            <a:avLst/>
            <a:gdLst/>
            <a:ahLst/>
            <a:cxnLst/>
            <a:rect l="l" t="t" r="r" b="b"/>
            <a:pathLst>
              <a:path w="120000" h="120000" extrusionOk="0">
                <a:moveTo>
                  <a:pt x="59750" y="0"/>
                </a:moveTo>
                <a:lnTo>
                  <a:pt x="59750" y="0"/>
                </a:lnTo>
                <a:cubicBezTo>
                  <a:pt x="26750" y="0"/>
                  <a:pt x="0" y="27261"/>
                  <a:pt x="0" y="58853"/>
                </a:cubicBezTo>
                <a:cubicBezTo>
                  <a:pt x="0" y="92484"/>
                  <a:pt x="26750" y="119745"/>
                  <a:pt x="59750" y="119745"/>
                </a:cubicBezTo>
                <a:cubicBezTo>
                  <a:pt x="93000" y="119745"/>
                  <a:pt x="119750" y="92484"/>
                  <a:pt x="119750" y="58853"/>
                </a:cubicBezTo>
                <a:cubicBezTo>
                  <a:pt x="119750" y="27261"/>
                  <a:pt x="93000" y="0"/>
                  <a:pt x="59750" y="0"/>
                </a:cubicBezTo>
                <a:close/>
                <a:moveTo>
                  <a:pt x="84250" y="49681"/>
                </a:moveTo>
                <a:lnTo>
                  <a:pt x="84250" y="49681"/>
                </a:lnTo>
                <a:lnTo>
                  <a:pt x="84250" y="49681"/>
                </a:lnTo>
                <a:cubicBezTo>
                  <a:pt x="84250" y="65477"/>
                  <a:pt x="73000" y="83566"/>
                  <a:pt x="51000" y="83566"/>
                </a:cubicBezTo>
                <a:cubicBezTo>
                  <a:pt x="44500" y="83566"/>
                  <a:pt x="37750" y="81273"/>
                  <a:pt x="33250" y="78980"/>
                </a:cubicBezTo>
                <a:lnTo>
                  <a:pt x="35500" y="78980"/>
                </a:lnTo>
                <a:cubicBezTo>
                  <a:pt x="40000" y="78980"/>
                  <a:pt x="46500" y="76687"/>
                  <a:pt x="51000" y="74649"/>
                </a:cubicBezTo>
                <a:cubicBezTo>
                  <a:pt x="44500" y="74649"/>
                  <a:pt x="40000" y="70063"/>
                  <a:pt x="40000" y="65477"/>
                </a:cubicBezTo>
                <a:cubicBezTo>
                  <a:pt x="40000" y="65477"/>
                  <a:pt x="40000" y="65477"/>
                  <a:pt x="42250" y="65477"/>
                </a:cubicBezTo>
                <a:lnTo>
                  <a:pt x="44500" y="65477"/>
                </a:lnTo>
                <a:cubicBezTo>
                  <a:pt x="40000" y="63184"/>
                  <a:pt x="35500" y="58853"/>
                  <a:pt x="35500" y="54267"/>
                </a:cubicBezTo>
                <a:lnTo>
                  <a:pt x="35500" y="54267"/>
                </a:lnTo>
                <a:cubicBezTo>
                  <a:pt x="35500" y="54267"/>
                  <a:pt x="37750" y="54267"/>
                  <a:pt x="40000" y="54267"/>
                </a:cubicBezTo>
                <a:cubicBezTo>
                  <a:pt x="37750" y="51974"/>
                  <a:pt x="35500" y="49681"/>
                  <a:pt x="35500" y="45350"/>
                </a:cubicBezTo>
                <a:cubicBezTo>
                  <a:pt x="35500" y="43057"/>
                  <a:pt x="35500" y="40764"/>
                  <a:pt x="37750" y="38471"/>
                </a:cubicBezTo>
                <a:cubicBezTo>
                  <a:pt x="42250" y="45350"/>
                  <a:pt x="51000" y="51974"/>
                  <a:pt x="59750" y="51974"/>
                </a:cubicBezTo>
                <a:cubicBezTo>
                  <a:pt x="59750" y="49681"/>
                  <a:pt x="59750" y="49681"/>
                  <a:pt x="59750" y="49681"/>
                </a:cubicBezTo>
                <a:cubicBezTo>
                  <a:pt x="59750" y="43057"/>
                  <a:pt x="66500" y="36178"/>
                  <a:pt x="73000" y="36178"/>
                </a:cubicBezTo>
                <a:cubicBezTo>
                  <a:pt x="75250" y="36178"/>
                  <a:pt x="79750" y="38471"/>
                  <a:pt x="79750" y="40764"/>
                </a:cubicBezTo>
                <a:cubicBezTo>
                  <a:pt x="84250" y="40764"/>
                  <a:pt x="86500" y="38471"/>
                  <a:pt x="88750" y="38471"/>
                </a:cubicBezTo>
                <a:cubicBezTo>
                  <a:pt x="86500" y="40764"/>
                  <a:pt x="86500" y="43057"/>
                  <a:pt x="84250" y="45350"/>
                </a:cubicBezTo>
                <a:cubicBezTo>
                  <a:pt x="86500" y="45350"/>
                  <a:pt x="88750" y="43057"/>
                  <a:pt x="91000" y="43057"/>
                </a:cubicBezTo>
                <a:cubicBezTo>
                  <a:pt x="88750" y="45350"/>
                  <a:pt x="86500" y="47643"/>
                  <a:pt x="84250" y="4968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35" name="Google Shape;1635;p46"/>
          <p:cNvSpPr/>
          <p:nvPr/>
        </p:nvSpPr>
        <p:spPr>
          <a:xfrm>
            <a:off x="2725521" y="6785570"/>
            <a:ext cx="463550" cy="473199"/>
          </a:xfrm>
          <a:custGeom>
            <a:avLst/>
            <a:gdLst/>
            <a:ahLst/>
            <a:cxnLst/>
            <a:rect l="l" t="t" r="r" b="b"/>
            <a:pathLst>
              <a:path w="120000" h="120000" extrusionOk="0">
                <a:moveTo>
                  <a:pt x="97183" y="58758"/>
                </a:moveTo>
                <a:lnTo>
                  <a:pt x="97183" y="58758"/>
                </a:lnTo>
                <a:cubicBezTo>
                  <a:pt x="97183" y="78344"/>
                  <a:pt x="80000" y="95448"/>
                  <a:pt x="59999" y="95448"/>
                </a:cubicBezTo>
                <a:cubicBezTo>
                  <a:pt x="40000" y="95448"/>
                  <a:pt x="22253" y="78344"/>
                  <a:pt x="22253" y="58758"/>
                </a:cubicBezTo>
                <a:cubicBezTo>
                  <a:pt x="22253" y="56000"/>
                  <a:pt x="24788" y="56000"/>
                  <a:pt x="24788" y="53793"/>
                </a:cubicBezTo>
                <a:cubicBezTo>
                  <a:pt x="0" y="53793"/>
                  <a:pt x="0" y="53793"/>
                  <a:pt x="0" y="53793"/>
                </a:cubicBezTo>
                <a:cubicBezTo>
                  <a:pt x="0" y="100137"/>
                  <a:pt x="0" y="100137"/>
                  <a:pt x="0" y="100137"/>
                </a:cubicBezTo>
                <a:cubicBezTo>
                  <a:pt x="0" y="110068"/>
                  <a:pt x="7323" y="119724"/>
                  <a:pt x="17464" y="119724"/>
                </a:cubicBezTo>
                <a:cubicBezTo>
                  <a:pt x="102253" y="119724"/>
                  <a:pt x="102253" y="119724"/>
                  <a:pt x="102253" y="119724"/>
                </a:cubicBezTo>
                <a:cubicBezTo>
                  <a:pt x="112112" y="119724"/>
                  <a:pt x="119718" y="110068"/>
                  <a:pt x="119718" y="100137"/>
                </a:cubicBezTo>
                <a:cubicBezTo>
                  <a:pt x="119718" y="53793"/>
                  <a:pt x="119718" y="53793"/>
                  <a:pt x="119718" y="53793"/>
                </a:cubicBezTo>
                <a:cubicBezTo>
                  <a:pt x="94929" y="53793"/>
                  <a:pt x="94929" y="53793"/>
                  <a:pt x="94929" y="53793"/>
                </a:cubicBezTo>
                <a:cubicBezTo>
                  <a:pt x="94929" y="56000"/>
                  <a:pt x="97183" y="56000"/>
                  <a:pt x="97183" y="58758"/>
                </a:cubicBezTo>
                <a:close/>
                <a:moveTo>
                  <a:pt x="102253" y="0"/>
                </a:moveTo>
                <a:lnTo>
                  <a:pt x="102253" y="0"/>
                </a:lnTo>
                <a:cubicBezTo>
                  <a:pt x="17464" y="0"/>
                  <a:pt x="17464" y="0"/>
                  <a:pt x="17464" y="0"/>
                </a:cubicBezTo>
                <a:cubicBezTo>
                  <a:pt x="7323" y="0"/>
                  <a:pt x="0" y="9931"/>
                  <a:pt x="0" y="19586"/>
                </a:cubicBezTo>
                <a:cubicBezTo>
                  <a:pt x="0" y="39172"/>
                  <a:pt x="0" y="39172"/>
                  <a:pt x="0" y="39172"/>
                </a:cubicBezTo>
                <a:cubicBezTo>
                  <a:pt x="29859" y="39172"/>
                  <a:pt x="29859" y="39172"/>
                  <a:pt x="29859" y="39172"/>
                </a:cubicBezTo>
                <a:cubicBezTo>
                  <a:pt x="37183" y="29241"/>
                  <a:pt x="47323" y="24551"/>
                  <a:pt x="59999" y="24551"/>
                </a:cubicBezTo>
                <a:cubicBezTo>
                  <a:pt x="72394" y="24551"/>
                  <a:pt x="82253" y="29241"/>
                  <a:pt x="89859" y="39172"/>
                </a:cubicBezTo>
                <a:cubicBezTo>
                  <a:pt x="119718" y="39172"/>
                  <a:pt x="119718" y="39172"/>
                  <a:pt x="119718" y="39172"/>
                </a:cubicBezTo>
                <a:cubicBezTo>
                  <a:pt x="119718" y="19586"/>
                  <a:pt x="119718" y="19586"/>
                  <a:pt x="119718" y="19586"/>
                </a:cubicBezTo>
                <a:cubicBezTo>
                  <a:pt x="119718" y="9931"/>
                  <a:pt x="112112" y="0"/>
                  <a:pt x="102253" y="0"/>
                </a:cubicBezTo>
                <a:close/>
                <a:moveTo>
                  <a:pt x="109859" y="24551"/>
                </a:moveTo>
                <a:lnTo>
                  <a:pt x="109859" y="24551"/>
                </a:lnTo>
                <a:cubicBezTo>
                  <a:pt x="109859" y="24551"/>
                  <a:pt x="109859" y="26758"/>
                  <a:pt x="107323" y="26758"/>
                </a:cubicBezTo>
                <a:cubicBezTo>
                  <a:pt x="97183" y="26758"/>
                  <a:pt x="97183" y="26758"/>
                  <a:pt x="97183" y="26758"/>
                </a:cubicBezTo>
                <a:cubicBezTo>
                  <a:pt x="94929" y="26758"/>
                  <a:pt x="92394" y="24551"/>
                  <a:pt x="92394" y="24551"/>
                </a:cubicBezTo>
                <a:cubicBezTo>
                  <a:pt x="92394" y="14620"/>
                  <a:pt x="92394" y="14620"/>
                  <a:pt x="92394" y="14620"/>
                </a:cubicBezTo>
                <a:cubicBezTo>
                  <a:pt x="92394" y="12137"/>
                  <a:pt x="94929" y="9931"/>
                  <a:pt x="97183" y="9931"/>
                </a:cubicBezTo>
                <a:cubicBezTo>
                  <a:pt x="107323" y="9931"/>
                  <a:pt x="107323" y="9931"/>
                  <a:pt x="107323" y="9931"/>
                </a:cubicBezTo>
                <a:cubicBezTo>
                  <a:pt x="109859" y="9931"/>
                  <a:pt x="109859" y="12137"/>
                  <a:pt x="109859" y="14620"/>
                </a:cubicBezTo>
                <a:lnTo>
                  <a:pt x="109859" y="24551"/>
                </a:lnTo>
                <a:close/>
                <a:moveTo>
                  <a:pt x="82253" y="58758"/>
                </a:moveTo>
                <a:lnTo>
                  <a:pt x="82253" y="58758"/>
                </a:lnTo>
                <a:cubicBezTo>
                  <a:pt x="82253" y="46344"/>
                  <a:pt x="72394" y="36689"/>
                  <a:pt x="59999" y="36689"/>
                </a:cubicBezTo>
                <a:cubicBezTo>
                  <a:pt x="47323" y="36689"/>
                  <a:pt x="37183" y="46344"/>
                  <a:pt x="37183" y="58758"/>
                </a:cubicBezTo>
                <a:cubicBezTo>
                  <a:pt x="37183" y="70896"/>
                  <a:pt x="47323" y="80827"/>
                  <a:pt x="59999" y="80827"/>
                </a:cubicBezTo>
                <a:cubicBezTo>
                  <a:pt x="72394" y="80827"/>
                  <a:pt x="82253" y="70896"/>
                  <a:pt x="82253" y="5875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36" name="Google Shape;1636;p46"/>
          <p:cNvSpPr/>
          <p:nvPr/>
        </p:nvSpPr>
        <p:spPr>
          <a:xfrm>
            <a:off x="11706891" y="6064773"/>
            <a:ext cx="2427542" cy="4904347"/>
          </a:xfrm>
          <a:custGeom>
            <a:avLst/>
            <a:gdLst/>
            <a:ahLst/>
            <a:cxnLst/>
            <a:rect l="l" t="t" r="r" b="b"/>
            <a:pathLst>
              <a:path w="120000" h="120000" extrusionOk="0">
                <a:moveTo>
                  <a:pt x="101958" y="48228"/>
                </a:moveTo>
                <a:cubicBezTo>
                  <a:pt x="75972" y="62043"/>
                  <a:pt x="75972" y="62043"/>
                  <a:pt x="75972" y="62043"/>
                </a:cubicBezTo>
                <a:cubicBezTo>
                  <a:pt x="72662" y="39891"/>
                  <a:pt x="79117" y="39891"/>
                  <a:pt x="79117" y="39891"/>
                </a:cubicBezTo>
                <a:cubicBezTo>
                  <a:pt x="120000" y="15613"/>
                  <a:pt x="120000" y="15613"/>
                  <a:pt x="120000" y="15613"/>
                </a:cubicBezTo>
                <a:cubicBezTo>
                  <a:pt x="111724" y="10136"/>
                  <a:pt x="111724" y="10136"/>
                  <a:pt x="111724" y="10136"/>
                </a:cubicBezTo>
                <a:cubicBezTo>
                  <a:pt x="72827" y="30735"/>
                  <a:pt x="72827" y="30735"/>
                  <a:pt x="72827" y="30735"/>
                </a:cubicBezTo>
                <a:cubicBezTo>
                  <a:pt x="68193" y="0"/>
                  <a:pt x="68193" y="0"/>
                  <a:pt x="68193" y="0"/>
                </a:cubicBezTo>
                <a:cubicBezTo>
                  <a:pt x="56937" y="0"/>
                  <a:pt x="56937" y="0"/>
                  <a:pt x="56937" y="0"/>
                </a:cubicBezTo>
                <a:cubicBezTo>
                  <a:pt x="51972" y="47166"/>
                  <a:pt x="51972" y="47166"/>
                  <a:pt x="51972" y="47166"/>
                </a:cubicBezTo>
                <a:cubicBezTo>
                  <a:pt x="7613" y="22152"/>
                  <a:pt x="7613" y="22152"/>
                  <a:pt x="7613" y="22152"/>
                </a:cubicBezTo>
                <a:cubicBezTo>
                  <a:pt x="0" y="25585"/>
                  <a:pt x="0" y="25585"/>
                  <a:pt x="0" y="25585"/>
                </a:cubicBezTo>
                <a:cubicBezTo>
                  <a:pt x="47172" y="57057"/>
                  <a:pt x="47172" y="57057"/>
                  <a:pt x="47172" y="57057"/>
                </a:cubicBezTo>
                <a:cubicBezTo>
                  <a:pt x="53462" y="67356"/>
                  <a:pt x="35751" y="120000"/>
                  <a:pt x="35751" y="120000"/>
                </a:cubicBezTo>
                <a:cubicBezTo>
                  <a:pt x="90703" y="120000"/>
                  <a:pt x="90703" y="120000"/>
                  <a:pt x="90703" y="120000"/>
                </a:cubicBezTo>
                <a:cubicBezTo>
                  <a:pt x="90703" y="120000"/>
                  <a:pt x="82758" y="95476"/>
                  <a:pt x="77958" y="72915"/>
                </a:cubicBezTo>
                <a:cubicBezTo>
                  <a:pt x="110400" y="53705"/>
                  <a:pt x="110400" y="53705"/>
                  <a:pt x="110400" y="53705"/>
                </a:cubicBezTo>
                <a:lnTo>
                  <a:pt x="101958" y="48228"/>
                </a:lnTo>
                <a:close/>
              </a:path>
            </a:pathLst>
          </a:custGeom>
          <a:solidFill>
            <a:schemeClr val="dk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37" name="Google Shape;1637;p46"/>
          <p:cNvSpPr/>
          <p:nvPr/>
        </p:nvSpPr>
        <p:spPr>
          <a:xfrm>
            <a:off x="9880049" y="7360681"/>
            <a:ext cx="831478" cy="831695"/>
          </a:xfrm>
          <a:prstGeom prst="ellipse">
            <a:avLst/>
          </a:prstGeom>
          <a:solidFill>
            <a:schemeClr val="accent1">
              <a:alpha val="6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38" name="Google Shape;1638;p46"/>
          <p:cNvSpPr/>
          <p:nvPr/>
        </p:nvSpPr>
        <p:spPr>
          <a:xfrm>
            <a:off x="10711527" y="7960991"/>
            <a:ext cx="686116" cy="686295"/>
          </a:xfrm>
          <a:prstGeom prst="ellipse">
            <a:avLst/>
          </a:prstGeom>
          <a:solidFill>
            <a:schemeClr val="accent1">
              <a:alpha val="2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39" name="Google Shape;1639;p46"/>
          <p:cNvSpPr/>
          <p:nvPr/>
        </p:nvSpPr>
        <p:spPr>
          <a:xfrm>
            <a:off x="15443134" y="7864122"/>
            <a:ext cx="618442" cy="618602"/>
          </a:xfrm>
          <a:prstGeom prst="ellipse">
            <a:avLst/>
          </a:prstGeom>
          <a:solidFill>
            <a:schemeClr val="accent1">
              <a:alpha val="6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0" name="Google Shape;1640;p46"/>
          <p:cNvSpPr/>
          <p:nvPr/>
        </p:nvSpPr>
        <p:spPr>
          <a:xfrm>
            <a:off x="15671988" y="7360681"/>
            <a:ext cx="476532" cy="476657"/>
          </a:xfrm>
          <a:prstGeom prst="ellipse">
            <a:avLst/>
          </a:prstGeom>
          <a:solidFill>
            <a:schemeClr val="accent1">
              <a:alpha val="2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1" name="Google Shape;1641;p46"/>
          <p:cNvSpPr/>
          <p:nvPr/>
        </p:nvSpPr>
        <p:spPr>
          <a:xfrm>
            <a:off x="16000198" y="6706267"/>
            <a:ext cx="791534" cy="791740"/>
          </a:xfrm>
          <a:prstGeom prst="ellipse">
            <a:avLst/>
          </a:prstGeom>
          <a:solidFill>
            <a:schemeClr val="accent1">
              <a:alpha val="4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2" name="Google Shape;1642;p46"/>
          <p:cNvSpPr/>
          <p:nvPr/>
        </p:nvSpPr>
        <p:spPr>
          <a:xfrm>
            <a:off x="12463649" y="7334770"/>
            <a:ext cx="252793" cy="252859"/>
          </a:xfrm>
          <a:prstGeom prst="ellipse">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3" name="Google Shape;1643;p46"/>
          <p:cNvSpPr/>
          <p:nvPr/>
        </p:nvSpPr>
        <p:spPr>
          <a:xfrm>
            <a:off x="11715354" y="7941856"/>
            <a:ext cx="444684" cy="444799"/>
          </a:xfrm>
          <a:prstGeom prst="ellipse">
            <a:avLst/>
          </a:prstGeom>
          <a:solidFill>
            <a:schemeClr val="accent1">
              <a:alpha val="2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4" name="Google Shape;1644;p46"/>
          <p:cNvSpPr/>
          <p:nvPr/>
        </p:nvSpPr>
        <p:spPr>
          <a:xfrm>
            <a:off x="10912943" y="7766186"/>
            <a:ext cx="285556" cy="285631"/>
          </a:xfrm>
          <a:prstGeom prst="ellipse">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5" name="Google Shape;1645;p46"/>
          <p:cNvSpPr/>
          <p:nvPr/>
        </p:nvSpPr>
        <p:spPr>
          <a:xfrm>
            <a:off x="15228478" y="6686695"/>
            <a:ext cx="688362" cy="688542"/>
          </a:xfrm>
          <a:prstGeom prst="ellipse">
            <a:avLst/>
          </a:prstGeom>
          <a:solidFill>
            <a:schemeClr val="accent1">
              <a:alpha val="4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6" name="Google Shape;1646;p46"/>
          <p:cNvSpPr/>
          <p:nvPr/>
        </p:nvSpPr>
        <p:spPr>
          <a:xfrm>
            <a:off x="9916539" y="6773580"/>
            <a:ext cx="534385" cy="534525"/>
          </a:xfrm>
          <a:prstGeom prst="ellipse">
            <a:avLst/>
          </a:prstGeom>
          <a:solidFill>
            <a:schemeClr val="accent1">
              <a:alpha val="2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7" name="Google Shape;1647;p46"/>
          <p:cNvSpPr/>
          <p:nvPr/>
        </p:nvSpPr>
        <p:spPr>
          <a:xfrm>
            <a:off x="11326337" y="8349971"/>
            <a:ext cx="469428" cy="469550"/>
          </a:xfrm>
          <a:prstGeom prst="ellipse">
            <a:avLst/>
          </a:prstGeom>
          <a:solidFill>
            <a:schemeClr val="accent1">
              <a:alpha val="4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8" name="Google Shape;1648;p46"/>
          <p:cNvSpPr/>
          <p:nvPr/>
        </p:nvSpPr>
        <p:spPr>
          <a:xfrm>
            <a:off x="10289913" y="6084440"/>
            <a:ext cx="212078" cy="212133"/>
          </a:xfrm>
          <a:prstGeom prst="ellipse">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49" name="Google Shape;1649;p46"/>
          <p:cNvSpPr/>
          <p:nvPr/>
        </p:nvSpPr>
        <p:spPr>
          <a:xfrm>
            <a:off x="12311026" y="6890299"/>
            <a:ext cx="349307" cy="349397"/>
          </a:xfrm>
          <a:prstGeom prst="ellipse">
            <a:avLst/>
          </a:prstGeom>
          <a:solidFill>
            <a:schemeClr val="accent1">
              <a:alpha val="2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0" name="Google Shape;1650;p46"/>
          <p:cNvSpPr/>
          <p:nvPr/>
        </p:nvSpPr>
        <p:spPr>
          <a:xfrm>
            <a:off x="15611509" y="6051633"/>
            <a:ext cx="633466" cy="633632"/>
          </a:xfrm>
          <a:prstGeom prst="ellipse">
            <a:avLst/>
          </a:prstGeom>
          <a:solidFill>
            <a:schemeClr val="accent1">
              <a:alpha val="14901"/>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1" name="Google Shape;1651;p46"/>
          <p:cNvSpPr/>
          <p:nvPr/>
        </p:nvSpPr>
        <p:spPr>
          <a:xfrm>
            <a:off x="11306975" y="7692372"/>
            <a:ext cx="633466" cy="633632"/>
          </a:xfrm>
          <a:prstGeom prst="ellipse">
            <a:avLst/>
          </a:prstGeom>
          <a:solidFill>
            <a:schemeClr val="accent1">
              <a:alpha val="14901"/>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2" name="Google Shape;1652;p46"/>
          <p:cNvSpPr/>
          <p:nvPr/>
        </p:nvSpPr>
        <p:spPr>
          <a:xfrm>
            <a:off x="10987626" y="5275346"/>
            <a:ext cx="559888" cy="560034"/>
          </a:xfrm>
          <a:prstGeom prst="ellipse">
            <a:avLst/>
          </a:prstGeom>
          <a:solidFill>
            <a:schemeClr val="accent1">
              <a:alpha val="6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3" name="Google Shape;1653;p46"/>
          <p:cNvSpPr/>
          <p:nvPr/>
        </p:nvSpPr>
        <p:spPr>
          <a:xfrm>
            <a:off x="10393395" y="5593986"/>
            <a:ext cx="554692" cy="554836"/>
          </a:xfrm>
          <a:prstGeom prst="ellipse">
            <a:avLst/>
          </a:prstGeom>
          <a:solidFill>
            <a:schemeClr val="accent1">
              <a:alpha val="2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4" name="Google Shape;1654;p46"/>
          <p:cNvSpPr/>
          <p:nvPr/>
        </p:nvSpPr>
        <p:spPr>
          <a:xfrm>
            <a:off x="15519381" y="5383190"/>
            <a:ext cx="657772" cy="657943"/>
          </a:xfrm>
          <a:prstGeom prst="ellipse">
            <a:avLst/>
          </a:prstGeom>
          <a:solidFill>
            <a:schemeClr val="accent1">
              <a:alpha val="6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5" name="Google Shape;1655;p46"/>
          <p:cNvSpPr/>
          <p:nvPr/>
        </p:nvSpPr>
        <p:spPr>
          <a:xfrm>
            <a:off x="11012130" y="4643449"/>
            <a:ext cx="554692" cy="554836"/>
          </a:xfrm>
          <a:prstGeom prst="ellipse">
            <a:avLst/>
          </a:prstGeom>
          <a:solidFill>
            <a:schemeClr val="accent1">
              <a:alpha val="2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6" name="Google Shape;1656;p46"/>
          <p:cNvSpPr/>
          <p:nvPr/>
        </p:nvSpPr>
        <p:spPr>
          <a:xfrm>
            <a:off x="11928790" y="8281944"/>
            <a:ext cx="622032" cy="622193"/>
          </a:xfrm>
          <a:prstGeom prst="ellipse">
            <a:avLst/>
          </a:prstGeom>
          <a:solidFill>
            <a:schemeClr val="accent1">
              <a:alpha val="4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7" name="Google Shape;1657;p46"/>
          <p:cNvSpPr/>
          <p:nvPr/>
        </p:nvSpPr>
        <p:spPr>
          <a:xfrm>
            <a:off x="14163050" y="4498692"/>
            <a:ext cx="547413" cy="547556"/>
          </a:xfrm>
          <a:prstGeom prst="ellipse">
            <a:avLst/>
          </a:prstGeom>
          <a:solidFill>
            <a:schemeClr val="accent1">
              <a:alpha val="6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8" name="Google Shape;1658;p46"/>
          <p:cNvSpPr/>
          <p:nvPr/>
        </p:nvSpPr>
        <p:spPr>
          <a:xfrm>
            <a:off x="14681363" y="4931995"/>
            <a:ext cx="379310" cy="379408"/>
          </a:xfrm>
          <a:prstGeom prst="ellipse">
            <a:avLst/>
          </a:prstGeom>
          <a:solidFill>
            <a:schemeClr val="accent1">
              <a:alpha val="2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59" name="Google Shape;1659;p46"/>
          <p:cNvSpPr/>
          <p:nvPr/>
        </p:nvSpPr>
        <p:spPr>
          <a:xfrm>
            <a:off x="15143545" y="5084916"/>
            <a:ext cx="459189" cy="459309"/>
          </a:xfrm>
          <a:prstGeom prst="ellipse">
            <a:avLst/>
          </a:prstGeom>
          <a:solidFill>
            <a:schemeClr val="accent1">
              <a:alpha val="2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60" name="Google Shape;1660;p46"/>
          <p:cNvSpPr/>
          <p:nvPr/>
        </p:nvSpPr>
        <p:spPr>
          <a:xfrm>
            <a:off x="10051712" y="6356349"/>
            <a:ext cx="349307" cy="349397"/>
          </a:xfrm>
          <a:prstGeom prst="ellipse">
            <a:avLst/>
          </a:prstGeom>
          <a:solidFill>
            <a:schemeClr val="accent1">
              <a:alpha val="64705"/>
            </a:schemeClr>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401">
              <a:solidFill>
                <a:schemeClr val="lt1"/>
              </a:solidFill>
              <a:latin typeface="Roboto Light"/>
              <a:ea typeface="Roboto Light"/>
              <a:cs typeface="Roboto Light"/>
              <a:sym typeface="Roboto Light"/>
            </a:endParaRPr>
          </a:p>
        </p:txBody>
      </p:sp>
      <p:sp>
        <p:nvSpPr>
          <p:cNvPr id="1661" name="Google Shape;1661;p46"/>
          <p:cNvSpPr/>
          <p:nvPr/>
        </p:nvSpPr>
        <p:spPr>
          <a:xfrm>
            <a:off x="10572682" y="5885154"/>
            <a:ext cx="1726461" cy="1726911"/>
          </a:xfrm>
          <a:prstGeom prst="ellipse">
            <a:avLst/>
          </a:prstGeom>
          <a:solidFill>
            <a:srgbClr val="68BFDD">
              <a:alpha val="94901"/>
            </a:srgbClr>
          </a:solidFill>
          <a:ln>
            <a:noFill/>
          </a:ln>
        </p:spPr>
        <p:txBody>
          <a:bodyPr spcFirstLastPara="1" wrap="square" lIns="137150" tIns="810025" rIns="137150" bIns="68575" anchor="ctr" anchorCtr="0">
            <a:noAutofit/>
          </a:bodyPr>
          <a:lstStyle/>
          <a:p>
            <a:pPr marL="0" marR="0" lvl="0" indent="0" algn="ctr" rtl="0">
              <a:spcBef>
                <a:spcPts val="0"/>
              </a:spcBef>
              <a:spcAft>
                <a:spcPts val="0"/>
              </a:spcAft>
              <a:buNone/>
            </a:pPr>
            <a:endParaRPr sz="2701" b="1">
              <a:solidFill>
                <a:schemeClr val="lt1"/>
              </a:solidFill>
              <a:latin typeface="Roboto Light"/>
              <a:ea typeface="Roboto Light"/>
              <a:cs typeface="Roboto Light"/>
              <a:sym typeface="Roboto Light"/>
            </a:endParaRPr>
          </a:p>
        </p:txBody>
      </p:sp>
      <p:sp>
        <p:nvSpPr>
          <p:cNvPr id="1662" name="Google Shape;1662;p46"/>
          <p:cNvSpPr/>
          <p:nvPr/>
        </p:nvSpPr>
        <p:spPr>
          <a:xfrm>
            <a:off x="13287575" y="6851089"/>
            <a:ext cx="2125369" cy="2125924"/>
          </a:xfrm>
          <a:prstGeom prst="ellipse">
            <a:avLst/>
          </a:prstGeom>
          <a:solidFill>
            <a:schemeClr val="accent1">
              <a:alpha val="94901"/>
            </a:schemeClr>
          </a:solidFill>
          <a:ln>
            <a:noFill/>
          </a:ln>
        </p:spPr>
        <p:txBody>
          <a:bodyPr spcFirstLastPara="1" wrap="square" lIns="137150" tIns="810025" rIns="137150" bIns="68575" anchor="ctr" anchorCtr="0">
            <a:noAutofit/>
          </a:bodyPr>
          <a:lstStyle/>
          <a:p>
            <a:pPr marL="0" marR="0" lvl="0" indent="0" algn="ctr" rtl="0">
              <a:spcBef>
                <a:spcPts val="0"/>
              </a:spcBef>
              <a:spcAft>
                <a:spcPts val="0"/>
              </a:spcAft>
              <a:buNone/>
            </a:pPr>
            <a:endParaRPr sz="2401" b="1">
              <a:solidFill>
                <a:schemeClr val="lt1"/>
              </a:solidFill>
              <a:latin typeface="Roboto Light"/>
              <a:ea typeface="Roboto Light"/>
              <a:cs typeface="Roboto Light"/>
              <a:sym typeface="Roboto Light"/>
            </a:endParaRPr>
          </a:p>
        </p:txBody>
      </p:sp>
      <p:sp>
        <p:nvSpPr>
          <p:cNvPr id="1663" name="Google Shape;1663;p46"/>
          <p:cNvSpPr/>
          <p:nvPr/>
        </p:nvSpPr>
        <p:spPr>
          <a:xfrm>
            <a:off x="11611594" y="4173321"/>
            <a:ext cx="2690181" cy="2690882"/>
          </a:xfrm>
          <a:prstGeom prst="ellipse">
            <a:avLst/>
          </a:prstGeom>
          <a:solidFill>
            <a:schemeClr val="accent2">
              <a:alpha val="94901"/>
            </a:schemeClr>
          </a:solidFill>
          <a:ln>
            <a:noFill/>
          </a:ln>
        </p:spPr>
        <p:txBody>
          <a:bodyPr spcFirstLastPara="1" wrap="square" lIns="137150" tIns="810025" rIns="137150" bIns="68575" anchor="ctr" anchorCtr="0">
            <a:noAutofit/>
          </a:bodyPr>
          <a:lstStyle/>
          <a:p>
            <a:pPr marL="0" marR="0" lvl="0" indent="0" algn="ctr" rtl="0">
              <a:spcBef>
                <a:spcPts val="0"/>
              </a:spcBef>
              <a:spcAft>
                <a:spcPts val="0"/>
              </a:spcAft>
              <a:buNone/>
            </a:pPr>
            <a:endParaRPr sz="2701" b="1">
              <a:solidFill>
                <a:schemeClr val="lt1"/>
              </a:solidFill>
              <a:latin typeface="Roboto Light"/>
              <a:ea typeface="Roboto Light"/>
              <a:cs typeface="Roboto Light"/>
              <a:sym typeface="Roboto Light"/>
            </a:endParaRPr>
          </a:p>
        </p:txBody>
      </p:sp>
      <p:sp>
        <p:nvSpPr>
          <p:cNvPr id="1664" name="Google Shape;1664;p46"/>
          <p:cNvSpPr/>
          <p:nvPr/>
        </p:nvSpPr>
        <p:spPr>
          <a:xfrm>
            <a:off x="13718709" y="5370457"/>
            <a:ext cx="1726461" cy="1726911"/>
          </a:xfrm>
          <a:prstGeom prst="ellipse">
            <a:avLst/>
          </a:prstGeom>
          <a:solidFill>
            <a:srgbClr val="68BFDD">
              <a:alpha val="94901"/>
            </a:srgbClr>
          </a:solidFill>
          <a:ln>
            <a:noFill/>
          </a:ln>
        </p:spPr>
        <p:txBody>
          <a:bodyPr spcFirstLastPara="1" wrap="square" lIns="137150" tIns="810025" rIns="137150" bIns="68575" anchor="ctr" anchorCtr="0">
            <a:noAutofit/>
          </a:bodyPr>
          <a:lstStyle/>
          <a:p>
            <a:pPr marL="0" marR="0" lvl="0" indent="0" algn="ctr" rtl="0">
              <a:spcBef>
                <a:spcPts val="0"/>
              </a:spcBef>
              <a:spcAft>
                <a:spcPts val="0"/>
              </a:spcAft>
              <a:buNone/>
            </a:pPr>
            <a:endParaRPr sz="2701" b="1">
              <a:solidFill>
                <a:schemeClr val="lt1"/>
              </a:solidFill>
              <a:latin typeface="Roboto Light"/>
              <a:ea typeface="Roboto Light"/>
              <a:cs typeface="Roboto Light"/>
              <a:sym typeface="Roboto Light"/>
            </a:endParaRPr>
          </a:p>
        </p:txBody>
      </p:sp>
      <p:grpSp>
        <p:nvGrpSpPr>
          <p:cNvPr id="1665" name="Google Shape;1665;p46"/>
          <p:cNvGrpSpPr/>
          <p:nvPr/>
        </p:nvGrpSpPr>
        <p:grpSpPr>
          <a:xfrm>
            <a:off x="14311994" y="5764272"/>
            <a:ext cx="725577" cy="730603"/>
            <a:chOff x="6851303" y="3015616"/>
            <a:chExt cx="634835" cy="639231"/>
          </a:xfrm>
        </p:grpSpPr>
        <p:sp>
          <p:nvSpPr>
            <p:cNvPr id="1666" name="Google Shape;1666;p46"/>
            <p:cNvSpPr/>
            <p:nvPr/>
          </p:nvSpPr>
          <p:spPr>
            <a:xfrm>
              <a:off x="6851303" y="3015616"/>
              <a:ext cx="139665" cy="630765"/>
            </a:xfrm>
            <a:custGeom>
              <a:avLst/>
              <a:gdLst/>
              <a:ahLst/>
              <a:cxnLst/>
              <a:rect l="l" t="t" r="r" b="b"/>
              <a:pathLst>
                <a:path w="120000" h="120000" extrusionOk="0">
                  <a:moveTo>
                    <a:pt x="118787" y="12137"/>
                  </a:moveTo>
                  <a:lnTo>
                    <a:pt x="118787" y="12137"/>
                  </a:lnTo>
                  <a:cubicBezTo>
                    <a:pt x="118787" y="19586"/>
                    <a:pt x="96969" y="24275"/>
                    <a:pt x="54545" y="24275"/>
                  </a:cubicBezTo>
                  <a:cubicBezTo>
                    <a:pt x="20606" y="24275"/>
                    <a:pt x="0" y="19586"/>
                    <a:pt x="0" y="12137"/>
                  </a:cubicBezTo>
                  <a:cubicBezTo>
                    <a:pt x="0" y="4965"/>
                    <a:pt x="20606" y="0"/>
                    <a:pt x="54545" y="0"/>
                  </a:cubicBezTo>
                  <a:cubicBezTo>
                    <a:pt x="96969" y="0"/>
                    <a:pt x="118787" y="4965"/>
                    <a:pt x="118787" y="12137"/>
                  </a:cubicBezTo>
                  <a:close/>
                  <a:moveTo>
                    <a:pt x="0" y="119724"/>
                  </a:moveTo>
                  <a:lnTo>
                    <a:pt x="0" y="119724"/>
                  </a:lnTo>
                  <a:cubicBezTo>
                    <a:pt x="0" y="36413"/>
                    <a:pt x="0" y="36413"/>
                    <a:pt x="0" y="36413"/>
                  </a:cubicBezTo>
                  <a:cubicBezTo>
                    <a:pt x="118787" y="36413"/>
                    <a:pt x="118787" y="36413"/>
                    <a:pt x="118787" y="36413"/>
                  </a:cubicBezTo>
                  <a:cubicBezTo>
                    <a:pt x="118787" y="119724"/>
                    <a:pt x="118787" y="119724"/>
                    <a:pt x="118787" y="119724"/>
                  </a:cubicBezTo>
                  <a:lnTo>
                    <a:pt x="0" y="119724"/>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67" name="Google Shape;1667;p46"/>
            <p:cNvSpPr/>
            <p:nvPr/>
          </p:nvSpPr>
          <p:spPr>
            <a:xfrm>
              <a:off x="7067148" y="3201882"/>
              <a:ext cx="418990" cy="452965"/>
            </a:xfrm>
            <a:custGeom>
              <a:avLst/>
              <a:gdLst/>
              <a:ahLst/>
              <a:cxnLst/>
              <a:rect l="l" t="t" r="r" b="b"/>
              <a:pathLst>
                <a:path w="120000" h="120000" extrusionOk="0">
                  <a:moveTo>
                    <a:pt x="0" y="40900"/>
                  </a:moveTo>
                  <a:lnTo>
                    <a:pt x="0" y="40900"/>
                  </a:lnTo>
                  <a:cubicBezTo>
                    <a:pt x="0" y="23922"/>
                    <a:pt x="0" y="13504"/>
                    <a:pt x="0" y="3086"/>
                  </a:cubicBezTo>
                  <a:cubicBezTo>
                    <a:pt x="32354" y="3086"/>
                    <a:pt x="32354" y="3086"/>
                    <a:pt x="32354" y="3086"/>
                  </a:cubicBezTo>
                  <a:cubicBezTo>
                    <a:pt x="36040" y="16977"/>
                    <a:pt x="36040" y="16977"/>
                    <a:pt x="36040" y="16977"/>
                  </a:cubicBezTo>
                  <a:lnTo>
                    <a:pt x="36040" y="16977"/>
                  </a:lnTo>
                  <a:cubicBezTo>
                    <a:pt x="39726" y="10032"/>
                    <a:pt x="54061" y="0"/>
                    <a:pt x="76177" y="0"/>
                  </a:cubicBezTo>
                  <a:cubicBezTo>
                    <a:pt x="101569" y="0"/>
                    <a:pt x="119590" y="16977"/>
                    <a:pt x="119590" y="50932"/>
                  </a:cubicBezTo>
                  <a:cubicBezTo>
                    <a:pt x="119590" y="119614"/>
                    <a:pt x="119590" y="119614"/>
                    <a:pt x="119590" y="119614"/>
                  </a:cubicBezTo>
                  <a:cubicBezTo>
                    <a:pt x="79453" y="119614"/>
                    <a:pt x="79453" y="119614"/>
                    <a:pt x="79453" y="119614"/>
                  </a:cubicBezTo>
                  <a:cubicBezTo>
                    <a:pt x="79453" y="54405"/>
                    <a:pt x="79453" y="54405"/>
                    <a:pt x="79453" y="54405"/>
                  </a:cubicBezTo>
                  <a:cubicBezTo>
                    <a:pt x="79453" y="40900"/>
                    <a:pt x="76177" y="30482"/>
                    <a:pt x="61433" y="30482"/>
                  </a:cubicBezTo>
                  <a:cubicBezTo>
                    <a:pt x="50375" y="30482"/>
                    <a:pt x="43412" y="37427"/>
                    <a:pt x="39726" y="44372"/>
                  </a:cubicBezTo>
                  <a:cubicBezTo>
                    <a:pt x="39726" y="44372"/>
                    <a:pt x="39726" y="47845"/>
                    <a:pt x="39726" y="50932"/>
                  </a:cubicBezTo>
                  <a:cubicBezTo>
                    <a:pt x="39726" y="119614"/>
                    <a:pt x="39726" y="119614"/>
                    <a:pt x="39726" y="119614"/>
                  </a:cubicBezTo>
                  <a:cubicBezTo>
                    <a:pt x="0" y="119614"/>
                    <a:pt x="0" y="119614"/>
                    <a:pt x="0" y="119614"/>
                  </a:cubicBezTo>
                  <a:lnTo>
                    <a:pt x="0" y="40900"/>
                  </a:ln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668" name="Google Shape;1668;p46"/>
          <p:cNvSpPr/>
          <p:nvPr/>
        </p:nvSpPr>
        <p:spPr>
          <a:xfrm>
            <a:off x="11092527" y="6377108"/>
            <a:ext cx="768991" cy="759070"/>
          </a:xfrm>
          <a:custGeom>
            <a:avLst/>
            <a:gdLst/>
            <a:ahLst/>
            <a:cxnLst/>
            <a:rect l="l" t="t" r="r" b="b"/>
            <a:pathLst>
              <a:path w="120000" h="120000" extrusionOk="0">
                <a:moveTo>
                  <a:pt x="7280" y="29449"/>
                </a:moveTo>
                <a:lnTo>
                  <a:pt x="7280" y="29449"/>
                </a:lnTo>
                <a:cubicBezTo>
                  <a:pt x="7280" y="39082"/>
                  <a:pt x="9707" y="46513"/>
                  <a:pt x="16719" y="51192"/>
                </a:cubicBezTo>
                <a:cubicBezTo>
                  <a:pt x="21842" y="53669"/>
                  <a:pt x="28853" y="56146"/>
                  <a:pt x="31280" y="56146"/>
                </a:cubicBezTo>
                <a:lnTo>
                  <a:pt x="33707" y="56146"/>
                </a:lnTo>
                <a:cubicBezTo>
                  <a:pt x="33707" y="56146"/>
                  <a:pt x="31280" y="61100"/>
                  <a:pt x="36134" y="68256"/>
                </a:cubicBezTo>
                <a:lnTo>
                  <a:pt x="36134" y="68256"/>
                </a:lnTo>
                <a:cubicBezTo>
                  <a:pt x="28853" y="68256"/>
                  <a:pt x="0" y="70733"/>
                  <a:pt x="0" y="94954"/>
                </a:cubicBezTo>
                <a:cubicBezTo>
                  <a:pt x="0" y="119724"/>
                  <a:pt x="26426" y="119724"/>
                  <a:pt x="31280" y="119724"/>
                </a:cubicBezTo>
                <a:lnTo>
                  <a:pt x="31280" y="119724"/>
                </a:lnTo>
                <a:cubicBezTo>
                  <a:pt x="31280" y="119724"/>
                  <a:pt x="31280" y="119724"/>
                  <a:pt x="33707" y="119724"/>
                </a:cubicBezTo>
                <a:cubicBezTo>
                  <a:pt x="36134" y="119724"/>
                  <a:pt x="45573" y="119724"/>
                  <a:pt x="52853" y="114770"/>
                </a:cubicBezTo>
                <a:cubicBezTo>
                  <a:pt x="62292" y="109816"/>
                  <a:pt x="67146" y="100183"/>
                  <a:pt x="67146" y="88073"/>
                </a:cubicBezTo>
                <a:cubicBezTo>
                  <a:pt x="67146" y="75688"/>
                  <a:pt x="59865" y="68256"/>
                  <a:pt x="55280" y="63302"/>
                </a:cubicBezTo>
                <a:cubicBezTo>
                  <a:pt x="50426" y="61100"/>
                  <a:pt x="48000" y="58623"/>
                  <a:pt x="48000" y="56146"/>
                </a:cubicBezTo>
                <a:cubicBezTo>
                  <a:pt x="48000" y="53669"/>
                  <a:pt x="50426" y="51192"/>
                  <a:pt x="52853" y="48715"/>
                </a:cubicBezTo>
                <a:cubicBezTo>
                  <a:pt x="57438" y="44036"/>
                  <a:pt x="62292" y="39082"/>
                  <a:pt x="62292" y="26972"/>
                </a:cubicBezTo>
                <a:cubicBezTo>
                  <a:pt x="62292" y="17064"/>
                  <a:pt x="59865" y="9908"/>
                  <a:pt x="52853" y="4954"/>
                </a:cubicBezTo>
                <a:lnTo>
                  <a:pt x="57438" y="4954"/>
                </a:lnTo>
                <a:cubicBezTo>
                  <a:pt x="62292" y="4954"/>
                  <a:pt x="67146" y="2477"/>
                  <a:pt x="67146" y="0"/>
                </a:cubicBezTo>
                <a:lnTo>
                  <a:pt x="67146" y="0"/>
                </a:lnTo>
                <a:cubicBezTo>
                  <a:pt x="38561" y="0"/>
                  <a:pt x="38561" y="0"/>
                  <a:pt x="38561" y="0"/>
                </a:cubicBezTo>
                <a:cubicBezTo>
                  <a:pt x="36134" y="0"/>
                  <a:pt x="7280" y="0"/>
                  <a:pt x="7280" y="29449"/>
                </a:cubicBezTo>
                <a:close/>
                <a:moveTo>
                  <a:pt x="55280" y="90275"/>
                </a:moveTo>
                <a:lnTo>
                  <a:pt x="55280" y="90275"/>
                </a:lnTo>
                <a:cubicBezTo>
                  <a:pt x="57438" y="100183"/>
                  <a:pt x="48000" y="107339"/>
                  <a:pt x="36134" y="107339"/>
                </a:cubicBezTo>
                <a:cubicBezTo>
                  <a:pt x="24269" y="109816"/>
                  <a:pt x="14561" y="104862"/>
                  <a:pt x="14561" y="94954"/>
                </a:cubicBezTo>
                <a:cubicBezTo>
                  <a:pt x="12134" y="90275"/>
                  <a:pt x="14561" y="85321"/>
                  <a:pt x="19146" y="80366"/>
                </a:cubicBezTo>
                <a:cubicBezTo>
                  <a:pt x="24269" y="77889"/>
                  <a:pt x="28853" y="75688"/>
                  <a:pt x="33707" y="75688"/>
                </a:cubicBezTo>
                <a:cubicBezTo>
                  <a:pt x="36134" y="75688"/>
                  <a:pt x="36134" y="75688"/>
                  <a:pt x="36134" y="75688"/>
                </a:cubicBezTo>
                <a:cubicBezTo>
                  <a:pt x="48000" y="75688"/>
                  <a:pt x="55280" y="82844"/>
                  <a:pt x="55280" y="90275"/>
                </a:cubicBezTo>
                <a:close/>
                <a:moveTo>
                  <a:pt x="48000" y="22018"/>
                </a:moveTo>
                <a:lnTo>
                  <a:pt x="48000" y="22018"/>
                </a:lnTo>
                <a:cubicBezTo>
                  <a:pt x="50426" y="34128"/>
                  <a:pt x="45573" y="44036"/>
                  <a:pt x="38561" y="46513"/>
                </a:cubicBezTo>
                <a:cubicBezTo>
                  <a:pt x="38561" y="46513"/>
                  <a:pt x="38561" y="46513"/>
                  <a:pt x="36134" y="46513"/>
                </a:cubicBezTo>
                <a:cubicBezTo>
                  <a:pt x="28853" y="46513"/>
                  <a:pt x="24269" y="41559"/>
                  <a:pt x="21842" y="31926"/>
                </a:cubicBezTo>
                <a:cubicBezTo>
                  <a:pt x="19146" y="26972"/>
                  <a:pt x="19146" y="22018"/>
                  <a:pt x="21842" y="17064"/>
                </a:cubicBezTo>
                <a:cubicBezTo>
                  <a:pt x="21842" y="12385"/>
                  <a:pt x="26426" y="9908"/>
                  <a:pt x="28853" y="7155"/>
                </a:cubicBezTo>
                <a:lnTo>
                  <a:pt x="31280" y="7155"/>
                </a:lnTo>
                <a:cubicBezTo>
                  <a:pt x="40719" y="7155"/>
                  <a:pt x="45573" y="12385"/>
                  <a:pt x="48000" y="22018"/>
                </a:cubicBezTo>
                <a:close/>
                <a:moveTo>
                  <a:pt x="100584" y="46513"/>
                </a:moveTo>
                <a:lnTo>
                  <a:pt x="100584" y="46513"/>
                </a:lnTo>
                <a:cubicBezTo>
                  <a:pt x="100584" y="26972"/>
                  <a:pt x="100584" y="26972"/>
                  <a:pt x="100584" y="26972"/>
                </a:cubicBezTo>
                <a:cubicBezTo>
                  <a:pt x="86022" y="26972"/>
                  <a:pt x="86022" y="26972"/>
                  <a:pt x="86022" y="26972"/>
                </a:cubicBezTo>
                <a:cubicBezTo>
                  <a:pt x="86022" y="46513"/>
                  <a:pt x="86022" y="46513"/>
                  <a:pt x="86022" y="46513"/>
                </a:cubicBezTo>
                <a:cubicBezTo>
                  <a:pt x="67146" y="46513"/>
                  <a:pt x="67146" y="46513"/>
                  <a:pt x="67146" y="46513"/>
                </a:cubicBezTo>
                <a:cubicBezTo>
                  <a:pt x="67146" y="58623"/>
                  <a:pt x="67146" y="58623"/>
                  <a:pt x="67146" y="58623"/>
                </a:cubicBezTo>
                <a:cubicBezTo>
                  <a:pt x="86022" y="58623"/>
                  <a:pt x="86022" y="58623"/>
                  <a:pt x="86022" y="58623"/>
                </a:cubicBezTo>
                <a:cubicBezTo>
                  <a:pt x="86022" y="80366"/>
                  <a:pt x="86022" y="80366"/>
                  <a:pt x="86022" y="80366"/>
                </a:cubicBezTo>
                <a:cubicBezTo>
                  <a:pt x="100584" y="80366"/>
                  <a:pt x="100584" y="80366"/>
                  <a:pt x="100584" y="80366"/>
                </a:cubicBezTo>
                <a:cubicBezTo>
                  <a:pt x="100584" y="58623"/>
                  <a:pt x="100584" y="58623"/>
                  <a:pt x="100584" y="58623"/>
                </a:cubicBezTo>
                <a:cubicBezTo>
                  <a:pt x="119730" y="58623"/>
                  <a:pt x="119730" y="58623"/>
                  <a:pt x="119730" y="58623"/>
                </a:cubicBezTo>
                <a:cubicBezTo>
                  <a:pt x="119730" y="46513"/>
                  <a:pt x="119730" y="46513"/>
                  <a:pt x="119730" y="46513"/>
                </a:cubicBezTo>
                <a:lnTo>
                  <a:pt x="100584" y="46513"/>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69" name="Google Shape;1669;p46"/>
          <p:cNvSpPr/>
          <p:nvPr/>
        </p:nvSpPr>
        <p:spPr>
          <a:xfrm>
            <a:off x="12516635" y="4804518"/>
            <a:ext cx="717611" cy="1333056"/>
          </a:xfrm>
          <a:custGeom>
            <a:avLst/>
            <a:gdLst/>
            <a:ahLst/>
            <a:cxnLst/>
            <a:rect l="l" t="t" r="r" b="b"/>
            <a:pathLst>
              <a:path w="120000" h="120000" extrusionOk="0">
                <a:moveTo>
                  <a:pt x="119518" y="21192"/>
                </a:moveTo>
                <a:lnTo>
                  <a:pt x="119518" y="21192"/>
                </a:lnTo>
                <a:cubicBezTo>
                  <a:pt x="85301" y="21192"/>
                  <a:pt x="85301" y="21192"/>
                  <a:pt x="85301" y="21192"/>
                </a:cubicBezTo>
                <a:cubicBezTo>
                  <a:pt x="81445" y="21192"/>
                  <a:pt x="77108" y="23576"/>
                  <a:pt x="77108" y="28344"/>
                </a:cubicBezTo>
                <a:cubicBezTo>
                  <a:pt x="77108" y="42384"/>
                  <a:pt x="77108" y="42384"/>
                  <a:pt x="77108" y="42384"/>
                </a:cubicBezTo>
                <a:cubicBezTo>
                  <a:pt x="119518" y="42384"/>
                  <a:pt x="119518" y="42384"/>
                  <a:pt x="119518" y="42384"/>
                </a:cubicBezTo>
                <a:cubicBezTo>
                  <a:pt x="119518" y="61192"/>
                  <a:pt x="119518" y="61192"/>
                  <a:pt x="119518" y="61192"/>
                </a:cubicBezTo>
                <a:cubicBezTo>
                  <a:pt x="77108" y="61192"/>
                  <a:pt x="77108" y="61192"/>
                  <a:pt x="77108" y="61192"/>
                </a:cubicBezTo>
                <a:cubicBezTo>
                  <a:pt x="77108" y="119735"/>
                  <a:pt x="77108" y="119735"/>
                  <a:pt x="77108" y="119735"/>
                </a:cubicBezTo>
                <a:cubicBezTo>
                  <a:pt x="38072" y="119735"/>
                  <a:pt x="38072" y="119735"/>
                  <a:pt x="38072" y="119735"/>
                </a:cubicBezTo>
                <a:cubicBezTo>
                  <a:pt x="38072" y="61192"/>
                  <a:pt x="38072" y="61192"/>
                  <a:pt x="38072" y="61192"/>
                </a:cubicBezTo>
                <a:cubicBezTo>
                  <a:pt x="0" y="61192"/>
                  <a:pt x="0" y="61192"/>
                  <a:pt x="0" y="61192"/>
                </a:cubicBezTo>
                <a:cubicBezTo>
                  <a:pt x="0" y="42384"/>
                  <a:pt x="0" y="42384"/>
                  <a:pt x="0" y="42384"/>
                </a:cubicBezTo>
                <a:cubicBezTo>
                  <a:pt x="38072" y="42384"/>
                  <a:pt x="38072" y="42384"/>
                  <a:pt x="38072" y="42384"/>
                </a:cubicBezTo>
                <a:cubicBezTo>
                  <a:pt x="38072" y="30728"/>
                  <a:pt x="38072" y="30728"/>
                  <a:pt x="38072" y="30728"/>
                </a:cubicBezTo>
                <a:cubicBezTo>
                  <a:pt x="38072" y="14304"/>
                  <a:pt x="55421" y="0"/>
                  <a:pt x="85301" y="0"/>
                </a:cubicBezTo>
                <a:cubicBezTo>
                  <a:pt x="119518" y="0"/>
                  <a:pt x="119518" y="0"/>
                  <a:pt x="119518" y="0"/>
                </a:cubicBezTo>
                <a:lnTo>
                  <a:pt x="119518" y="21192"/>
                </a:ln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70" name="Google Shape;1670;p46"/>
          <p:cNvSpPr/>
          <p:nvPr/>
        </p:nvSpPr>
        <p:spPr>
          <a:xfrm>
            <a:off x="13917827" y="7533330"/>
            <a:ext cx="979842" cy="787803"/>
          </a:xfrm>
          <a:custGeom>
            <a:avLst/>
            <a:gdLst/>
            <a:ahLst/>
            <a:cxnLst/>
            <a:rect l="l" t="t" r="r" b="b"/>
            <a:pathLst>
              <a:path w="120000" h="120000" extrusionOk="0">
                <a:moveTo>
                  <a:pt x="119740" y="14438"/>
                </a:moveTo>
                <a:lnTo>
                  <a:pt x="119740" y="14438"/>
                </a:lnTo>
                <a:cubicBezTo>
                  <a:pt x="115064" y="17326"/>
                  <a:pt x="110389" y="20213"/>
                  <a:pt x="105974" y="20213"/>
                </a:cubicBezTo>
                <a:cubicBezTo>
                  <a:pt x="110389" y="17326"/>
                  <a:pt x="115064" y="11550"/>
                  <a:pt x="115064" y="3208"/>
                </a:cubicBezTo>
                <a:cubicBezTo>
                  <a:pt x="110389" y="6096"/>
                  <a:pt x="105974" y="8663"/>
                  <a:pt x="101038" y="11550"/>
                </a:cubicBezTo>
                <a:cubicBezTo>
                  <a:pt x="96623" y="6096"/>
                  <a:pt x="89610" y="0"/>
                  <a:pt x="82857" y="0"/>
                </a:cubicBezTo>
                <a:cubicBezTo>
                  <a:pt x="68831" y="0"/>
                  <a:pt x="57402" y="14438"/>
                  <a:pt x="57402" y="31443"/>
                </a:cubicBezTo>
                <a:cubicBezTo>
                  <a:pt x="57402" y="34331"/>
                  <a:pt x="57402" y="37219"/>
                  <a:pt x="59740" y="37219"/>
                </a:cubicBezTo>
                <a:cubicBezTo>
                  <a:pt x="39220" y="37219"/>
                  <a:pt x="20519" y="25989"/>
                  <a:pt x="9090" y="6096"/>
                </a:cubicBezTo>
                <a:cubicBezTo>
                  <a:pt x="6753" y="11550"/>
                  <a:pt x="4415" y="17326"/>
                  <a:pt x="4415" y="23101"/>
                </a:cubicBezTo>
                <a:cubicBezTo>
                  <a:pt x="4415" y="31443"/>
                  <a:pt x="9090" y="42994"/>
                  <a:pt x="15844" y="48449"/>
                </a:cubicBezTo>
                <a:cubicBezTo>
                  <a:pt x="11428" y="45882"/>
                  <a:pt x="9090" y="45882"/>
                  <a:pt x="4415" y="42994"/>
                </a:cubicBezTo>
                <a:lnTo>
                  <a:pt x="4415" y="42994"/>
                </a:lnTo>
                <a:cubicBezTo>
                  <a:pt x="4415" y="57112"/>
                  <a:pt x="13766" y="71229"/>
                  <a:pt x="25454" y="74117"/>
                </a:cubicBezTo>
                <a:cubicBezTo>
                  <a:pt x="23116" y="74117"/>
                  <a:pt x="20519" y="74117"/>
                  <a:pt x="18181" y="74117"/>
                </a:cubicBezTo>
                <a:cubicBezTo>
                  <a:pt x="15844" y="74117"/>
                  <a:pt x="15844" y="74117"/>
                  <a:pt x="13766" y="74117"/>
                </a:cubicBezTo>
                <a:cubicBezTo>
                  <a:pt x="15844" y="85347"/>
                  <a:pt x="25454" y="94331"/>
                  <a:pt x="36883" y="94331"/>
                </a:cubicBezTo>
                <a:cubicBezTo>
                  <a:pt x="27532" y="102352"/>
                  <a:pt x="18181" y="108449"/>
                  <a:pt x="6753" y="108449"/>
                </a:cubicBezTo>
                <a:cubicBezTo>
                  <a:pt x="4415" y="108449"/>
                  <a:pt x="2077" y="108449"/>
                  <a:pt x="0" y="108449"/>
                </a:cubicBezTo>
                <a:cubicBezTo>
                  <a:pt x="11428" y="116791"/>
                  <a:pt x="23116" y="119679"/>
                  <a:pt x="36883" y="119679"/>
                </a:cubicBezTo>
                <a:cubicBezTo>
                  <a:pt x="82857" y="119679"/>
                  <a:pt x="105974" y="74117"/>
                  <a:pt x="105974" y="34331"/>
                </a:cubicBezTo>
                <a:lnTo>
                  <a:pt x="105974" y="31443"/>
                </a:lnTo>
                <a:cubicBezTo>
                  <a:pt x="112727" y="25989"/>
                  <a:pt x="115064" y="23101"/>
                  <a:pt x="119740" y="14438"/>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71" name="Google Shape;1671;p46"/>
          <p:cNvSpPr/>
          <p:nvPr/>
        </p:nvSpPr>
        <p:spPr>
          <a:xfrm>
            <a:off x="6780505" y="1863674"/>
            <a:ext cx="4728860"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SOCIAL MEDIA</a:t>
            </a:r>
            <a:endParaRPr sz="8000">
              <a:solidFill>
                <a:schemeClr val="dk2"/>
              </a:solidFill>
              <a:latin typeface="Arial"/>
              <a:ea typeface="Arial"/>
              <a:cs typeface="Arial"/>
              <a:sym typeface="Arial"/>
            </a:endParaRPr>
          </a:p>
        </p:txBody>
      </p:sp>
      <p:sp>
        <p:nvSpPr>
          <p:cNvPr id="1672" name="Google Shape;1672;p46"/>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14"/>
                                        </p:tgtEl>
                                        <p:attrNameLst>
                                          <p:attrName>style.visibility</p:attrName>
                                        </p:attrNameLst>
                                      </p:cBhvr>
                                      <p:to>
                                        <p:strVal val="visible"/>
                                      </p:to>
                                    </p:set>
                                    <p:anim calcmode="lin" valueType="num">
                                      <p:cBhvr additive="base">
                                        <p:cTn id="7" dur="500"/>
                                        <p:tgtEl>
                                          <p:spTgt spid="161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615"/>
                                        </p:tgtEl>
                                        <p:attrNameLst>
                                          <p:attrName>style.visibility</p:attrName>
                                        </p:attrNameLst>
                                      </p:cBhvr>
                                      <p:to>
                                        <p:strVal val="visible"/>
                                      </p:to>
                                    </p:set>
                                    <p:anim calcmode="lin" valueType="num">
                                      <p:cBhvr additive="base">
                                        <p:cTn id="10" dur="500"/>
                                        <p:tgtEl>
                                          <p:spTgt spid="161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616"/>
                                        </p:tgtEl>
                                        <p:attrNameLst>
                                          <p:attrName>style.visibility</p:attrName>
                                        </p:attrNameLst>
                                      </p:cBhvr>
                                      <p:to>
                                        <p:strVal val="visible"/>
                                      </p:to>
                                    </p:set>
                                    <p:anim calcmode="lin" valueType="num">
                                      <p:cBhvr additive="base">
                                        <p:cTn id="13" dur="500"/>
                                        <p:tgtEl>
                                          <p:spTgt spid="1616"/>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17"/>
                                        </p:tgtEl>
                                        <p:attrNameLst>
                                          <p:attrName>style.visibility</p:attrName>
                                        </p:attrNameLst>
                                      </p:cBhvr>
                                      <p:to>
                                        <p:strVal val="visible"/>
                                      </p:to>
                                    </p:set>
                                    <p:anim calcmode="lin" valueType="num">
                                      <p:cBhvr additive="base">
                                        <p:cTn id="16" dur="500"/>
                                        <p:tgtEl>
                                          <p:spTgt spid="1617"/>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18"/>
                                        </p:tgtEl>
                                        <p:attrNameLst>
                                          <p:attrName>style.visibility</p:attrName>
                                        </p:attrNameLst>
                                      </p:cBhvr>
                                      <p:to>
                                        <p:strVal val="visible"/>
                                      </p:to>
                                    </p:set>
                                    <p:anim calcmode="lin" valueType="num">
                                      <p:cBhvr additive="base">
                                        <p:cTn id="19" dur="500"/>
                                        <p:tgtEl>
                                          <p:spTgt spid="1618"/>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619"/>
                                        </p:tgtEl>
                                        <p:attrNameLst>
                                          <p:attrName>style.visibility</p:attrName>
                                        </p:attrNameLst>
                                      </p:cBhvr>
                                      <p:to>
                                        <p:strVal val="visible"/>
                                      </p:to>
                                    </p:set>
                                    <p:anim calcmode="lin" valueType="num">
                                      <p:cBhvr additive="base">
                                        <p:cTn id="22" dur="500"/>
                                        <p:tgtEl>
                                          <p:spTgt spid="1619"/>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20"/>
                                        </p:tgtEl>
                                        <p:attrNameLst>
                                          <p:attrName>style.visibility</p:attrName>
                                        </p:attrNameLst>
                                      </p:cBhvr>
                                      <p:to>
                                        <p:strVal val="visible"/>
                                      </p:to>
                                    </p:set>
                                    <p:anim calcmode="lin" valueType="num">
                                      <p:cBhvr additive="base">
                                        <p:cTn id="25" dur="500"/>
                                        <p:tgtEl>
                                          <p:spTgt spid="1620"/>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621"/>
                                        </p:tgtEl>
                                        <p:attrNameLst>
                                          <p:attrName>style.visibility</p:attrName>
                                        </p:attrNameLst>
                                      </p:cBhvr>
                                      <p:to>
                                        <p:strVal val="visible"/>
                                      </p:to>
                                    </p:set>
                                    <p:anim calcmode="lin" valueType="num">
                                      <p:cBhvr additive="base">
                                        <p:cTn id="28" dur="500"/>
                                        <p:tgtEl>
                                          <p:spTgt spid="1621"/>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22"/>
                                        </p:tgtEl>
                                        <p:attrNameLst>
                                          <p:attrName>style.visibility</p:attrName>
                                        </p:attrNameLst>
                                      </p:cBhvr>
                                      <p:to>
                                        <p:strVal val="visible"/>
                                      </p:to>
                                    </p:set>
                                    <p:anim calcmode="lin" valueType="num">
                                      <p:cBhvr additive="base">
                                        <p:cTn id="31" dur="500"/>
                                        <p:tgtEl>
                                          <p:spTgt spid="1622"/>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623"/>
                                        </p:tgtEl>
                                        <p:attrNameLst>
                                          <p:attrName>style.visibility</p:attrName>
                                        </p:attrNameLst>
                                      </p:cBhvr>
                                      <p:to>
                                        <p:strVal val="visible"/>
                                      </p:to>
                                    </p:set>
                                    <p:anim calcmode="lin" valueType="num">
                                      <p:cBhvr additive="base">
                                        <p:cTn id="34" dur="500"/>
                                        <p:tgtEl>
                                          <p:spTgt spid="1623"/>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26"/>
                                        </p:tgtEl>
                                        <p:attrNameLst>
                                          <p:attrName>style.visibility</p:attrName>
                                        </p:attrNameLst>
                                      </p:cBhvr>
                                      <p:to>
                                        <p:strVal val="visible"/>
                                      </p:to>
                                    </p:set>
                                    <p:anim calcmode="lin" valueType="num">
                                      <p:cBhvr additive="base">
                                        <p:cTn id="37" dur="500"/>
                                        <p:tgtEl>
                                          <p:spTgt spid="1626"/>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627"/>
                                        </p:tgtEl>
                                        <p:attrNameLst>
                                          <p:attrName>style.visibility</p:attrName>
                                        </p:attrNameLst>
                                      </p:cBhvr>
                                      <p:to>
                                        <p:strVal val="visible"/>
                                      </p:to>
                                    </p:set>
                                    <p:anim calcmode="lin" valueType="num">
                                      <p:cBhvr additive="base">
                                        <p:cTn id="40" dur="500"/>
                                        <p:tgtEl>
                                          <p:spTgt spid="1627"/>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28"/>
                                        </p:tgtEl>
                                        <p:attrNameLst>
                                          <p:attrName>style.visibility</p:attrName>
                                        </p:attrNameLst>
                                      </p:cBhvr>
                                      <p:to>
                                        <p:strVal val="visible"/>
                                      </p:to>
                                    </p:set>
                                    <p:anim calcmode="lin" valueType="num">
                                      <p:cBhvr additive="base">
                                        <p:cTn id="43" dur="500"/>
                                        <p:tgtEl>
                                          <p:spTgt spid="1628"/>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631"/>
                                        </p:tgtEl>
                                        <p:attrNameLst>
                                          <p:attrName>style.visibility</p:attrName>
                                        </p:attrNameLst>
                                      </p:cBhvr>
                                      <p:to>
                                        <p:strVal val="visible"/>
                                      </p:to>
                                    </p:set>
                                    <p:anim calcmode="lin" valueType="num">
                                      <p:cBhvr additive="base">
                                        <p:cTn id="46" dur="500"/>
                                        <p:tgtEl>
                                          <p:spTgt spid="1631"/>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32"/>
                                        </p:tgtEl>
                                        <p:attrNameLst>
                                          <p:attrName>style.visibility</p:attrName>
                                        </p:attrNameLst>
                                      </p:cBhvr>
                                      <p:to>
                                        <p:strVal val="visible"/>
                                      </p:to>
                                    </p:set>
                                    <p:anim calcmode="lin" valueType="num">
                                      <p:cBhvr additive="base">
                                        <p:cTn id="49" dur="500"/>
                                        <p:tgtEl>
                                          <p:spTgt spid="1632"/>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633"/>
                                        </p:tgtEl>
                                        <p:attrNameLst>
                                          <p:attrName>style.visibility</p:attrName>
                                        </p:attrNameLst>
                                      </p:cBhvr>
                                      <p:to>
                                        <p:strVal val="visible"/>
                                      </p:to>
                                    </p:set>
                                    <p:anim calcmode="lin" valueType="num">
                                      <p:cBhvr additive="base">
                                        <p:cTn id="52" dur="500"/>
                                        <p:tgtEl>
                                          <p:spTgt spid="1633"/>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34"/>
                                        </p:tgtEl>
                                        <p:attrNameLst>
                                          <p:attrName>style.visibility</p:attrName>
                                        </p:attrNameLst>
                                      </p:cBhvr>
                                      <p:to>
                                        <p:strVal val="visible"/>
                                      </p:to>
                                    </p:set>
                                    <p:anim calcmode="lin" valueType="num">
                                      <p:cBhvr additive="base">
                                        <p:cTn id="55" dur="500"/>
                                        <p:tgtEl>
                                          <p:spTgt spid="1634"/>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635"/>
                                        </p:tgtEl>
                                        <p:attrNameLst>
                                          <p:attrName>style.visibility</p:attrName>
                                        </p:attrNameLst>
                                      </p:cBhvr>
                                      <p:to>
                                        <p:strVal val="visible"/>
                                      </p:to>
                                    </p:set>
                                    <p:anim calcmode="lin" valueType="num">
                                      <p:cBhvr additive="base">
                                        <p:cTn id="58" dur="500"/>
                                        <p:tgtEl>
                                          <p:spTgt spid="1635"/>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636"/>
                                        </p:tgtEl>
                                        <p:attrNameLst>
                                          <p:attrName>style.visibility</p:attrName>
                                        </p:attrNameLst>
                                      </p:cBhvr>
                                      <p:to>
                                        <p:strVal val="visible"/>
                                      </p:to>
                                    </p:set>
                                    <p:anim calcmode="lin" valueType="num">
                                      <p:cBhvr additive="base">
                                        <p:cTn id="61" dur="500"/>
                                        <p:tgtEl>
                                          <p:spTgt spid="1636"/>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637"/>
                                        </p:tgtEl>
                                        <p:attrNameLst>
                                          <p:attrName>style.visibility</p:attrName>
                                        </p:attrNameLst>
                                      </p:cBhvr>
                                      <p:to>
                                        <p:strVal val="visible"/>
                                      </p:to>
                                    </p:set>
                                    <p:anim calcmode="lin" valueType="num">
                                      <p:cBhvr additive="base">
                                        <p:cTn id="64" dur="500"/>
                                        <p:tgtEl>
                                          <p:spTgt spid="1637"/>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638"/>
                                        </p:tgtEl>
                                        <p:attrNameLst>
                                          <p:attrName>style.visibility</p:attrName>
                                        </p:attrNameLst>
                                      </p:cBhvr>
                                      <p:to>
                                        <p:strVal val="visible"/>
                                      </p:to>
                                    </p:set>
                                    <p:anim calcmode="lin" valueType="num">
                                      <p:cBhvr additive="base">
                                        <p:cTn id="67" dur="500"/>
                                        <p:tgtEl>
                                          <p:spTgt spid="1638"/>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639"/>
                                        </p:tgtEl>
                                        <p:attrNameLst>
                                          <p:attrName>style.visibility</p:attrName>
                                        </p:attrNameLst>
                                      </p:cBhvr>
                                      <p:to>
                                        <p:strVal val="visible"/>
                                      </p:to>
                                    </p:set>
                                    <p:anim calcmode="lin" valueType="num">
                                      <p:cBhvr additive="base">
                                        <p:cTn id="70" dur="500"/>
                                        <p:tgtEl>
                                          <p:spTgt spid="1639"/>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640"/>
                                        </p:tgtEl>
                                        <p:attrNameLst>
                                          <p:attrName>style.visibility</p:attrName>
                                        </p:attrNameLst>
                                      </p:cBhvr>
                                      <p:to>
                                        <p:strVal val="visible"/>
                                      </p:to>
                                    </p:set>
                                    <p:anim calcmode="lin" valueType="num">
                                      <p:cBhvr additive="base">
                                        <p:cTn id="73" dur="500"/>
                                        <p:tgtEl>
                                          <p:spTgt spid="1640"/>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641"/>
                                        </p:tgtEl>
                                        <p:attrNameLst>
                                          <p:attrName>style.visibility</p:attrName>
                                        </p:attrNameLst>
                                      </p:cBhvr>
                                      <p:to>
                                        <p:strVal val="visible"/>
                                      </p:to>
                                    </p:set>
                                    <p:anim calcmode="lin" valueType="num">
                                      <p:cBhvr additive="base">
                                        <p:cTn id="76" dur="500"/>
                                        <p:tgtEl>
                                          <p:spTgt spid="1641"/>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642"/>
                                        </p:tgtEl>
                                        <p:attrNameLst>
                                          <p:attrName>style.visibility</p:attrName>
                                        </p:attrNameLst>
                                      </p:cBhvr>
                                      <p:to>
                                        <p:strVal val="visible"/>
                                      </p:to>
                                    </p:set>
                                    <p:anim calcmode="lin" valueType="num">
                                      <p:cBhvr additive="base">
                                        <p:cTn id="79" dur="500"/>
                                        <p:tgtEl>
                                          <p:spTgt spid="1642"/>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643"/>
                                        </p:tgtEl>
                                        <p:attrNameLst>
                                          <p:attrName>style.visibility</p:attrName>
                                        </p:attrNameLst>
                                      </p:cBhvr>
                                      <p:to>
                                        <p:strVal val="visible"/>
                                      </p:to>
                                    </p:set>
                                    <p:anim calcmode="lin" valueType="num">
                                      <p:cBhvr additive="base">
                                        <p:cTn id="82" dur="500"/>
                                        <p:tgtEl>
                                          <p:spTgt spid="1643"/>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644"/>
                                        </p:tgtEl>
                                        <p:attrNameLst>
                                          <p:attrName>style.visibility</p:attrName>
                                        </p:attrNameLst>
                                      </p:cBhvr>
                                      <p:to>
                                        <p:strVal val="visible"/>
                                      </p:to>
                                    </p:set>
                                    <p:anim calcmode="lin" valueType="num">
                                      <p:cBhvr additive="base">
                                        <p:cTn id="85" dur="500"/>
                                        <p:tgtEl>
                                          <p:spTgt spid="1644"/>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645"/>
                                        </p:tgtEl>
                                        <p:attrNameLst>
                                          <p:attrName>style.visibility</p:attrName>
                                        </p:attrNameLst>
                                      </p:cBhvr>
                                      <p:to>
                                        <p:strVal val="visible"/>
                                      </p:to>
                                    </p:set>
                                    <p:anim calcmode="lin" valueType="num">
                                      <p:cBhvr additive="base">
                                        <p:cTn id="88" dur="500"/>
                                        <p:tgtEl>
                                          <p:spTgt spid="1645"/>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646"/>
                                        </p:tgtEl>
                                        <p:attrNameLst>
                                          <p:attrName>style.visibility</p:attrName>
                                        </p:attrNameLst>
                                      </p:cBhvr>
                                      <p:to>
                                        <p:strVal val="visible"/>
                                      </p:to>
                                    </p:set>
                                    <p:anim calcmode="lin" valueType="num">
                                      <p:cBhvr additive="base">
                                        <p:cTn id="91" dur="500"/>
                                        <p:tgtEl>
                                          <p:spTgt spid="1646"/>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1647"/>
                                        </p:tgtEl>
                                        <p:attrNameLst>
                                          <p:attrName>style.visibility</p:attrName>
                                        </p:attrNameLst>
                                      </p:cBhvr>
                                      <p:to>
                                        <p:strVal val="visible"/>
                                      </p:to>
                                    </p:set>
                                    <p:anim calcmode="lin" valueType="num">
                                      <p:cBhvr additive="base">
                                        <p:cTn id="94" dur="500"/>
                                        <p:tgtEl>
                                          <p:spTgt spid="1647"/>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648"/>
                                        </p:tgtEl>
                                        <p:attrNameLst>
                                          <p:attrName>style.visibility</p:attrName>
                                        </p:attrNameLst>
                                      </p:cBhvr>
                                      <p:to>
                                        <p:strVal val="visible"/>
                                      </p:to>
                                    </p:set>
                                    <p:anim calcmode="lin" valueType="num">
                                      <p:cBhvr additive="base">
                                        <p:cTn id="97" dur="500"/>
                                        <p:tgtEl>
                                          <p:spTgt spid="1648"/>
                                        </p:tgtEl>
                                        <p:attrNameLst>
                                          <p:attrName>ppt_y</p:attrName>
                                        </p:attrNameLst>
                                      </p:cBhvr>
                                      <p:tavLst>
                                        <p:tav tm="0">
                                          <p:val>
                                            <p:strVal val="#ppt_y+1"/>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1649"/>
                                        </p:tgtEl>
                                        <p:attrNameLst>
                                          <p:attrName>style.visibility</p:attrName>
                                        </p:attrNameLst>
                                      </p:cBhvr>
                                      <p:to>
                                        <p:strVal val="visible"/>
                                      </p:to>
                                    </p:set>
                                    <p:anim calcmode="lin" valueType="num">
                                      <p:cBhvr additive="base">
                                        <p:cTn id="100" dur="500"/>
                                        <p:tgtEl>
                                          <p:spTgt spid="1649"/>
                                        </p:tgtEl>
                                        <p:attrNameLst>
                                          <p:attrName>ppt_y</p:attrName>
                                        </p:attrNameLst>
                                      </p:cBhvr>
                                      <p:tavLst>
                                        <p:tav tm="0">
                                          <p:val>
                                            <p:strVal val="#ppt_y+1"/>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650"/>
                                        </p:tgtEl>
                                        <p:attrNameLst>
                                          <p:attrName>style.visibility</p:attrName>
                                        </p:attrNameLst>
                                      </p:cBhvr>
                                      <p:to>
                                        <p:strVal val="visible"/>
                                      </p:to>
                                    </p:set>
                                    <p:anim calcmode="lin" valueType="num">
                                      <p:cBhvr additive="base">
                                        <p:cTn id="103" dur="500"/>
                                        <p:tgtEl>
                                          <p:spTgt spid="1650"/>
                                        </p:tgtEl>
                                        <p:attrNameLst>
                                          <p:attrName>ppt_y</p:attrName>
                                        </p:attrNameLst>
                                      </p:cBhvr>
                                      <p:tavLst>
                                        <p:tav tm="0">
                                          <p:val>
                                            <p:strVal val="#ppt_y+1"/>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1651"/>
                                        </p:tgtEl>
                                        <p:attrNameLst>
                                          <p:attrName>style.visibility</p:attrName>
                                        </p:attrNameLst>
                                      </p:cBhvr>
                                      <p:to>
                                        <p:strVal val="visible"/>
                                      </p:to>
                                    </p:set>
                                    <p:anim calcmode="lin" valueType="num">
                                      <p:cBhvr additive="base">
                                        <p:cTn id="106" dur="500"/>
                                        <p:tgtEl>
                                          <p:spTgt spid="1651"/>
                                        </p:tgtEl>
                                        <p:attrNameLst>
                                          <p:attrName>ppt_y</p:attrName>
                                        </p:attrNameLst>
                                      </p:cBhvr>
                                      <p:tavLst>
                                        <p:tav tm="0">
                                          <p:val>
                                            <p:strVal val="#ppt_y+1"/>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652"/>
                                        </p:tgtEl>
                                        <p:attrNameLst>
                                          <p:attrName>style.visibility</p:attrName>
                                        </p:attrNameLst>
                                      </p:cBhvr>
                                      <p:to>
                                        <p:strVal val="visible"/>
                                      </p:to>
                                    </p:set>
                                    <p:anim calcmode="lin" valueType="num">
                                      <p:cBhvr additive="base">
                                        <p:cTn id="109" dur="500"/>
                                        <p:tgtEl>
                                          <p:spTgt spid="1652"/>
                                        </p:tgtEl>
                                        <p:attrNameLst>
                                          <p:attrName>ppt_y</p:attrName>
                                        </p:attrNameLst>
                                      </p:cBhvr>
                                      <p:tavLst>
                                        <p:tav tm="0">
                                          <p:val>
                                            <p:strVal val="#ppt_y+1"/>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1653"/>
                                        </p:tgtEl>
                                        <p:attrNameLst>
                                          <p:attrName>style.visibility</p:attrName>
                                        </p:attrNameLst>
                                      </p:cBhvr>
                                      <p:to>
                                        <p:strVal val="visible"/>
                                      </p:to>
                                    </p:set>
                                    <p:anim calcmode="lin" valueType="num">
                                      <p:cBhvr additive="base">
                                        <p:cTn id="112" dur="500"/>
                                        <p:tgtEl>
                                          <p:spTgt spid="1653"/>
                                        </p:tgtEl>
                                        <p:attrNameLst>
                                          <p:attrName>ppt_y</p:attrName>
                                        </p:attrNameLst>
                                      </p:cBhvr>
                                      <p:tavLst>
                                        <p:tav tm="0">
                                          <p:val>
                                            <p:strVal val="#ppt_y+1"/>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1654"/>
                                        </p:tgtEl>
                                        <p:attrNameLst>
                                          <p:attrName>style.visibility</p:attrName>
                                        </p:attrNameLst>
                                      </p:cBhvr>
                                      <p:to>
                                        <p:strVal val="visible"/>
                                      </p:to>
                                    </p:set>
                                    <p:anim calcmode="lin" valueType="num">
                                      <p:cBhvr additive="base">
                                        <p:cTn id="115" dur="500"/>
                                        <p:tgtEl>
                                          <p:spTgt spid="1654"/>
                                        </p:tgtEl>
                                        <p:attrNameLst>
                                          <p:attrName>ppt_y</p:attrName>
                                        </p:attrNameLst>
                                      </p:cBhvr>
                                      <p:tavLst>
                                        <p:tav tm="0">
                                          <p:val>
                                            <p:strVal val="#ppt_y+1"/>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1655"/>
                                        </p:tgtEl>
                                        <p:attrNameLst>
                                          <p:attrName>style.visibility</p:attrName>
                                        </p:attrNameLst>
                                      </p:cBhvr>
                                      <p:to>
                                        <p:strVal val="visible"/>
                                      </p:to>
                                    </p:set>
                                    <p:anim calcmode="lin" valueType="num">
                                      <p:cBhvr additive="base">
                                        <p:cTn id="118" dur="500"/>
                                        <p:tgtEl>
                                          <p:spTgt spid="1655"/>
                                        </p:tgtEl>
                                        <p:attrNameLst>
                                          <p:attrName>ppt_y</p:attrName>
                                        </p:attrNameLst>
                                      </p:cBhvr>
                                      <p:tavLst>
                                        <p:tav tm="0">
                                          <p:val>
                                            <p:strVal val="#ppt_y+1"/>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656"/>
                                        </p:tgtEl>
                                        <p:attrNameLst>
                                          <p:attrName>style.visibility</p:attrName>
                                        </p:attrNameLst>
                                      </p:cBhvr>
                                      <p:to>
                                        <p:strVal val="visible"/>
                                      </p:to>
                                    </p:set>
                                    <p:anim calcmode="lin" valueType="num">
                                      <p:cBhvr additive="base">
                                        <p:cTn id="121" dur="500"/>
                                        <p:tgtEl>
                                          <p:spTgt spid="1656"/>
                                        </p:tgtEl>
                                        <p:attrNameLst>
                                          <p:attrName>ppt_y</p:attrName>
                                        </p:attrNameLst>
                                      </p:cBhvr>
                                      <p:tavLst>
                                        <p:tav tm="0">
                                          <p:val>
                                            <p:strVal val="#ppt_y+1"/>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1657"/>
                                        </p:tgtEl>
                                        <p:attrNameLst>
                                          <p:attrName>style.visibility</p:attrName>
                                        </p:attrNameLst>
                                      </p:cBhvr>
                                      <p:to>
                                        <p:strVal val="visible"/>
                                      </p:to>
                                    </p:set>
                                    <p:anim calcmode="lin" valueType="num">
                                      <p:cBhvr additive="base">
                                        <p:cTn id="124" dur="500"/>
                                        <p:tgtEl>
                                          <p:spTgt spid="1657"/>
                                        </p:tgtEl>
                                        <p:attrNameLst>
                                          <p:attrName>ppt_y</p:attrName>
                                        </p:attrNameLst>
                                      </p:cBhvr>
                                      <p:tavLst>
                                        <p:tav tm="0">
                                          <p:val>
                                            <p:strVal val="#ppt_y+1"/>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658"/>
                                        </p:tgtEl>
                                        <p:attrNameLst>
                                          <p:attrName>style.visibility</p:attrName>
                                        </p:attrNameLst>
                                      </p:cBhvr>
                                      <p:to>
                                        <p:strVal val="visible"/>
                                      </p:to>
                                    </p:set>
                                    <p:anim calcmode="lin" valueType="num">
                                      <p:cBhvr additive="base">
                                        <p:cTn id="127" dur="500"/>
                                        <p:tgtEl>
                                          <p:spTgt spid="1658"/>
                                        </p:tgtEl>
                                        <p:attrNameLst>
                                          <p:attrName>ppt_y</p:attrName>
                                        </p:attrNameLst>
                                      </p:cBhvr>
                                      <p:tavLst>
                                        <p:tav tm="0">
                                          <p:val>
                                            <p:strVal val="#ppt_y+1"/>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1659"/>
                                        </p:tgtEl>
                                        <p:attrNameLst>
                                          <p:attrName>style.visibility</p:attrName>
                                        </p:attrNameLst>
                                      </p:cBhvr>
                                      <p:to>
                                        <p:strVal val="visible"/>
                                      </p:to>
                                    </p:set>
                                    <p:anim calcmode="lin" valueType="num">
                                      <p:cBhvr additive="base">
                                        <p:cTn id="130" dur="500"/>
                                        <p:tgtEl>
                                          <p:spTgt spid="1659"/>
                                        </p:tgtEl>
                                        <p:attrNameLst>
                                          <p:attrName>ppt_y</p:attrName>
                                        </p:attrNameLst>
                                      </p:cBhvr>
                                      <p:tavLst>
                                        <p:tav tm="0">
                                          <p:val>
                                            <p:strVal val="#ppt_y+1"/>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660"/>
                                        </p:tgtEl>
                                        <p:attrNameLst>
                                          <p:attrName>style.visibility</p:attrName>
                                        </p:attrNameLst>
                                      </p:cBhvr>
                                      <p:to>
                                        <p:strVal val="visible"/>
                                      </p:to>
                                    </p:set>
                                    <p:anim calcmode="lin" valueType="num">
                                      <p:cBhvr additive="base">
                                        <p:cTn id="133" dur="500"/>
                                        <p:tgtEl>
                                          <p:spTgt spid="1660"/>
                                        </p:tgtEl>
                                        <p:attrNameLst>
                                          <p:attrName>ppt_y</p:attrName>
                                        </p:attrNameLst>
                                      </p:cBhvr>
                                      <p:tavLst>
                                        <p:tav tm="0">
                                          <p:val>
                                            <p:strVal val="#ppt_y+1"/>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1661"/>
                                        </p:tgtEl>
                                        <p:attrNameLst>
                                          <p:attrName>style.visibility</p:attrName>
                                        </p:attrNameLst>
                                      </p:cBhvr>
                                      <p:to>
                                        <p:strVal val="visible"/>
                                      </p:to>
                                    </p:set>
                                    <p:anim calcmode="lin" valueType="num">
                                      <p:cBhvr additive="base">
                                        <p:cTn id="136" dur="500"/>
                                        <p:tgtEl>
                                          <p:spTgt spid="1661"/>
                                        </p:tgtEl>
                                        <p:attrNameLst>
                                          <p:attrName>ppt_y</p:attrName>
                                        </p:attrNameLst>
                                      </p:cBhvr>
                                      <p:tavLst>
                                        <p:tav tm="0">
                                          <p:val>
                                            <p:strVal val="#ppt_y+1"/>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1662"/>
                                        </p:tgtEl>
                                        <p:attrNameLst>
                                          <p:attrName>style.visibility</p:attrName>
                                        </p:attrNameLst>
                                      </p:cBhvr>
                                      <p:to>
                                        <p:strVal val="visible"/>
                                      </p:to>
                                    </p:set>
                                    <p:anim calcmode="lin" valueType="num">
                                      <p:cBhvr additive="base">
                                        <p:cTn id="139" dur="500"/>
                                        <p:tgtEl>
                                          <p:spTgt spid="1662"/>
                                        </p:tgtEl>
                                        <p:attrNameLst>
                                          <p:attrName>ppt_y</p:attrName>
                                        </p:attrNameLst>
                                      </p:cBhvr>
                                      <p:tavLst>
                                        <p:tav tm="0">
                                          <p:val>
                                            <p:strVal val="#ppt_y+1"/>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1663"/>
                                        </p:tgtEl>
                                        <p:attrNameLst>
                                          <p:attrName>style.visibility</p:attrName>
                                        </p:attrNameLst>
                                      </p:cBhvr>
                                      <p:to>
                                        <p:strVal val="visible"/>
                                      </p:to>
                                    </p:set>
                                    <p:anim calcmode="lin" valueType="num">
                                      <p:cBhvr additive="base">
                                        <p:cTn id="142" dur="500"/>
                                        <p:tgtEl>
                                          <p:spTgt spid="1663"/>
                                        </p:tgtEl>
                                        <p:attrNameLst>
                                          <p:attrName>ppt_y</p:attrName>
                                        </p:attrNameLst>
                                      </p:cBhvr>
                                      <p:tavLst>
                                        <p:tav tm="0">
                                          <p:val>
                                            <p:strVal val="#ppt_y+1"/>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664"/>
                                        </p:tgtEl>
                                        <p:attrNameLst>
                                          <p:attrName>style.visibility</p:attrName>
                                        </p:attrNameLst>
                                      </p:cBhvr>
                                      <p:to>
                                        <p:strVal val="visible"/>
                                      </p:to>
                                    </p:set>
                                    <p:anim calcmode="lin" valueType="num">
                                      <p:cBhvr additive="base">
                                        <p:cTn id="145" dur="500"/>
                                        <p:tgtEl>
                                          <p:spTgt spid="1664"/>
                                        </p:tgtEl>
                                        <p:attrNameLst>
                                          <p:attrName>ppt_y</p:attrName>
                                        </p:attrNameLst>
                                      </p:cBhvr>
                                      <p:tavLst>
                                        <p:tav tm="0">
                                          <p:val>
                                            <p:strVal val="#ppt_y+1"/>
                                          </p:val>
                                        </p:tav>
                                        <p:tav tm="100000">
                                          <p:val>
                                            <p:strVal val="#ppt_y"/>
                                          </p:val>
                                        </p:tav>
                                      </p:tavLst>
                                    </p:anim>
                                  </p:childTnLst>
                                </p:cTn>
                              </p:par>
                              <p:par>
                                <p:cTn id="146" presetID="2" presetClass="entr" presetSubtype="4" fill="hold" nodeType="withEffect">
                                  <p:stCondLst>
                                    <p:cond delay="0"/>
                                  </p:stCondLst>
                                  <p:childTnLst>
                                    <p:set>
                                      <p:cBhvr>
                                        <p:cTn id="147" dur="1" fill="hold">
                                          <p:stCondLst>
                                            <p:cond delay="0"/>
                                          </p:stCondLst>
                                        </p:cTn>
                                        <p:tgtEl>
                                          <p:spTgt spid="1665"/>
                                        </p:tgtEl>
                                        <p:attrNameLst>
                                          <p:attrName>style.visibility</p:attrName>
                                        </p:attrNameLst>
                                      </p:cBhvr>
                                      <p:to>
                                        <p:strVal val="visible"/>
                                      </p:to>
                                    </p:set>
                                    <p:anim calcmode="lin" valueType="num">
                                      <p:cBhvr additive="base">
                                        <p:cTn id="148" dur="500"/>
                                        <p:tgtEl>
                                          <p:spTgt spid="1665"/>
                                        </p:tgtEl>
                                        <p:attrNameLst>
                                          <p:attrName>ppt_y</p:attrName>
                                        </p:attrNameLst>
                                      </p:cBhvr>
                                      <p:tavLst>
                                        <p:tav tm="0">
                                          <p:val>
                                            <p:strVal val="#ppt_y+1"/>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668"/>
                                        </p:tgtEl>
                                        <p:attrNameLst>
                                          <p:attrName>style.visibility</p:attrName>
                                        </p:attrNameLst>
                                      </p:cBhvr>
                                      <p:to>
                                        <p:strVal val="visible"/>
                                      </p:to>
                                    </p:set>
                                    <p:anim calcmode="lin" valueType="num">
                                      <p:cBhvr additive="base">
                                        <p:cTn id="151" dur="500"/>
                                        <p:tgtEl>
                                          <p:spTgt spid="1668"/>
                                        </p:tgtEl>
                                        <p:attrNameLst>
                                          <p:attrName>ppt_y</p:attrName>
                                        </p:attrNameLst>
                                      </p:cBhvr>
                                      <p:tavLst>
                                        <p:tav tm="0">
                                          <p:val>
                                            <p:strVal val="#ppt_y+1"/>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1669"/>
                                        </p:tgtEl>
                                        <p:attrNameLst>
                                          <p:attrName>style.visibility</p:attrName>
                                        </p:attrNameLst>
                                      </p:cBhvr>
                                      <p:to>
                                        <p:strVal val="visible"/>
                                      </p:to>
                                    </p:set>
                                    <p:anim calcmode="lin" valueType="num">
                                      <p:cBhvr additive="base">
                                        <p:cTn id="154" dur="500"/>
                                        <p:tgtEl>
                                          <p:spTgt spid="1669"/>
                                        </p:tgtEl>
                                        <p:attrNameLst>
                                          <p:attrName>ppt_y</p:attrName>
                                        </p:attrNameLst>
                                      </p:cBhvr>
                                      <p:tavLst>
                                        <p:tav tm="0">
                                          <p:val>
                                            <p:strVal val="#ppt_y+1"/>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670"/>
                                        </p:tgtEl>
                                        <p:attrNameLst>
                                          <p:attrName>style.visibility</p:attrName>
                                        </p:attrNameLst>
                                      </p:cBhvr>
                                      <p:to>
                                        <p:strVal val="visible"/>
                                      </p:to>
                                    </p:set>
                                    <p:anim calcmode="lin" valueType="num">
                                      <p:cBhvr additive="base">
                                        <p:cTn id="157" dur="500"/>
                                        <p:tgtEl>
                                          <p:spTgt spid="16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47"/>
          <p:cNvSpPr/>
          <p:nvPr/>
        </p:nvSpPr>
        <p:spPr>
          <a:xfrm flipH="1">
            <a:off x="6455931" y="5661186"/>
            <a:ext cx="2777974" cy="3207253"/>
          </a:xfrm>
          <a:custGeom>
            <a:avLst/>
            <a:gdLst/>
            <a:ahLst/>
            <a:cxnLst/>
            <a:rect l="l" t="t" r="r" b="b"/>
            <a:pathLst>
              <a:path w="120000" h="120000" extrusionOk="0">
                <a:moveTo>
                  <a:pt x="120000" y="90000"/>
                </a:moveTo>
                <a:lnTo>
                  <a:pt x="60000" y="120000"/>
                </a:lnTo>
                <a:lnTo>
                  <a:pt x="0" y="90000"/>
                </a:lnTo>
                <a:lnTo>
                  <a:pt x="0" y="30051"/>
                </a:lnTo>
                <a:lnTo>
                  <a:pt x="60000" y="0"/>
                </a:lnTo>
                <a:lnTo>
                  <a:pt x="120000" y="30051"/>
                </a:lnTo>
                <a:lnTo>
                  <a:pt x="120000" y="90000"/>
                </a:lnTo>
                <a:close/>
              </a:path>
            </a:pathLst>
          </a:custGeom>
          <a:solidFill>
            <a:schemeClr val="accent6"/>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8101">
              <a:solidFill>
                <a:schemeClr val="dk1"/>
              </a:solidFill>
              <a:latin typeface="Roboto"/>
              <a:ea typeface="Roboto"/>
              <a:cs typeface="Roboto"/>
              <a:sym typeface="Roboto"/>
            </a:endParaRPr>
          </a:p>
        </p:txBody>
      </p:sp>
      <p:sp>
        <p:nvSpPr>
          <p:cNvPr id="1678" name="Google Shape;1678;p47"/>
          <p:cNvSpPr/>
          <p:nvPr/>
        </p:nvSpPr>
        <p:spPr>
          <a:xfrm flipH="1">
            <a:off x="5552837" y="8211088"/>
            <a:ext cx="1770096" cy="2043628"/>
          </a:xfrm>
          <a:custGeom>
            <a:avLst/>
            <a:gdLst/>
            <a:ahLst/>
            <a:cxnLst/>
            <a:rect l="l" t="t" r="r" b="b"/>
            <a:pathLst>
              <a:path w="120000" h="120000" extrusionOk="0">
                <a:moveTo>
                  <a:pt x="120000" y="90000"/>
                </a:moveTo>
                <a:lnTo>
                  <a:pt x="60000" y="120000"/>
                </a:lnTo>
                <a:lnTo>
                  <a:pt x="0" y="90000"/>
                </a:lnTo>
                <a:lnTo>
                  <a:pt x="0" y="30051"/>
                </a:lnTo>
                <a:lnTo>
                  <a:pt x="60000" y="0"/>
                </a:lnTo>
                <a:lnTo>
                  <a:pt x="120000" y="30051"/>
                </a:lnTo>
                <a:lnTo>
                  <a:pt x="120000" y="90000"/>
                </a:lnTo>
                <a:close/>
              </a:path>
            </a:pathLst>
          </a:custGeom>
          <a:solidFill>
            <a:schemeClr val="accent2"/>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4801">
              <a:solidFill>
                <a:schemeClr val="dk1"/>
              </a:solidFill>
              <a:latin typeface="Roboto"/>
              <a:ea typeface="Roboto"/>
              <a:cs typeface="Roboto"/>
              <a:sym typeface="Roboto"/>
            </a:endParaRPr>
          </a:p>
        </p:txBody>
      </p:sp>
      <p:sp>
        <p:nvSpPr>
          <p:cNvPr id="1679" name="Google Shape;1679;p47"/>
          <p:cNvSpPr/>
          <p:nvPr/>
        </p:nvSpPr>
        <p:spPr>
          <a:xfrm flipH="1">
            <a:off x="9378271" y="6027679"/>
            <a:ext cx="1532947" cy="1769825"/>
          </a:xfrm>
          <a:custGeom>
            <a:avLst/>
            <a:gdLst/>
            <a:ahLst/>
            <a:cxnLst/>
            <a:rect l="l" t="t" r="r" b="b"/>
            <a:pathLst>
              <a:path w="120000" h="120000" extrusionOk="0">
                <a:moveTo>
                  <a:pt x="120000" y="90000"/>
                </a:moveTo>
                <a:lnTo>
                  <a:pt x="60000" y="120000"/>
                </a:lnTo>
                <a:lnTo>
                  <a:pt x="0" y="90000"/>
                </a:lnTo>
                <a:lnTo>
                  <a:pt x="0" y="30051"/>
                </a:lnTo>
                <a:lnTo>
                  <a:pt x="60000" y="0"/>
                </a:lnTo>
                <a:lnTo>
                  <a:pt x="120000" y="30051"/>
                </a:lnTo>
                <a:lnTo>
                  <a:pt x="120000" y="90000"/>
                </a:lnTo>
                <a:close/>
              </a:path>
            </a:pathLst>
          </a:custGeom>
          <a:solidFill>
            <a:schemeClr val="accent3"/>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001">
              <a:solidFill>
                <a:schemeClr val="dk1"/>
              </a:solidFill>
              <a:latin typeface="Roboto"/>
              <a:ea typeface="Roboto"/>
              <a:cs typeface="Roboto"/>
              <a:sym typeface="Roboto"/>
            </a:endParaRPr>
          </a:p>
        </p:txBody>
      </p:sp>
      <p:sp>
        <p:nvSpPr>
          <p:cNvPr id="1680" name="Google Shape;1680;p47"/>
          <p:cNvSpPr/>
          <p:nvPr/>
        </p:nvSpPr>
        <p:spPr>
          <a:xfrm flipH="1">
            <a:off x="10207912" y="7245492"/>
            <a:ext cx="2450109" cy="2828724"/>
          </a:xfrm>
          <a:custGeom>
            <a:avLst/>
            <a:gdLst/>
            <a:ahLst/>
            <a:cxnLst/>
            <a:rect l="l" t="t" r="r" b="b"/>
            <a:pathLst>
              <a:path w="120000" h="120000" extrusionOk="0">
                <a:moveTo>
                  <a:pt x="120000" y="90000"/>
                </a:moveTo>
                <a:lnTo>
                  <a:pt x="60000" y="120000"/>
                </a:lnTo>
                <a:lnTo>
                  <a:pt x="0" y="90000"/>
                </a:lnTo>
                <a:lnTo>
                  <a:pt x="0" y="30051"/>
                </a:lnTo>
                <a:lnTo>
                  <a:pt x="60000" y="0"/>
                </a:lnTo>
                <a:lnTo>
                  <a:pt x="120000" y="30051"/>
                </a:lnTo>
                <a:lnTo>
                  <a:pt x="120000" y="90000"/>
                </a:lnTo>
                <a:close/>
              </a:path>
            </a:pathLst>
          </a:custGeom>
          <a:solidFill>
            <a:schemeClr val="accent4"/>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7201">
              <a:solidFill>
                <a:schemeClr val="lt1"/>
              </a:solidFill>
              <a:latin typeface="Roboto"/>
              <a:ea typeface="Roboto"/>
              <a:cs typeface="Roboto"/>
              <a:sym typeface="Roboto"/>
            </a:endParaRPr>
          </a:p>
        </p:txBody>
      </p:sp>
      <p:sp>
        <p:nvSpPr>
          <p:cNvPr id="1681" name="Google Shape;1681;p47"/>
          <p:cNvSpPr/>
          <p:nvPr/>
        </p:nvSpPr>
        <p:spPr>
          <a:xfrm flipH="1">
            <a:off x="12817269" y="7491160"/>
            <a:ext cx="1319754" cy="1523696"/>
          </a:xfrm>
          <a:custGeom>
            <a:avLst/>
            <a:gdLst/>
            <a:ahLst/>
            <a:cxnLst/>
            <a:rect l="l" t="t" r="r" b="b"/>
            <a:pathLst>
              <a:path w="120000" h="120000" extrusionOk="0">
                <a:moveTo>
                  <a:pt x="120000" y="90000"/>
                </a:moveTo>
                <a:lnTo>
                  <a:pt x="60000" y="120000"/>
                </a:lnTo>
                <a:lnTo>
                  <a:pt x="0" y="90000"/>
                </a:lnTo>
                <a:lnTo>
                  <a:pt x="0" y="30051"/>
                </a:lnTo>
                <a:lnTo>
                  <a:pt x="60000" y="0"/>
                </a:lnTo>
                <a:lnTo>
                  <a:pt x="120000" y="30051"/>
                </a:lnTo>
                <a:lnTo>
                  <a:pt x="120000" y="90000"/>
                </a:lnTo>
                <a:close/>
              </a:path>
            </a:pathLst>
          </a:custGeom>
          <a:solidFill>
            <a:schemeClr val="accent5"/>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dk1"/>
              </a:solidFill>
              <a:latin typeface="Roboto"/>
              <a:ea typeface="Roboto"/>
              <a:cs typeface="Roboto"/>
              <a:sym typeface="Roboto"/>
            </a:endParaRPr>
          </a:p>
        </p:txBody>
      </p:sp>
      <p:sp>
        <p:nvSpPr>
          <p:cNvPr id="1682" name="Google Shape;1682;p47"/>
          <p:cNvSpPr/>
          <p:nvPr/>
        </p:nvSpPr>
        <p:spPr>
          <a:xfrm flipH="1">
            <a:off x="4109925" y="7521183"/>
            <a:ext cx="1319754" cy="1523696"/>
          </a:xfrm>
          <a:custGeom>
            <a:avLst/>
            <a:gdLst/>
            <a:ahLst/>
            <a:cxnLst/>
            <a:rect l="l" t="t" r="r" b="b"/>
            <a:pathLst>
              <a:path w="120000" h="120000" extrusionOk="0">
                <a:moveTo>
                  <a:pt x="120000" y="90000"/>
                </a:moveTo>
                <a:lnTo>
                  <a:pt x="60000" y="120000"/>
                </a:lnTo>
                <a:lnTo>
                  <a:pt x="0" y="90000"/>
                </a:lnTo>
                <a:lnTo>
                  <a:pt x="0" y="30051"/>
                </a:lnTo>
                <a:lnTo>
                  <a:pt x="60000" y="0"/>
                </a:lnTo>
                <a:lnTo>
                  <a:pt x="120000" y="30051"/>
                </a:lnTo>
                <a:lnTo>
                  <a:pt x="120000" y="90000"/>
                </a:lnTo>
                <a:close/>
              </a:path>
            </a:pathLst>
          </a:cu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dk1"/>
              </a:solidFill>
              <a:latin typeface="Roboto"/>
              <a:ea typeface="Roboto"/>
              <a:cs typeface="Roboto"/>
              <a:sym typeface="Roboto"/>
            </a:endParaRPr>
          </a:p>
        </p:txBody>
      </p:sp>
      <p:grpSp>
        <p:nvGrpSpPr>
          <p:cNvPr id="1683" name="Google Shape;1683;p47"/>
          <p:cNvGrpSpPr/>
          <p:nvPr/>
        </p:nvGrpSpPr>
        <p:grpSpPr>
          <a:xfrm>
            <a:off x="10822707" y="7862028"/>
            <a:ext cx="1283733" cy="1292623"/>
            <a:chOff x="6851303" y="3015616"/>
            <a:chExt cx="634835" cy="639231"/>
          </a:xfrm>
        </p:grpSpPr>
        <p:sp>
          <p:nvSpPr>
            <p:cNvPr id="1684" name="Google Shape;1684;p47"/>
            <p:cNvSpPr/>
            <p:nvPr/>
          </p:nvSpPr>
          <p:spPr>
            <a:xfrm>
              <a:off x="6851303" y="3015616"/>
              <a:ext cx="139665" cy="630765"/>
            </a:xfrm>
            <a:custGeom>
              <a:avLst/>
              <a:gdLst/>
              <a:ahLst/>
              <a:cxnLst/>
              <a:rect l="l" t="t" r="r" b="b"/>
              <a:pathLst>
                <a:path w="120000" h="120000" extrusionOk="0">
                  <a:moveTo>
                    <a:pt x="118787" y="12137"/>
                  </a:moveTo>
                  <a:lnTo>
                    <a:pt x="118787" y="12137"/>
                  </a:lnTo>
                  <a:cubicBezTo>
                    <a:pt x="118787" y="19586"/>
                    <a:pt x="96969" y="24275"/>
                    <a:pt x="54545" y="24275"/>
                  </a:cubicBezTo>
                  <a:cubicBezTo>
                    <a:pt x="20606" y="24275"/>
                    <a:pt x="0" y="19586"/>
                    <a:pt x="0" y="12137"/>
                  </a:cubicBezTo>
                  <a:cubicBezTo>
                    <a:pt x="0" y="4965"/>
                    <a:pt x="20606" y="0"/>
                    <a:pt x="54545" y="0"/>
                  </a:cubicBezTo>
                  <a:cubicBezTo>
                    <a:pt x="96969" y="0"/>
                    <a:pt x="118787" y="4965"/>
                    <a:pt x="118787" y="12137"/>
                  </a:cubicBezTo>
                  <a:close/>
                  <a:moveTo>
                    <a:pt x="0" y="119724"/>
                  </a:moveTo>
                  <a:lnTo>
                    <a:pt x="0" y="119724"/>
                  </a:lnTo>
                  <a:cubicBezTo>
                    <a:pt x="0" y="36413"/>
                    <a:pt x="0" y="36413"/>
                    <a:pt x="0" y="36413"/>
                  </a:cubicBezTo>
                  <a:cubicBezTo>
                    <a:pt x="118787" y="36413"/>
                    <a:pt x="118787" y="36413"/>
                    <a:pt x="118787" y="36413"/>
                  </a:cubicBezTo>
                  <a:cubicBezTo>
                    <a:pt x="118787" y="119724"/>
                    <a:pt x="118787" y="119724"/>
                    <a:pt x="118787" y="119724"/>
                  </a:cubicBezTo>
                  <a:lnTo>
                    <a:pt x="0" y="119724"/>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85" name="Google Shape;1685;p47"/>
            <p:cNvSpPr/>
            <p:nvPr/>
          </p:nvSpPr>
          <p:spPr>
            <a:xfrm>
              <a:off x="7067148" y="3201882"/>
              <a:ext cx="418990" cy="452965"/>
            </a:xfrm>
            <a:custGeom>
              <a:avLst/>
              <a:gdLst/>
              <a:ahLst/>
              <a:cxnLst/>
              <a:rect l="l" t="t" r="r" b="b"/>
              <a:pathLst>
                <a:path w="120000" h="120000" extrusionOk="0">
                  <a:moveTo>
                    <a:pt x="0" y="40900"/>
                  </a:moveTo>
                  <a:lnTo>
                    <a:pt x="0" y="40900"/>
                  </a:lnTo>
                  <a:cubicBezTo>
                    <a:pt x="0" y="23922"/>
                    <a:pt x="0" y="13504"/>
                    <a:pt x="0" y="3086"/>
                  </a:cubicBezTo>
                  <a:cubicBezTo>
                    <a:pt x="32354" y="3086"/>
                    <a:pt x="32354" y="3086"/>
                    <a:pt x="32354" y="3086"/>
                  </a:cubicBezTo>
                  <a:cubicBezTo>
                    <a:pt x="36040" y="16977"/>
                    <a:pt x="36040" y="16977"/>
                    <a:pt x="36040" y="16977"/>
                  </a:cubicBezTo>
                  <a:lnTo>
                    <a:pt x="36040" y="16977"/>
                  </a:lnTo>
                  <a:cubicBezTo>
                    <a:pt x="39726" y="10032"/>
                    <a:pt x="54061" y="0"/>
                    <a:pt x="76177" y="0"/>
                  </a:cubicBezTo>
                  <a:cubicBezTo>
                    <a:pt x="101569" y="0"/>
                    <a:pt x="119590" y="16977"/>
                    <a:pt x="119590" y="50932"/>
                  </a:cubicBezTo>
                  <a:cubicBezTo>
                    <a:pt x="119590" y="119614"/>
                    <a:pt x="119590" y="119614"/>
                    <a:pt x="119590" y="119614"/>
                  </a:cubicBezTo>
                  <a:cubicBezTo>
                    <a:pt x="79453" y="119614"/>
                    <a:pt x="79453" y="119614"/>
                    <a:pt x="79453" y="119614"/>
                  </a:cubicBezTo>
                  <a:cubicBezTo>
                    <a:pt x="79453" y="54405"/>
                    <a:pt x="79453" y="54405"/>
                    <a:pt x="79453" y="54405"/>
                  </a:cubicBezTo>
                  <a:cubicBezTo>
                    <a:pt x="79453" y="40900"/>
                    <a:pt x="76177" y="30482"/>
                    <a:pt x="61433" y="30482"/>
                  </a:cubicBezTo>
                  <a:cubicBezTo>
                    <a:pt x="50375" y="30482"/>
                    <a:pt x="43412" y="37427"/>
                    <a:pt x="39726" y="44372"/>
                  </a:cubicBezTo>
                  <a:cubicBezTo>
                    <a:pt x="39726" y="44372"/>
                    <a:pt x="39726" y="47845"/>
                    <a:pt x="39726" y="50932"/>
                  </a:cubicBezTo>
                  <a:cubicBezTo>
                    <a:pt x="39726" y="119614"/>
                    <a:pt x="39726" y="119614"/>
                    <a:pt x="39726" y="119614"/>
                  </a:cubicBezTo>
                  <a:cubicBezTo>
                    <a:pt x="0" y="119614"/>
                    <a:pt x="0" y="119614"/>
                    <a:pt x="0" y="119614"/>
                  </a:cubicBezTo>
                  <a:lnTo>
                    <a:pt x="0" y="40900"/>
                  </a:ln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686" name="Google Shape;1686;p47"/>
          <p:cNvSpPr/>
          <p:nvPr/>
        </p:nvSpPr>
        <p:spPr>
          <a:xfrm>
            <a:off x="4490209" y="7898410"/>
            <a:ext cx="768991" cy="759070"/>
          </a:xfrm>
          <a:custGeom>
            <a:avLst/>
            <a:gdLst/>
            <a:ahLst/>
            <a:cxnLst/>
            <a:rect l="l" t="t" r="r" b="b"/>
            <a:pathLst>
              <a:path w="120000" h="120000" extrusionOk="0">
                <a:moveTo>
                  <a:pt x="7280" y="29449"/>
                </a:moveTo>
                <a:lnTo>
                  <a:pt x="7280" y="29449"/>
                </a:lnTo>
                <a:cubicBezTo>
                  <a:pt x="7280" y="39082"/>
                  <a:pt x="9707" y="46513"/>
                  <a:pt x="16719" y="51192"/>
                </a:cubicBezTo>
                <a:cubicBezTo>
                  <a:pt x="21842" y="53669"/>
                  <a:pt x="28853" y="56146"/>
                  <a:pt x="31280" y="56146"/>
                </a:cubicBezTo>
                <a:lnTo>
                  <a:pt x="33707" y="56146"/>
                </a:lnTo>
                <a:cubicBezTo>
                  <a:pt x="33707" y="56146"/>
                  <a:pt x="31280" y="61100"/>
                  <a:pt x="36134" y="68256"/>
                </a:cubicBezTo>
                <a:lnTo>
                  <a:pt x="36134" y="68256"/>
                </a:lnTo>
                <a:cubicBezTo>
                  <a:pt x="28853" y="68256"/>
                  <a:pt x="0" y="70733"/>
                  <a:pt x="0" y="94954"/>
                </a:cubicBezTo>
                <a:cubicBezTo>
                  <a:pt x="0" y="119724"/>
                  <a:pt x="26426" y="119724"/>
                  <a:pt x="31280" y="119724"/>
                </a:cubicBezTo>
                <a:lnTo>
                  <a:pt x="31280" y="119724"/>
                </a:lnTo>
                <a:cubicBezTo>
                  <a:pt x="31280" y="119724"/>
                  <a:pt x="31280" y="119724"/>
                  <a:pt x="33707" y="119724"/>
                </a:cubicBezTo>
                <a:cubicBezTo>
                  <a:pt x="36134" y="119724"/>
                  <a:pt x="45573" y="119724"/>
                  <a:pt x="52853" y="114770"/>
                </a:cubicBezTo>
                <a:cubicBezTo>
                  <a:pt x="62292" y="109816"/>
                  <a:pt x="67146" y="100183"/>
                  <a:pt x="67146" y="88073"/>
                </a:cubicBezTo>
                <a:cubicBezTo>
                  <a:pt x="67146" y="75688"/>
                  <a:pt x="59865" y="68256"/>
                  <a:pt x="55280" y="63302"/>
                </a:cubicBezTo>
                <a:cubicBezTo>
                  <a:pt x="50426" y="61100"/>
                  <a:pt x="48000" y="58623"/>
                  <a:pt x="48000" y="56146"/>
                </a:cubicBezTo>
                <a:cubicBezTo>
                  <a:pt x="48000" y="53669"/>
                  <a:pt x="50426" y="51192"/>
                  <a:pt x="52853" y="48715"/>
                </a:cubicBezTo>
                <a:cubicBezTo>
                  <a:pt x="57438" y="44036"/>
                  <a:pt x="62292" y="39082"/>
                  <a:pt x="62292" y="26972"/>
                </a:cubicBezTo>
                <a:cubicBezTo>
                  <a:pt x="62292" y="17064"/>
                  <a:pt x="59865" y="9908"/>
                  <a:pt x="52853" y="4954"/>
                </a:cubicBezTo>
                <a:lnTo>
                  <a:pt x="57438" y="4954"/>
                </a:lnTo>
                <a:cubicBezTo>
                  <a:pt x="62292" y="4954"/>
                  <a:pt x="67146" y="2477"/>
                  <a:pt x="67146" y="0"/>
                </a:cubicBezTo>
                <a:lnTo>
                  <a:pt x="67146" y="0"/>
                </a:lnTo>
                <a:cubicBezTo>
                  <a:pt x="38561" y="0"/>
                  <a:pt x="38561" y="0"/>
                  <a:pt x="38561" y="0"/>
                </a:cubicBezTo>
                <a:cubicBezTo>
                  <a:pt x="36134" y="0"/>
                  <a:pt x="7280" y="0"/>
                  <a:pt x="7280" y="29449"/>
                </a:cubicBezTo>
                <a:close/>
                <a:moveTo>
                  <a:pt x="55280" y="90275"/>
                </a:moveTo>
                <a:lnTo>
                  <a:pt x="55280" y="90275"/>
                </a:lnTo>
                <a:cubicBezTo>
                  <a:pt x="57438" y="100183"/>
                  <a:pt x="48000" y="107339"/>
                  <a:pt x="36134" y="107339"/>
                </a:cubicBezTo>
                <a:cubicBezTo>
                  <a:pt x="24269" y="109816"/>
                  <a:pt x="14561" y="104862"/>
                  <a:pt x="14561" y="94954"/>
                </a:cubicBezTo>
                <a:cubicBezTo>
                  <a:pt x="12134" y="90275"/>
                  <a:pt x="14561" y="85321"/>
                  <a:pt x="19146" y="80366"/>
                </a:cubicBezTo>
                <a:cubicBezTo>
                  <a:pt x="24269" y="77889"/>
                  <a:pt x="28853" y="75688"/>
                  <a:pt x="33707" y="75688"/>
                </a:cubicBezTo>
                <a:cubicBezTo>
                  <a:pt x="36134" y="75688"/>
                  <a:pt x="36134" y="75688"/>
                  <a:pt x="36134" y="75688"/>
                </a:cubicBezTo>
                <a:cubicBezTo>
                  <a:pt x="48000" y="75688"/>
                  <a:pt x="55280" y="82844"/>
                  <a:pt x="55280" y="90275"/>
                </a:cubicBezTo>
                <a:close/>
                <a:moveTo>
                  <a:pt x="48000" y="22018"/>
                </a:moveTo>
                <a:lnTo>
                  <a:pt x="48000" y="22018"/>
                </a:lnTo>
                <a:cubicBezTo>
                  <a:pt x="50426" y="34128"/>
                  <a:pt x="45573" y="44036"/>
                  <a:pt x="38561" y="46513"/>
                </a:cubicBezTo>
                <a:cubicBezTo>
                  <a:pt x="38561" y="46513"/>
                  <a:pt x="38561" y="46513"/>
                  <a:pt x="36134" y="46513"/>
                </a:cubicBezTo>
                <a:cubicBezTo>
                  <a:pt x="28853" y="46513"/>
                  <a:pt x="24269" y="41559"/>
                  <a:pt x="21842" y="31926"/>
                </a:cubicBezTo>
                <a:cubicBezTo>
                  <a:pt x="19146" y="26972"/>
                  <a:pt x="19146" y="22018"/>
                  <a:pt x="21842" y="17064"/>
                </a:cubicBezTo>
                <a:cubicBezTo>
                  <a:pt x="21842" y="12385"/>
                  <a:pt x="26426" y="9908"/>
                  <a:pt x="28853" y="7155"/>
                </a:cubicBezTo>
                <a:lnTo>
                  <a:pt x="31280" y="7155"/>
                </a:lnTo>
                <a:cubicBezTo>
                  <a:pt x="40719" y="7155"/>
                  <a:pt x="45573" y="12385"/>
                  <a:pt x="48000" y="22018"/>
                </a:cubicBezTo>
                <a:close/>
                <a:moveTo>
                  <a:pt x="100584" y="46513"/>
                </a:moveTo>
                <a:lnTo>
                  <a:pt x="100584" y="46513"/>
                </a:lnTo>
                <a:cubicBezTo>
                  <a:pt x="100584" y="26972"/>
                  <a:pt x="100584" y="26972"/>
                  <a:pt x="100584" y="26972"/>
                </a:cubicBezTo>
                <a:cubicBezTo>
                  <a:pt x="86022" y="26972"/>
                  <a:pt x="86022" y="26972"/>
                  <a:pt x="86022" y="26972"/>
                </a:cubicBezTo>
                <a:cubicBezTo>
                  <a:pt x="86022" y="46513"/>
                  <a:pt x="86022" y="46513"/>
                  <a:pt x="86022" y="46513"/>
                </a:cubicBezTo>
                <a:cubicBezTo>
                  <a:pt x="67146" y="46513"/>
                  <a:pt x="67146" y="46513"/>
                  <a:pt x="67146" y="46513"/>
                </a:cubicBezTo>
                <a:cubicBezTo>
                  <a:pt x="67146" y="58623"/>
                  <a:pt x="67146" y="58623"/>
                  <a:pt x="67146" y="58623"/>
                </a:cubicBezTo>
                <a:cubicBezTo>
                  <a:pt x="86022" y="58623"/>
                  <a:pt x="86022" y="58623"/>
                  <a:pt x="86022" y="58623"/>
                </a:cubicBezTo>
                <a:cubicBezTo>
                  <a:pt x="86022" y="80366"/>
                  <a:pt x="86022" y="80366"/>
                  <a:pt x="86022" y="80366"/>
                </a:cubicBezTo>
                <a:cubicBezTo>
                  <a:pt x="100584" y="80366"/>
                  <a:pt x="100584" y="80366"/>
                  <a:pt x="100584" y="80366"/>
                </a:cubicBezTo>
                <a:cubicBezTo>
                  <a:pt x="100584" y="58623"/>
                  <a:pt x="100584" y="58623"/>
                  <a:pt x="100584" y="58623"/>
                </a:cubicBezTo>
                <a:cubicBezTo>
                  <a:pt x="119730" y="58623"/>
                  <a:pt x="119730" y="58623"/>
                  <a:pt x="119730" y="58623"/>
                </a:cubicBezTo>
                <a:cubicBezTo>
                  <a:pt x="119730" y="46513"/>
                  <a:pt x="119730" y="46513"/>
                  <a:pt x="119730" y="46513"/>
                </a:cubicBezTo>
                <a:lnTo>
                  <a:pt x="100584" y="46513"/>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87" name="Google Shape;1687;p47"/>
          <p:cNvSpPr/>
          <p:nvPr/>
        </p:nvSpPr>
        <p:spPr>
          <a:xfrm>
            <a:off x="6100879" y="8763879"/>
            <a:ext cx="546714" cy="1015592"/>
          </a:xfrm>
          <a:custGeom>
            <a:avLst/>
            <a:gdLst/>
            <a:ahLst/>
            <a:cxnLst/>
            <a:rect l="l" t="t" r="r" b="b"/>
            <a:pathLst>
              <a:path w="120000" h="120000" extrusionOk="0">
                <a:moveTo>
                  <a:pt x="119518" y="21192"/>
                </a:moveTo>
                <a:lnTo>
                  <a:pt x="119518" y="21192"/>
                </a:lnTo>
                <a:cubicBezTo>
                  <a:pt x="85301" y="21192"/>
                  <a:pt x="85301" y="21192"/>
                  <a:pt x="85301" y="21192"/>
                </a:cubicBezTo>
                <a:cubicBezTo>
                  <a:pt x="81445" y="21192"/>
                  <a:pt x="77108" y="23576"/>
                  <a:pt x="77108" y="28344"/>
                </a:cubicBezTo>
                <a:cubicBezTo>
                  <a:pt x="77108" y="42384"/>
                  <a:pt x="77108" y="42384"/>
                  <a:pt x="77108" y="42384"/>
                </a:cubicBezTo>
                <a:cubicBezTo>
                  <a:pt x="119518" y="42384"/>
                  <a:pt x="119518" y="42384"/>
                  <a:pt x="119518" y="42384"/>
                </a:cubicBezTo>
                <a:cubicBezTo>
                  <a:pt x="119518" y="61192"/>
                  <a:pt x="119518" y="61192"/>
                  <a:pt x="119518" y="61192"/>
                </a:cubicBezTo>
                <a:cubicBezTo>
                  <a:pt x="77108" y="61192"/>
                  <a:pt x="77108" y="61192"/>
                  <a:pt x="77108" y="61192"/>
                </a:cubicBezTo>
                <a:cubicBezTo>
                  <a:pt x="77108" y="119735"/>
                  <a:pt x="77108" y="119735"/>
                  <a:pt x="77108" y="119735"/>
                </a:cubicBezTo>
                <a:cubicBezTo>
                  <a:pt x="38072" y="119735"/>
                  <a:pt x="38072" y="119735"/>
                  <a:pt x="38072" y="119735"/>
                </a:cubicBezTo>
                <a:cubicBezTo>
                  <a:pt x="38072" y="61192"/>
                  <a:pt x="38072" y="61192"/>
                  <a:pt x="38072" y="61192"/>
                </a:cubicBezTo>
                <a:cubicBezTo>
                  <a:pt x="0" y="61192"/>
                  <a:pt x="0" y="61192"/>
                  <a:pt x="0" y="61192"/>
                </a:cubicBezTo>
                <a:cubicBezTo>
                  <a:pt x="0" y="42384"/>
                  <a:pt x="0" y="42384"/>
                  <a:pt x="0" y="42384"/>
                </a:cubicBezTo>
                <a:cubicBezTo>
                  <a:pt x="38072" y="42384"/>
                  <a:pt x="38072" y="42384"/>
                  <a:pt x="38072" y="42384"/>
                </a:cubicBezTo>
                <a:cubicBezTo>
                  <a:pt x="38072" y="30728"/>
                  <a:pt x="38072" y="30728"/>
                  <a:pt x="38072" y="30728"/>
                </a:cubicBezTo>
                <a:cubicBezTo>
                  <a:pt x="38072" y="14304"/>
                  <a:pt x="55421" y="0"/>
                  <a:pt x="85301" y="0"/>
                </a:cubicBezTo>
                <a:cubicBezTo>
                  <a:pt x="119518" y="0"/>
                  <a:pt x="119518" y="0"/>
                  <a:pt x="119518" y="0"/>
                </a:cubicBezTo>
                <a:lnTo>
                  <a:pt x="119518" y="21192"/>
                </a:ln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88" name="Google Shape;1688;p47"/>
          <p:cNvSpPr/>
          <p:nvPr/>
        </p:nvSpPr>
        <p:spPr>
          <a:xfrm>
            <a:off x="7187332" y="6715810"/>
            <a:ext cx="1375665" cy="1106048"/>
          </a:xfrm>
          <a:custGeom>
            <a:avLst/>
            <a:gdLst/>
            <a:ahLst/>
            <a:cxnLst/>
            <a:rect l="l" t="t" r="r" b="b"/>
            <a:pathLst>
              <a:path w="120000" h="120000" extrusionOk="0">
                <a:moveTo>
                  <a:pt x="119740" y="14438"/>
                </a:moveTo>
                <a:lnTo>
                  <a:pt x="119740" y="14438"/>
                </a:lnTo>
                <a:cubicBezTo>
                  <a:pt x="115064" y="17326"/>
                  <a:pt x="110389" y="20213"/>
                  <a:pt x="105974" y="20213"/>
                </a:cubicBezTo>
                <a:cubicBezTo>
                  <a:pt x="110389" y="17326"/>
                  <a:pt x="115064" y="11550"/>
                  <a:pt x="115064" y="3208"/>
                </a:cubicBezTo>
                <a:cubicBezTo>
                  <a:pt x="110389" y="6096"/>
                  <a:pt x="105974" y="8663"/>
                  <a:pt x="101038" y="11550"/>
                </a:cubicBezTo>
                <a:cubicBezTo>
                  <a:pt x="96623" y="6096"/>
                  <a:pt x="89610" y="0"/>
                  <a:pt x="82857" y="0"/>
                </a:cubicBezTo>
                <a:cubicBezTo>
                  <a:pt x="68831" y="0"/>
                  <a:pt x="57402" y="14438"/>
                  <a:pt x="57402" y="31443"/>
                </a:cubicBezTo>
                <a:cubicBezTo>
                  <a:pt x="57402" y="34331"/>
                  <a:pt x="57402" y="37219"/>
                  <a:pt x="59740" y="37219"/>
                </a:cubicBezTo>
                <a:cubicBezTo>
                  <a:pt x="39220" y="37219"/>
                  <a:pt x="20519" y="25989"/>
                  <a:pt x="9090" y="6096"/>
                </a:cubicBezTo>
                <a:cubicBezTo>
                  <a:pt x="6753" y="11550"/>
                  <a:pt x="4415" y="17326"/>
                  <a:pt x="4415" y="23101"/>
                </a:cubicBezTo>
                <a:cubicBezTo>
                  <a:pt x="4415" y="31443"/>
                  <a:pt x="9090" y="42994"/>
                  <a:pt x="15844" y="48449"/>
                </a:cubicBezTo>
                <a:cubicBezTo>
                  <a:pt x="11428" y="45882"/>
                  <a:pt x="9090" y="45882"/>
                  <a:pt x="4415" y="42994"/>
                </a:cubicBezTo>
                <a:lnTo>
                  <a:pt x="4415" y="42994"/>
                </a:lnTo>
                <a:cubicBezTo>
                  <a:pt x="4415" y="57112"/>
                  <a:pt x="13766" y="71229"/>
                  <a:pt x="25454" y="74117"/>
                </a:cubicBezTo>
                <a:cubicBezTo>
                  <a:pt x="23116" y="74117"/>
                  <a:pt x="20519" y="74117"/>
                  <a:pt x="18181" y="74117"/>
                </a:cubicBezTo>
                <a:cubicBezTo>
                  <a:pt x="15844" y="74117"/>
                  <a:pt x="15844" y="74117"/>
                  <a:pt x="13766" y="74117"/>
                </a:cubicBezTo>
                <a:cubicBezTo>
                  <a:pt x="15844" y="85347"/>
                  <a:pt x="25454" y="94331"/>
                  <a:pt x="36883" y="94331"/>
                </a:cubicBezTo>
                <a:cubicBezTo>
                  <a:pt x="27532" y="102352"/>
                  <a:pt x="18181" y="108449"/>
                  <a:pt x="6753" y="108449"/>
                </a:cubicBezTo>
                <a:cubicBezTo>
                  <a:pt x="4415" y="108449"/>
                  <a:pt x="2077" y="108449"/>
                  <a:pt x="0" y="108449"/>
                </a:cubicBezTo>
                <a:cubicBezTo>
                  <a:pt x="11428" y="116791"/>
                  <a:pt x="23116" y="119679"/>
                  <a:pt x="36883" y="119679"/>
                </a:cubicBezTo>
                <a:cubicBezTo>
                  <a:pt x="82857" y="119679"/>
                  <a:pt x="105974" y="74117"/>
                  <a:pt x="105974" y="34331"/>
                </a:cubicBezTo>
                <a:lnTo>
                  <a:pt x="105974" y="31443"/>
                </a:lnTo>
                <a:cubicBezTo>
                  <a:pt x="112727" y="25989"/>
                  <a:pt x="115064" y="23101"/>
                  <a:pt x="119740" y="14438"/>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89" name="Google Shape;1689;p47"/>
          <p:cNvSpPr/>
          <p:nvPr/>
        </p:nvSpPr>
        <p:spPr>
          <a:xfrm>
            <a:off x="9828142" y="6570429"/>
            <a:ext cx="625139" cy="638154"/>
          </a:xfrm>
          <a:custGeom>
            <a:avLst/>
            <a:gdLst/>
            <a:ahLst/>
            <a:cxnLst/>
            <a:rect l="l" t="t" r="r" b="b"/>
            <a:pathLst>
              <a:path w="120000" h="120000" extrusionOk="0">
                <a:moveTo>
                  <a:pt x="97183" y="58758"/>
                </a:moveTo>
                <a:lnTo>
                  <a:pt x="97183" y="58758"/>
                </a:lnTo>
                <a:cubicBezTo>
                  <a:pt x="97183" y="78344"/>
                  <a:pt x="80000" y="95448"/>
                  <a:pt x="59999" y="95448"/>
                </a:cubicBezTo>
                <a:cubicBezTo>
                  <a:pt x="40000" y="95448"/>
                  <a:pt x="22253" y="78344"/>
                  <a:pt x="22253" y="58758"/>
                </a:cubicBezTo>
                <a:cubicBezTo>
                  <a:pt x="22253" y="56000"/>
                  <a:pt x="24788" y="56000"/>
                  <a:pt x="24788" y="53793"/>
                </a:cubicBezTo>
                <a:cubicBezTo>
                  <a:pt x="0" y="53793"/>
                  <a:pt x="0" y="53793"/>
                  <a:pt x="0" y="53793"/>
                </a:cubicBezTo>
                <a:cubicBezTo>
                  <a:pt x="0" y="100137"/>
                  <a:pt x="0" y="100137"/>
                  <a:pt x="0" y="100137"/>
                </a:cubicBezTo>
                <a:cubicBezTo>
                  <a:pt x="0" y="110068"/>
                  <a:pt x="7323" y="119724"/>
                  <a:pt x="17464" y="119724"/>
                </a:cubicBezTo>
                <a:cubicBezTo>
                  <a:pt x="102253" y="119724"/>
                  <a:pt x="102253" y="119724"/>
                  <a:pt x="102253" y="119724"/>
                </a:cubicBezTo>
                <a:cubicBezTo>
                  <a:pt x="112112" y="119724"/>
                  <a:pt x="119718" y="110068"/>
                  <a:pt x="119718" y="100137"/>
                </a:cubicBezTo>
                <a:cubicBezTo>
                  <a:pt x="119718" y="53793"/>
                  <a:pt x="119718" y="53793"/>
                  <a:pt x="119718" y="53793"/>
                </a:cubicBezTo>
                <a:cubicBezTo>
                  <a:pt x="94929" y="53793"/>
                  <a:pt x="94929" y="53793"/>
                  <a:pt x="94929" y="53793"/>
                </a:cubicBezTo>
                <a:cubicBezTo>
                  <a:pt x="94929" y="56000"/>
                  <a:pt x="97183" y="56000"/>
                  <a:pt x="97183" y="58758"/>
                </a:cubicBezTo>
                <a:close/>
                <a:moveTo>
                  <a:pt x="102253" y="0"/>
                </a:moveTo>
                <a:lnTo>
                  <a:pt x="102253" y="0"/>
                </a:lnTo>
                <a:cubicBezTo>
                  <a:pt x="17464" y="0"/>
                  <a:pt x="17464" y="0"/>
                  <a:pt x="17464" y="0"/>
                </a:cubicBezTo>
                <a:cubicBezTo>
                  <a:pt x="7323" y="0"/>
                  <a:pt x="0" y="9931"/>
                  <a:pt x="0" y="19586"/>
                </a:cubicBezTo>
                <a:cubicBezTo>
                  <a:pt x="0" y="39172"/>
                  <a:pt x="0" y="39172"/>
                  <a:pt x="0" y="39172"/>
                </a:cubicBezTo>
                <a:cubicBezTo>
                  <a:pt x="29859" y="39172"/>
                  <a:pt x="29859" y="39172"/>
                  <a:pt x="29859" y="39172"/>
                </a:cubicBezTo>
                <a:cubicBezTo>
                  <a:pt x="37183" y="29241"/>
                  <a:pt x="47323" y="24551"/>
                  <a:pt x="59999" y="24551"/>
                </a:cubicBezTo>
                <a:cubicBezTo>
                  <a:pt x="72394" y="24551"/>
                  <a:pt x="82253" y="29241"/>
                  <a:pt x="89859" y="39172"/>
                </a:cubicBezTo>
                <a:cubicBezTo>
                  <a:pt x="119718" y="39172"/>
                  <a:pt x="119718" y="39172"/>
                  <a:pt x="119718" y="39172"/>
                </a:cubicBezTo>
                <a:cubicBezTo>
                  <a:pt x="119718" y="19586"/>
                  <a:pt x="119718" y="19586"/>
                  <a:pt x="119718" y="19586"/>
                </a:cubicBezTo>
                <a:cubicBezTo>
                  <a:pt x="119718" y="9931"/>
                  <a:pt x="112112" y="0"/>
                  <a:pt x="102253" y="0"/>
                </a:cubicBezTo>
                <a:close/>
                <a:moveTo>
                  <a:pt x="109859" y="24551"/>
                </a:moveTo>
                <a:lnTo>
                  <a:pt x="109859" y="24551"/>
                </a:lnTo>
                <a:cubicBezTo>
                  <a:pt x="109859" y="24551"/>
                  <a:pt x="109859" y="26758"/>
                  <a:pt x="107323" y="26758"/>
                </a:cubicBezTo>
                <a:cubicBezTo>
                  <a:pt x="97183" y="26758"/>
                  <a:pt x="97183" y="26758"/>
                  <a:pt x="97183" y="26758"/>
                </a:cubicBezTo>
                <a:cubicBezTo>
                  <a:pt x="94929" y="26758"/>
                  <a:pt x="92394" y="24551"/>
                  <a:pt x="92394" y="24551"/>
                </a:cubicBezTo>
                <a:cubicBezTo>
                  <a:pt x="92394" y="14620"/>
                  <a:pt x="92394" y="14620"/>
                  <a:pt x="92394" y="14620"/>
                </a:cubicBezTo>
                <a:cubicBezTo>
                  <a:pt x="92394" y="12137"/>
                  <a:pt x="94929" y="9931"/>
                  <a:pt x="97183" y="9931"/>
                </a:cubicBezTo>
                <a:cubicBezTo>
                  <a:pt x="107323" y="9931"/>
                  <a:pt x="107323" y="9931"/>
                  <a:pt x="107323" y="9931"/>
                </a:cubicBezTo>
                <a:cubicBezTo>
                  <a:pt x="109859" y="9931"/>
                  <a:pt x="109859" y="12137"/>
                  <a:pt x="109859" y="14620"/>
                </a:cubicBezTo>
                <a:lnTo>
                  <a:pt x="109859" y="24551"/>
                </a:lnTo>
                <a:close/>
                <a:moveTo>
                  <a:pt x="82253" y="58758"/>
                </a:moveTo>
                <a:lnTo>
                  <a:pt x="82253" y="58758"/>
                </a:lnTo>
                <a:cubicBezTo>
                  <a:pt x="82253" y="46344"/>
                  <a:pt x="72394" y="36689"/>
                  <a:pt x="59999" y="36689"/>
                </a:cubicBezTo>
                <a:cubicBezTo>
                  <a:pt x="47323" y="36689"/>
                  <a:pt x="37183" y="46344"/>
                  <a:pt x="37183" y="58758"/>
                </a:cubicBezTo>
                <a:cubicBezTo>
                  <a:pt x="37183" y="70896"/>
                  <a:pt x="47323" y="80827"/>
                  <a:pt x="59999" y="80827"/>
                </a:cubicBezTo>
                <a:cubicBezTo>
                  <a:pt x="72394" y="80827"/>
                  <a:pt x="82253" y="70896"/>
                  <a:pt x="82253" y="5875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90" name="Google Shape;1690;p47"/>
          <p:cNvSpPr/>
          <p:nvPr/>
        </p:nvSpPr>
        <p:spPr>
          <a:xfrm>
            <a:off x="13131838" y="7925703"/>
            <a:ext cx="703347" cy="664920"/>
          </a:xfrm>
          <a:custGeom>
            <a:avLst/>
            <a:gdLst/>
            <a:ahLst/>
            <a:cxnLst/>
            <a:rect l="l" t="t" r="r" b="b"/>
            <a:pathLst>
              <a:path w="120000" h="120000" extrusionOk="0">
                <a:moveTo>
                  <a:pt x="35500" y="0"/>
                </a:moveTo>
                <a:lnTo>
                  <a:pt x="35500" y="0"/>
                </a:lnTo>
                <a:cubicBezTo>
                  <a:pt x="0" y="23576"/>
                  <a:pt x="0" y="23576"/>
                  <a:pt x="0" y="23576"/>
                </a:cubicBezTo>
                <a:cubicBezTo>
                  <a:pt x="24500" y="44503"/>
                  <a:pt x="24500" y="44503"/>
                  <a:pt x="24500" y="44503"/>
                </a:cubicBezTo>
                <a:cubicBezTo>
                  <a:pt x="59750" y="21192"/>
                  <a:pt x="59750" y="21192"/>
                  <a:pt x="59750" y="21192"/>
                </a:cubicBezTo>
                <a:lnTo>
                  <a:pt x="35500" y="0"/>
                </a:lnTo>
                <a:close/>
                <a:moveTo>
                  <a:pt x="81750" y="98543"/>
                </a:moveTo>
                <a:lnTo>
                  <a:pt x="81750" y="98543"/>
                </a:lnTo>
                <a:cubicBezTo>
                  <a:pt x="79750" y="98543"/>
                  <a:pt x="79750" y="98543"/>
                  <a:pt x="79750" y="98543"/>
                </a:cubicBezTo>
                <a:cubicBezTo>
                  <a:pt x="59750" y="82119"/>
                  <a:pt x="59750" y="82119"/>
                  <a:pt x="59750" y="82119"/>
                </a:cubicBezTo>
                <a:cubicBezTo>
                  <a:pt x="39750" y="98543"/>
                  <a:pt x="39750" y="98543"/>
                  <a:pt x="39750" y="98543"/>
                </a:cubicBezTo>
                <a:cubicBezTo>
                  <a:pt x="39750" y="98543"/>
                  <a:pt x="39750" y="98543"/>
                  <a:pt x="37750" y="98543"/>
                </a:cubicBezTo>
                <a:lnTo>
                  <a:pt x="37750" y="98543"/>
                </a:lnTo>
                <a:cubicBezTo>
                  <a:pt x="22000" y="89271"/>
                  <a:pt x="22000" y="89271"/>
                  <a:pt x="22000" y="89271"/>
                </a:cubicBezTo>
                <a:cubicBezTo>
                  <a:pt x="22000" y="94039"/>
                  <a:pt x="22000" y="94039"/>
                  <a:pt x="22000" y="94039"/>
                </a:cubicBezTo>
                <a:cubicBezTo>
                  <a:pt x="59750" y="119735"/>
                  <a:pt x="59750" y="119735"/>
                  <a:pt x="59750" y="119735"/>
                </a:cubicBezTo>
                <a:cubicBezTo>
                  <a:pt x="97250" y="94039"/>
                  <a:pt x="97250" y="94039"/>
                  <a:pt x="97250" y="94039"/>
                </a:cubicBezTo>
                <a:cubicBezTo>
                  <a:pt x="97250" y="89271"/>
                  <a:pt x="97250" y="89271"/>
                  <a:pt x="97250" y="89271"/>
                </a:cubicBezTo>
                <a:cubicBezTo>
                  <a:pt x="81750" y="98543"/>
                  <a:pt x="81750" y="98543"/>
                  <a:pt x="81750" y="98543"/>
                </a:cubicBezTo>
                <a:close/>
                <a:moveTo>
                  <a:pt x="119750" y="23576"/>
                </a:moveTo>
                <a:lnTo>
                  <a:pt x="119750" y="23576"/>
                </a:lnTo>
                <a:cubicBezTo>
                  <a:pt x="84000" y="0"/>
                  <a:pt x="84000" y="0"/>
                  <a:pt x="84000" y="0"/>
                </a:cubicBezTo>
                <a:cubicBezTo>
                  <a:pt x="59750" y="21192"/>
                  <a:pt x="59750" y="21192"/>
                  <a:pt x="59750" y="21192"/>
                </a:cubicBezTo>
                <a:cubicBezTo>
                  <a:pt x="95000" y="44503"/>
                  <a:pt x="95000" y="44503"/>
                  <a:pt x="95000" y="44503"/>
                </a:cubicBezTo>
                <a:lnTo>
                  <a:pt x="119750" y="23576"/>
                </a:lnTo>
                <a:close/>
                <a:moveTo>
                  <a:pt x="59750" y="68079"/>
                </a:moveTo>
                <a:lnTo>
                  <a:pt x="59750" y="68079"/>
                </a:lnTo>
                <a:cubicBezTo>
                  <a:pt x="81750" y="86887"/>
                  <a:pt x="81750" y="86887"/>
                  <a:pt x="81750" y="86887"/>
                </a:cubicBezTo>
                <a:cubicBezTo>
                  <a:pt x="117500" y="63576"/>
                  <a:pt x="117500" y="63576"/>
                  <a:pt x="117500" y="63576"/>
                </a:cubicBezTo>
                <a:cubicBezTo>
                  <a:pt x="95000" y="44503"/>
                  <a:pt x="95000" y="44503"/>
                  <a:pt x="95000" y="44503"/>
                </a:cubicBezTo>
                <a:lnTo>
                  <a:pt x="59750" y="68079"/>
                </a:lnTo>
                <a:close/>
                <a:moveTo>
                  <a:pt x="37750" y="86887"/>
                </a:moveTo>
                <a:lnTo>
                  <a:pt x="37750" y="86887"/>
                </a:lnTo>
                <a:cubicBezTo>
                  <a:pt x="59750" y="68079"/>
                  <a:pt x="59750" y="68079"/>
                  <a:pt x="59750" y="68079"/>
                </a:cubicBezTo>
                <a:cubicBezTo>
                  <a:pt x="24500" y="44503"/>
                  <a:pt x="24500" y="44503"/>
                  <a:pt x="24500" y="44503"/>
                </a:cubicBezTo>
                <a:cubicBezTo>
                  <a:pt x="2000" y="63576"/>
                  <a:pt x="2000" y="63576"/>
                  <a:pt x="2000" y="63576"/>
                </a:cubicBezTo>
                <a:lnTo>
                  <a:pt x="37750" y="86887"/>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91" name="Google Shape;1691;p47"/>
          <p:cNvSpPr/>
          <p:nvPr/>
        </p:nvSpPr>
        <p:spPr>
          <a:xfrm>
            <a:off x="1103173" y="8171806"/>
            <a:ext cx="2781117" cy="1128779"/>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best attention</a:t>
            </a:r>
            <a:endParaRPr sz="1650">
              <a:solidFill>
                <a:schemeClr val="dk1"/>
              </a:solidFill>
              <a:latin typeface="Roboto"/>
              <a:ea typeface="Roboto"/>
              <a:cs typeface="Roboto"/>
              <a:sym typeface="Roboto"/>
            </a:endParaRPr>
          </a:p>
        </p:txBody>
      </p:sp>
      <p:sp>
        <p:nvSpPr>
          <p:cNvPr id="1692" name="Google Shape;1692;p47"/>
          <p:cNvSpPr/>
          <p:nvPr/>
        </p:nvSpPr>
        <p:spPr>
          <a:xfrm>
            <a:off x="1669422" y="7642226"/>
            <a:ext cx="2243899" cy="574717"/>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401">
                <a:solidFill>
                  <a:schemeClr val="dk1"/>
                </a:solidFill>
                <a:latin typeface="Roboto"/>
                <a:ea typeface="Roboto"/>
                <a:cs typeface="Roboto"/>
                <a:sym typeface="Roboto"/>
              </a:rPr>
              <a:t>45K Followers</a:t>
            </a:r>
            <a:endParaRPr/>
          </a:p>
        </p:txBody>
      </p:sp>
      <p:sp>
        <p:nvSpPr>
          <p:cNvPr id="1693" name="Google Shape;1693;p47"/>
          <p:cNvSpPr/>
          <p:nvPr/>
        </p:nvSpPr>
        <p:spPr>
          <a:xfrm>
            <a:off x="5048658" y="10831647"/>
            <a:ext cx="2781117"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best attention</a:t>
            </a:r>
            <a:endParaRPr sz="1650">
              <a:solidFill>
                <a:schemeClr val="dk1"/>
              </a:solidFill>
              <a:latin typeface="Roboto"/>
              <a:ea typeface="Roboto"/>
              <a:cs typeface="Roboto"/>
              <a:sym typeface="Roboto"/>
            </a:endParaRPr>
          </a:p>
        </p:txBody>
      </p:sp>
      <p:sp>
        <p:nvSpPr>
          <p:cNvPr id="1694" name="Google Shape;1694;p47"/>
          <p:cNvSpPr/>
          <p:nvPr/>
        </p:nvSpPr>
        <p:spPr>
          <a:xfrm>
            <a:off x="5290162" y="10302066"/>
            <a:ext cx="2316035"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10M Followers</a:t>
            </a:r>
            <a:endParaRPr/>
          </a:p>
        </p:txBody>
      </p:sp>
      <p:sp>
        <p:nvSpPr>
          <p:cNvPr id="1695" name="Google Shape;1695;p47"/>
          <p:cNvSpPr/>
          <p:nvPr/>
        </p:nvSpPr>
        <p:spPr>
          <a:xfrm>
            <a:off x="6446725" y="4283114"/>
            <a:ext cx="2781117"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best attention</a:t>
            </a:r>
            <a:endParaRPr sz="1650">
              <a:solidFill>
                <a:schemeClr val="dk1"/>
              </a:solidFill>
              <a:latin typeface="Roboto"/>
              <a:ea typeface="Roboto"/>
              <a:cs typeface="Roboto"/>
              <a:sym typeface="Roboto"/>
            </a:endParaRPr>
          </a:p>
        </p:txBody>
      </p:sp>
      <p:sp>
        <p:nvSpPr>
          <p:cNvPr id="1696" name="Google Shape;1696;p47"/>
          <p:cNvSpPr/>
          <p:nvPr/>
        </p:nvSpPr>
        <p:spPr>
          <a:xfrm>
            <a:off x="6637736" y="3753533"/>
            <a:ext cx="241702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100K Followers</a:t>
            </a:r>
            <a:endParaRPr/>
          </a:p>
        </p:txBody>
      </p:sp>
      <p:sp>
        <p:nvSpPr>
          <p:cNvPr id="1697" name="Google Shape;1697;p47"/>
          <p:cNvSpPr/>
          <p:nvPr/>
        </p:nvSpPr>
        <p:spPr>
          <a:xfrm>
            <a:off x="10350721" y="4842628"/>
            <a:ext cx="2781117"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best attention</a:t>
            </a:r>
            <a:endParaRPr sz="1650">
              <a:solidFill>
                <a:schemeClr val="dk1"/>
              </a:solidFill>
              <a:latin typeface="Roboto"/>
              <a:ea typeface="Roboto"/>
              <a:cs typeface="Roboto"/>
              <a:sym typeface="Roboto"/>
            </a:endParaRPr>
          </a:p>
        </p:txBody>
      </p:sp>
      <p:sp>
        <p:nvSpPr>
          <p:cNvPr id="1698" name="Google Shape;1698;p47"/>
          <p:cNvSpPr/>
          <p:nvPr/>
        </p:nvSpPr>
        <p:spPr>
          <a:xfrm>
            <a:off x="10714856" y="4313048"/>
            <a:ext cx="2070776"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5K Followers</a:t>
            </a:r>
            <a:endParaRPr/>
          </a:p>
        </p:txBody>
      </p:sp>
      <p:sp>
        <p:nvSpPr>
          <p:cNvPr id="1699" name="Google Shape;1699;p47"/>
          <p:cNvSpPr/>
          <p:nvPr/>
        </p:nvSpPr>
        <p:spPr>
          <a:xfrm>
            <a:off x="10021613" y="10621088"/>
            <a:ext cx="2781117"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best attention</a:t>
            </a:r>
            <a:endParaRPr sz="1650">
              <a:solidFill>
                <a:schemeClr val="dk1"/>
              </a:solidFill>
              <a:latin typeface="Roboto"/>
              <a:ea typeface="Roboto"/>
              <a:cs typeface="Roboto"/>
              <a:sym typeface="Roboto"/>
            </a:endParaRPr>
          </a:p>
        </p:txBody>
      </p:sp>
      <p:sp>
        <p:nvSpPr>
          <p:cNvPr id="1700" name="Google Shape;1700;p47"/>
          <p:cNvSpPr/>
          <p:nvPr/>
        </p:nvSpPr>
        <p:spPr>
          <a:xfrm>
            <a:off x="10299187" y="10091508"/>
            <a:ext cx="2243900"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34K Followers</a:t>
            </a:r>
            <a:endParaRPr/>
          </a:p>
        </p:txBody>
      </p:sp>
      <p:sp>
        <p:nvSpPr>
          <p:cNvPr id="1701" name="Google Shape;1701;p47"/>
          <p:cNvSpPr/>
          <p:nvPr/>
        </p:nvSpPr>
        <p:spPr>
          <a:xfrm>
            <a:off x="14227902" y="8088456"/>
            <a:ext cx="2781117" cy="1128779"/>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best attention</a:t>
            </a:r>
            <a:endParaRPr sz="1650">
              <a:solidFill>
                <a:schemeClr val="dk1"/>
              </a:solidFill>
              <a:latin typeface="Roboto"/>
              <a:ea typeface="Roboto"/>
              <a:cs typeface="Roboto"/>
              <a:sym typeface="Roboto"/>
            </a:endParaRPr>
          </a:p>
        </p:txBody>
      </p:sp>
      <p:sp>
        <p:nvSpPr>
          <p:cNvPr id="1702" name="Google Shape;1702;p47"/>
          <p:cNvSpPr/>
          <p:nvPr/>
        </p:nvSpPr>
        <p:spPr>
          <a:xfrm>
            <a:off x="14227902" y="7558875"/>
            <a:ext cx="2070776" cy="574717"/>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401">
                <a:solidFill>
                  <a:schemeClr val="dk1"/>
                </a:solidFill>
                <a:latin typeface="Roboto"/>
                <a:ea typeface="Roboto"/>
                <a:cs typeface="Roboto"/>
                <a:sym typeface="Roboto"/>
              </a:rPr>
              <a:t>9K Followers</a:t>
            </a:r>
            <a:endParaRPr/>
          </a:p>
        </p:txBody>
      </p:sp>
      <p:sp>
        <p:nvSpPr>
          <p:cNvPr id="1703" name="Google Shape;1703;p47"/>
          <p:cNvSpPr/>
          <p:nvPr/>
        </p:nvSpPr>
        <p:spPr>
          <a:xfrm>
            <a:off x="5724128" y="1863674"/>
            <a:ext cx="6841617"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SOCIAL MEDIA SLIDE</a:t>
            </a:r>
            <a:endParaRPr sz="8000">
              <a:solidFill>
                <a:schemeClr val="dk2"/>
              </a:solidFill>
              <a:latin typeface="Arial"/>
              <a:ea typeface="Arial"/>
              <a:cs typeface="Arial"/>
              <a:sym typeface="Arial"/>
            </a:endParaRPr>
          </a:p>
        </p:txBody>
      </p:sp>
      <p:sp>
        <p:nvSpPr>
          <p:cNvPr id="1704" name="Google Shape;1704;p47"/>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77"/>
                                        </p:tgtEl>
                                        <p:attrNameLst>
                                          <p:attrName>style.visibility</p:attrName>
                                        </p:attrNameLst>
                                      </p:cBhvr>
                                      <p:to>
                                        <p:strVal val="visible"/>
                                      </p:to>
                                    </p:set>
                                    <p:anim calcmode="lin" valueType="num">
                                      <p:cBhvr additive="base">
                                        <p:cTn id="7" dur="500"/>
                                        <p:tgtEl>
                                          <p:spTgt spid="1677"/>
                                        </p:tgtEl>
                                        <p:attrNameLst>
                                          <p:attrName>ppt_w</p:attrName>
                                        </p:attrNameLst>
                                      </p:cBhvr>
                                      <p:tavLst>
                                        <p:tav tm="0">
                                          <p:val>
                                            <p:strVal val="0"/>
                                          </p:val>
                                        </p:tav>
                                        <p:tav tm="100000">
                                          <p:val>
                                            <p:strVal val="#ppt_w"/>
                                          </p:val>
                                        </p:tav>
                                      </p:tavLst>
                                    </p:anim>
                                    <p:anim calcmode="lin" valueType="num">
                                      <p:cBhvr additive="base">
                                        <p:cTn id="8" dur="500"/>
                                        <p:tgtEl>
                                          <p:spTgt spid="167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678"/>
                                        </p:tgtEl>
                                        <p:attrNameLst>
                                          <p:attrName>style.visibility</p:attrName>
                                        </p:attrNameLst>
                                      </p:cBhvr>
                                      <p:to>
                                        <p:strVal val="visible"/>
                                      </p:to>
                                    </p:set>
                                    <p:anim calcmode="lin" valueType="num">
                                      <p:cBhvr additive="base">
                                        <p:cTn id="11" dur="500"/>
                                        <p:tgtEl>
                                          <p:spTgt spid="1678"/>
                                        </p:tgtEl>
                                        <p:attrNameLst>
                                          <p:attrName>ppt_w</p:attrName>
                                        </p:attrNameLst>
                                      </p:cBhvr>
                                      <p:tavLst>
                                        <p:tav tm="0">
                                          <p:val>
                                            <p:strVal val="0"/>
                                          </p:val>
                                        </p:tav>
                                        <p:tav tm="100000">
                                          <p:val>
                                            <p:strVal val="#ppt_w"/>
                                          </p:val>
                                        </p:tav>
                                      </p:tavLst>
                                    </p:anim>
                                    <p:anim calcmode="lin" valueType="num">
                                      <p:cBhvr additive="base">
                                        <p:cTn id="12" dur="500"/>
                                        <p:tgtEl>
                                          <p:spTgt spid="167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679"/>
                                        </p:tgtEl>
                                        <p:attrNameLst>
                                          <p:attrName>style.visibility</p:attrName>
                                        </p:attrNameLst>
                                      </p:cBhvr>
                                      <p:to>
                                        <p:strVal val="visible"/>
                                      </p:to>
                                    </p:set>
                                    <p:anim calcmode="lin" valueType="num">
                                      <p:cBhvr additive="base">
                                        <p:cTn id="15" dur="500"/>
                                        <p:tgtEl>
                                          <p:spTgt spid="1679"/>
                                        </p:tgtEl>
                                        <p:attrNameLst>
                                          <p:attrName>ppt_w</p:attrName>
                                        </p:attrNameLst>
                                      </p:cBhvr>
                                      <p:tavLst>
                                        <p:tav tm="0">
                                          <p:val>
                                            <p:strVal val="0"/>
                                          </p:val>
                                        </p:tav>
                                        <p:tav tm="100000">
                                          <p:val>
                                            <p:strVal val="#ppt_w"/>
                                          </p:val>
                                        </p:tav>
                                      </p:tavLst>
                                    </p:anim>
                                    <p:anim calcmode="lin" valueType="num">
                                      <p:cBhvr additive="base">
                                        <p:cTn id="16" dur="500"/>
                                        <p:tgtEl>
                                          <p:spTgt spid="167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680"/>
                                        </p:tgtEl>
                                        <p:attrNameLst>
                                          <p:attrName>style.visibility</p:attrName>
                                        </p:attrNameLst>
                                      </p:cBhvr>
                                      <p:to>
                                        <p:strVal val="visible"/>
                                      </p:to>
                                    </p:set>
                                    <p:anim calcmode="lin" valueType="num">
                                      <p:cBhvr additive="base">
                                        <p:cTn id="19" dur="500"/>
                                        <p:tgtEl>
                                          <p:spTgt spid="1680"/>
                                        </p:tgtEl>
                                        <p:attrNameLst>
                                          <p:attrName>ppt_w</p:attrName>
                                        </p:attrNameLst>
                                      </p:cBhvr>
                                      <p:tavLst>
                                        <p:tav tm="0">
                                          <p:val>
                                            <p:strVal val="0"/>
                                          </p:val>
                                        </p:tav>
                                        <p:tav tm="100000">
                                          <p:val>
                                            <p:strVal val="#ppt_w"/>
                                          </p:val>
                                        </p:tav>
                                      </p:tavLst>
                                    </p:anim>
                                    <p:anim calcmode="lin" valueType="num">
                                      <p:cBhvr additive="base">
                                        <p:cTn id="20" dur="500"/>
                                        <p:tgtEl>
                                          <p:spTgt spid="1680"/>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681"/>
                                        </p:tgtEl>
                                        <p:attrNameLst>
                                          <p:attrName>style.visibility</p:attrName>
                                        </p:attrNameLst>
                                      </p:cBhvr>
                                      <p:to>
                                        <p:strVal val="visible"/>
                                      </p:to>
                                    </p:set>
                                    <p:anim calcmode="lin" valueType="num">
                                      <p:cBhvr additive="base">
                                        <p:cTn id="23" dur="500"/>
                                        <p:tgtEl>
                                          <p:spTgt spid="1681"/>
                                        </p:tgtEl>
                                        <p:attrNameLst>
                                          <p:attrName>ppt_w</p:attrName>
                                        </p:attrNameLst>
                                      </p:cBhvr>
                                      <p:tavLst>
                                        <p:tav tm="0">
                                          <p:val>
                                            <p:strVal val="0"/>
                                          </p:val>
                                        </p:tav>
                                        <p:tav tm="100000">
                                          <p:val>
                                            <p:strVal val="#ppt_w"/>
                                          </p:val>
                                        </p:tav>
                                      </p:tavLst>
                                    </p:anim>
                                    <p:anim calcmode="lin" valueType="num">
                                      <p:cBhvr additive="base">
                                        <p:cTn id="24" dur="500"/>
                                        <p:tgtEl>
                                          <p:spTgt spid="1681"/>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682"/>
                                        </p:tgtEl>
                                        <p:attrNameLst>
                                          <p:attrName>style.visibility</p:attrName>
                                        </p:attrNameLst>
                                      </p:cBhvr>
                                      <p:to>
                                        <p:strVal val="visible"/>
                                      </p:to>
                                    </p:set>
                                    <p:anim calcmode="lin" valueType="num">
                                      <p:cBhvr additive="base">
                                        <p:cTn id="27" dur="500"/>
                                        <p:tgtEl>
                                          <p:spTgt spid="1682"/>
                                        </p:tgtEl>
                                        <p:attrNameLst>
                                          <p:attrName>ppt_w</p:attrName>
                                        </p:attrNameLst>
                                      </p:cBhvr>
                                      <p:tavLst>
                                        <p:tav tm="0">
                                          <p:val>
                                            <p:strVal val="0"/>
                                          </p:val>
                                        </p:tav>
                                        <p:tav tm="100000">
                                          <p:val>
                                            <p:strVal val="#ppt_w"/>
                                          </p:val>
                                        </p:tav>
                                      </p:tavLst>
                                    </p:anim>
                                    <p:anim calcmode="lin" valueType="num">
                                      <p:cBhvr additive="base">
                                        <p:cTn id="28" dur="500"/>
                                        <p:tgtEl>
                                          <p:spTgt spid="1682"/>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683"/>
                                        </p:tgtEl>
                                        <p:attrNameLst>
                                          <p:attrName>style.visibility</p:attrName>
                                        </p:attrNameLst>
                                      </p:cBhvr>
                                      <p:to>
                                        <p:strVal val="visible"/>
                                      </p:to>
                                    </p:set>
                                    <p:anim calcmode="lin" valueType="num">
                                      <p:cBhvr additive="base">
                                        <p:cTn id="31" dur="500"/>
                                        <p:tgtEl>
                                          <p:spTgt spid="1683"/>
                                        </p:tgtEl>
                                        <p:attrNameLst>
                                          <p:attrName>ppt_w</p:attrName>
                                        </p:attrNameLst>
                                      </p:cBhvr>
                                      <p:tavLst>
                                        <p:tav tm="0">
                                          <p:val>
                                            <p:strVal val="0"/>
                                          </p:val>
                                        </p:tav>
                                        <p:tav tm="100000">
                                          <p:val>
                                            <p:strVal val="#ppt_w"/>
                                          </p:val>
                                        </p:tav>
                                      </p:tavLst>
                                    </p:anim>
                                    <p:anim calcmode="lin" valueType="num">
                                      <p:cBhvr additive="base">
                                        <p:cTn id="32" dur="500"/>
                                        <p:tgtEl>
                                          <p:spTgt spid="1683"/>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686"/>
                                        </p:tgtEl>
                                        <p:attrNameLst>
                                          <p:attrName>style.visibility</p:attrName>
                                        </p:attrNameLst>
                                      </p:cBhvr>
                                      <p:to>
                                        <p:strVal val="visible"/>
                                      </p:to>
                                    </p:set>
                                    <p:anim calcmode="lin" valueType="num">
                                      <p:cBhvr additive="base">
                                        <p:cTn id="35" dur="500"/>
                                        <p:tgtEl>
                                          <p:spTgt spid="1686"/>
                                        </p:tgtEl>
                                        <p:attrNameLst>
                                          <p:attrName>ppt_w</p:attrName>
                                        </p:attrNameLst>
                                      </p:cBhvr>
                                      <p:tavLst>
                                        <p:tav tm="0">
                                          <p:val>
                                            <p:strVal val="0"/>
                                          </p:val>
                                        </p:tav>
                                        <p:tav tm="100000">
                                          <p:val>
                                            <p:strVal val="#ppt_w"/>
                                          </p:val>
                                        </p:tav>
                                      </p:tavLst>
                                    </p:anim>
                                    <p:anim calcmode="lin" valueType="num">
                                      <p:cBhvr additive="base">
                                        <p:cTn id="36" dur="500"/>
                                        <p:tgtEl>
                                          <p:spTgt spid="1686"/>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687"/>
                                        </p:tgtEl>
                                        <p:attrNameLst>
                                          <p:attrName>style.visibility</p:attrName>
                                        </p:attrNameLst>
                                      </p:cBhvr>
                                      <p:to>
                                        <p:strVal val="visible"/>
                                      </p:to>
                                    </p:set>
                                    <p:anim calcmode="lin" valueType="num">
                                      <p:cBhvr additive="base">
                                        <p:cTn id="39" dur="500"/>
                                        <p:tgtEl>
                                          <p:spTgt spid="1687"/>
                                        </p:tgtEl>
                                        <p:attrNameLst>
                                          <p:attrName>ppt_w</p:attrName>
                                        </p:attrNameLst>
                                      </p:cBhvr>
                                      <p:tavLst>
                                        <p:tav tm="0">
                                          <p:val>
                                            <p:strVal val="0"/>
                                          </p:val>
                                        </p:tav>
                                        <p:tav tm="100000">
                                          <p:val>
                                            <p:strVal val="#ppt_w"/>
                                          </p:val>
                                        </p:tav>
                                      </p:tavLst>
                                    </p:anim>
                                    <p:anim calcmode="lin" valueType="num">
                                      <p:cBhvr additive="base">
                                        <p:cTn id="40" dur="500"/>
                                        <p:tgtEl>
                                          <p:spTgt spid="1687"/>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688"/>
                                        </p:tgtEl>
                                        <p:attrNameLst>
                                          <p:attrName>style.visibility</p:attrName>
                                        </p:attrNameLst>
                                      </p:cBhvr>
                                      <p:to>
                                        <p:strVal val="visible"/>
                                      </p:to>
                                    </p:set>
                                    <p:anim calcmode="lin" valueType="num">
                                      <p:cBhvr additive="base">
                                        <p:cTn id="43" dur="500"/>
                                        <p:tgtEl>
                                          <p:spTgt spid="1688"/>
                                        </p:tgtEl>
                                        <p:attrNameLst>
                                          <p:attrName>ppt_w</p:attrName>
                                        </p:attrNameLst>
                                      </p:cBhvr>
                                      <p:tavLst>
                                        <p:tav tm="0">
                                          <p:val>
                                            <p:strVal val="0"/>
                                          </p:val>
                                        </p:tav>
                                        <p:tav tm="100000">
                                          <p:val>
                                            <p:strVal val="#ppt_w"/>
                                          </p:val>
                                        </p:tav>
                                      </p:tavLst>
                                    </p:anim>
                                    <p:anim calcmode="lin" valueType="num">
                                      <p:cBhvr additive="base">
                                        <p:cTn id="44" dur="500"/>
                                        <p:tgtEl>
                                          <p:spTgt spid="1688"/>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689"/>
                                        </p:tgtEl>
                                        <p:attrNameLst>
                                          <p:attrName>style.visibility</p:attrName>
                                        </p:attrNameLst>
                                      </p:cBhvr>
                                      <p:to>
                                        <p:strVal val="visible"/>
                                      </p:to>
                                    </p:set>
                                    <p:anim calcmode="lin" valueType="num">
                                      <p:cBhvr additive="base">
                                        <p:cTn id="47" dur="500"/>
                                        <p:tgtEl>
                                          <p:spTgt spid="1689"/>
                                        </p:tgtEl>
                                        <p:attrNameLst>
                                          <p:attrName>ppt_w</p:attrName>
                                        </p:attrNameLst>
                                      </p:cBhvr>
                                      <p:tavLst>
                                        <p:tav tm="0">
                                          <p:val>
                                            <p:strVal val="0"/>
                                          </p:val>
                                        </p:tav>
                                        <p:tav tm="100000">
                                          <p:val>
                                            <p:strVal val="#ppt_w"/>
                                          </p:val>
                                        </p:tav>
                                      </p:tavLst>
                                    </p:anim>
                                    <p:anim calcmode="lin" valueType="num">
                                      <p:cBhvr additive="base">
                                        <p:cTn id="48" dur="500"/>
                                        <p:tgtEl>
                                          <p:spTgt spid="1689"/>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690"/>
                                        </p:tgtEl>
                                        <p:attrNameLst>
                                          <p:attrName>style.visibility</p:attrName>
                                        </p:attrNameLst>
                                      </p:cBhvr>
                                      <p:to>
                                        <p:strVal val="visible"/>
                                      </p:to>
                                    </p:set>
                                    <p:anim calcmode="lin" valueType="num">
                                      <p:cBhvr additive="base">
                                        <p:cTn id="51" dur="500"/>
                                        <p:tgtEl>
                                          <p:spTgt spid="1690"/>
                                        </p:tgtEl>
                                        <p:attrNameLst>
                                          <p:attrName>ppt_w</p:attrName>
                                        </p:attrNameLst>
                                      </p:cBhvr>
                                      <p:tavLst>
                                        <p:tav tm="0">
                                          <p:val>
                                            <p:strVal val="0"/>
                                          </p:val>
                                        </p:tav>
                                        <p:tav tm="100000">
                                          <p:val>
                                            <p:strVal val="#ppt_w"/>
                                          </p:val>
                                        </p:tav>
                                      </p:tavLst>
                                    </p:anim>
                                    <p:anim calcmode="lin" valueType="num">
                                      <p:cBhvr additive="base">
                                        <p:cTn id="52" dur="500"/>
                                        <p:tgtEl>
                                          <p:spTgt spid="1690"/>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691"/>
                                        </p:tgtEl>
                                        <p:attrNameLst>
                                          <p:attrName>style.visibility</p:attrName>
                                        </p:attrNameLst>
                                      </p:cBhvr>
                                      <p:to>
                                        <p:strVal val="visible"/>
                                      </p:to>
                                    </p:set>
                                    <p:anim calcmode="lin" valueType="num">
                                      <p:cBhvr additive="base">
                                        <p:cTn id="55" dur="500"/>
                                        <p:tgtEl>
                                          <p:spTgt spid="1691"/>
                                        </p:tgtEl>
                                        <p:attrNameLst>
                                          <p:attrName>ppt_w</p:attrName>
                                        </p:attrNameLst>
                                      </p:cBhvr>
                                      <p:tavLst>
                                        <p:tav tm="0">
                                          <p:val>
                                            <p:strVal val="0"/>
                                          </p:val>
                                        </p:tav>
                                        <p:tav tm="100000">
                                          <p:val>
                                            <p:strVal val="#ppt_w"/>
                                          </p:val>
                                        </p:tav>
                                      </p:tavLst>
                                    </p:anim>
                                    <p:anim calcmode="lin" valueType="num">
                                      <p:cBhvr additive="base">
                                        <p:cTn id="56" dur="500"/>
                                        <p:tgtEl>
                                          <p:spTgt spid="1691"/>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692"/>
                                        </p:tgtEl>
                                        <p:attrNameLst>
                                          <p:attrName>style.visibility</p:attrName>
                                        </p:attrNameLst>
                                      </p:cBhvr>
                                      <p:to>
                                        <p:strVal val="visible"/>
                                      </p:to>
                                    </p:set>
                                    <p:anim calcmode="lin" valueType="num">
                                      <p:cBhvr additive="base">
                                        <p:cTn id="59" dur="500"/>
                                        <p:tgtEl>
                                          <p:spTgt spid="1692"/>
                                        </p:tgtEl>
                                        <p:attrNameLst>
                                          <p:attrName>ppt_w</p:attrName>
                                        </p:attrNameLst>
                                      </p:cBhvr>
                                      <p:tavLst>
                                        <p:tav tm="0">
                                          <p:val>
                                            <p:strVal val="0"/>
                                          </p:val>
                                        </p:tav>
                                        <p:tav tm="100000">
                                          <p:val>
                                            <p:strVal val="#ppt_w"/>
                                          </p:val>
                                        </p:tav>
                                      </p:tavLst>
                                    </p:anim>
                                    <p:anim calcmode="lin" valueType="num">
                                      <p:cBhvr additive="base">
                                        <p:cTn id="60" dur="500"/>
                                        <p:tgtEl>
                                          <p:spTgt spid="1692"/>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693"/>
                                        </p:tgtEl>
                                        <p:attrNameLst>
                                          <p:attrName>style.visibility</p:attrName>
                                        </p:attrNameLst>
                                      </p:cBhvr>
                                      <p:to>
                                        <p:strVal val="visible"/>
                                      </p:to>
                                    </p:set>
                                    <p:anim calcmode="lin" valueType="num">
                                      <p:cBhvr additive="base">
                                        <p:cTn id="63" dur="500"/>
                                        <p:tgtEl>
                                          <p:spTgt spid="1693"/>
                                        </p:tgtEl>
                                        <p:attrNameLst>
                                          <p:attrName>ppt_w</p:attrName>
                                        </p:attrNameLst>
                                      </p:cBhvr>
                                      <p:tavLst>
                                        <p:tav tm="0">
                                          <p:val>
                                            <p:strVal val="0"/>
                                          </p:val>
                                        </p:tav>
                                        <p:tav tm="100000">
                                          <p:val>
                                            <p:strVal val="#ppt_w"/>
                                          </p:val>
                                        </p:tav>
                                      </p:tavLst>
                                    </p:anim>
                                    <p:anim calcmode="lin" valueType="num">
                                      <p:cBhvr additive="base">
                                        <p:cTn id="64" dur="500"/>
                                        <p:tgtEl>
                                          <p:spTgt spid="1693"/>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694"/>
                                        </p:tgtEl>
                                        <p:attrNameLst>
                                          <p:attrName>style.visibility</p:attrName>
                                        </p:attrNameLst>
                                      </p:cBhvr>
                                      <p:to>
                                        <p:strVal val="visible"/>
                                      </p:to>
                                    </p:set>
                                    <p:anim calcmode="lin" valueType="num">
                                      <p:cBhvr additive="base">
                                        <p:cTn id="67" dur="500"/>
                                        <p:tgtEl>
                                          <p:spTgt spid="1694"/>
                                        </p:tgtEl>
                                        <p:attrNameLst>
                                          <p:attrName>ppt_w</p:attrName>
                                        </p:attrNameLst>
                                      </p:cBhvr>
                                      <p:tavLst>
                                        <p:tav tm="0">
                                          <p:val>
                                            <p:strVal val="0"/>
                                          </p:val>
                                        </p:tav>
                                        <p:tav tm="100000">
                                          <p:val>
                                            <p:strVal val="#ppt_w"/>
                                          </p:val>
                                        </p:tav>
                                      </p:tavLst>
                                    </p:anim>
                                    <p:anim calcmode="lin" valueType="num">
                                      <p:cBhvr additive="base">
                                        <p:cTn id="68" dur="500"/>
                                        <p:tgtEl>
                                          <p:spTgt spid="1694"/>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695"/>
                                        </p:tgtEl>
                                        <p:attrNameLst>
                                          <p:attrName>style.visibility</p:attrName>
                                        </p:attrNameLst>
                                      </p:cBhvr>
                                      <p:to>
                                        <p:strVal val="visible"/>
                                      </p:to>
                                    </p:set>
                                    <p:anim calcmode="lin" valueType="num">
                                      <p:cBhvr additive="base">
                                        <p:cTn id="71" dur="500"/>
                                        <p:tgtEl>
                                          <p:spTgt spid="1695"/>
                                        </p:tgtEl>
                                        <p:attrNameLst>
                                          <p:attrName>ppt_w</p:attrName>
                                        </p:attrNameLst>
                                      </p:cBhvr>
                                      <p:tavLst>
                                        <p:tav tm="0">
                                          <p:val>
                                            <p:strVal val="0"/>
                                          </p:val>
                                        </p:tav>
                                        <p:tav tm="100000">
                                          <p:val>
                                            <p:strVal val="#ppt_w"/>
                                          </p:val>
                                        </p:tav>
                                      </p:tavLst>
                                    </p:anim>
                                    <p:anim calcmode="lin" valueType="num">
                                      <p:cBhvr additive="base">
                                        <p:cTn id="72" dur="500"/>
                                        <p:tgtEl>
                                          <p:spTgt spid="1695"/>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696"/>
                                        </p:tgtEl>
                                        <p:attrNameLst>
                                          <p:attrName>style.visibility</p:attrName>
                                        </p:attrNameLst>
                                      </p:cBhvr>
                                      <p:to>
                                        <p:strVal val="visible"/>
                                      </p:to>
                                    </p:set>
                                    <p:anim calcmode="lin" valueType="num">
                                      <p:cBhvr additive="base">
                                        <p:cTn id="75" dur="500"/>
                                        <p:tgtEl>
                                          <p:spTgt spid="1696"/>
                                        </p:tgtEl>
                                        <p:attrNameLst>
                                          <p:attrName>ppt_w</p:attrName>
                                        </p:attrNameLst>
                                      </p:cBhvr>
                                      <p:tavLst>
                                        <p:tav tm="0">
                                          <p:val>
                                            <p:strVal val="0"/>
                                          </p:val>
                                        </p:tav>
                                        <p:tav tm="100000">
                                          <p:val>
                                            <p:strVal val="#ppt_w"/>
                                          </p:val>
                                        </p:tav>
                                      </p:tavLst>
                                    </p:anim>
                                    <p:anim calcmode="lin" valueType="num">
                                      <p:cBhvr additive="base">
                                        <p:cTn id="76" dur="500"/>
                                        <p:tgtEl>
                                          <p:spTgt spid="1696"/>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697"/>
                                        </p:tgtEl>
                                        <p:attrNameLst>
                                          <p:attrName>style.visibility</p:attrName>
                                        </p:attrNameLst>
                                      </p:cBhvr>
                                      <p:to>
                                        <p:strVal val="visible"/>
                                      </p:to>
                                    </p:set>
                                    <p:anim calcmode="lin" valueType="num">
                                      <p:cBhvr additive="base">
                                        <p:cTn id="79" dur="500"/>
                                        <p:tgtEl>
                                          <p:spTgt spid="1697"/>
                                        </p:tgtEl>
                                        <p:attrNameLst>
                                          <p:attrName>ppt_w</p:attrName>
                                        </p:attrNameLst>
                                      </p:cBhvr>
                                      <p:tavLst>
                                        <p:tav tm="0">
                                          <p:val>
                                            <p:strVal val="0"/>
                                          </p:val>
                                        </p:tav>
                                        <p:tav tm="100000">
                                          <p:val>
                                            <p:strVal val="#ppt_w"/>
                                          </p:val>
                                        </p:tav>
                                      </p:tavLst>
                                    </p:anim>
                                    <p:anim calcmode="lin" valueType="num">
                                      <p:cBhvr additive="base">
                                        <p:cTn id="80" dur="500"/>
                                        <p:tgtEl>
                                          <p:spTgt spid="1697"/>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698"/>
                                        </p:tgtEl>
                                        <p:attrNameLst>
                                          <p:attrName>style.visibility</p:attrName>
                                        </p:attrNameLst>
                                      </p:cBhvr>
                                      <p:to>
                                        <p:strVal val="visible"/>
                                      </p:to>
                                    </p:set>
                                    <p:anim calcmode="lin" valueType="num">
                                      <p:cBhvr additive="base">
                                        <p:cTn id="83" dur="500"/>
                                        <p:tgtEl>
                                          <p:spTgt spid="1698"/>
                                        </p:tgtEl>
                                        <p:attrNameLst>
                                          <p:attrName>ppt_w</p:attrName>
                                        </p:attrNameLst>
                                      </p:cBhvr>
                                      <p:tavLst>
                                        <p:tav tm="0">
                                          <p:val>
                                            <p:strVal val="0"/>
                                          </p:val>
                                        </p:tav>
                                        <p:tav tm="100000">
                                          <p:val>
                                            <p:strVal val="#ppt_w"/>
                                          </p:val>
                                        </p:tav>
                                      </p:tavLst>
                                    </p:anim>
                                    <p:anim calcmode="lin" valueType="num">
                                      <p:cBhvr additive="base">
                                        <p:cTn id="84" dur="500"/>
                                        <p:tgtEl>
                                          <p:spTgt spid="1698"/>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699"/>
                                        </p:tgtEl>
                                        <p:attrNameLst>
                                          <p:attrName>style.visibility</p:attrName>
                                        </p:attrNameLst>
                                      </p:cBhvr>
                                      <p:to>
                                        <p:strVal val="visible"/>
                                      </p:to>
                                    </p:set>
                                    <p:anim calcmode="lin" valueType="num">
                                      <p:cBhvr additive="base">
                                        <p:cTn id="87" dur="500"/>
                                        <p:tgtEl>
                                          <p:spTgt spid="1699"/>
                                        </p:tgtEl>
                                        <p:attrNameLst>
                                          <p:attrName>ppt_w</p:attrName>
                                        </p:attrNameLst>
                                      </p:cBhvr>
                                      <p:tavLst>
                                        <p:tav tm="0">
                                          <p:val>
                                            <p:strVal val="0"/>
                                          </p:val>
                                        </p:tav>
                                        <p:tav tm="100000">
                                          <p:val>
                                            <p:strVal val="#ppt_w"/>
                                          </p:val>
                                        </p:tav>
                                      </p:tavLst>
                                    </p:anim>
                                    <p:anim calcmode="lin" valueType="num">
                                      <p:cBhvr additive="base">
                                        <p:cTn id="88" dur="500"/>
                                        <p:tgtEl>
                                          <p:spTgt spid="1699"/>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700"/>
                                        </p:tgtEl>
                                        <p:attrNameLst>
                                          <p:attrName>style.visibility</p:attrName>
                                        </p:attrNameLst>
                                      </p:cBhvr>
                                      <p:to>
                                        <p:strVal val="visible"/>
                                      </p:to>
                                    </p:set>
                                    <p:anim calcmode="lin" valueType="num">
                                      <p:cBhvr additive="base">
                                        <p:cTn id="91" dur="500"/>
                                        <p:tgtEl>
                                          <p:spTgt spid="1700"/>
                                        </p:tgtEl>
                                        <p:attrNameLst>
                                          <p:attrName>ppt_w</p:attrName>
                                        </p:attrNameLst>
                                      </p:cBhvr>
                                      <p:tavLst>
                                        <p:tav tm="0">
                                          <p:val>
                                            <p:strVal val="0"/>
                                          </p:val>
                                        </p:tav>
                                        <p:tav tm="100000">
                                          <p:val>
                                            <p:strVal val="#ppt_w"/>
                                          </p:val>
                                        </p:tav>
                                      </p:tavLst>
                                    </p:anim>
                                    <p:anim calcmode="lin" valueType="num">
                                      <p:cBhvr additive="base">
                                        <p:cTn id="92" dur="500"/>
                                        <p:tgtEl>
                                          <p:spTgt spid="1700"/>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701"/>
                                        </p:tgtEl>
                                        <p:attrNameLst>
                                          <p:attrName>style.visibility</p:attrName>
                                        </p:attrNameLst>
                                      </p:cBhvr>
                                      <p:to>
                                        <p:strVal val="visible"/>
                                      </p:to>
                                    </p:set>
                                    <p:anim calcmode="lin" valueType="num">
                                      <p:cBhvr additive="base">
                                        <p:cTn id="95" dur="500"/>
                                        <p:tgtEl>
                                          <p:spTgt spid="1701"/>
                                        </p:tgtEl>
                                        <p:attrNameLst>
                                          <p:attrName>ppt_w</p:attrName>
                                        </p:attrNameLst>
                                      </p:cBhvr>
                                      <p:tavLst>
                                        <p:tav tm="0">
                                          <p:val>
                                            <p:strVal val="0"/>
                                          </p:val>
                                        </p:tav>
                                        <p:tav tm="100000">
                                          <p:val>
                                            <p:strVal val="#ppt_w"/>
                                          </p:val>
                                        </p:tav>
                                      </p:tavLst>
                                    </p:anim>
                                    <p:anim calcmode="lin" valueType="num">
                                      <p:cBhvr additive="base">
                                        <p:cTn id="96" dur="500"/>
                                        <p:tgtEl>
                                          <p:spTgt spid="1701"/>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702"/>
                                        </p:tgtEl>
                                        <p:attrNameLst>
                                          <p:attrName>style.visibility</p:attrName>
                                        </p:attrNameLst>
                                      </p:cBhvr>
                                      <p:to>
                                        <p:strVal val="visible"/>
                                      </p:to>
                                    </p:set>
                                    <p:anim calcmode="lin" valueType="num">
                                      <p:cBhvr additive="base">
                                        <p:cTn id="99" dur="500"/>
                                        <p:tgtEl>
                                          <p:spTgt spid="1702"/>
                                        </p:tgtEl>
                                        <p:attrNameLst>
                                          <p:attrName>ppt_w</p:attrName>
                                        </p:attrNameLst>
                                      </p:cBhvr>
                                      <p:tavLst>
                                        <p:tav tm="0">
                                          <p:val>
                                            <p:strVal val="0"/>
                                          </p:val>
                                        </p:tav>
                                        <p:tav tm="100000">
                                          <p:val>
                                            <p:strVal val="#ppt_w"/>
                                          </p:val>
                                        </p:tav>
                                      </p:tavLst>
                                    </p:anim>
                                    <p:anim calcmode="lin" valueType="num">
                                      <p:cBhvr additive="base">
                                        <p:cTn id="100" dur="500"/>
                                        <p:tgtEl>
                                          <p:spTgt spid="17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48"/>
          <p:cNvSpPr/>
          <p:nvPr/>
        </p:nvSpPr>
        <p:spPr>
          <a:xfrm rot="10800000">
            <a:off x="4745985" y="5896610"/>
            <a:ext cx="335757" cy="525136"/>
          </a:xfrm>
          <a:custGeom>
            <a:avLst/>
            <a:gdLst/>
            <a:ahLst/>
            <a:cxnLst/>
            <a:rect l="l" t="t" r="r" b="b"/>
            <a:pathLst>
              <a:path w="120000" h="120000" extrusionOk="0">
                <a:moveTo>
                  <a:pt x="112922" y="98922"/>
                </a:moveTo>
                <a:lnTo>
                  <a:pt x="112922" y="98922"/>
                </a:lnTo>
                <a:cubicBezTo>
                  <a:pt x="51764" y="59813"/>
                  <a:pt x="51764" y="59813"/>
                  <a:pt x="51764" y="59813"/>
                </a:cubicBezTo>
                <a:cubicBezTo>
                  <a:pt x="112922" y="21065"/>
                  <a:pt x="112922" y="21065"/>
                  <a:pt x="112922" y="21065"/>
                </a:cubicBezTo>
                <a:cubicBezTo>
                  <a:pt x="119981" y="16551"/>
                  <a:pt x="119981" y="9027"/>
                  <a:pt x="112922" y="4513"/>
                </a:cubicBezTo>
                <a:cubicBezTo>
                  <a:pt x="105863" y="0"/>
                  <a:pt x="94098" y="0"/>
                  <a:pt x="87040" y="4513"/>
                </a:cubicBezTo>
                <a:cubicBezTo>
                  <a:pt x="0" y="59813"/>
                  <a:pt x="0" y="59813"/>
                  <a:pt x="0" y="59813"/>
                </a:cubicBezTo>
                <a:cubicBezTo>
                  <a:pt x="87040" y="115473"/>
                  <a:pt x="87040" y="115473"/>
                  <a:pt x="87040" y="115473"/>
                </a:cubicBezTo>
                <a:cubicBezTo>
                  <a:pt x="94098" y="119987"/>
                  <a:pt x="105863" y="119987"/>
                  <a:pt x="112922" y="115473"/>
                </a:cubicBezTo>
                <a:cubicBezTo>
                  <a:pt x="116442" y="113210"/>
                  <a:pt x="118211" y="110201"/>
                  <a:pt x="118211" y="107192"/>
                </a:cubicBezTo>
                <a:cubicBezTo>
                  <a:pt x="118211" y="104182"/>
                  <a:pt x="116442" y="101173"/>
                  <a:pt x="112922" y="98922"/>
                </a:cubicBezTo>
              </a:path>
            </a:pathLst>
          </a:custGeom>
          <a:solidFill>
            <a:srgbClr val="BFBFBF"/>
          </a:solidFill>
          <a:ln>
            <a:noFill/>
          </a:ln>
        </p:spPr>
        <p:txBody>
          <a:bodyPr spcFirstLastPara="1" wrap="square" lIns="182925" tIns="91450" rIns="182925" bIns="914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10" name="Google Shape;1710;p48"/>
          <p:cNvSpPr/>
          <p:nvPr/>
        </p:nvSpPr>
        <p:spPr>
          <a:xfrm rot="10800000">
            <a:off x="7286643" y="5896610"/>
            <a:ext cx="335757" cy="525136"/>
          </a:xfrm>
          <a:custGeom>
            <a:avLst/>
            <a:gdLst/>
            <a:ahLst/>
            <a:cxnLst/>
            <a:rect l="l" t="t" r="r" b="b"/>
            <a:pathLst>
              <a:path w="120000" h="120000" extrusionOk="0">
                <a:moveTo>
                  <a:pt x="112922" y="98922"/>
                </a:moveTo>
                <a:lnTo>
                  <a:pt x="112922" y="98922"/>
                </a:lnTo>
                <a:cubicBezTo>
                  <a:pt x="51764" y="59813"/>
                  <a:pt x="51764" y="59813"/>
                  <a:pt x="51764" y="59813"/>
                </a:cubicBezTo>
                <a:cubicBezTo>
                  <a:pt x="112922" y="21065"/>
                  <a:pt x="112922" y="21065"/>
                  <a:pt x="112922" y="21065"/>
                </a:cubicBezTo>
                <a:cubicBezTo>
                  <a:pt x="119981" y="16551"/>
                  <a:pt x="119981" y="9027"/>
                  <a:pt x="112922" y="4513"/>
                </a:cubicBezTo>
                <a:cubicBezTo>
                  <a:pt x="105863" y="0"/>
                  <a:pt x="94098" y="0"/>
                  <a:pt x="87040" y="4513"/>
                </a:cubicBezTo>
                <a:cubicBezTo>
                  <a:pt x="0" y="59813"/>
                  <a:pt x="0" y="59813"/>
                  <a:pt x="0" y="59813"/>
                </a:cubicBezTo>
                <a:cubicBezTo>
                  <a:pt x="87040" y="115473"/>
                  <a:pt x="87040" y="115473"/>
                  <a:pt x="87040" y="115473"/>
                </a:cubicBezTo>
                <a:cubicBezTo>
                  <a:pt x="94098" y="119987"/>
                  <a:pt x="105863" y="119987"/>
                  <a:pt x="112922" y="115473"/>
                </a:cubicBezTo>
                <a:cubicBezTo>
                  <a:pt x="116442" y="113210"/>
                  <a:pt x="118211" y="110201"/>
                  <a:pt x="118211" y="107192"/>
                </a:cubicBezTo>
                <a:cubicBezTo>
                  <a:pt x="118211" y="104182"/>
                  <a:pt x="116442" y="101173"/>
                  <a:pt x="112922" y="98922"/>
                </a:cubicBezTo>
              </a:path>
            </a:pathLst>
          </a:custGeom>
          <a:solidFill>
            <a:srgbClr val="BFBFBF"/>
          </a:solidFill>
          <a:ln>
            <a:noFill/>
          </a:ln>
        </p:spPr>
        <p:txBody>
          <a:bodyPr spcFirstLastPara="1" wrap="square" lIns="182925" tIns="91450" rIns="182925" bIns="914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11" name="Google Shape;1711;p48"/>
          <p:cNvSpPr/>
          <p:nvPr/>
        </p:nvSpPr>
        <p:spPr>
          <a:xfrm rot="10800000">
            <a:off x="10809150" y="5896612"/>
            <a:ext cx="335757" cy="525136"/>
          </a:xfrm>
          <a:custGeom>
            <a:avLst/>
            <a:gdLst/>
            <a:ahLst/>
            <a:cxnLst/>
            <a:rect l="l" t="t" r="r" b="b"/>
            <a:pathLst>
              <a:path w="120000" h="120000" extrusionOk="0">
                <a:moveTo>
                  <a:pt x="112922" y="98922"/>
                </a:moveTo>
                <a:lnTo>
                  <a:pt x="112922" y="98922"/>
                </a:lnTo>
                <a:cubicBezTo>
                  <a:pt x="51764" y="59813"/>
                  <a:pt x="51764" y="59813"/>
                  <a:pt x="51764" y="59813"/>
                </a:cubicBezTo>
                <a:cubicBezTo>
                  <a:pt x="112922" y="21065"/>
                  <a:pt x="112922" y="21065"/>
                  <a:pt x="112922" y="21065"/>
                </a:cubicBezTo>
                <a:cubicBezTo>
                  <a:pt x="119981" y="16551"/>
                  <a:pt x="119981" y="9027"/>
                  <a:pt x="112922" y="4513"/>
                </a:cubicBezTo>
                <a:cubicBezTo>
                  <a:pt x="105863" y="0"/>
                  <a:pt x="94098" y="0"/>
                  <a:pt x="87040" y="4513"/>
                </a:cubicBezTo>
                <a:cubicBezTo>
                  <a:pt x="0" y="59813"/>
                  <a:pt x="0" y="59813"/>
                  <a:pt x="0" y="59813"/>
                </a:cubicBezTo>
                <a:cubicBezTo>
                  <a:pt x="87040" y="115473"/>
                  <a:pt x="87040" y="115473"/>
                  <a:pt x="87040" y="115473"/>
                </a:cubicBezTo>
                <a:cubicBezTo>
                  <a:pt x="94098" y="119987"/>
                  <a:pt x="105863" y="119987"/>
                  <a:pt x="112922" y="115473"/>
                </a:cubicBezTo>
                <a:cubicBezTo>
                  <a:pt x="116442" y="113210"/>
                  <a:pt x="118211" y="110201"/>
                  <a:pt x="118211" y="107192"/>
                </a:cubicBezTo>
                <a:cubicBezTo>
                  <a:pt x="118211" y="104182"/>
                  <a:pt x="116442" y="101173"/>
                  <a:pt x="112922" y="98922"/>
                </a:cubicBezTo>
              </a:path>
            </a:pathLst>
          </a:custGeom>
          <a:solidFill>
            <a:srgbClr val="BFBFBF"/>
          </a:solidFill>
          <a:ln>
            <a:noFill/>
          </a:ln>
        </p:spPr>
        <p:txBody>
          <a:bodyPr spcFirstLastPara="1" wrap="square" lIns="182925" tIns="91450" rIns="182925" bIns="914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12" name="Google Shape;1712;p48"/>
          <p:cNvSpPr/>
          <p:nvPr/>
        </p:nvSpPr>
        <p:spPr>
          <a:xfrm rot="10800000">
            <a:off x="13401520" y="5896612"/>
            <a:ext cx="335757" cy="525136"/>
          </a:xfrm>
          <a:custGeom>
            <a:avLst/>
            <a:gdLst/>
            <a:ahLst/>
            <a:cxnLst/>
            <a:rect l="l" t="t" r="r" b="b"/>
            <a:pathLst>
              <a:path w="120000" h="120000" extrusionOk="0">
                <a:moveTo>
                  <a:pt x="112922" y="98922"/>
                </a:moveTo>
                <a:lnTo>
                  <a:pt x="112922" y="98922"/>
                </a:lnTo>
                <a:cubicBezTo>
                  <a:pt x="51764" y="59813"/>
                  <a:pt x="51764" y="59813"/>
                  <a:pt x="51764" y="59813"/>
                </a:cubicBezTo>
                <a:cubicBezTo>
                  <a:pt x="112922" y="21065"/>
                  <a:pt x="112922" y="21065"/>
                  <a:pt x="112922" y="21065"/>
                </a:cubicBezTo>
                <a:cubicBezTo>
                  <a:pt x="119981" y="16551"/>
                  <a:pt x="119981" y="9027"/>
                  <a:pt x="112922" y="4513"/>
                </a:cubicBezTo>
                <a:cubicBezTo>
                  <a:pt x="105863" y="0"/>
                  <a:pt x="94098" y="0"/>
                  <a:pt x="87040" y="4513"/>
                </a:cubicBezTo>
                <a:cubicBezTo>
                  <a:pt x="0" y="59813"/>
                  <a:pt x="0" y="59813"/>
                  <a:pt x="0" y="59813"/>
                </a:cubicBezTo>
                <a:cubicBezTo>
                  <a:pt x="87040" y="115473"/>
                  <a:pt x="87040" y="115473"/>
                  <a:pt x="87040" y="115473"/>
                </a:cubicBezTo>
                <a:cubicBezTo>
                  <a:pt x="94098" y="119987"/>
                  <a:pt x="105863" y="119987"/>
                  <a:pt x="112922" y="115473"/>
                </a:cubicBezTo>
                <a:cubicBezTo>
                  <a:pt x="116442" y="113210"/>
                  <a:pt x="118211" y="110201"/>
                  <a:pt x="118211" y="107192"/>
                </a:cubicBezTo>
                <a:cubicBezTo>
                  <a:pt x="118211" y="104182"/>
                  <a:pt x="116442" y="101173"/>
                  <a:pt x="112922" y="98922"/>
                </a:cubicBezTo>
              </a:path>
            </a:pathLst>
          </a:custGeom>
          <a:solidFill>
            <a:srgbClr val="BFBFBF"/>
          </a:solidFill>
          <a:ln>
            <a:noFill/>
          </a:ln>
        </p:spPr>
        <p:txBody>
          <a:bodyPr spcFirstLastPara="1" wrap="square" lIns="182925" tIns="91450" rIns="182925" bIns="914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13" name="Google Shape;1713;p48"/>
          <p:cNvSpPr/>
          <p:nvPr/>
        </p:nvSpPr>
        <p:spPr>
          <a:xfrm>
            <a:off x="1985925" y="1957530"/>
            <a:ext cx="2326703" cy="2327309"/>
          </a:xfrm>
          <a:prstGeom prst="ellipse">
            <a:avLst/>
          </a:prstGeom>
          <a:solidFill>
            <a:schemeClr val="accent1"/>
          </a:solidFill>
          <a:ln>
            <a:noFill/>
          </a:ln>
        </p:spPr>
        <p:txBody>
          <a:bodyPr spcFirstLastPara="1" wrap="square" lIns="182925" tIns="91450" rIns="182925" bIns="9145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1714" name="Google Shape;1714;p48"/>
          <p:cNvSpPr/>
          <p:nvPr/>
        </p:nvSpPr>
        <p:spPr>
          <a:xfrm>
            <a:off x="2707344" y="5471729"/>
            <a:ext cx="883866" cy="1388450"/>
          </a:xfrm>
          <a:custGeom>
            <a:avLst/>
            <a:gdLst/>
            <a:ahLst/>
            <a:cxnLst/>
            <a:rect l="l" t="t" r="r" b="b"/>
            <a:pathLst>
              <a:path w="120000" h="120000" extrusionOk="0">
                <a:moveTo>
                  <a:pt x="45662" y="110116"/>
                </a:moveTo>
                <a:cubicBezTo>
                  <a:pt x="74155" y="110116"/>
                  <a:pt x="74155" y="110116"/>
                  <a:pt x="74155" y="110116"/>
                </a:cubicBezTo>
                <a:cubicBezTo>
                  <a:pt x="74155" y="112558"/>
                  <a:pt x="72328" y="115000"/>
                  <a:pt x="70319" y="117441"/>
                </a:cubicBezTo>
                <a:cubicBezTo>
                  <a:pt x="66484" y="118604"/>
                  <a:pt x="64657" y="119883"/>
                  <a:pt x="60821" y="119883"/>
                </a:cubicBezTo>
                <a:cubicBezTo>
                  <a:pt x="56986" y="119883"/>
                  <a:pt x="53150" y="118604"/>
                  <a:pt x="51324" y="117441"/>
                </a:cubicBezTo>
                <a:cubicBezTo>
                  <a:pt x="47488" y="115000"/>
                  <a:pt x="45662" y="112558"/>
                  <a:pt x="45662" y="110116"/>
                </a:cubicBezTo>
                <a:close/>
                <a:moveTo>
                  <a:pt x="37990" y="106511"/>
                </a:moveTo>
                <a:cubicBezTo>
                  <a:pt x="81826" y="106511"/>
                  <a:pt x="81826" y="106511"/>
                  <a:pt x="81826" y="106511"/>
                </a:cubicBezTo>
                <a:cubicBezTo>
                  <a:pt x="83652" y="96860"/>
                  <a:pt x="83652" y="96860"/>
                  <a:pt x="83652" y="96860"/>
                </a:cubicBezTo>
                <a:cubicBezTo>
                  <a:pt x="36164" y="96860"/>
                  <a:pt x="36164" y="96860"/>
                  <a:pt x="36164" y="96860"/>
                </a:cubicBezTo>
                <a:lnTo>
                  <a:pt x="37990" y="106511"/>
                </a:lnTo>
                <a:close/>
                <a:moveTo>
                  <a:pt x="119817" y="38720"/>
                </a:moveTo>
                <a:cubicBezTo>
                  <a:pt x="119817" y="48372"/>
                  <a:pt x="114155" y="56860"/>
                  <a:pt x="104657" y="64186"/>
                </a:cubicBezTo>
                <a:lnTo>
                  <a:pt x="102648" y="65348"/>
                </a:lnTo>
                <a:cubicBezTo>
                  <a:pt x="102648" y="65348"/>
                  <a:pt x="102648" y="66511"/>
                  <a:pt x="100821" y="66511"/>
                </a:cubicBezTo>
                <a:cubicBezTo>
                  <a:pt x="98812" y="68953"/>
                  <a:pt x="98812" y="71395"/>
                  <a:pt x="96986" y="73837"/>
                </a:cubicBezTo>
                <a:cubicBezTo>
                  <a:pt x="95159" y="76279"/>
                  <a:pt x="93150" y="78720"/>
                  <a:pt x="93150" y="81046"/>
                </a:cubicBezTo>
                <a:cubicBezTo>
                  <a:pt x="91324" y="81046"/>
                  <a:pt x="91324" y="81046"/>
                  <a:pt x="91324" y="82325"/>
                </a:cubicBezTo>
                <a:lnTo>
                  <a:pt x="91324" y="83488"/>
                </a:lnTo>
                <a:cubicBezTo>
                  <a:pt x="91324" y="84767"/>
                  <a:pt x="91324" y="84767"/>
                  <a:pt x="91324" y="84767"/>
                </a:cubicBezTo>
                <a:cubicBezTo>
                  <a:pt x="91324" y="91976"/>
                  <a:pt x="91324" y="91976"/>
                  <a:pt x="91324" y="91976"/>
                </a:cubicBezTo>
                <a:cubicBezTo>
                  <a:pt x="30319" y="91976"/>
                  <a:pt x="30319" y="91976"/>
                  <a:pt x="30319" y="91976"/>
                </a:cubicBezTo>
                <a:cubicBezTo>
                  <a:pt x="30319" y="84767"/>
                  <a:pt x="30319" y="84767"/>
                  <a:pt x="30319" y="84767"/>
                </a:cubicBezTo>
                <a:cubicBezTo>
                  <a:pt x="30319" y="83488"/>
                  <a:pt x="28493" y="83488"/>
                  <a:pt x="28493" y="82325"/>
                </a:cubicBezTo>
                <a:lnTo>
                  <a:pt x="28493" y="81046"/>
                </a:lnTo>
                <a:cubicBezTo>
                  <a:pt x="26666" y="78720"/>
                  <a:pt x="26666" y="76279"/>
                  <a:pt x="24657" y="73837"/>
                </a:cubicBezTo>
                <a:cubicBezTo>
                  <a:pt x="22831" y="71395"/>
                  <a:pt x="20821" y="68953"/>
                  <a:pt x="18995" y="66511"/>
                </a:cubicBezTo>
                <a:cubicBezTo>
                  <a:pt x="16986" y="65348"/>
                  <a:pt x="16986" y="65348"/>
                  <a:pt x="16986" y="64186"/>
                </a:cubicBezTo>
                <a:lnTo>
                  <a:pt x="15159" y="64186"/>
                </a:lnTo>
                <a:cubicBezTo>
                  <a:pt x="5662" y="56860"/>
                  <a:pt x="0" y="48372"/>
                  <a:pt x="0" y="38720"/>
                </a:cubicBezTo>
                <a:cubicBezTo>
                  <a:pt x="0" y="27790"/>
                  <a:pt x="5662" y="19302"/>
                  <a:pt x="18995" y="12093"/>
                </a:cubicBezTo>
                <a:cubicBezTo>
                  <a:pt x="30319" y="3604"/>
                  <a:pt x="43652" y="0"/>
                  <a:pt x="60821" y="0"/>
                </a:cubicBezTo>
                <a:cubicBezTo>
                  <a:pt x="75981" y="0"/>
                  <a:pt x="91324" y="3604"/>
                  <a:pt x="102648" y="12093"/>
                </a:cubicBezTo>
                <a:cubicBezTo>
                  <a:pt x="114155" y="19302"/>
                  <a:pt x="119817" y="27790"/>
                  <a:pt x="119817" y="38720"/>
                </a:cubicBezTo>
                <a:close/>
                <a:moveTo>
                  <a:pt x="106484" y="38720"/>
                </a:moveTo>
                <a:cubicBezTo>
                  <a:pt x="106484" y="30232"/>
                  <a:pt x="102648" y="23023"/>
                  <a:pt x="93150" y="18139"/>
                </a:cubicBezTo>
                <a:cubicBezTo>
                  <a:pt x="83652" y="12093"/>
                  <a:pt x="72328" y="9651"/>
                  <a:pt x="60821" y="9651"/>
                </a:cubicBezTo>
                <a:cubicBezTo>
                  <a:pt x="47488" y="9651"/>
                  <a:pt x="36164" y="12093"/>
                  <a:pt x="28493" y="18139"/>
                </a:cubicBezTo>
                <a:cubicBezTo>
                  <a:pt x="18995" y="23023"/>
                  <a:pt x="13333" y="30232"/>
                  <a:pt x="13333" y="38720"/>
                </a:cubicBezTo>
                <a:cubicBezTo>
                  <a:pt x="13333" y="46046"/>
                  <a:pt x="16986" y="52093"/>
                  <a:pt x="26666" y="58023"/>
                </a:cubicBezTo>
                <a:cubicBezTo>
                  <a:pt x="26666" y="58023"/>
                  <a:pt x="26666" y="59302"/>
                  <a:pt x="28493" y="59302"/>
                </a:cubicBezTo>
                <a:cubicBezTo>
                  <a:pt x="28493" y="60465"/>
                  <a:pt x="30319" y="61744"/>
                  <a:pt x="30319" y="62906"/>
                </a:cubicBezTo>
                <a:cubicBezTo>
                  <a:pt x="32328" y="65348"/>
                  <a:pt x="34155" y="67790"/>
                  <a:pt x="36164" y="70232"/>
                </a:cubicBezTo>
                <a:cubicBezTo>
                  <a:pt x="37990" y="72558"/>
                  <a:pt x="39817" y="75000"/>
                  <a:pt x="41826" y="77441"/>
                </a:cubicBezTo>
                <a:cubicBezTo>
                  <a:pt x="41826" y="81046"/>
                  <a:pt x="43652" y="82325"/>
                  <a:pt x="43652" y="83488"/>
                </a:cubicBezTo>
                <a:cubicBezTo>
                  <a:pt x="77990" y="83488"/>
                  <a:pt x="77990" y="83488"/>
                  <a:pt x="77990" y="83488"/>
                </a:cubicBezTo>
                <a:cubicBezTo>
                  <a:pt x="77990" y="82325"/>
                  <a:pt x="77990" y="81046"/>
                  <a:pt x="79817" y="77441"/>
                </a:cubicBezTo>
                <a:cubicBezTo>
                  <a:pt x="79817" y="75000"/>
                  <a:pt x="81826" y="72558"/>
                  <a:pt x="83652" y="70232"/>
                </a:cubicBezTo>
                <a:cubicBezTo>
                  <a:pt x="85479" y="67790"/>
                  <a:pt x="87488" y="65348"/>
                  <a:pt x="89315" y="62906"/>
                </a:cubicBezTo>
                <a:cubicBezTo>
                  <a:pt x="89315" y="61744"/>
                  <a:pt x="91324" y="60465"/>
                  <a:pt x="93150" y="60465"/>
                </a:cubicBezTo>
                <a:cubicBezTo>
                  <a:pt x="93150" y="59302"/>
                  <a:pt x="93150" y="58023"/>
                  <a:pt x="95159" y="58023"/>
                </a:cubicBezTo>
                <a:cubicBezTo>
                  <a:pt x="102648" y="52093"/>
                  <a:pt x="106484" y="46046"/>
                  <a:pt x="106484" y="38720"/>
                </a:cubicBezTo>
                <a:close/>
                <a:moveTo>
                  <a:pt x="70319" y="48372"/>
                </a:moveTo>
                <a:cubicBezTo>
                  <a:pt x="64657" y="41162"/>
                  <a:pt x="64657" y="41162"/>
                  <a:pt x="64657" y="41162"/>
                </a:cubicBezTo>
                <a:cubicBezTo>
                  <a:pt x="60821" y="35116"/>
                  <a:pt x="60821" y="35116"/>
                  <a:pt x="60821" y="35116"/>
                </a:cubicBezTo>
                <a:cubicBezTo>
                  <a:pt x="55159" y="41162"/>
                  <a:pt x="55159" y="41162"/>
                  <a:pt x="55159" y="41162"/>
                </a:cubicBezTo>
                <a:cubicBezTo>
                  <a:pt x="49497" y="48372"/>
                  <a:pt x="49497" y="48372"/>
                  <a:pt x="49497" y="48372"/>
                </a:cubicBezTo>
                <a:cubicBezTo>
                  <a:pt x="43652" y="41162"/>
                  <a:pt x="43652" y="41162"/>
                  <a:pt x="43652" y="41162"/>
                </a:cubicBezTo>
                <a:cubicBezTo>
                  <a:pt x="34155" y="44767"/>
                  <a:pt x="34155" y="44767"/>
                  <a:pt x="34155" y="44767"/>
                </a:cubicBezTo>
                <a:cubicBezTo>
                  <a:pt x="45662" y="58023"/>
                  <a:pt x="45662" y="58023"/>
                  <a:pt x="45662" y="58023"/>
                </a:cubicBezTo>
                <a:cubicBezTo>
                  <a:pt x="49497" y="64186"/>
                  <a:pt x="49497" y="64186"/>
                  <a:pt x="49497" y="64186"/>
                </a:cubicBezTo>
                <a:cubicBezTo>
                  <a:pt x="55159" y="58023"/>
                  <a:pt x="55159" y="58023"/>
                  <a:pt x="55159" y="58023"/>
                </a:cubicBezTo>
                <a:cubicBezTo>
                  <a:pt x="60821" y="50813"/>
                  <a:pt x="60821" y="50813"/>
                  <a:pt x="60821" y="50813"/>
                </a:cubicBezTo>
                <a:cubicBezTo>
                  <a:pt x="66484" y="58023"/>
                  <a:pt x="66484" y="58023"/>
                  <a:pt x="66484" y="58023"/>
                </a:cubicBezTo>
                <a:cubicBezTo>
                  <a:pt x="70319" y="64186"/>
                  <a:pt x="70319" y="64186"/>
                  <a:pt x="70319" y="64186"/>
                </a:cubicBezTo>
                <a:cubicBezTo>
                  <a:pt x="75981" y="58023"/>
                  <a:pt x="75981" y="58023"/>
                  <a:pt x="75981" y="58023"/>
                </a:cubicBezTo>
                <a:cubicBezTo>
                  <a:pt x="87488" y="44767"/>
                  <a:pt x="87488" y="44767"/>
                  <a:pt x="87488" y="44767"/>
                </a:cubicBezTo>
                <a:cubicBezTo>
                  <a:pt x="77990" y="41162"/>
                  <a:pt x="77990" y="41162"/>
                  <a:pt x="77990" y="41162"/>
                </a:cubicBezTo>
                <a:lnTo>
                  <a:pt x="70319" y="48372"/>
                </a:lnTo>
                <a:close/>
                <a:moveTo>
                  <a:pt x="70319" y="48372"/>
                </a:moveTo>
                <a:lnTo>
                  <a:pt x="70319" y="48372"/>
                </a:lnTo>
                <a:close/>
              </a:path>
            </a:pathLst>
          </a:custGeom>
          <a:solidFill>
            <a:schemeClr val="lt1"/>
          </a:solidFill>
          <a:ln>
            <a:noFill/>
          </a:ln>
        </p:spPr>
        <p:txBody>
          <a:bodyPr spcFirstLastPara="1" wrap="square" lIns="182925" tIns="91450" rIns="182925" bIns="914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cxnSp>
        <p:nvCxnSpPr>
          <p:cNvPr id="1715" name="Google Shape;1715;p48"/>
          <p:cNvCxnSpPr/>
          <p:nvPr/>
        </p:nvCxnSpPr>
        <p:spPr>
          <a:xfrm>
            <a:off x="3178624" y="7417760"/>
            <a:ext cx="0" cy="1187054"/>
          </a:xfrm>
          <a:prstGeom prst="straightConnector1">
            <a:avLst/>
          </a:prstGeom>
          <a:noFill/>
          <a:ln w="28575" cap="flat" cmpd="sng">
            <a:solidFill>
              <a:srgbClr val="BFBFBF"/>
            </a:solidFill>
            <a:prstDash val="solid"/>
            <a:miter lim="800000"/>
            <a:headEnd type="none" w="sm" len="sm"/>
            <a:tailEnd type="oval" w="sm" len="sm"/>
          </a:ln>
        </p:spPr>
      </p:cxnSp>
      <p:sp>
        <p:nvSpPr>
          <p:cNvPr id="1716" name="Google Shape;1716;p48"/>
          <p:cNvSpPr/>
          <p:nvPr/>
        </p:nvSpPr>
        <p:spPr>
          <a:xfrm>
            <a:off x="5426806" y="5469395"/>
            <a:ext cx="1379205" cy="1379564"/>
          </a:xfrm>
          <a:prstGeom prst="ellipse">
            <a:avLst/>
          </a:prstGeom>
          <a:solidFill>
            <a:schemeClr val="accent2"/>
          </a:solidFill>
          <a:ln>
            <a:noFill/>
          </a:ln>
        </p:spPr>
        <p:txBody>
          <a:bodyPr spcFirstLastPara="1" wrap="square" lIns="182925" tIns="91450" rIns="182925" bIns="9145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1717" name="Google Shape;1717;p48"/>
          <p:cNvSpPr/>
          <p:nvPr/>
        </p:nvSpPr>
        <p:spPr>
          <a:xfrm>
            <a:off x="5868490" y="5770000"/>
            <a:ext cx="503534" cy="702482"/>
          </a:xfrm>
          <a:custGeom>
            <a:avLst/>
            <a:gdLst/>
            <a:ahLst/>
            <a:cxnLst/>
            <a:rect l="l" t="t" r="r" b="b"/>
            <a:pathLst>
              <a:path w="120000" h="120000" extrusionOk="0">
                <a:moveTo>
                  <a:pt x="77773" y="24238"/>
                </a:moveTo>
                <a:cubicBezTo>
                  <a:pt x="40079" y="24238"/>
                  <a:pt x="40079" y="24238"/>
                  <a:pt x="40079" y="24238"/>
                </a:cubicBezTo>
                <a:cubicBezTo>
                  <a:pt x="40079" y="22873"/>
                  <a:pt x="40079" y="22873"/>
                  <a:pt x="40079" y="22873"/>
                </a:cubicBezTo>
                <a:cubicBezTo>
                  <a:pt x="43896" y="21337"/>
                  <a:pt x="43896" y="21337"/>
                  <a:pt x="43896" y="21337"/>
                </a:cubicBezTo>
                <a:cubicBezTo>
                  <a:pt x="73956" y="21337"/>
                  <a:pt x="73956" y="21337"/>
                  <a:pt x="73956" y="21337"/>
                </a:cubicBezTo>
                <a:cubicBezTo>
                  <a:pt x="81829" y="0"/>
                  <a:pt x="81829" y="0"/>
                  <a:pt x="81829" y="0"/>
                </a:cubicBezTo>
                <a:cubicBezTo>
                  <a:pt x="36023" y="0"/>
                  <a:pt x="36023" y="0"/>
                  <a:pt x="36023" y="0"/>
                </a:cubicBezTo>
                <a:cubicBezTo>
                  <a:pt x="41988" y="21337"/>
                  <a:pt x="41988" y="21337"/>
                  <a:pt x="41988" y="21337"/>
                </a:cubicBezTo>
                <a:cubicBezTo>
                  <a:pt x="37932" y="17069"/>
                  <a:pt x="26003" y="8534"/>
                  <a:pt x="15984" y="11436"/>
                </a:cubicBezTo>
                <a:cubicBezTo>
                  <a:pt x="17892" y="14338"/>
                  <a:pt x="17892" y="14338"/>
                  <a:pt x="17892" y="14338"/>
                </a:cubicBezTo>
                <a:cubicBezTo>
                  <a:pt x="26003" y="11436"/>
                  <a:pt x="37932" y="19971"/>
                  <a:pt x="40079" y="22873"/>
                </a:cubicBezTo>
                <a:cubicBezTo>
                  <a:pt x="33876" y="24238"/>
                  <a:pt x="26003" y="25775"/>
                  <a:pt x="21948" y="22873"/>
                </a:cubicBezTo>
                <a:cubicBezTo>
                  <a:pt x="20039" y="24238"/>
                  <a:pt x="20039" y="24238"/>
                  <a:pt x="20039" y="24238"/>
                </a:cubicBezTo>
                <a:cubicBezTo>
                  <a:pt x="21948" y="25775"/>
                  <a:pt x="26003" y="27140"/>
                  <a:pt x="30059" y="27140"/>
                </a:cubicBezTo>
                <a:cubicBezTo>
                  <a:pt x="31968" y="27140"/>
                  <a:pt x="33876" y="27140"/>
                  <a:pt x="36023" y="25775"/>
                </a:cubicBezTo>
                <a:cubicBezTo>
                  <a:pt x="15984" y="37041"/>
                  <a:pt x="0" y="59914"/>
                  <a:pt x="0" y="78520"/>
                </a:cubicBezTo>
                <a:cubicBezTo>
                  <a:pt x="0" y="101394"/>
                  <a:pt x="27912" y="119829"/>
                  <a:pt x="59880" y="119829"/>
                </a:cubicBezTo>
                <a:cubicBezTo>
                  <a:pt x="93757" y="119829"/>
                  <a:pt x="119761" y="101394"/>
                  <a:pt x="119761" y="77155"/>
                </a:cubicBezTo>
                <a:cubicBezTo>
                  <a:pt x="119761" y="58549"/>
                  <a:pt x="101868" y="32773"/>
                  <a:pt x="77773" y="24238"/>
                </a:cubicBezTo>
                <a:close/>
                <a:moveTo>
                  <a:pt x="75864" y="91322"/>
                </a:moveTo>
                <a:cubicBezTo>
                  <a:pt x="73956" y="94224"/>
                  <a:pt x="69900" y="94224"/>
                  <a:pt x="65844" y="95590"/>
                </a:cubicBezTo>
                <a:cubicBezTo>
                  <a:pt x="65844" y="102759"/>
                  <a:pt x="65844" y="102759"/>
                  <a:pt x="65844" y="102759"/>
                </a:cubicBezTo>
                <a:cubicBezTo>
                  <a:pt x="55825" y="102759"/>
                  <a:pt x="55825" y="102759"/>
                  <a:pt x="55825" y="102759"/>
                </a:cubicBezTo>
                <a:cubicBezTo>
                  <a:pt x="53916" y="95590"/>
                  <a:pt x="53916" y="95590"/>
                  <a:pt x="53916" y="95590"/>
                </a:cubicBezTo>
                <a:cubicBezTo>
                  <a:pt x="49860" y="95590"/>
                  <a:pt x="46043" y="94224"/>
                  <a:pt x="41988" y="91322"/>
                </a:cubicBezTo>
                <a:cubicBezTo>
                  <a:pt x="37932" y="88421"/>
                  <a:pt x="36023" y="85689"/>
                  <a:pt x="36023" y="82788"/>
                </a:cubicBezTo>
                <a:cubicBezTo>
                  <a:pt x="36023" y="79886"/>
                  <a:pt x="36023" y="79886"/>
                  <a:pt x="36023" y="79886"/>
                </a:cubicBezTo>
                <a:cubicBezTo>
                  <a:pt x="46043" y="79886"/>
                  <a:pt x="46043" y="79886"/>
                  <a:pt x="46043" y="79886"/>
                </a:cubicBezTo>
                <a:cubicBezTo>
                  <a:pt x="46043" y="81251"/>
                  <a:pt x="46043" y="81251"/>
                  <a:pt x="46043" y="81251"/>
                </a:cubicBezTo>
                <a:cubicBezTo>
                  <a:pt x="46043" y="84153"/>
                  <a:pt x="47952" y="85689"/>
                  <a:pt x="49860" y="87055"/>
                </a:cubicBezTo>
                <a:cubicBezTo>
                  <a:pt x="52007" y="88421"/>
                  <a:pt x="55825" y="89957"/>
                  <a:pt x="59880" y="89957"/>
                </a:cubicBezTo>
                <a:cubicBezTo>
                  <a:pt x="63936" y="89957"/>
                  <a:pt x="67753" y="88421"/>
                  <a:pt x="69900" y="87055"/>
                </a:cubicBezTo>
                <a:cubicBezTo>
                  <a:pt x="71809" y="85689"/>
                  <a:pt x="73956" y="84153"/>
                  <a:pt x="73956" y="81251"/>
                </a:cubicBezTo>
                <a:cubicBezTo>
                  <a:pt x="73956" y="78520"/>
                  <a:pt x="71809" y="77155"/>
                  <a:pt x="69900" y="75618"/>
                </a:cubicBezTo>
                <a:cubicBezTo>
                  <a:pt x="67753" y="74253"/>
                  <a:pt x="63936" y="72716"/>
                  <a:pt x="57972" y="72716"/>
                </a:cubicBezTo>
                <a:cubicBezTo>
                  <a:pt x="52007" y="71351"/>
                  <a:pt x="46043" y="69985"/>
                  <a:pt x="43896" y="67083"/>
                </a:cubicBezTo>
                <a:cubicBezTo>
                  <a:pt x="40079" y="65718"/>
                  <a:pt x="37932" y="62816"/>
                  <a:pt x="37932" y="59914"/>
                </a:cubicBezTo>
                <a:cubicBezTo>
                  <a:pt x="37932" y="55647"/>
                  <a:pt x="40079" y="52745"/>
                  <a:pt x="43896" y="50014"/>
                </a:cubicBezTo>
                <a:cubicBezTo>
                  <a:pt x="47952" y="48477"/>
                  <a:pt x="49860" y="47112"/>
                  <a:pt x="53916" y="47112"/>
                </a:cubicBezTo>
                <a:cubicBezTo>
                  <a:pt x="53916" y="39943"/>
                  <a:pt x="53916" y="39943"/>
                  <a:pt x="53916" y="39943"/>
                </a:cubicBezTo>
                <a:cubicBezTo>
                  <a:pt x="63936" y="39943"/>
                  <a:pt x="63936" y="39943"/>
                  <a:pt x="63936" y="39943"/>
                </a:cubicBezTo>
                <a:cubicBezTo>
                  <a:pt x="63936" y="45576"/>
                  <a:pt x="63936" y="45576"/>
                  <a:pt x="63936" y="45576"/>
                </a:cubicBezTo>
                <a:cubicBezTo>
                  <a:pt x="69900" y="47112"/>
                  <a:pt x="73956" y="47112"/>
                  <a:pt x="75864" y="50014"/>
                </a:cubicBezTo>
                <a:cubicBezTo>
                  <a:pt x="79920" y="51379"/>
                  <a:pt x="81829" y="55647"/>
                  <a:pt x="81829" y="59914"/>
                </a:cubicBezTo>
                <a:cubicBezTo>
                  <a:pt x="71809" y="59914"/>
                  <a:pt x="71809" y="59914"/>
                  <a:pt x="71809" y="59914"/>
                </a:cubicBezTo>
                <a:cubicBezTo>
                  <a:pt x="71809" y="57012"/>
                  <a:pt x="69900" y="55647"/>
                  <a:pt x="67753" y="54281"/>
                </a:cubicBezTo>
                <a:cubicBezTo>
                  <a:pt x="67753" y="52745"/>
                  <a:pt x="63936" y="51379"/>
                  <a:pt x="59880" y="51379"/>
                </a:cubicBezTo>
                <a:cubicBezTo>
                  <a:pt x="55825" y="51379"/>
                  <a:pt x="53916" y="52745"/>
                  <a:pt x="52007" y="54281"/>
                </a:cubicBezTo>
                <a:cubicBezTo>
                  <a:pt x="49860" y="55647"/>
                  <a:pt x="47952" y="57012"/>
                  <a:pt x="47952" y="58549"/>
                </a:cubicBezTo>
                <a:cubicBezTo>
                  <a:pt x="47952" y="61450"/>
                  <a:pt x="49860" y="62816"/>
                  <a:pt x="52007" y="64182"/>
                </a:cubicBezTo>
                <a:cubicBezTo>
                  <a:pt x="53916" y="65718"/>
                  <a:pt x="55825" y="65718"/>
                  <a:pt x="62027" y="67083"/>
                </a:cubicBezTo>
                <a:cubicBezTo>
                  <a:pt x="67753" y="68449"/>
                  <a:pt x="73956" y="69985"/>
                  <a:pt x="77773" y="72716"/>
                </a:cubicBezTo>
                <a:cubicBezTo>
                  <a:pt x="81829" y="74253"/>
                  <a:pt x="83737" y="77155"/>
                  <a:pt x="83737" y="81251"/>
                </a:cubicBezTo>
                <a:cubicBezTo>
                  <a:pt x="83737" y="85689"/>
                  <a:pt x="81829" y="88421"/>
                  <a:pt x="75864" y="91322"/>
                </a:cubicBezTo>
                <a:close/>
                <a:moveTo>
                  <a:pt x="75864" y="91322"/>
                </a:moveTo>
                <a:lnTo>
                  <a:pt x="75864" y="91322"/>
                </a:lnTo>
                <a:close/>
              </a:path>
            </a:pathLst>
          </a:custGeom>
          <a:solidFill>
            <a:schemeClr val="lt1"/>
          </a:solidFill>
          <a:ln>
            <a:noFill/>
          </a:ln>
        </p:spPr>
        <p:txBody>
          <a:bodyPr spcFirstLastPara="1" wrap="square" lIns="182925" tIns="91450" rIns="182925" bIns="914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cxnSp>
        <p:nvCxnSpPr>
          <p:cNvPr id="1718" name="Google Shape;1718;p48"/>
          <p:cNvCxnSpPr/>
          <p:nvPr/>
        </p:nvCxnSpPr>
        <p:spPr>
          <a:xfrm>
            <a:off x="6099667" y="6930001"/>
            <a:ext cx="0" cy="691643"/>
          </a:xfrm>
          <a:prstGeom prst="straightConnector1">
            <a:avLst/>
          </a:prstGeom>
          <a:noFill/>
          <a:ln w="28575" cap="flat" cmpd="sng">
            <a:solidFill>
              <a:srgbClr val="BFBFBF"/>
            </a:solidFill>
            <a:prstDash val="solid"/>
            <a:miter lim="800000"/>
            <a:headEnd type="none" w="sm" len="sm"/>
            <a:tailEnd type="oval" w="sm" len="sm"/>
          </a:ln>
        </p:spPr>
      </p:cxnSp>
      <p:sp>
        <p:nvSpPr>
          <p:cNvPr id="1719" name="Google Shape;1719;p48"/>
          <p:cNvSpPr/>
          <p:nvPr/>
        </p:nvSpPr>
        <p:spPr>
          <a:xfrm>
            <a:off x="7984805" y="5002360"/>
            <a:ext cx="2326703" cy="2327309"/>
          </a:xfrm>
          <a:prstGeom prst="ellipse">
            <a:avLst/>
          </a:prstGeom>
          <a:solidFill>
            <a:schemeClr val="accent3"/>
          </a:solidFill>
          <a:ln>
            <a:noFill/>
          </a:ln>
        </p:spPr>
        <p:txBody>
          <a:bodyPr spcFirstLastPara="1" wrap="square" lIns="182925" tIns="91450" rIns="182925" bIns="9145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1720" name="Google Shape;1720;p48"/>
          <p:cNvSpPr/>
          <p:nvPr/>
        </p:nvSpPr>
        <p:spPr>
          <a:xfrm>
            <a:off x="8496469" y="5450005"/>
            <a:ext cx="1365365" cy="1365720"/>
          </a:xfrm>
          <a:custGeom>
            <a:avLst/>
            <a:gdLst/>
            <a:ahLst/>
            <a:cxnLst/>
            <a:rect l="l" t="t" r="r" b="b"/>
            <a:pathLst>
              <a:path w="120000" h="120000" extrusionOk="0">
                <a:moveTo>
                  <a:pt x="59945" y="0"/>
                </a:moveTo>
                <a:cubicBezTo>
                  <a:pt x="26389" y="0"/>
                  <a:pt x="0" y="26389"/>
                  <a:pt x="0" y="59945"/>
                </a:cubicBezTo>
                <a:cubicBezTo>
                  <a:pt x="0" y="92633"/>
                  <a:pt x="26389" y="119891"/>
                  <a:pt x="59945" y="119891"/>
                </a:cubicBezTo>
                <a:cubicBezTo>
                  <a:pt x="92633" y="119891"/>
                  <a:pt x="119891" y="92633"/>
                  <a:pt x="119891" y="59945"/>
                </a:cubicBezTo>
                <a:cubicBezTo>
                  <a:pt x="119891" y="26389"/>
                  <a:pt x="92633" y="0"/>
                  <a:pt x="59945" y="0"/>
                </a:cubicBezTo>
                <a:close/>
                <a:moveTo>
                  <a:pt x="59945" y="109900"/>
                </a:moveTo>
                <a:cubicBezTo>
                  <a:pt x="31819" y="109900"/>
                  <a:pt x="9122" y="87203"/>
                  <a:pt x="9122" y="59945"/>
                </a:cubicBezTo>
                <a:cubicBezTo>
                  <a:pt x="9122" y="31819"/>
                  <a:pt x="31819" y="9122"/>
                  <a:pt x="59945" y="9122"/>
                </a:cubicBezTo>
                <a:cubicBezTo>
                  <a:pt x="87203" y="9122"/>
                  <a:pt x="109900" y="31819"/>
                  <a:pt x="109900" y="59945"/>
                </a:cubicBezTo>
                <a:cubicBezTo>
                  <a:pt x="109900" y="87203"/>
                  <a:pt x="87203" y="109900"/>
                  <a:pt x="59945" y="109900"/>
                </a:cubicBezTo>
                <a:close/>
                <a:moveTo>
                  <a:pt x="90787" y="44524"/>
                </a:moveTo>
                <a:cubicBezTo>
                  <a:pt x="91764" y="45502"/>
                  <a:pt x="91764" y="47239"/>
                  <a:pt x="89918" y="49085"/>
                </a:cubicBezTo>
                <a:cubicBezTo>
                  <a:pt x="60814" y="69067"/>
                  <a:pt x="60814" y="69067"/>
                  <a:pt x="60814" y="69067"/>
                </a:cubicBezTo>
                <a:cubicBezTo>
                  <a:pt x="59945" y="69067"/>
                  <a:pt x="59945" y="69067"/>
                  <a:pt x="59076" y="69067"/>
                </a:cubicBezTo>
                <a:cubicBezTo>
                  <a:pt x="59076" y="69067"/>
                  <a:pt x="58099" y="69067"/>
                  <a:pt x="57230" y="69067"/>
                </a:cubicBezTo>
                <a:cubicBezTo>
                  <a:pt x="56253" y="68199"/>
                  <a:pt x="56253" y="67221"/>
                  <a:pt x="56253" y="66352"/>
                </a:cubicBezTo>
                <a:cubicBezTo>
                  <a:pt x="56253" y="23674"/>
                  <a:pt x="56253" y="23674"/>
                  <a:pt x="56253" y="23674"/>
                </a:cubicBezTo>
                <a:cubicBezTo>
                  <a:pt x="56253" y="21828"/>
                  <a:pt x="57230" y="19981"/>
                  <a:pt x="59076" y="19981"/>
                </a:cubicBezTo>
                <a:cubicBezTo>
                  <a:pt x="60814" y="19981"/>
                  <a:pt x="62660" y="21828"/>
                  <a:pt x="62660" y="23674"/>
                </a:cubicBezTo>
                <a:cubicBezTo>
                  <a:pt x="62660" y="59945"/>
                  <a:pt x="62660" y="59945"/>
                  <a:pt x="62660" y="59945"/>
                </a:cubicBezTo>
                <a:cubicBezTo>
                  <a:pt x="86334" y="43656"/>
                  <a:pt x="86334" y="43656"/>
                  <a:pt x="86334" y="43656"/>
                </a:cubicBezTo>
                <a:cubicBezTo>
                  <a:pt x="88072" y="42678"/>
                  <a:pt x="89918" y="42678"/>
                  <a:pt x="90787" y="44524"/>
                </a:cubicBezTo>
                <a:close/>
                <a:moveTo>
                  <a:pt x="90787" y="44524"/>
                </a:moveTo>
                <a:lnTo>
                  <a:pt x="90787" y="44524"/>
                </a:lnTo>
                <a:close/>
              </a:path>
            </a:pathLst>
          </a:custGeom>
          <a:solidFill>
            <a:schemeClr val="lt1"/>
          </a:solidFill>
          <a:ln>
            <a:noFill/>
          </a:ln>
        </p:spPr>
        <p:txBody>
          <a:bodyPr spcFirstLastPara="1" wrap="square" lIns="182925" tIns="91450" rIns="182925" bIns="914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cxnSp>
        <p:nvCxnSpPr>
          <p:cNvPr id="1721" name="Google Shape;1721;p48"/>
          <p:cNvCxnSpPr/>
          <p:nvPr/>
        </p:nvCxnSpPr>
        <p:spPr>
          <a:xfrm>
            <a:off x="9193370" y="7401046"/>
            <a:ext cx="0" cy="1187054"/>
          </a:xfrm>
          <a:prstGeom prst="straightConnector1">
            <a:avLst/>
          </a:prstGeom>
          <a:noFill/>
          <a:ln w="28575" cap="flat" cmpd="sng">
            <a:solidFill>
              <a:srgbClr val="BFBFBF"/>
            </a:solidFill>
            <a:prstDash val="solid"/>
            <a:miter lim="800000"/>
            <a:headEnd type="none" w="sm" len="sm"/>
            <a:tailEnd type="oval" w="sm" len="sm"/>
          </a:ln>
        </p:spPr>
      </p:cxnSp>
      <p:sp>
        <p:nvSpPr>
          <p:cNvPr id="1722" name="Google Shape;1722;p48"/>
          <p:cNvSpPr/>
          <p:nvPr/>
        </p:nvSpPr>
        <p:spPr>
          <a:xfrm>
            <a:off x="11517444" y="5469395"/>
            <a:ext cx="1379205" cy="1379564"/>
          </a:xfrm>
          <a:prstGeom prst="ellipse">
            <a:avLst/>
          </a:prstGeom>
          <a:solidFill>
            <a:schemeClr val="accent4"/>
          </a:solidFill>
          <a:ln>
            <a:noFill/>
          </a:ln>
        </p:spPr>
        <p:txBody>
          <a:bodyPr spcFirstLastPara="1" wrap="square" lIns="182925" tIns="91450" rIns="182925" bIns="9145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cxnSp>
        <p:nvCxnSpPr>
          <p:cNvPr id="1723" name="Google Shape;1723;p48"/>
          <p:cNvCxnSpPr/>
          <p:nvPr/>
        </p:nvCxnSpPr>
        <p:spPr>
          <a:xfrm>
            <a:off x="12229658" y="6930001"/>
            <a:ext cx="0" cy="691643"/>
          </a:xfrm>
          <a:prstGeom prst="straightConnector1">
            <a:avLst/>
          </a:prstGeom>
          <a:noFill/>
          <a:ln w="28575" cap="flat" cmpd="sng">
            <a:solidFill>
              <a:srgbClr val="BFBFBF"/>
            </a:solidFill>
            <a:prstDash val="solid"/>
            <a:miter lim="800000"/>
            <a:headEnd type="none" w="sm" len="sm"/>
            <a:tailEnd type="oval" w="sm" len="sm"/>
          </a:ln>
        </p:spPr>
      </p:cxnSp>
      <p:grpSp>
        <p:nvGrpSpPr>
          <p:cNvPr id="1724" name="Google Shape;1724;p48"/>
          <p:cNvGrpSpPr/>
          <p:nvPr/>
        </p:nvGrpSpPr>
        <p:grpSpPr>
          <a:xfrm>
            <a:off x="11853049" y="5808048"/>
            <a:ext cx="674907" cy="661528"/>
            <a:chOff x="15755389" y="5391588"/>
            <a:chExt cx="899642" cy="881808"/>
          </a:xfrm>
        </p:grpSpPr>
        <p:sp>
          <p:nvSpPr>
            <p:cNvPr id="1725" name="Google Shape;1725;p48"/>
            <p:cNvSpPr/>
            <p:nvPr/>
          </p:nvSpPr>
          <p:spPr>
            <a:xfrm>
              <a:off x="16228694" y="5391588"/>
              <a:ext cx="426337" cy="419220"/>
            </a:xfrm>
            <a:custGeom>
              <a:avLst/>
              <a:gdLst/>
              <a:ahLst/>
              <a:cxnLst/>
              <a:rect l="l" t="t" r="r" b="b"/>
              <a:pathLst>
                <a:path w="120000" h="120000" extrusionOk="0">
                  <a:moveTo>
                    <a:pt x="69461" y="17612"/>
                  </a:moveTo>
                  <a:lnTo>
                    <a:pt x="102461" y="50958"/>
                  </a:lnTo>
                  <a:lnTo>
                    <a:pt x="90923" y="62700"/>
                  </a:lnTo>
                  <a:lnTo>
                    <a:pt x="75461" y="46966"/>
                  </a:lnTo>
                  <a:lnTo>
                    <a:pt x="69461" y="52837"/>
                  </a:lnTo>
                  <a:lnTo>
                    <a:pt x="84923" y="68571"/>
                  </a:lnTo>
                  <a:lnTo>
                    <a:pt x="77307" y="76555"/>
                  </a:lnTo>
                  <a:lnTo>
                    <a:pt x="67615" y="64579"/>
                  </a:lnTo>
                  <a:lnTo>
                    <a:pt x="61846" y="72563"/>
                  </a:lnTo>
                  <a:lnTo>
                    <a:pt x="71538" y="82426"/>
                  </a:lnTo>
                  <a:lnTo>
                    <a:pt x="61846" y="92289"/>
                  </a:lnTo>
                  <a:lnTo>
                    <a:pt x="46384" y="76555"/>
                  </a:lnTo>
                  <a:lnTo>
                    <a:pt x="38769" y="82426"/>
                  </a:lnTo>
                  <a:lnTo>
                    <a:pt x="56076" y="98160"/>
                  </a:lnTo>
                  <a:lnTo>
                    <a:pt x="48230" y="104031"/>
                  </a:lnTo>
                  <a:lnTo>
                    <a:pt x="38769" y="94168"/>
                  </a:lnTo>
                  <a:lnTo>
                    <a:pt x="30923" y="100039"/>
                  </a:lnTo>
                  <a:lnTo>
                    <a:pt x="50307" y="119765"/>
                  </a:lnTo>
                  <a:lnTo>
                    <a:pt x="119769" y="50958"/>
                  </a:lnTo>
                  <a:lnTo>
                    <a:pt x="69461" y="0"/>
                  </a:lnTo>
                  <a:lnTo>
                    <a:pt x="0" y="68571"/>
                  </a:lnTo>
                  <a:lnTo>
                    <a:pt x="7846" y="78434"/>
                  </a:lnTo>
                  <a:lnTo>
                    <a:pt x="69461" y="17612"/>
                  </a:lnTo>
                  <a:close/>
                  <a:moveTo>
                    <a:pt x="69461" y="17612"/>
                  </a:moveTo>
                  <a:lnTo>
                    <a:pt x="69461" y="1761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26" name="Google Shape;1726;p48"/>
            <p:cNvSpPr/>
            <p:nvPr/>
          </p:nvSpPr>
          <p:spPr>
            <a:xfrm>
              <a:off x="16228694" y="5391588"/>
              <a:ext cx="426337" cy="419220"/>
            </a:xfrm>
            <a:custGeom>
              <a:avLst/>
              <a:gdLst/>
              <a:ahLst/>
              <a:cxnLst/>
              <a:rect l="l" t="t" r="r" b="b"/>
              <a:pathLst>
                <a:path w="120000" h="120000" extrusionOk="0">
                  <a:moveTo>
                    <a:pt x="69461" y="17612"/>
                  </a:moveTo>
                  <a:lnTo>
                    <a:pt x="102461" y="50958"/>
                  </a:lnTo>
                  <a:lnTo>
                    <a:pt x="90923" y="62700"/>
                  </a:lnTo>
                  <a:lnTo>
                    <a:pt x="75461" y="46966"/>
                  </a:lnTo>
                  <a:lnTo>
                    <a:pt x="69461" y="52837"/>
                  </a:lnTo>
                  <a:lnTo>
                    <a:pt x="84923" y="68571"/>
                  </a:lnTo>
                  <a:lnTo>
                    <a:pt x="77307" y="76555"/>
                  </a:lnTo>
                  <a:lnTo>
                    <a:pt x="67615" y="64579"/>
                  </a:lnTo>
                  <a:lnTo>
                    <a:pt x="61846" y="72563"/>
                  </a:lnTo>
                  <a:lnTo>
                    <a:pt x="71538" y="82426"/>
                  </a:lnTo>
                  <a:lnTo>
                    <a:pt x="61846" y="92289"/>
                  </a:lnTo>
                  <a:lnTo>
                    <a:pt x="46384" y="76555"/>
                  </a:lnTo>
                  <a:lnTo>
                    <a:pt x="38769" y="82426"/>
                  </a:lnTo>
                  <a:lnTo>
                    <a:pt x="56076" y="98160"/>
                  </a:lnTo>
                  <a:lnTo>
                    <a:pt x="48230" y="104031"/>
                  </a:lnTo>
                  <a:lnTo>
                    <a:pt x="38769" y="94168"/>
                  </a:lnTo>
                  <a:lnTo>
                    <a:pt x="30923" y="100039"/>
                  </a:lnTo>
                  <a:lnTo>
                    <a:pt x="50307" y="119765"/>
                  </a:lnTo>
                  <a:lnTo>
                    <a:pt x="119769" y="50958"/>
                  </a:lnTo>
                  <a:lnTo>
                    <a:pt x="69461" y="0"/>
                  </a:lnTo>
                  <a:lnTo>
                    <a:pt x="0" y="68571"/>
                  </a:lnTo>
                  <a:lnTo>
                    <a:pt x="7846" y="78434"/>
                  </a:lnTo>
                  <a:lnTo>
                    <a:pt x="69461" y="17612"/>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27" name="Google Shape;1727;p48"/>
            <p:cNvSpPr/>
            <p:nvPr/>
          </p:nvSpPr>
          <p:spPr>
            <a:xfrm>
              <a:off x="16474380" y="5453024"/>
              <a:ext cx="3614" cy="3615"/>
            </a:xfrm>
            <a:custGeom>
              <a:avLst/>
              <a:gdLst/>
              <a:ahLst/>
              <a:cxnLst/>
              <a:rect l="l" t="t" r="r" b="b"/>
              <a:pathLst>
                <a:path w="120000" h="120000" extrusionOk="0">
                  <a:moveTo>
                    <a:pt x="0" y="0"/>
                  </a:moveTo>
                  <a:lnTo>
                    <a:pt x="0" y="0"/>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28" name="Google Shape;1728;p48"/>
            <p:cNvSpPr/>
            <p:nvPr/>
          </p:nvSpPr>
          <p:spPr>
            <a:xfrm>
              <a:off x="15755389" y="5807193"/>
              <a:ext cx="466079" cy="466203"/>
            </a:xfrm>
            <a:custGeom>
              <a:avLst/>
              <a:gdLst/>
              <a:ahLst/>
              <a:cxnLst/>
              <a:rect l="l" t="t" r="r" b="b"/>
              <a:pathLst>
                <a:path w="120000" h="120000" extrusionOk="0">
                  <a:moveTo>
                    <a:pt x="95114" y="33321"/>
                  </a:moveTo>
                  <a:lnTo>
                    <a:pt x="105659" y="44077"/>
                  </a:lnTo>
                  <a:lnTo>
                    <a:pt x="98699" y="52934"/>
                  </a:lnTo>
                  <a:lnTo>
                    <a:pt x="82882" y="36906"/>
                  </a:lnTo>
                  <a:lnTo>
                    <a:pt x="77609" y="42179"/>
                  </a:lnTo>
                  <a:lnTo>
                    <a:pt x="93427" y="57996"/>
                  </a:lnTo>
                  <a:lnTo>
                    <a:pt x="86256" y="65166"/>
                  </a:lnTo>
                  <a:lnTo>
                    <a:pt x="75711" y="52934"/>
                  </a:lnTo>
                  <a:lnTo>
                    <a:pt x="70439" y="59894"/>
                  </a:lnTo>
                  <a:lnTo>
                    <a:pt x="80984" y="70439"/>
                  </a:lnTo>
                  <a:lnTo>
                    <a:pt x="72126" y="79297"/>
                  </a:lnTo>
                  <a:lnTo>
                    <a:pt x="56309" y="63479"/>
                  </a:lnTo>
                  <a:lnTo>
                    <a:pt x="49349" y="68752"/>
                  </a:lnTo>
                  <a:lnTo>
                    <a:pt x="65166" y="84569"/>
                  </a:lnTo>
                  <a:lnTo>
                    <a:pt x="59894" y="91528"/>
                  </a:lnTo>
                  <a:lnTo>
                    <a:pt x="49349" y="79297"/>
                  </a:lnTo>
                  <a:lnTo>
                    <a:pt x="42179" y="86256"/>
                  </a:lnTo>
                  <a:lnTo>
                    <a:pt x="52724" y="96801"/>
                  </a:lnTo>
                  <a:lnTo>
                    <a:pt x="45764" y="103971"/>
                  </a:lnTo>
                  <a:lnTo>
                    <a:pt x="15817" y="74024"/>
                  </a:lnTo>
                  <a:lnTo>
                    <a:pt x="82882" y="8646"/>
                  </a:lnTo>
                  <a:lnTo>
                    <a:pt x="74024" y="0"/>
                  </a:lnTo>
                  <a:lnTo>
                    <a:pt x="0" y="74024"/>
                  </a:lnTo>
                  <a:lnTo>
                    <a:pt x="45764" y="119789"/>
                  </a:lnTo>
                  <a:lnTo>
                    <a:pt x="119789" y="47451"/>
                  </a:lnTo>
                  <a:lnTo>
                    <a:pt x="102073" y="28049"/>
                  </a:lnTo>
                  <a:lnTo>
                    <a:pt x="95114" y="33321"/>
                  </a:lnTo>
                  <a:close/>
                  <a:moveTo>
                    <a:pt x="95114" y="33321"/>
                  </a:moveTo>
                  <a:lnTo>
                    <a:pt x="95114" y="3332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29" name="Google Shape;1729;p48"/>
            <p:cNvSpPr/>
            <p:nvPr/>
          </p:nvSpPr>
          <p:spPr>
            <a:xfrm>
              <a:off x="15755389" y="5807193"/>
              <a:ext cx="466079" cy="466203"/>
            </a:xfrm>
            <a:custGeom>
              <a:avLst/>
              <a:gdLst/>
              <a:ahLst/>
              <a:cxnLst/>
              <a:rect l="l" t="t" r="r" b="b"/>
              <a:pathLst>
                <a:path w="120000" h="120000" extrusionOk="0">
                  <a:moveTo>
                    <a:pt x="95114" y="33321"/>
                  </a:moveTo>
                  <a:lnTo>
                    <a:pt x="105659" y="44077"/>
                  </a:lnTo>
                  <a:lnTo>
                    <a:pt x="98699" y="52934"/>
                  </a:lnTo>
                  <a:lnTo>
                    <a:pt x="82882" y="36906"/>
                  </a:lnTo>
                  <a:lnTo>
                    <a:pt x="77609" y="42179"/>
                  </a:lnTo>
                  <a:lnTo>
                    <a:pt x="93427" y="57996"/>
                  </a:lnTo>
                  <a:lnTo>
                    <a:pt x="86256" y="65166"/>
                  </a:lnTo>
                  <a:lnTo>
                    <a:pt x="75711" y="52934"/>
                  </a:lnTo>
                  <a:lnTo>
                    <a:pt x="70439" y="59894"/>
                  </a:lnTo>
                  <a:lnTo>
                    <a:pt x="80984" y="70439"/>
                  </a:lnTo>
                  <a:lnTo>
                    <a:pt x="72126" y="79297"/>
                  </a:lnTo>
                  <a:lnTo>
                    <a:pt x="56309" y="63479"/>
                  </a:lnTo>
                  <a:lnTo>
                    <a:pt x="49349" y="68752"/>
                  </a:lnTo>
                  <a:lnTo>
                    <a:pt x="65166" y="84569"/>
                  </a:lnTo>
                  <a:lnTo>
                    <a:pt x="59894" y="91528"/>
                  </a:lnTo>
                  <a:lnTo>
                    <a:pt x="49349" y="79297"/>
                  </a:lnTo>
                  <a:lnTo>
                    <a:pt x="42179" y="86256"/>
                  </a:lnTo>
                  <a:lnTo>
                    <a:pt x="52724" y="96801"/>
                  </a:lnTo>
                  <a:lnTo>
                    <a:pt x="45764" y="103971"/>
                  </a:lnTo>
                  <a:lnTo>
                    <a:pt x="15817" y="74024"/>
                  </a:lnTo>
                  <a:lnTo>
                    <a:pt x="82882" y="8646"/>
                  </a:lnTo>
                  <a:lnTo>
                    <a:pt x="74024" y="0"/>
                  </a:lnTo>
                  <a:lnTo>
                    <a:pt x="0" y="74024"/>
                  </a:lnTo>
                  <a:lnTo>
                    <a:pt x="45764" y="119789"/>
                  </a:lnTo>
                  <a:lnTo>
                    <a:pt x="119789" y="47451"/>
                  </a:lnTo>
                  <a:lnTo>
                    <a:pt x="102073" y="28049"/>
                  </a:lnTo>
                  <a:lnTo>
                    <a:pt x="95114" y="33321"/>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30" name="Google Shape;1730;p48"/>
            <p:cNvSpPr/>
            <p:nvPr/>
          </p:nvSpPr>
          <p:spPr>
            <a:xfrm>
              <a:off x="16127530" y="5937296"/>
              <a:ext cx="3614" cy="3615"/>
            </a:xfrm>
            <a:custGeom>
              <a:avLst/>
              <a:gdLst/>
              <a:ahLst/>
              <a:cxnLst/>
              <a:rect l="l" t="t" r="r" b="b"/>
              <a:pathLst>
                <a:path w="120000" h="120000" extrusionOk="0">
                  <a:moveTo>
                    <a:pt x="0" y="0"/>
                  </a:moveTo>
                  <a:lnTo>
                    <a:pt x="0" y="0"/>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31" name="Google Shape;1731;p48"/>
            <p:cNvSpPr/>
            <p:nvPr/>
          </p:nvSpPr>
          <p:spPr>
            <a:xfrm>
              <a:off x="15860166" y="5445796"/>
              <a:ext cx="711767" cy="726409"/>
            </a:xfrm>
            <a:custGeom>
              <a:avLst/>
              <a:gdLst/>
              <a:ahLst/>
              <a:cxnLst/>
              <a:rect l="l" t="t" r="r" b="b"/>
              <a:pathLst>
                <a:path w="120000" h="120000" extrusionOk="0">
                  <a:moveTo>
                    <a:pt x="43862" y="19210"/>
                  </a:moveTo>
                  <a:lnTo>
                    <a:pt x="23034" y="0"/>
                  </a:lnTo>
                  <a:lnTo>
                    <a:pt x="0" y="22593"/>
                  </a:lnTo>
                  <a:lnTo>
                    <a:pt x="19586" y="42886"/>
                  </a:lnTo>
                  <a:lnTo>
                    <a:pt x="81931" y="102818"/>
                  </a:lnTo>
                  <a:lnTo>
                    <a:pt x="119862" y="119864"/>
                  </a:lnTo>
                  <a:lnTo>
                    <a:pt x="106068" y="81307"/>
                  </a:lnTo>
                  <a:lnTo>
                    <a:pt x="43862" y="19210"/>
                  </a:lnTo>
                  <a:close/>
                  <a:moveTo>
                    <a:pt x="16137" y="30439"/>
                  </a:moveTo>
                  <a:lnTo>
                    <a:pt x="8000" y="22593"/>
                  </a:lnTo>
                  <a:lnTo>
                    <a:pt x="23034" y="7846"/>
                  </a:lnTo>
                  <a:lnTo>
                    <a:pt x="31172" y="15693"/>
                  </a:lnTo>
                  <a:lnTo>
                    <a:pt x="16137" y="30439"/>
                  </a:lnTo>
                  <a:close/>
                  <a:moveTo>
                    <a:pt x="106068" y="110800"/>
                  </a:moveTo>
                  <a:lnTo>
                    <a:pt x="84137" y="100653"/>
                  </a:lnTo>
                  <a:lnTo>
                    <a:pt x="81931" y="98354"/>
                  </a:lnTo>
                  <a:lnTo>
                    <a:pt x="93379" y="99436"/>
                  </a:lnTo>
                  <a:lnTo>
                    <a:pt x="92275" y="90372"/>
                  </a:lnTo>
                  <a:lnTo>
                    <a:pt x="101517" y="91589"/>
                  </a:lnTo>
                  <a:lnTo>
                    <a:pt x="101517" y="80225"/>
                  </a:lnTo>
                  <a:lnTo>
                    <a:pt x="103724" y="82525"/>
                  </a:lnTo>
                  <a:lnTo>
                    <a:pt x="111862" y="104036"/>
                  </a:lnTo>
                  <a:lnTo>
                    <a:pt x="106068" y="110800"/>
                  </a:lnTo>
                  <a:close/>
                  <a:moveTo>
                    <a:pt x="106068" y="110800"/>
                  </a:moveTo>
                  <a:lnTo>
                    <a:pt x="106068" y="1108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32" name="Google Shape;1732;p48"/>
            <p:cNvSpPr/>
            <p:nvPr/>
          </p:nvSpPr>
          <p:spPr>
            <a:xfrm>
              <a:off x="15860166" y="5445796"/>
              <a:ext cx="711767" cy="726409"/>
            </a:xfrm>
            <a:custGeom>
              <a:avLst/>
              <a:gdLst/>
              <a:ahLst/>
              <a:cxnLst/>
              <a:rect l="l" t="t" r="r" b="b"/>
              <a:pathLst>
                <a:path w="120000" h="120000" extrusionOk="0">
                  <a:moveTo>
                    <a:pt x="43862" y="19210"/>
                  </a:moveTo>
                  <a:lnTo>
                    <a:pt x="43862" y="19210"/>
                  </a:lnTo>
                  <a:lnTo>
                    <a:pt x="23034" y="0"/>
                  </a:lnTo>
                  <a:lnTo>
                    <a:pt x="0" y="22593"/>
                  </a:lnTo>
                  <a:lnTo>
                    <a:pt x="19586" y="42886"/>
                  </a:lnTo>
                  <a:lnTo>
                    <a:pt x="19586" y="42886"/>
                  </a:lnTo>
                  <a:lnTo>
                    <a:pt x="81931" y="102818"/>
                  </a:lnTo>
                  <a:lnTo>
                    <a:pt x="119862" y="119864"/>
                  </a:lnTo>
                  <a:lnTo>
                    <a:pt x="106068" y="81307"/>
                  </a:lnTo>
                  <a:lnTo>
                    <a:pt x="43862" y="19210"/>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33" name="Google Shape;1733;p48"/>
            <p:cNvSpPr/>
            <p:nvPr/>
          </p:nvSpPr>
          <p:spPr>
            <a:xfrm>
              <a:off x="15907136" y="5492779"/>
              <a:ext cx="137295" cy="137331"/>
            </a:xfrm>
            <a:custGeom>
              <a:avLst/>
              <a:gdLst/>
              <a:ahLst/>
              <a:cxnLst/>
              <a:rect l="l" t="t" r="r" b="b"/>
              <a:pathLst>
                <a:path w="120000" h="120000" extrusionOk="0">
                  <a:moveTo>
                    <a:pt x="41893" y="119285"/>
                  </a:moveTo>
                  <a:lnTo>
                    <a:pt x="0" y="77857"/>
                  </a:lnTo>
                  <a:lnTo>
                    <a:pt x="77396" y="0"/>
                  </a:lnTo>
                  <a:lnTo>
                    <a:pt x="119289" y="41428"/>
                  </a:lnTo>
                  <a:lnTo>
                    <a:pt x="41893" y="119285"/>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34" name="Google Shape;1734;p48"/>
            <p:cNvSpPr/>
            <p:nvPr/>
          </p:nvSpPr>
          <p:spPr>
            <a:xfrm>
              <a:off x="16347925" y="5930068"/>
              <a:ext cx="177037" cy="184313"/>
            </a:xfrm>
            <a:custGeom>
              <a:avLst/>
              <a:gdLst/>
              <a:ahLst/>
              <a:cxnLst/>
              <a:rect l="l" t="t" r="r" b="b"/>
              <a:pathLst>
                <a:path w="120000" h="120000" extrusionOk="0">
                  <a:moveTo>
                    <a:pt x="96330" y="119471"/>
                  </a:moveTo>
                  <a:lnTo>
                    <a:pt x="8807" y="79823"/>
                  </a:lnTo>
                  <a:lnTo>
                    <a:pt x="0" y="70837"/>
                  </a:lnTo>
                  <a:lnTo>
                    <a:pt x="45688" y="75066"/>
                  </a:lnTo>
                  <a:lnTo>
                    <a:pt x="41284" y="39647"/>
                  </a:lnTo>
                  <a:lnTo>
                    <a:pt x="78165" y="44405"/>
                  </a:lnTo>
                  <a:lnTo>
                    <a:pt x="78165" y="0"/>
                  </a:lnTo>
                  <a:lnTo>
                    <a:pt x="86972" y="8986"/>
                  </a:lnTo>
                  <a:lnTo>
                    <a:pt x="119449" y="93039"/>
                  </a:lnTo>
                  <a:lnTo>
                    <a:pt x="96330" y="119471"/>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35" name="Google Shape;1735;p48"/>
            <p:cNvSpPr/>
            <p:nvPr/>
          </p:nvSpPr>
          <p:spPr>
            <a:xfrm>
              <a:off x="16488831" y="6117994"/>
              <a:ext cx="3614" cy="3615"/>
            </a:xfrm>
            <a:custGeom>
              <a:avLst/>
              <a:gdLst/>
              <a:ahLst/>
              <a:cxnLst/>
              <a:rect l="l" t="t" r="r" b="b"/>
              <a:pathLst>
                <a:path w="120000" h="120000" extrusionOk="0">
                  <a:moveTo>
                    <a:pt x="0" y="0"/>
                  </a:moveTo>
                  <a:lnTo>
                    <a:pt x="0" y="0"/>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736" name="Google Shape;1736;p48"/>
          <p:cNvSpPr/>
          <p:nvPr/>
        </p:nvSpPr>
        <p:spPr>
          <a:xfrm>
            <a:off x="14125947" y="4995521"/>
            <a:ext cx="2326703" cy="2327309"/>
          </a:xfrm>
          <a:prstGeom prst="ellipse">
            <a:avLst/>
          </a:prstGeom>
          <a:solidFill>
            <a:schemeClr val="accent5"/>
          </a:solidFill>
          <a:ln>
            <a:noFill/>
          </a:ln>
        </p:spPr>
        <p:txBody>
          <a:bodyPr spcFirstLastPara="1" wrap="square" lIns="182925" tIns="91450" rIns="182925" bIns="9145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1737" name="Google Shape;1737;p48"/>
          <p:cNvSpPr/>
          <p:nvPr/>
        </p:nvSpPr>
        <p:spPr>
          <a:xfrm>
            <a:off x="14869970" y="5345709"/>
            <a:ext cx="1182311" cy="1576829"/>
          </a:xfrm>
          <a:custGeom>
            <a:avLst/>
            <a:gdLst/>
            <a:ahLst/>
            <a:cxnLst/>
            <a:rect l="l" t="t" r="r" b="b"/>
            <a:pathLst>
              <a:path w="120000" h="120000" extrusionOk="0">
                <a:moveTo>
                  <a:pt x="119798" y="36528"/>
                </a:moveTo>
                <a:cubicBezTo>
                  <a:pt x="119798" y="37886"/>
                  <a:pt x="118184" y="39094"/>
                  <a:pt x="116369" y="39094"/>
                </a:cubicBezTo>
                <a:cubicBezTo>
                  <a:pt x="43966" y="61735"/>
                  <a:pt x="43966" y="61735"/>
                  <a:pt x="43966" y="61735"/>
                </a:cubicBezTo>
                <a:lnTo>
                  <a:pt x="42151" y="61735"/>
                </a:lnTo>
                <a:cubicBezTo>
                  <a:pt x="42151" y="61735"/>
                  <a:pt x="40537" y="61735"/>
                  <a:pt x="40537" y="60528"/>
                </a:cubicBezTo>
                <a:cubicBezTo>
                  <a:pt x="38924" y="60528"/>
                  <a:pt x="38924" y="59320"/>
                  <a:pt x="38924" y="57962"/>
                </a:cubicBezTo>
                <a:cubicBezTo>
                  <a:pt x="38924" y="17660"/>
                  <a:pt x="38924" y="17660"/>
                  <a:pt x="38924" y="17660"/>
                </a:cubicBezTo>
                <a:cubicBezTo>
                  <a:pt x="38924" y="16301"/>
                  <a:pt x="38924" y="16301"/>
                  <a:pt x="40537" y="15094"/>
                </a:cubicBezTo>
                <a:cubicBezTo>
                  <a:pt x="40537" y="15094"/>
                  <a:pt x="42151" y="15094"/>
                  <a:pt x="43966" y="15094"/>
                </a:cubicBezTo>
                <a:cubicBezTo>
                  <a:pt x="116369" y="32754"/>
                  <a:pt x="116369" y="32754"/>
                  <a:pt x="116369" y="32754"/>
                </a:cubicBezTo>
                <a:cubicBezTo>
                  <a:pt x="118184" y="33962"/>
                  <a:pt x="119798" y="35320"/>
                  <a:pt x="119798" y="36528"/>
                </a:cubicBezTo>
                <a:close/>
                <a:moveTo>
                  <a:pt x="50621" y="108528"/>
                </a:moveTo>
                <a:cubicBezTo>
                  <a:pt x="50621" y="114716"/>
                  <a:pt x="38924" y="119849"/>
                  <a:pt x="25411" y="119849"/>
                </a:cubicBezTo>
                <a:cubicBezTo>
                  <a:pt x="11899" y="119849"/>
                  <a:pt x="0" y="114716"/>
                  <a:pt x="0" y="108528"/>
                </a:cubicBezTo>
                <a:cubicBezTo>
                  <a:pt x="0" y="103396"/>
                  <a:pt x="8470" y="99622"/>
                  <a:pt x="18554" y="98415"/>
                </a:cubicBezTo>
                <a:cubicBezTo>
                  <a:pt x="18554" y="13886"/>
                  <a:pt x="18554" y="13886"/>
                  <a:pt x="18554" y="13886"/>
                </a:cubicBezTo>
                <a:lnTo>
                  <a:pt x="20369" y="12528"/>
                </a:lnTo>
                <a:cubicBezTo>
                  <a:pt x="16941" y="11320"/>
                  <a:pt x="15126" y="10113"/>
                  <a:pt x="15126" y="6339"/>
                </a:cubicBezTo>
                <a:cubicBezTo>
                  <a:pt x="15126" y="2415"/>
                  <a:pt x="18554" y="0"/>
                  <a:pt x="25411" y="0"/>
                </a:cubicBezTo>
                <a:cubicBezTo>
                  <a:pt x="28638" y="0"/>
                  <a:pt x="28638" y="0"/>
                  <a:pt x="28638" y="0"/>
                </a:cubicBezTo>
                <a:cubicBezTo>
                  <a:pt x="33882" y="0"/>
                  <a:pt x="38924" y="2415"/>
                  <a:pt x="38924" y="6339"/>
                </a:cubicBezTo>
                <a:cubicBezTo>
                  <a:pt x="38924" y="10113"/>
                  <a:pt x="35495" y="12528"/>
                  <a:pt x="32067" y="13886"/>
                </a:cubicBezTo>
                <a:cubicBezTo>
                  <a:pt x="32067" y="98415"/>
                  <a:pt x="32067" y="98415"/>
                  <a:pt x="32067" y="98415"/>
                </a:cubicBezTo>
                <a:cubicBezTo>
                  <a:pt x="42151" y="99622"/>
                  <a:pt x="50621" y="103396"/>
                  <a:pt x="50621" y="108528"/>
                </a:cubicBezTo>
                <a:close/>
                <a:moveTo>
                  <a:pt x="45579" y="108528"/>
                </a:moveTo>
                <a:cubicBezTo>
                  <a:pt x="45579" y="105962"/>
                  <a:pt x="40537" y="102188"/>
                  <a:pt x="32067" y="102188"/>
                </a:cubicBezTo>
                <a:cubicBezTo>
                  <a:pt x="32067" y="108528"/>
                  <a:pt x="32067" y="108528"/>
                  <a:pt x="32067" y="108528"/>
                </a:cubicBezTo>
                <a:cubicBezTo>
                  <a:pt x="32067" y="111094"/>
                  <a:pt x="28638" y="113509"/>
                  <a:pt x="25411" y="113509"/>
                </a:cubicBezTo>
                <a:cubicBezTo>
                  <a:pt x="21983" y="113509"/>
                  <a:pt x="18554" y="111094"/>
                  <a:pt x="18554" y="108528"/>
                </a:cubicBezTo>
                <a:cubicBezTo>
                  <a:pt x="18554" y="102188"/>
                  <a:pt x="18554" y="102188"/>
                  <a:pt x="18554" y="102188"/>
                </a:cubicBezTo>
                <a:cubicBezTo>
                  <a:pt x="11899" y="102188"/>
                  <a:pt x="5042" y="105962"/>
                  <a:pt x="5042" y="108528"/>
                </a:cubicBezTo>
                <a:cubicBezTo>
                  <a:pt x="5042" y="113509"/>
                  <a:pt x="15126" y="117283"/>
                  <a:pt x="25411" y="117283"/>
                </a:cubicBezTo>
                <a:cubicBezTo>
                  <a:pt x="37109" y="117283"/>
                  <a:pt x="45579" y="113509"/>
                  <a:pt x="45579" y="108528"/>
                </a:cubicBezTo>
                <a:close/>
                <a:moveTo>
                  <a:pt x="45579" y="108528"/>
                </a:moveTo>
                <a:lnTo>
                  <a:pt x="45579" y="108528"/>
                </a:lnTo>
                <a:close/>
              </a:path>
            </a:pathLst>
          </a:custGeom>
          <a:solidFill>
            <a:schemeClr val="lt1"/>
          </a:solidFill>
          <a:ln>
            <a:noFill/>
          </a:ln>
        </p:spPr>
        <p:txBody>
          <a:bodyPr spcFirstLastPara="1" wrap="square" lIns="182925" tIns="91450" rIns="182925" bIns="914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cxnSp>
        <p:nvCxnSpPr>
          <p:cNvPr id="1738" name="Google Shape;1738;p48"/>
          <p:cNvCxnSpPr/>
          <p:nvPr/>
        </p:nvCxnSpPr>
        <p:spPr>
          <a:xfrm>
            <a:off x="15273147" y="7401046"/>
            <a:ext cx="0" cy="1187054"/>
          </a:xfrm>
          <a:prstGeom prst="straightConnector1">
            <a:avLst/>
          </a:prstGeom>
          <a:noFill/>
          <a:ln w="28575" cap="flat" cmpd="sng">
            <a:solidFill>
              <a:srgbClr val="BFBFBF"/>
            </a:solidFill>
            <a:prstDash val="solid"/>
            <a:miter lim="800000"/>
            <a:headEnd type="none" w="sm" len="sm"/>
            <a:tailEnd type="oval" w="sm" len="sm"/>
          </a:ln>
        </p:spPr>
      </p:cxnSp>
      <p:sp>
        <p:nvSpPr>
          <p:cNvPr id="1739" name="Google Shape;1739;p48"/>
          <p:cNvSpPr txBox="1"/>
          <p:nvPr/>
        </p:nvSpPr>
        <p:spPr>
          <a:xfrm>
            <a:off x="1579512" y="9237248"/>
            <a:ext cx="3205202" cy="630942"/>
          </a:xfrm>
          <a:prstGeom prst="rect">
            <a:avLst/>
          </a:prstGeom>
          <a:noFill/>
          <a:ln>
            <a:noFill/>
          </a:ln>
        </p:spPr>
        <p:txBody>
          <a:bodyPr spcFirstLastPara="1" wrap="square" lIns="0" tIns="0" rIns="0" bIns="0" anchor="t" anchorCtr="0">
            <a:noAutofit/>
          </a:bodyPr>
          <a:lstStyle/>
          <a:p>
            <a:pPr marL="0" marR="0" lvl="0" indent="0" algn="ctr" rtl="0">
              <a:lnSpc>
                <a:spcPct val="173333"/>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or service that includes marketing</a:t>
            </a:r>
            <a:endParaRPr sz="1500">
              <a:solidFill>
                <a:schemeClr val="dk1"/>
              </a:solidFill>
              <a:latin typeface="Roboto Light"/>
              <a:ea typeface="Roboto Light"/>
              <a:cs typeface="Roboto Light"/>
              <a:sym typeface="Roboto Light"/>
            </a:endParaRPr>
          </a:p>
        </p:txBody>
      </p:sp>
      <p:sp>
        <p:nvSpPr>
          <p:cNvPr id="1740" name="Google Shape;1740;p48"/>
          <p:cNvSpPr txBox="1"/>
          <p:nvPr/>
        </p:nvSpPr>
        <p:spPr>
          <a:xfrm>
            <a:off x="2521677" y="8913778"/>
            <a:ext cx="1320874" cy="27699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800" cap="none">
                <a:solidFill>
                  <a:schemeClr val="dk1"/>
                </a:solidFill>
                <a:latin typeface="Roboto"/>
                <a:ea typeface="Roboto"/>
                <a:cs typeface="Roboto"/>
                <a:sym typeface="Roboto"/>
              </a:rPr>
              <a:t>CREATIVITY</a:t>
            </a:r>
            <a:endParaRPr/>
          </a:p>
        </p:txBody>
      </p:sp>
      <p:sp>
        <p:nvSpPr>
          <p:cNvPr id="1741" name="Google Shape;1741;p48"/>
          <p:cNvSpPr txBox="1"/>
          <p:nvPr/>
        </p:nvSpPr>
        <p:spPr>
          <a:xfrm>
            <a:off x="4498316" y="8254539"/>
            <a:ext cx="3205202" cy="630942"/>
          </a:xfrm>
          <a:prstGeom prst="rect">
            <a:avLst/>
          </a:prstGeom>
          <a:noFill/>
          <a:ln>
            <a:noFill/>
          </a:ln>
        </p:spPr>
        <p:txBody>
          <a:bodyPr spcFirstLastPara="1" wrap="square" lIns="0" tIns="0" rIns="0" bIns="0" anchor="t" anchorCtr="0">
            <a:noAutofit/>
          </a:bodyPr>
          <a:lstStyle/>
          <a:p>
            <a:pPr marL="0" marR="0" lvl="0" indent="0" algn="ctr" rtl="0">
              <a:lnSpc>
                <a:spcPct val="173333"/>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or service that includes marketing</a:t>
            </a:r>
            <a:endParaRPr sz="1500">
              <a:solidFill>
                <a:schemeClr val="dk1"/>
              </a:solidFill>
              <a:latin typeface="Roboto Light"/>
              <a:ea typeface="Roboto Light"/>
              <a:cs typeface="Roboto Light"/>
              <a:sym typeface="Roboto Light"/>
            </a:endParaRPr>
          </a:p>
        </p:txBody>
      </p:sp>
      <p:sp>
        <p:nvSpPr>
          <p:cNvPr id="1742" name="Google Shape;1742;p48"/>
          <p:cNvSpPr txBox="1"/>
          <p:nvPr/>
        </p:nvSpPr>
        <p:spPr>
          <a:xfrm>
            <a:off x="5717800" y="7931070"/>
            <a:ext cx="766235" cy="27699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800" cap="none">
                <a:solidFill>
                  <a:schemeClr val="dk1"/>
                </a:solidFill>
                <a:latin typeface="Roboto"/>
                <a:ea typeface="Roboto"/>
                <a:cs typeface="Roboto"/>
                <a:sym typeface="Roboto"/>
              </a:rPr>
              <a:t>LOANS</a:t>
            </a:r>
            <a:endParaRPr/>
          </a:p>
        </p:txBody>
      </p:sp>
      <p:sp>
        <p:nvSpPr>
          <p:cNvPr id="1743" name="Google Shape;1743;p48"/>
          <p:cNvSpPr txBox="1"/>
          <p:nvPr/>
        </p:nvSpPr>
        <p:spPr>
          <a:xfrm>
            <a:off x="7601935" y="9215713"/>
            <a:ext cx="3205202" cy="630942"/>
          </a:xfrm>
          <a:prstGeom prst="rect">
            <a:avLst/>
          </a:prstGeom>
          <a:noFill/>
          <a:ln>
            <a:noFill/>
          </a:ln>
        </p:spPr>
        <p:txBody>
          <a:bodyPr spcFirstLastPara="1" wrap="square" lIns="0" tIns="0" rIns="0" bIns="0" anchor="t" anchorCtr="0">
            <a:noAutofit/>
          </a:bodyPr>
          <a:lstStyle/>
          <a:p>
            <a:pPr marL="0" marR="0" lvl="0" indent="0" algn="ctr" rtl="0">
              <a:lnSpc>
                <a:spcPct val="173333"/>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or service that includes marketing</a:t>
            </a:r>
            <a:endParaRPr sz="1500">
              <a:solidFill>
                <a:schemeClr val="dk1"/>
              </a:solidFill>
              <a:latin typeface="Roboto Light"/>
              <a:ea typeface="Roboto Light"/>
              <a:cs typeface="Roboto Light"/>
              <a:sym typeface="Roboto Light"/>
            </a:endParaRPr>
          </a:p>
        </p:txBody>
      </p:sp>
      <p:sp>
        <p:nvSpPr>
          <p:cNvPr id="1744" name="Google Shape;1744;p48"/>
          <p:cNvSpPr txBox="1"/>
          <p:nvPr/>
        </p:nvSpPr>
        <p:spPr>
          <a:xfrm>
            <a:off x="8925775" y="8892243"/>
            <a:ext cx="557525" cy="27699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800" cap="none">
                <a:solidFill>
                  <a:schemeClr val="dk1"/>
                </a:solidFill>
                <a:latin typeface="Roboto"/>
                <a:ea typeface="Roboto"/>
                <a:cs typeface="Roboto"/>
                <a:sym typeface="Roboto"/>
              </a:rPr>
              <a:t>TIME</a:t>
            </a:r>
            <a:endParaRPr/>
          </a:p>
        </p:txBody>
      </p:sp>
      <p:sp>
        <p:nvSpPr>
          <p:cNvPr id="1745" name="Google Shape;1745;p48"/>
          <p:cNvSpPr txBox="1"/>
          <p:nvPr/>
        </p:nvSpPr>
        <p:spPr>
          <a:xfrm>
            <a:off x="10633526" y="8246905"/>
            <a:ext cx="3205202" cy="630942"/>
          </a:xfrm>
          <a:prstGeom prst="rect">
            <a:avLst/>
          </a:prstGeom>
          <a:noFill/>
          <a:ln>
            <a:noFill/>
          </a:ln>
        </p:spPr>
        <p:txBody>
          <a:bodyPr spcFirstLastPara="1" wrap="square" lIns="0" tIns="0" rIns="0" bIns="0" anchor="t" anchorCtr="0">
            <a:noAutofit/>
          </a:bodyPr>
          <a:lstStyle/>
          <a:p>
            <a:pPr marL="0" marR="0" lvl="0" indent="0" algn="ctr" rtl="0">
              <a:lnSpc>
                <a:spcPct val="173333"/>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or service that includes marketing</a:t>
            </a:r>
            <a:endParaRPr sz="1500">
              <a:solidFill>
                <a:schemeClr val="dk1"/>
              </a:solidFill>
              <a:latin typeface="Roboto Light"/>
              <a:ea typeface="Roboto Light"/>
              <a:cs typeface="Roboto Light"/>
              <a:sym typeface="Roboto Light"/>
            </a:endParaRPr>
          </a:p>
        </p:txBody>
      </p:sp>
      <p:sp>
        <p:nvSpPr>
          <p:cNvPr id="1746" name="Google Shape;1746;p48"/>
          <p:cNvSpPr txBox="1"/>
          <p:nvPr/>
        </p:nvSpPr>
        <p:spPr>
          <a:xfrm>
            <a:off x="11583067" y="7923435"/>
            <a:ext cx="1306127" cy="27699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800" cap="none">
                <a:solidFill>
                  <a:schemeClr val="dk1"/>
                </a:solidFill>
                <a:latin typeface="Roboto"/>
                <a:ea typeface="Roboto"/>
                <a:cs typeface="Roboto"/>
                <a:sym typeface="Roboto"/>
              </a:rPr>
              <a:t>EDUCATION</a:t>
            </a:r>
            <a:endParaRPr/>
          </a:p>
        </p:txBody>
      </p:sp>
      <p:sp>
        <p:nvSpPr>
          <p:cNvPr id="1747" name="Google Shape;1747;p48"/>
          <p:cNvSpPr txBox="1"/>
          <p:nvPr/>
        </p:nvSpPr>
        <p:spPr>
          <a:xfrm>
            <a:off x="13670545" y="9219457"/>
            <a:ext cx="3205202" cy="630942"/>
          </a:xfrm>
          <a:prstGeom prst="rect">
            <a:avLst/>
          </a:prstGeom>
          <a:noFill/>
          <a:ln>
            <a:noFill/>
          </a:ln>
        </p:spPr>
        <p:txBody>
          <a:bodyPr spcFirstLastPara="1" wrap="square" lIns="0" tIns="0" rIns="0" bIns="0" anchor="t" anchorCtr="0">
            <a:noAutofit/>
          </a:bodyPr>
          <a:lstStyle/>
          <a:p>
            <a:pPr marL="0" marR="0" lvl="0" indent="0" algn="ctr" rtl="0">
              <a:lnSpc>
                <a:spcPct val="173333"/>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or service that includes marketing</a:t>
            </a:r>
            <a:endParaRPr sz="1500">
              <a:solidFill>
                <a:schemeClr val="dk1"/>
              </a:solidFill>
              <a:latin typeface="Roboto Light"/>
              <a:ea typeface="Roboto Light"/>
              <a:cs typeface="Roboto Light"/>
              <a:sym typeface="Roboto Light"/>
            </a:endParaRPr>
          </a:p>
        </p:txBody>
      </p:sp>
      <p:sp>
        <p:nvSpPr>
          <p:cNvPr id="1748" name="Google Shape;1748;p48"/>
          <p:cNvSpPr txBox="1"/>
          <p:nvPr/>
        </p:nvSpPr>
        <p:spPr>
          <a:xfrm>
            <a:off x="14747844" y="8895987"/>
            <a:ext cx="1050609" cy="276999"/>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800" cap="none">
                <a:solidFill>
                  <a:schemeClr val="dk1"/>
                </a:solidFill>
                <a:latin typeface="Roboto"/>
                <a:ea typeface="Roboto"/>
                <a:cs typeface="Roboto"/>
                <a:sym typeface="Roboto"/>
              </a:rPr>
              <a:t>SUCCESS</a:t>
            </a:r>
            <a:endParaRPr/>
          </a:p>
        </p:txBody>
      </p:sp>
      <p:sp>
        <p:nvSpPr>
          <p:cNvPr id="1749" name="Google Shape;1749;p48"/>
          <p:cNvSpPr/>
          <p:nvPr/>
        </p:nvSpPr>
        <p:spPr>
          <a:xfrm>
            <a:off x="5842172" y="1863674"/>
            <a:ext cx="6605527"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PREMIUM SERVICES</a:t>
            </a:r>
            <a:endParaRPr sz="8000">
              <a:solidFill>
                <a:schemeClr val="dk2"/>
              </a:solidFill>
              <a:latin typeface="Arial"/>
              <a:ea typeface="Arial"/>
              <a:cs typeface="Arial"/>
              <a:sym typeface="Arial"/>
            </a:endParaRPr>
          </a:p>
        </p:txBody>
      </p:sp>
      <p:sp>
        <p:nvSpPr>
          <p:cNvPr id="1750" name="Google Shape;1750;p48"/>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709"/>
                                        </p:tgtEl>
                                        <p:attrNameLst>
                                          <p:attrName>style.visibility</p:attrName>
                                        </p:attrNameLst>
                                      </p:cBhvr>
                                      <p:to>
                                        <p:strVal val="visible"/>
                                      </p:to>
                                    </p:set>
                                    <p:anim calcmode="lin" valueType="num">
                                      <p:cBhvr additive="base">
                                        <p:cTn id="7" dur="500"/>
                                        <p:tgtEl>
                                          <p:spTgt spid="1709"/>
                                        </p:tgtEl>
                                        <p:attrNameLst>
                                          <p:attrName>ppt_w</p:attrName>
                                        </p:attrNameLst>
                                      </p:cBhvr>
                                      <p:tavLst>
                                        <p:tav tm="0">
                                          <p:val>
                                            <p:strVal val="0"/>
                                          </p:val>
                                        </p:tav>
                                        <p:tav tm="100000">
                                          <p:val>
                                            <p:strVal val="#ppt_w"/>
                                          </p:val>
                                        </p:tav>
                                      </p:tavLst>
                                    </p:anim>
                                    <p:anim calcmode="lin" valueType="num">
                                      <p:cBhvr additive="base">
                                        <p:cTn id="8" dur="500"/>
                                        <p:tgtEl>
                                          <p:spTgt spid="1709"/>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710"/>
                                        </p:tgtEl>
                                        <p:attrNameLst>
                                          <p:attrName>style.visibility</p:attrName>
                                        </p:attrNameLst>
                                      </p:cBhvr>
                                      <p:to>
                                        <p:strVal val="visible"/>
                                      </p:to>
                                    </p:set>
                                    <p:anim calcmode="lin" valueType="num">
                                      <p:cBhvr additive="base">
                                        <p:cTn id="11" dur="500"/>
                                        <p:tgtEl>
                                          <p:spTgt spid="1710"/>
                                        </p:tgtEl>
                                        <p:attrNameLst>
                                          <p:attrName>ppt_w</p:attrName>
                                        </p:attrNameLst>
                                      </p:cBhvr>
                                      <p:tavLst>
                                        <p:tav tm="0">
                                          <p:val>
                                            <p:strVal val="0"/>
                                          </p:val>
                                        </p:tav>
                                        <p:tav tm="100000">
                                          <p:val>
                                            <p:strVal val="#ppt_w"/>
                                          </p:val>
                                        </p:tav>
                                      </p:tavLst>
                                    </p:anim>
                                    <p:anim calcmode="lin" valueType="num">
                                      <p:cBhvr additive="base">
                                        <p:cTn id="12" dur="500"/>
                                        <p:tgtEl>
                                          <p:spTgt spid="1710"/>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711"/>
                                        </p:tgtEl>
                                        <p:attrNameLst>
                                          <p:attrName>style.visibility</p:attrName>
                                        </p:attrNameLst>
                                      </p:cBhvr>
                                      <p:to>
                                        <p:strVal val="visible"/>
                                      </p:to>
                                    </p:set>
                                    <p:anim calcmode="lin" valueType="num">
                                      <p:cBhvr additive="base">
                                        <p:cTn id="15" dur="500"/>
                                        <p:tgtEl>
                                          <p:spTgt spid="1711"/>
                                        </p:tgtEl>
                                        <p:attrNameLst>
                                          <p:attrName>ppt_w</p:attrName>
                                        </p:attrNameLst>
                                      </p:cBhvr>
                                      <p:tavLst>
                                        <p:tav tm="0">
                                          <p:val>
                                            <p:strVal val="0"/>
                                          </p:val>
                                        </p:tav>
                                        <p:tav tm="100000">
                                          <p:val>
                                            <p:strVal val="#ppt_w"/>
                                          </p:val>
                                        </p:tav>
                                      </p:tavLst>
                                    </p:anim>
                                    <p:anim calcmode="lin" valueType="num">
                                      <p:cBhvr additive="base">
                                        <p:cTn id="16" dur="500"/>
                                        <p:tgtEl>
                                          <p:spTgt spid="1711"/>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712"/>
                                        </p:tgtEl>
                                        <p:attrNameLst>
                                          <p:attrName>style.visibility</p:attrName>
                                        </p:attrNameLst>
                                      </p:cBhvr>
                                      <p:to>
                                        <p:strVal val="visible"/>
                                      </p:to>
                                    </p:set>
                                    <p:anim calcmode="lin" valueType="num">
                                      <p:cBhvr additive="base">
                                        <p:cTn id="19" dur="500"/>
                                        <p:tgtEl>
                                          <p:spTgt spid="1712"/>
                                        </p:tgtEl>
                                        <p:attrNameLst>
                                          <p:attrName>ppt_w</p:attrName>
                                        </p:attrNameLst>
                                      </p:cBhvr>
                                      <p:tavLst>
                                        <p:tav tm="0">
                                          <p:val>
                                            <p:strVal val="0"/>
                                          </p:val>
                                        </p:tav>
                                        <p:tav tm="100000">
                                          <p:val>
                                            <p:strVal val="#ppt_w"/>
                                          </p:val>
                                        </p:tav>
                                      </p:tavLst>
                                    </p:anim>
                                    <p:anim calcmode="lin" valueType="num">
                                      <p:cBhvr additive="base">
                                        <p:cTn id="20" dur="500"/>
                                        <p:tgtEl>
                                          <p:spTgt spid="1712"/>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713"/>
                                        </p:tgtEl>
                                        <p:attrNameLst>
                                          <p:attrName>style.visibility</p:attrName>
                                        </p:attrNameLst>
                                      </p:cBhvr>
                                      <p:to>
                                        <p:strVal val="visible"/>
                                      </p:to>
                                    </p:set>
                                    <p:anim calcmode="lin" valueType="num">
                                      <p:cBhvr additive="base">
                                        <p:cTn id="23" dur="500"/>
                                        <p:tgtEl>
                                          <p:spTgt spid="1713"/>
                                        </p:tgtEl>
                                        <p:attrNameLst>
                                          <p:attrName>ppt_w</p:attrName>
                                        </p:attrNameLst>
                                      </p:cBhvr>
                                      <p:tavLst>
                                        <p:tav tm="0">
                                          <p:val>
                                            <p:strVal val="0"/>
                                          </p:val>
                                        </p:tav>
                                        <p:tav tm="100000">
                                          <p:val>
                                            <p:strVal val="#ppt_w"/>
                                          </p:val>
                                        </p:tav>
                                      </p:tavLst>
                                    </p:anim>
                                    <p:anim calcmode="lin" valueType="num">
                                      <p:cBhvr additive="base">
                                        <p:cTn id="24" dur="500"/>
                                        <p:tgtEl>
                                          <p:spTgt spid="1713"/>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714"/>
                                        </p:tgtEl>
                                        <p:attrNameLst>
                                          <p:attrName>style.visibility</p:attrName>
                                        </p:attrNameLst>
                                      </p:cBhvr>
                                      <p:to>
                                        <p:strVal val="visible"/>
                                      </p:to>
                                    </p:set>
                                    <p:anim calcmode="lin" valueType="num">
                                      <p:cBhvr additive="base">
                                        <p:cTn id="27" dur="500"/>
                                        <p:tgtEl>
                                          <p:spTgt spid="1714"/>
                                        </p:tgtEl>
                                        <p:attrNameLst>
                                          <p:attrName>ppt_w</p:attrName>
                                        </p:attrNameLst>
                                      </p:cBhvr>
                                      <p:tavLst>
                                        <p:tav tm="0">
                                          <p:val>
                                            <p:strVal val="0"/>
                                          </p:val>
                                        </p:tav>
                                        <p:tav tm="100000">
                                          <p:val>
                                            <p:strVal val="#ppt_w"/>
                                          </p:val>
                                        </p:tav>
                                      </p:tavLst>
                                    </p:anim>
                                    <p:anim calcmode="lin" valueType="num">
                                      <p:cBhvr additive="base">
                                        <p:cTn id="28" dur="500"/>
                                        <p:tgtEl>
                                          <p:spTgt spid="1714"/>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715"/>
                                        </p:tgtEl>
                                        <p:attrNameLst>
                                          <p:attrName>style.visibility</p:attrName>
                                        </p:attrNameLst>
                                      </p:cBhvr>
                                      <p:to>
                                        <p:strVal val="visible"/>
                                      </p:to>
                                    </p:set>
                                    <p:anim calcmode="lin" valueType="num">
                                      <p:cBhvr additive="base">
                                        <p:cTn id="31" dur="500"/>
                                        <p:tgtEl>
                                          <p:spTgt spid="1715"/>
                                        </p:tgtEl>
                                        <p:attrNameLst>
                                          <p:attrName>ppt_w</p:attrName>
                                        </p:attrNameLst>
                                      </p:cBhvr>
                                      <p:tavLst>
                                        <p:tav tm="0">
                                          <p:val>
                                            <p:strVal val="0"/>
                                          </p:val>
                                        </p:tav>
                                        <p:tav tm="100000">
                                          <p:val>
                                            <p:strVal val="#ppt_w"/>
                                          </p:val>
                                        </p:tav>
                                      </p:tavLst>
                                    </p:anim>
                                    <p:anim calcmode="lin" valueType="num">
                                      <p:cBhvr additive="base">
                                        <p:cTn id="32" dur="500"/>
                                        <p:tgtEl>
                                          <p:spTgt spid="1715"/>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716"/>
                                        </p:tgtEl>
                                        <p:attrNameLst>
                                          <p:attrName>style.visibility</p:attrName>
                                        </p:attrNameLst>
                                      </p:cBhvr>
                                      <p:to>
                                        <p:strVal val="visible"/>
                                      </p:to>
                                    </p:set>
                                    <p:anim calcmode="lin" valueType="num">
                                      <p:cBhvr additive="base">
                                        <p:cTn id="35" dur="500"/>
                                        <p:tgtEl>
                                          <p:spTgt spid="1716"/>
                                        </p:tgtEl>
                                        <p:attrNameLst>
                                          <p:attrName>ppt_w</p:attrName>
                                        </p:attrNameLst>
                                      </p:cBhvr>
                                      <p:tavLst>
                                        <p:tav tm="0">
                                          <p:val>
                                            <p:strVal val="0"/>
                                          </p:val>
                                        </p:tav>
                                        <p:tav tm="100000">
                                          <p:val>
                                            <p:strVal val="#ppt_w"/>
                                          </p:val>
                                        </p:tav>
                                      </p:tavLst>
                                    </p:anim>
                                    <p:anim calcmode="lin" valueType="num">
                                      <p:cBhvr additive="base">
                                        <p:cTn id="36" dur="500"/>
                                        <p:tgtEl>
                                          <p:spTgt spid="1716"/>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717"/>
                                        </p:tgtEl>
                                        <p:attrNameLst>
                                          <p:attrName>style.visibility</p:attrName>
                                        </p:attrNameLst>
                                      </p:cBhvr>
                                      <p:to>
                                        <p:strVal val="visible"/>
                                      </p:to>
                                    </p:set>
                                    <p:anim calcmode="lin" valueType="num">
                                      <p:cBhvr additive="base">
                                        <p:cTn id="39" dur="500"/>
                                        <p:tgtEl>
                                          <p:spTgt spid="1717"/>
                                        </p:tgtEl>
                                        <p:attrNameLst>
                                          <p:attrName>ppt_w</p:attrName>
                                        </p:attrNameLst>
                                      </p:cBhvr>
                                      <p:tavLst>
                                        <p:tav tm="0">
                                          <p:val>
                                            <p:strVal val="0"/>
                                          </p:val>
                                        </p:tav>
                                        <p:tav tm="100000">
                                          <p:val>
                                            <p:strVal val="#ppt_w"/>
                                          </p:val>
                                        </p:tav>
                                      </p:tavLst>
                                    </p:anim>
                                    <p:anim calcmode="lin" valueType="num">
                                      <p:cBhvr additive="base">
                                        <p:cTn id="40" dur="500"/>
                                        <p:tgtEl>
                                          <p:spTgt spid="1717"/>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718"/>
                                        </p:tgtEl>
                                        <p:attrNameLst>
                                          <p:attrName>style.visibility</p:attrName>
                                        </p:attrNameLst>
                                      </p:cBhvr>
                                      <p:to>
                                        <p:strVal val="visible"/>
                                      </p:to>
                                    </p:set>
                                    <p:anim calcmode="lin" valueType="num">
                                      <p:cBhvr additive="base">
                                        <p:cTn id="43" dur="500"/>
                                        <p:tgtEl>
                                          <p:spTgt spid="1718"/>
                                        </p:tgtEl>
                                        <p:attrNameLst>
                                          <p:attrName>ppt_w</p:attrName>
                                        </p:attrNameLst>
                                      </p:cBhvr>
                                      <p:tavLst>
                                        <p:tav tm="0">
                                          <p:val>
                                            <p:strVal val="0"/>
                                          </p:val>
                                        </p:tav>
                                        <p:tav tm="100000">
                                          <p:val>
                                            <p:strVal val="#ppt_w"/>
                                          </p:val>
                                        </p:tav>
                                      </p:tavLst>
                                    </p:anim>
                                    <p:anim calcmode="lin" valueType="num">
                                      <p:cBhvr additive="base">
                                        <p:cTn id="44" dur="500"/>
                                        <p:tgtEl>
                                          <p:spTgt spid="1718"/>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719"/>
                                        </p:tgtEl>
                                        <p:attrNameLst>
                                          <p:attrName>style.visibility</p:attrName>
                                        </p:attrNameLst>
                                      </p:cBhvr>
                                      <p:to>
                                        <p:strVal val="visible"/>
                                      </p:to>
                                    </p:set>
                                    <p:anim calcmode="lin" valueType="num">
                                      <p:cBhvr additive="base">
                                        <p:cTn id="47" dur="500"/>
                                        <p:tgtEl>
                                          <p:spTgt spid="1719"/>
                                        </p:tgtEl>
                                        <p:attrNameLst>
                                          <p:attrName>ppt_w</p:attrName>
                                        </p:attrNameLst>
                                      </p:cBhvr>
                                      <p:tavLst>
                                        <p:tav tm="0">
                                          <p:val>
                                            <p:strVal val="0"/>
                                          </p:val>
                                        </p:tav>
                                        <p:tav tm="100000">
                                          <p:val>
                                            <p:strVal val="#ppt_w"/>
                                          </p:val>
                                        </p:tav>
                                      </p:tavLst>
                                    </p:anim>
                                    <p:anim calcmode="lin" valueType="num">
                                      <p:cBhvr additive="base">
                                        <p:cTn id="48" dur="500"/>
                                        <p:tgtEl>
                                          <p:spTgt spid="1719"/>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720"/>
                                        </p:tgtEl>
                                        <p:attrNameLst>
                                          <p:attrName>style.visibility</p:attrName>
                                        </p:attrNameLst>
                                      </p:cBhvr>
                                      <p:to>
                                        <p:strVal val="visible"/>
                                      </p:to>
                                    </p:set>
                                    <p:anim calcmode="lin" valueType="num">
                                      <p:cBhvr additive="base">
                                        <p:cTn id="51" dur="500"/>
                                        <p:tgtEl>
                                          <p:spTgt spid="1720"/>
                                        </p:tgtEl>
                                        <p:attrNameLst>
                                          <p:attrName>ppt_w</p:attrName>
                                        </p:attrNameLst>
                                      </p:cBhvr>
                                      <p:tavLst>
                                        <p:tav tm="0">
                                          <p:val>
                                            <p:strVal val="0"/>
                                          </p:val>
                                        </p:tav>
                                        <p:tav tm="100000">
                                          <p:val>
                                            <p:strVal val="#ppt_w"/>
                                          </p:val>
                                        </p:tav>
                                      </p:tavLst>
                                    </p:anim>
                                    <p:anim calcmode="lin" valueType="num">
                                      <p:cBhvr additive="base">
                                        <p:cTn id="52" dur="500"/>
                                        <p:tgtEl>
                                          <p:spTgt spid="1720"/>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721"/>
                                        </p:tgtEl>
                                        <p:attrNameLst>
                                          <p:attrName>style.visibility</p:attrName>
                                        </p:attrNameLst>
                                      </p:cBhvr>
                                      <p:to>
                                        <p:strVal val="visible"/>
                                      </p:to>
                                    </p:set>
                                    <p:anim calcmode="lin" valueType="num">
                                      <p:cBhvr additive="base">
                                        <p:cTn id="55" dur="500"/>
                                        <p:tgtEl>
                                          <p:spTgt spid="1721"/>
                                        </p:tgtEl>
                                        <p:attrNameLst>
                                          <p:attrName>ppt_w</p:attrName>
                                        </p:attrNameLst>
                                      </p:cBhvr>
                                      <p:tavLst>
                                        <p:tav tm="0">
                                          <p:val>
                                            <p:strVal val="0"/>
                                          </p:val>
                                        </p:tav>
                                        <p:tav tm="100000">
                                          <p:val>
                                            <p:strVal val="#ppt_w"/>
                                          </p:val>
                                        </p:tav>
                                      </p:tavLst>
                                    </p:anim>
                                    <p:anim calcmode="lin" valueType="num">
                                      <p:cBhvr additive="base">
                                        <p:cTn id="56" dur="500"/>
                                        <p:tgtEl>
                                          <p:spTgt spid="1721"/>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722"/>
                                        </p:tgtEl>
                                        <p:attrNameLst>
                                          <p:attrName>style.visibility</p:attrName>
                                        </p:attrNameLst>
                                      </p:cBhvr>
                                      <p:to>
                                        <p:strVal val="visible"/>
                                      </p:to>
                                    </p:set>
                                    <p:anim calcmode="lin" valueType="num">
                                      <p:cBhvr additive="base">
                                        <p:cTn id="59" dur="500"/>
                                        <p:tgtEl>
                                          <p:spTgt spid="1722"/>
                                        </p:tgtEl>
                                        <p:attrNameLst>
                                          <p:attrName>ppt_w</p:attrName>
                                        </p:attrNameLst>
                                      </p:cBhvr>
                                      <p:tavLst>
                                        <p:tav tm="0">
                                          <p:val>
                                            <p:strVal val="0"/>
                                          </p:val>
                                        </p:tav>
                                        <p:tav tm="100000">
                                          <p:val>
                                            <p:strVal val="#ppt_w"/>
                                          </p:val>
                                        </p:tav>
                                      </p:tavLst>
                                    </p:anim>
                                    <p:anim calcmode="lin" valueType="num">
                                      <p:cBhvr additive="base">
                                        <p:cTn id="60" dur="500"/>
                                        <p:tgtEl>
                                          <p:spTgt spid="1722"/>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723"/>
                                        </p:tgtEl>
                                        <p:attrNameLst>
                                          <p:attrName>style.visibility</p:attrName>
                                        </p:attrNameLst>
                                      </p:cBhvr>
                                      <p:to>
                                        <p:strVal val="visible"/>
                                      </p:to>
                                    </p:set>
                                    <p:anim calcmode="lin" valueType="num">
                                      <p:cBhvr additive="base">
                                        <p:cTn id="63" dur="500"/>
                                        <p:tgtEl>
                                          <p:spTgt spid="1723"/>
                                        </p:tgtEl>
                                        <p:attrNameLst>
                                          <p:attrName>ppt_w</p:attrName>
                                        </p:attrNameLst>
                                      </p:cBhvr>
                                      <p:tavLst>
                                        <p:tav tm="0">
                                          <p:val>
                                            <p:strVal val="0"/>
                                          </p:val>
                                        </p:tav>
                                        <p:tav tm="100000">
                                          <p:val>
                                            <p:strVal val="#ppt_w"/>
                                          </p:val>
                                        </p:tav>
                                      </p:tavLst>
                                    </p:anim>
                                    <p:anim calcmode="lin" valueType="num">
                                      <p:cBhvr additive="base">
                                        <p:cTn id="64" dur="500"/>
                                        <p:tgtEl>
                                          <p:spTgt spid="1723"/>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724"/>
                                        </p:tgtEl>
                                        <p:attrNameLst>
                                          <p:attrName>style.visibility</p:attrName>
                                        </p:attrNameLst>
                                      </p:cBhvr>
                                      <p:to>
                                        <p:strVal val="visible"/>
                                      </p:to>
                                    </p:set>
                                    <p:anim calcmode="lin" valueType="num">
                                      <p:cBhvr additive="base">
                                        <p:cTn id="67" dur="500"/>
                                        <p:tgtEl>
                                          <p:spTgt spid="1724"/>
                                        </p:tgtEl>
                                        <p:attrNameLst>
                                          <p:attrName>ppt_w</p:attrName>
                                        </p:attrNameLst>
                                      </p:cBhvr>
                                      <p:tavLst>
                                        <p:tav tm="0">
                                          <p:val>
                                            <p:strVal val="0"/>
                                          </p:val>
                                        </p:tav>
                                        <p:tav tm="100000">
                                          <p:val>
                                            <p:strVal val="#ppt_w"/>
                                          </p:val>
                                        </p:tav>
                                      </p:tavLst>
                                    </p:anim>
                                    <p:anim calcmode="lin" valueType="num">
                                      <p:cBhvr additive="base">
                                        <p:cTn id="68" dur="500"/>
                                        <p:tgtEl>
                                          <p:spTgt spid="1724"/>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736"/>
                                        </p:tgtEl>
                                        <p:attrNameLst>
                                          <p:attrName>style.visibility</p:attrName>
                                        </p:attrNameLst>
                                      </p:cBhvr>
                                      <p:to>
                                        <p:strVal val="visible"/>
                                      </p:to>
                                    </p:set>
                                    <p:anim calcmode="lin" valueType="num">
                                      <p:cBhvr additive="base">
                                        <p:cTn id="71" dur="500"/>
                                        <p:tgtEl>
                                          <p:spTgt spid="1736"/>
                                        </p:tgtEl>
                                        <p:attrNameLst>
                                          <p:attrName>ppt_w</p:attrName>
                                        </p:attrNameLst>
                                      </p:cBhvr>
                                      <p:tavLst>
                                        <p:tav tm="0">
                                          <p:val>
                                            <p:strVal val="0"/>
                                          </p:val>
                                        </p:tav>
                                        <p:tav tm="100000">
                                          <p:val>
                                            <p:strVal val="#ppt_w"/>
                                          </p:val>
                                        </p:tav>
                                      </p:tavLst>
                                    </p:anim>
                                    <p:anim calcmode="lin" valueType="num">
                                      <p:cBhvr additive="base">
                                        <p:cTn id="72" dur="500"/>
                                        <p:tgtEl>
                                          <p:spTgt spid="1736"/>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737"/>
                                        </p:tgtEl>
                                        <p:attrNameLst>
                                          <p:attrName>style.visibility</p:attrName>
                                        </p:attrNameLst>
                                      </p:cBhvr>
                                      <p:to>
                                        <p:strVal val="visible"/>
                                      </p:to>
                                    </p:set>
                                    <p:anim calcmode="lin" valueType="num">
                                      <p:cBhvr additive="base">
                                        <p:cTn id="75" dur="500"/>
                                        <p:tgtEl>
                                          <p:spTgt spid="1737"/>
                                        </p:tgtEl>
                                        <p:attrNameLst>
                                          <p:attrName>ppt_w</p:attrName>
                                        </p:attrNameLst>
                                      </p:cBhvr>
                                      <p:tavLst>
                                        <p:tav tm="0">
                                          <p:val>
                                            <p:strVal val="0"/>
                                          </p:val>
                                        </p:tav>
                                        <p:tav tm="100000">
                                          <p:val>
                                            <p:strVal val="#ppt_w"/>
                                          </p:val>
                                        </p:tav>
                                      </p:tavLst>
                                    </p:anim>
                                    <p:anim calcmode="lin" valueType="num">
                                      <p:cBhvr additive="base">
                                        <p:cTn id="76" dur="500"/>
                                        <p:tgtEl>
                                          <p:spTgt spid="1737"/>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738"/>
                                        </p:tgtEl>
                                        <p:attrNameLst>
                                          <p:attrName>style.visibility</p:attrName>
                                        </p:attrNameLst>
                                      </p:cBhvr>
                                      <p:to>
                                        <p:strVal val="visible"/>
                                      </p:to>
                                    </p:set>
                                    <p:anim calcmode="lin" valueType="num">
                                      <p:cBhvr additive="base">
                                        <p:cTn id="79" dur="500"/>
                                        <p:tgtEl>
                                          <p:spTgt spid="1738"/>
                                        </p:tgtEl>
                                        <p:attrNameLst>
                                          <p:attrName>ppt_w</p:attrName>
                                        </p:attrNameLst>
                                      </p:cBhvr>
                                      <p:tavLst>
                                        <p:tav tm="0">
                                          <p:val>
                                            <p:strVal val="0"/>
                                          </p:val>
                                        </p:tav>
                                        <p:tav tm="100000">
                                          <p:val>
                                            <p:strVal val="#ppt_w"/>
                                          </p:val>
                                        </p:tav>
                                      </p:tavLst>
                                    </p:anim>
                                    <p:anim calcmode="lin" valueType="num">
                                      <p:cBhvr additive="base">
                                        <p:cTn id="80" dur="500"/>
                                        <p:tgtEl>
                                          <p:spTgt spid="1738"/>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739"/>
                                        </p:tgtEl>
                                        <p:attrNameLst>
                                          <p:attrName>style.visibility</p:attrName>
                                        </p:attrNameLst>
                                      </p:cBhvr>
                                      <p:to>
                                        <p:strVal val="visible"/>
                                      </p:to>
                                    </p:set>
                                    <p:anim calcmode="lin" valueType="num">
                                      <p:cBhvr additive="base">
                                        <p:cTn id="83" dur="500"/>
                                        <p:tgtEl>
                                          <p:spTgt spid="1739"/>
                                        </p:tgtEl>
                                        <p:attrNameLst>
                                          <p:attrName>ppt_w</p:attrName>
                                        </p:attrNameLst>
                                      </p:cBhvr>
                                      <p:tavLst>
                                        <p:tav tm="0">
                                          <p:val>
                                            <p:strVal val="0"/>
                                          </p:val>
                                        </p:tav>
                                        <p:tav tm="100000">
                                          <p:val>
                                            <p:strVal val="#ppt_w"/>
                                          </p:val>
                                        </p:tav>
                                      </p:tavLst>
                                    </p:anim>
                                    <p:anim calcmode="lin" valueType="num">
                                      <p:cBhvr additive="base">
                                        <p:cTn id="84" dur="500"/>
                                        <p:tgtEl>
                                          <p:spTgt spid="1739"/>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740"/>
                                        </p:tgtEl>
                                        <p:attrNameLst>
                                          <p:attrName>style.visibility</p:attrName>
                                        </p:attrNameLst>
                                      </p:cBhvr>
                                      <p:to>
                                        <p:strVal val="visible"/>
                                      </p:to>
                                    </p:set>
                                    <p:anim calcmode="lin" valueType="num">
                                      <p:cBhvr additive="base">
                                        <p:cTn id="87" dur="500"/>
                                        <p:tgtEl>
                                          <p:spTgt spid="1740"/>
                                        </p:tgtEl>
                                        <p:attrNameLst>
                                          <p:attrName>ppt_w</p:attrName>
                                        </p:attrNameLst>
                                      </p:cBhvr>
                                      <p:tavLst>
                                        <p:tav tm="0">
                                          <p:val>
                                            <p:strVal val="0"/>
                                          </p:val>
                                        </p:tav>
                                        <p:tav tm="100000">
                                          <p:val>
                                            <p:strVal val="#ppt_w"/>
                                          </p:val>
                                        </p:tav>
                                      </p:tavLst>
                                    </p:anim>
                                    <p:anim calcmode="lin" valueType="num">
                                      <p:cBhvr additive="base">
                                        <p:cTn id="88" dur="500"/>
                                        <p:tgtEl>
                                          <p:spTgt spid="1740"/>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741"/>
                                        </p:tgtEl>
                                        <p:attrNameLst>
                                          <p:attrName>style.visibility</p:attrName>
                                        </p:attrNameLst>
                                      </p:cBhvr>
                                      <p:to>
                                        <p:strVal val="visible"/>
                                      </p:to>
                                    </p:set>
                                    <p:anim calcmode="lin" valueType="num">
                                      <p:cBhvr additive="base">
                                        <p:cTn id="91" dur="500"/>
                                        <p:tgtEl>
                                          <p:spTgt spid="1741"/>
                                        </p:tgtEl>
                                        <p:attrNameLst>
                                          <p:attrName>ppt_w</p:attrName>
                                        </p:attrNameLst>
                                      </p:cBhvr>
                                      <p:tavLst>
                                        <p:tav tm="0">
                                          <p:val>
                                            <p:strVal val="0"/>
                                          </p:val>
                                        </p:tav>
                                        <p:tav tm="100000">
                                          <p:val>
                                            <p:strVal val="#ppt_w"/>
                                          </p:val>
                                        </p:tav>
                                      </p:tavLst>
                                    </p:anim>
                                    <p:anim calcmode="lin" valueType="num">
                                      <p:cBhvr additive="base">
                                        <p:cTn id="92" dur="500"/>
                                        <p:tgtEl>
                                          <p:spTgt spid="1741"/>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742"/>
                                        </p:tgtEl>
                                        <p:attrNameLst>
                                          <p:attrName>style.visibility</p:attrName>
                                        </p:attrNameLst>
                                      </p:cBhvr>
                                      <p:to>
                                        <p:strVal val="visible"/>
                                      </p:to>
                                    </p:set>
                                    <p:anim calcmode="lin" valueType="num">
                                      <p:cBhvr additive="base">
                                        <p:cTn id="95" dur="500"/>
                                        <p:tgtEl>
                                          <p:spTgt spid="1742"/>
                                        </p:tgtEl>
                                        <p:attrNameLst>
                                          <p:attrName>ppt_w</p:attrName>
                                        </p:attrNameLst>
                                      </p:cBhvr>
                                      <p:tavLst>
                                        <p:tav tm="0">
                                          <p:val>
                                            <p:strVal val="0"/>
                                          </p:val>
                                        </p:tav>
                                        <p:tav tm="100000">
                                          <p:val>
                                            <p:strVal val="#ppt_w"/>
                                          </p:val>
                                        </p:tav>
                                      </p:tavLst>
                                    </p:anim>
                                    <p:anim calcmode="lin" valueType="num">
                                      <p:cBhvr additive="base">
                                        <p:cTn id="96" dur="500"/>
                                        <p:tgtEl>
                                          <p:spTgt spid="1742"/>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743"/>
                                        </p:tgtEl>
                                        <p:attrNameLst>
                                          <p:attrName>style.visibility</p:attrName>
                                        </p:attrNameLst>
                                      </p:cBhvr>
                                      <p:to>
                                        <p:strVal val="visible"/>
                                      </p:to>
                                    </p:set>
                                    <p:anim calcmode="lin" valueType="num">
                                      <p:cBhvr additive="base">
                                        <p:cTn id="99" dur="500"/>
                                        <p:tgtEl>
                                          <p:spTgt spid="1743"/>
                                        </p:tgtEl>
                                        <p:attrNameLst>
                                          <p:attrName>ppt_w</p:attrName>
                                        </p:attrNameLst>
                                      </p:cBhvr>
                                      <p:tavLst>
                                        <p:tav tm="0">
                                          <p:val>
                                            <p:strVal val="0"/>
                                          </p:val>
                                        </p:tav>
                                        <p:tav tm="100000">
                                          <p:val>
                                            <p:strVal val="#ppt_w"/>
                                          </p:val>
                                        </p:tav>
                                      </p:tavLst>
                                    </p:anim>
                                    <p:anim calcmode="lin" valueType="num">
                                      <p:cBhvr additive="base">
                                        <p:cTn id="100" dur="500"/>
                                        <p:tgtEl>
                                          <p:spTgt spid="1743"/>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1744"/>
                                        </p:tgtEl>
                                        <p:attrNameLst>
                                          <p:attrName>style.visibility</p:attrName>
                                        </p:attrNameLst>
                                      </p:cBhvr>
                                      <p:to>
                                        <p:strVal val="visible"/>
                                      </p:to>
                                    </p:set>
                                    <p:anim calcmode="lin" valueType="num">
                                      <p:cBhvr additive="base">
                                        <p:cTn id="103" dur="500"/>
                                        <p:tgtEl>
                                          <p:spTgt spid="1744"/>
                                        </p:tgtEl>
                                        <p:attrNameLst>
                                          <p:attrName>ppt_w</p:attrName>
                                        </p:attrNameLst>
                                      </p:cBhvr>
                                      <p:tavLst>
                                        <p:tav tm="0">
                                          <p:val>
                                            <p:strVal val="0"/>
                                          </p:val>
                                        </p:tav>
                                        <p:tav tm="100000">
                                          <p:val>
                                            <p:strVal val="#ppt_w"/>
                                          </p:val>
                                        </p:tav>
                                      </p:tavLst>
                                    </p:anim>
                                    <p:anim calcmode="lin" valueType="num">
                                      <p:cBhvr additive="base">
                                        <p:cTn id="104" dur="500"/>
                                        <p:tgtEl>
                                          <p:spTgt spid="1744"/>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1745"/>
                                        </p:tgtEl>
                                        <p:attrNameLst>
                                          <p:attrName>style.visibility</p:attrName>
                                        </p:attrNameLst>
                                      </p:cBhvr>
                                      <p:to>
                                        <p:strVal val="visible"/>
                                      </p:to>
                                    </p:set>
                                    <p:anim calcmode="lin" valueType="num">
                                      <p:cBhvr additive="base">
                                        <p:cTn id="107" dur="500"/>
                                        <p:tgtEl>
                                          <p:spTgt spid="1745"/>
                                        </p:tgtEl>
                                        <p:attrNameLst>
                                          <p:attrName>ppt_w</p:attrName>
                                        </p:attrNameLst>
                                      </p:cBhvr>
                                      <p:tavLst>
                                        <p:tav tm="0">
                                          <p:val>
                                            <p:strVal val="0"/>
                                          </p:val>
                                        </p:tav>
                                        <p:tav tm="100000">
                                          <p:val>
                                            <p:strVal val="#ppt_w"/>
                                          </p:val>
                                        </p:tav>
                                      </p:tavLst>
                                    </p:anim>
                                    <p:anim calcmode="lin" valueType="num">
                                      <p:cBhvr additive="base">
                                        <p:cTn id="108" dur="500"/>
                                        <p:tgtEl>
                                          <p:spTgt spid="1745"/>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1746"/>
                                        </p:tgtEl>
                                        <p:attrNameLst>
                                          <p:attrName>style.visibility</p:attrName>
                                        </p:attrNameLst>
                                      </p:cBhvr>
                                      <p:to>
                                        <p:strVal val="visible"/>
                                      </p:to>
                                    </p:set>
                                    <p:anim calcmode="lin" valueType="num">
                                      <p:cBhvr additive="base">
                                        <p:cTn id="111" dur="500"/>
                                        <p:tgtEl>
                                          <p:spTgt spid="1746"/>
                                        </p:tgtEl>
                                        <p:attrNameLst>
                                          <p:attrName>ppt_w</p:attrName>
                                        </p:attrNameLst>
                                      </p:cBhvr>
                                      <p:tavLst>
                                        <p:tav tm="0">
                                          <p:val>
                                            <p:strVal val="0"/>
                                          </p:val>
                                        </p:tav>
                                        <p:tav tm="100000">
                                          <p:val>
                                            <p:strVal val="#ppt_w"/>
                                          </p:val>
                                        </p:tav>
                                      </p:tavLst>
                                    </p:anim>
                                    <p:anim calcmode="lin" valueType="num">
                                      <p:cBhvr additive="base">
                                        <p:cTn id="112" dur="500"/>
                                        <p:tgtEl>
                                          <p:spTgt spid="1746"/>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1747"/>
                                        </p:tgtEl>
                                        <p:attrNameLst>
                                          <p:attrName>style.visibility</p:attrName>
                                        </p:attrNameLst>
                                      </p:cBhvr>
                                      <p:to>
                                        <p:strVal val="visible"/>
                                      </p:to>
                                    </p:set>
                                    <p:anim calcmode="lin" valueType="num">
                                      <p:cBhvr additive="base">
                                        <p:cTn id="115" dur="500"/>
                                        <p:tgtEl>
                                          <p:spTgt spid="1747"/>
                                        </p:tgtEl>
                                        <p:attrNameLst>
                                          <p:attrName>ppt_w</p:attrName>
                                        </p:attrNameLst>
                                      </p:cBhvr>
                                      <p:tavLst>
                                        <p:tav tm="0">
                                          <p:val>
                                            <p:strVal val="0"/>
                                          </p:val>
                                        </p:tav>
                                        <p:tav tm="100000">
                                          <p:val>
                                            <p:strVal val="#ppt_w"/>
                                          </p:val>
                                        </p:tav>
                                      </p:tavLst>
                                    </p:anim>
                                    <p:anim calcmode="lin" valueType="num">
                                      <p:cBhvr additive="base">
                                        <p:cTn id="116" dur="500"/>
                                        <p:tgtEl>
                                          <p:spTgt spid="1747"/>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1748"/>
                                        </p:tgtEl>
                                        <p:attrNameLst>
                                          <p:attrName>style.visibility</p:attrName>
                                        </p:attrNameLst>
                                      </p:cBhvr>
                                      <p:to>
                                        <p:strVal val="visible"/>
                                      </p:to>
                                    </p:set>
                                    <p:anim calcmode="lin" valueType="num">
                                      <p:cBhvr additive="base">
                                        <p:cTn id="119" dur="500"/>
                                        <p:tgtEl>
                                          <p:spTgt spid="1748"/>
                                        </p:tgtEl>
                                        <p:attrNameLst>
                                          <p:attrName>ppt_w</p:attrName>
                                        </p:attrNameLst>
                                      </p:cBhvr>
                                      <p:tavLst>
                                        <p:tav tm="0">
                                          <p:val>
                                            <p:strVal val="0"/>
                                          </p:val>
                                        </p:tav>
                                        <p:tav tm="100000">
                                          <p:val>
                                            <p:strVal val="#ppt_w"/>
                                          </p:val>
                                        </p:tav>
                                      </p:tavLst>
                                    </p:anim>
                                    <p:anim calcmode="lin" valueType="num">
                                      <p:cBhvr additive="base">
                                        <p:cTn id="120" dur="500"/>
                                        <p:tgtEl>
                                          <p:spTgt spid="174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62;p4">
            <a:extLst>
              <a:ext uri="{FF2B5EF4-FFF2-40B4-BE49-F238E27FC236}">
                <a16:creationId xmlns:a16="http://schemas.microsoft.com/office/drawing/2014/main" id="{25022D33-191B-E54C-8EB0-D97BAF168D6C}"/>
              </a:ext>
            </a:extLst>
          </p:cNvPr>
          <p:cNvPicPr preferRelativeResize="0"/>
          <p:nvPr/>
        </p:nvPicPr>
        <p:blipFill rotWithShape="1">
          <a:blip r:embed="rId2">
            <a:alphaModFix/>
          </a:blip>
          <a:srcRect/>
          <a:stretch/>
        </p:blipFill>
        <p:spPr>
          <a:xfrm rot="10800000" flipH="1">
            <a:off x="11819821" y="12476579"/>
            <a:ext cx="5773235" cy="1239421"/>
          </a:xfrm>
          <a:prstGeom prst="rect">
            <a:avLst/>
          </a:prstGeom>
          <a:noFill/>
          <a:ln>
            <a:noFill/>
          </a:ln>
        </p:spPr>
      </p:pic>
      <p:grpSp>
        <p:nvGrpSpPr>
          <p:cNvPr id="27" name="Google Shape;537;p27">
            <a:extLst>
              <a:ext uri="{FF2B5EF4-FFF2-40B4-BE49-F238E27FC236}">
                <a16:creationId xmlns:a16="http://schemas.microsoft.com/office/drawing/2014/main" id="{96EB0DBB-C5B8-2044-8F8C-340633976ADB}"/>
              </a:ext>
            </a:extLst>
          </p:cNvPr>
          <p:cNvGrpSpPr/>
          <p:nvPr/>
        </p:nvGrpSpPr>
        <p:grpSpPr>
          <a:xfrm>
            <a:off x="21948877" y="10059254"/>
            <a:ext cx="1364800" cy="821878"/>
            <a:chOff x="10452101" y="1779589"/>
            <a:chExt cx="365125" cy="219075"/>
          </a:xfrm>
        </p:grpSpPr>
        <p:sp>
          <p:nvSpPr>
            <p:cNvPr id="28" name="Google Shape;538;p27">
              <a:extLst>
                <a:ext uri="{FF2B5EF4-FFF2-40B4-BE49-F238E27FC236}">
                  <a16:creationId xmlns:a16="http://schemas.microsoft.com/office/drawing/2014/main" id="{B27E7875-B830-A74F-B768-D987B3FEA6EE}"/>
                </a:ext>
              </a:extLst>
            </p:cNvPr>
            <p:cNvSpPr/>
            <p:nvPr/>
          </p:nvSpPr>
          <p:spPr>
            <a:xfrm>
              <a:off x="10550526" y="1900239"/>
              <a:ext cx="112713" cy="98425"/>
            </a:xfrm>
            <a:custGeom>
              <a:avLst/>
              <a:gdLst/>
              <a:ahLst/>
              <a:cxnLst/>
              <a:rect l="l" t="t" r="r" b="b"/>
              <a:pathLst>
                <a:path w="120000" h="120000" extrusionOk="0">
                  <a:moveTo>
                    <a:pt x="120000" y="5806"/>
                  </a:moveTo>
                  <a:lnTo>
                    <a:pt x="0" y="120000"/>
                  </a:lnTo>
                  <a:lnTo>
                    <a:pt x="23661" y="0"/>
                  </a:lnTo>
                  <a:lnTo>
                    <a:pt x="120000" y="5806"/>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9" name="Google Shape;539;p27">
              <a:extLst>
                <a:ext uri="{FF2B5EF4-FFF2-40B4-BE49-F238E27FC236}">
                  <a16:creationId xmlns:a16="http://schemas.microsoft.com/office/drawing/2014/main" id="{A4462568-50E2-9D48-86B1-F1A452122E0A}"/>
                </a:ext>
              </a:extLst>
            </p:cNvPr>
            <p:cNvSpPr/>
            <p:nvPr/>
          </p:nvSpPr>
          <p:spPr>
            <a:xfrm>
              <a:off x="10452101" y="1779589"/>
              <a:ext cx="365125" cy="188913"/>
            </a:xfrm>
            <a:custGeom>
              <a:avLst/>
              <a:gdLst/>
              <a:ahLst/>
              <a:cxnLst/>
              <a:rect l="l" t="t" r="r" b="b"/>
              <a:pathLst>
                <a:path w="120000" h="120000" extrusionOk="0">
                  <a:moveTo>
                    <a:pt x="120000" y="0"/>
                  </a:moveTo>
                  <a:lnTo>
                    <a:pt x="0" y="26218"/>
                  </a:lnTo>
                  <a:lnTo>
                    <a:pt x="73043" y="120000"/>
                  </a:lnTo>
                  <a:lnTo>
                    <a:pt x="120000" y="0"/>
                  </a:ln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0" name="Google Shape;540;p27">
              <a:extLst>
                <a:ext uri="{FF2B5EF4-FFF2-40B4-BE49-F238E27FC236}">
                  <a16:creationId xmlns:a16="http://schemas.microsoft.com/office/drawing/2014/main" id="{8111BB50-9BFA-D041-B5F2-CAD2935DECC3}"/>
                </a:ext>
              </a:extLst>
            </p:cNvPr>
            <p:cNvSpPr/>
            <p:nvPr/>
          </p:nvSpPr>
          <p:spPr>
            <a:xfrm>
              <a:off x="10531476" y="1792289"/>
              <a:ext cx="258763" cy="206375"/>
            </a:xfrm>
            <a:custGeom>
              <a:avLst/>
              <a:gdLst/>
              <a:ahLst/>
              <a:cxnLst/>
              <a:rect l="l" t="t" r="r" b="b"/>
              <a:pathLst>
                <a:path w="120000" h="120000" extrusionOk="0">
                  <a:moveTo>
                    <a:pt x="120000" y="0"/>
                  </a:moveTo>
                  <a:lnTo>
                    <a:pt x="0" y="48000"/>
                  </a:lnTo>
                  <a:lnTo>
                    <a:pt x="8834" y="120000"/>
                  </a:lnTo>
                  <a:lnTo>
                    <a:pt x="19141" y="62769"/>
                  </a:lnTo>
                  <a:lnTo>
                    <a:pt x="120000" y="0"/>
                  </a:ln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74" name="Google Shape;1756;p49">
            <a:extLst>
              <a:ext uri="{FF2B5EF4-FFF2-40B4-BE49-F238E27FC236}">
                <a16:creationId xmlns:a16="http://schemas.microsoft.com/office/drawing/2014/main" id="{B7FD2D64-9C6E-E04C-B316-17AA96266600}"/>
              </a:ext>
            </a:extLst>
          </p:cNvPr>
          <p:cNvSpPr/>
          <p:nvPr/>
        </p:nvSpPr>
        <p:spPr>
          <a:xfrm>
            <a:off x="11079861" y="12773891"/>
            <a:ext cx="4780074" cy="331915"/>
          </a:xfrm>
          <a:prstGeom prst="chevron">
            <a:avLst>
              <a:gd name="adj" fmla="val 20758"/>
            </a:avLst>
          </a:prstGeom>
          <a:solidFill>
            <a:schemeClr val="accent4"/>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75" name="Google Shape;1757;p49">
            <a:extLst>
              <a:ext uri="{FF2B5EF4-FFF2-40B4-BE49-F238E27FC236}">
                <a16:creationId xmlns:a16="http://schemas.microsoft.com/office/drawing/2014/main" id="{581A00BE-A3CC-E64E-97F2-8D2C1614997B}"/>
              </a:ext>
            </a:extLst>
          </p:cNvPr>
          <p:cNvSpPr/>
          <p:nvPr/>
        </p:nvSpPr>
        <p:spPr>
          <a:xfrm>
            <a:off x="7808120" y="12773891"/>
            <a:ext cx="4780074" cy="331915"/>
          </a:xfrm>
          <a:prstGeom prst="chevron">
            <a:avLst>
              <a:gd name="adj" fmla="val 20758"/>
            </a:avLst>
          </a:prstGeom>
          <a:solidFill>
            <a:schemeClr val="accent3"/>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76" name="Google Shape;1758;p49">
            <a:extLst>
              <a:ext uri="{FF2B5EF4-FFF2-40B4-BE49-F238E27FC236}">
                <a16:creationId xmlns:a16="http://schemas.microsoft.com/office/drawing/2014/main" id="{CF63CD3C-56EC-214A-A5A7-842F8B1B20A6}"/>
              </a:ext>
            </a:extLst>
          </p:cNvPr>
          <p:cNvSpPr/>
          <p:nvPr/>
        </p:nvSpPr>
        <p:spPr>
          <a:xfrm>
            <a:off x="4536377" y="12773891"/>
            <a:ext cx="4780077" cy="331915"/>
          </a:xfrm>
          <a:prstGeom prst="chevron">
            <a:avLst>
              <a:gd name="adj" fmla="val 20758"/>
            </a:avLst>
          </a:prstGeom>
          <a:solidFill>
            <a:schemeClr val="accent2"/>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77" name="Google Shape;1759;p49">
            <a:extLst>
              <a:ext uri="{FF2B5EF4-FFF2-40B4-BE49-F238E27FC236}">
                <a16:creationId xmlns:a16="http://schemas.microsoft.com/office/drawing/2014/main" id="{A165DF49-3B5D-A449-A859-A0CEEE712D78}"/>
              </a:ext>
            </a:extLst>
          </p:cNvPr>
          <p:cNvSpPr/>
          <p:nvPr/>
        </p:nvSpPr>
        <p:spPr>
          <a:xfrm>
            <a:off x="1857152" y="12773891"/>
            <a:ext cx="4017176" cy="331915"/>
          </a:xfrm>
          <a:prstGeom prst="homePlate">
            <a:avLst>
              <a:gd name="adj" fmla="val 22102"/>
            </a:avLst>
          </a:prstGeom>
          <a:solidFill>
            <a:schemeClr val="accent1"/>
          </a:solidFill>
          <a:ln>
            <a:noFill/>
          </a:ln>
        </p:spPr>
        <p:txBody>
          <a:bodyPr spcFirstLastPara="1" wrap="square" lIns="685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53" name="Google Shape;60;p4">
            <a:extLst>
              <a:ext uri="{FF2B5EF4-FFF2-40B4-BE49-F238E27FC236}">
                <a16:creationId xmlns:a16="http://schemas.microsoft.com/office/drawing/2014/main" id="{08DFFFD2-CB10-5F46-9B34-7B75C2618935}"/>
              </a:ext>
            </a:extLst>
          </p:cNvPr>
          <p:cNvSpPr/>
          <p:nvPr/>
        </p:nvSpPr>
        <p:spPr>
          <a:xfrm>
            <a:off x="1364602" y="1300114"/>
            <a:ext cx="9533059" cy="212365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8800" dirty="0">
                <a:solidFill>
                  <a:schemeClr val="dk2"/>
                </a:solidFill>
              </a:rPr>
              <a:t>About </a:t>
            </a:r>
            <a:r>
              <a:rPr lang="en-US" sz="8800" dirty="0">
                <a:solidFill>
                  <a:schemeClr val="accent4"/>
                </a:solidFill>
              </a:rPr>
              <a:t>Me</a:t>
            </a:r>
            <a:endParaRPr sz="8800" dirty="0">
              <a:solidFill>
                <a:schemeClr val="accent4"/>
              </a:solidFill>
              <a:sym typeface="Arial"/>
            </a:endParaRPr>
          </a:p>
        </p:txBody>
      </p:sp>
    </p:spTree>
    <p:extLst>
      <p:ext uri="{BB962C8B-B14F-4D97-AF65-F5344CB8AC3E}">
        <p14:creationId xmlns:p14="http://schemas.microsoft.com/office/powerpoint/2010/main" val="31729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par>
                                <p:cTn id="8" presetID="23" presetClass="entr" presetSubtype="16"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 calcmode="lin" valueType="num">
                                      <p:cBhvr additive="base">
                                        <p:cTn id="10" dur="500"/>
                                        <p:tgtEl>
                                          <p:spTgt spid="74"/>
                                        </p:tgtEl>
                                        <p:attrNameLst>
                                          <p:attrName>ppt_w</p:attrName>
                                        </p:attrNameLst>
                                      </p:cBhvr>
                                      <p:tavLst>
                                        <p:tav tm="0">
                                          <p:val>
                                            <p:strVal val="0"/>
                                          </p:val>
                                        </p:tav>
                                        <p:tav tm="100000">
                                          <p:val>
                                            <p:strVal val="#ppt_w"/>
                                          </p:val>
                                        </p:tav>
                                      </p:tavLst>
                                    </p:anim>
                                    <p:anim calcmode="lin" valueType="num">
                                      <p:cBhvr additive="base">
                                        <p:cTn id="11" dur="500"/>
                                        <p:tgtEl>
                                          <p:spTgt spid="74"/>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 calcmode="lin" valueType="num">
                                      <p:cBhvr additive="base">
                                        <p:cTn id="14" dur="500"/>
                                        <p:tgtEl>
                                          <p:spTgt spid="75"/>
                                        </p:tgtEl>
                                        <p:attrNameLst>
                                          <p:attrName>ppt_w</p:attrName>
                                        </p:attrNameLst>
                                      </p:cBhvr>
                                      <p:tavLst>
                                        <p:tav tm="0">
                                          <p:val>
                                            <p:strVal val="0"/>
                                          </p:val>
                                        </p:tav>
                                        <p:tav tm="100000">
                                          <p:val>
                                            <p:strVal val="#ppt_w"/>
                                          </p:val>
                                        </p:tav>
                                      </p:tavLst>
                                    </p:anim>
                                    <p:anim calcmode="lin" valueType="num">
                                      <p:cBhvr additive="base">
                                        <p:cTn id="15" dur="500"/>
                                        <p:tgtEl>
                                          <p:spTgt spid="75"/>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anim calcmode="lin" valueType="num">
                                      <p:cBhvr additive="base">
                                        <p:cTn id="18" dur="500"/>
                                        <p:tgtEl>
                                          <p:spTgt spid="76"/>
                                        </p:tgtEl>
                                        <p:attrNameLst>
                                          <p:attrName>ppt_w</p:attrName>
                                        </p:attrNameLst>
                                      </p:cBhvr>
                                      <p:tavLst>
                                        <p:tav tm="0">
                                          <p:val>
                                            <p:strVal val="0"/>
                                          </p:val>
                                        </p:tav>
                                        <p:tav tm="100000">
                                          <p:val>
                                            <p:strVal val="#ppt_w"/>
                                          </p:val>
                                        </p:tav>
                                      </p:tavLst>
                                    </p:anim>
                                    <p:anim calcmode="lin" valueType="num">
                                      <p:cBhvr additive="base">
                                        <p:cTn id="19" dur="500"/>
                                        <p:tgtEl>
                                          <p:spTgt spid="76"/>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additive="base">
                                        <p:cTn id="22" dur="500"/>
                                        <p:tgtEl>
                                          <p:spTgt spid="77"/>
                                        </p:tgtEl>
                                        <p:attrNameLst>
                                          <p:attrName>ppt_w</p:attrName>
                                        </p:attrNameLst>
                                      </p:cBhvr>
                                      <p:tavLst>
                                        <p:tav tm="0">
                                          <p:val>
                                            <p:strVal val="0"/>
                                          </p:val>
                                        </p:tav>
                                        <p:tav tm="100000">
                                          <p:val>
                                            <p:strVal val="#ppt_w"/>
                                          </p:val>
                                        </p:tav>
                                      </p:tavLst>
                                    </p:anim>
                                    <p:anim calcmode="lin" valueType="num">
                                      <p:cBhvr additive="base">
                                        <p:cTn id="23" dur="500"/>
                                        <p:tgtEl>
                                          <p:spTgt spid="7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6" name="Google Shape;1756;p49"/>
          <p:cNvSpPr/>
          <p:nvPr/>
        </p:nvSpPr>
        <p:spPr>
          <a:xfrm>
            <a:off x="10285073" y="4912478"/>
            <a:ext cx="3712505" cy="2891497"/>
          </a:xfrm>
          <a:prstGeom prst="chevron">
            <a:avLst>
              <a:gd name="adj" fmla="val 20758"/>
            </a:avLst>
          </a:prstGeom>
          <a:solidFill>
            <a:schemeClr val="accent4"/>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1757" name="Google Shape;1757;p49"/>
          <p:cNvSpPr/>
          <p:nvPr/>
        </p:nvSpPr>
        <p:spPr>
          <a:xfrm>
            <a:off x="7013332" y="4912478"/>
            <a:ext cx="3712505" cy="2891497"/>
          </a:xfrm>
          <a:prstGeom prst="chevron">
            <a:avLst>
              <a:gd name="adj" fmla="val 20758"/>
            </a:avLst>
          </a:prstGeom>
          <a:solidFill>
            <a:schemeClr val="accent3"/>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1758" name="Google Shape;1758;p49"/>
          <p:cNvSpPr/>
          <p:nvPr/>
        </p:nvSpPr>
        <p:spPr>
          <a:xfrm>
            <a:off x="3741589" y="4912478"/>
            <a:ext cx="3712508" cy="2891497"/>
          </a:xfrm>
          <a:prstGeom prst="chevron">
            <a:avLst>
              <a:gd name="adj" fmla="val 20758"/>
            </a:avLst>
          </a:prstGeom>
          <a:solidFill>
            <a:schemeClr val="accent2"/>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1759" name="Google Shape;1759;p49"/>
          <p:cNvSpPr/>
          <p:nvPr/>
        </p:nvSpPr>
        <p:spPr>
          <a:xfrm>
            <a:off x="1062363" y="4912478"/>
            <a:ext cx="3119991" cy="2891497"/>
          </a:xfrm>
          <a:prstGeom prst="homePlate">
            <a:avLst>
              <a:gd name="adj" fmla="val 22102"/>
            </a:avLst>
          </a:prstGeom>
          <a:solidFill>
            <a:schemeClr val="accent1"/>
          </a:solidFill>
          <a:ln>
            <a:noFill/>
          </a:ln>
        </p:spPr>
        <p:txBody>
          <a:bodyPr spcFirstLastPara="1" wrap="square" lIns="685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1760" name="Google Shape;1760;p49"/>
          <p:cNvSpPr/>
          <p:nvPr/>
        </p:nvSpPr>
        <p:spPr>
          <a:xfrm>
            <a:off x="13567444" y="4912478"/>
            <a:ext cx="3712505" cy="2891497"/>
          </a:xfrm>
          <a:prstGeom prst="chevron">
            <a:avLst>
              <a:gd name="adj" fmla="val 20758"/>
            </a:avLst>
          </a:prstGeom>
          <a:solidFill>
            <a:srgbClr val="1D2937"/>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1761" name="Google Shape;1761;p49"/>
          <p:cNvSpPr/>
          <p:nvPr/>
        </p:nvSpPr>
        <p:spPr>
          <a:xfrm>
            <a:off x="3676124" y="5996991"/>
            <a:ext cx="786752" cy="786752"/>
          </a:xfrm>
          <a:prstGeom prst="ellipse">
            <a:avLst/>
          </a:prstGeom>
          <a:solidFill>
            <a:schemeClr val="lt2"/>
          </a:solidFill>
          <a:ln>
            <a:noFill/>
          </a:ln>
        </p:spPr>
        <p:txBody>
          <a:bodyPr spcFirstLastPara="1" wrap="square" lIns="91425" tIns="45700" rIns="91425" bIns="102875" anchor="ctr" anchorCtr="0">
            <a:noAutofit/>
          </a:bodyPr>
          <a:lstStyle/>
          <a:p>
            <a:pPr marL="0" marR="0" lvl="0" indent="0" algn="ctr" rtl="0">
              <a:spcBef>
                <a:spcPts val="0"/>
              </a:spcBef>
              <a:spcAft>
                <a:spcPts val="0"/>
              </a:spcAft>
              <a:buNone/>
            </a:pPr>
            <a:endParaRPr sz="2401">
              <a:solidFill>
                <a:schemeClr val="accent1"/>
              </a:solidFill>
              <a:latin typeface="Roboto Light"/>
              <a:ea typeface="Roboto Light"/>
              <a:cs typeface="Roboto Light"/>
              <a:sym typeface="Roboto Light"/>
            </a:endParaRPr>
          </a:p>
        </p:txBody>
      </p:sp>
      <p:sp>
        <p:nvSpPr>
          <p:cNvPr id="1762" name="Google Shape;1762;p49"/>
          <p:cNvSpPr/>
          <p:nvPr/>
        </p:nvSpPr>
        <p:spPr>
          <a:xfrm>
            <a:off x="6965958" y="5996991"/>
            <a:ext cx="786752" cy="786752"/>
          </a:xfrm>
          <a:prstGeom prst="ellipse">
            <a:avLst/>
          </a:prstGeom>
          <a:solidFill>
            <a:schemeClr val="lt2"/>
          </a:solidFill>
          <a:ln>
            <a:noFill/>
          </a:ln>
        </p:spPr>
        <p:txBody>
          <a:bodyPr spcFirstLastPara="1" wrap="square" lIns="91425" tIns="45700" rIns="91425" bIns="102875" anchor="ctr" anchorCtr="0">
            <a:noAutofit/>
          </a:bodyPr>
          <a:lstStyle/>
          <a:p>
            <a:pPr marL="0" marR="0" lvl="0" indent="0" algn="ctr" rtl="0">
              <a:spcBef>
                <a:spcPts val="0"/>
              </a:spcBef>
              <a:spcAft>
                <a:spcPts val="0"/>
              </a:spcAft>
              <a:buNone/>
            </a:pPr>
            <a:endParaRPr sz="2401">
              <a:solidFill>
                <a:schemeClr val="accent3"/>
              </a:solidFill>
              <a:latin typeface="Roboto Light"/>
              <a:ea typeface="Roboto Light"/>
              <a:cs typeface="Roboto Light"/>
              <a:sym typeface="Roboto Light"/>
            </a:endParaRPr>
          </a:p>
        </p:txBody>
      </p:sp>
      <p:sp>
        <p:nvSpPr>
          <p:cNvPr id="1763" name="Google Shape;1763;p49"/>
          <p:cNvSpPr/>
          <p:nvPr/>
        </p:nvSpPr>
        <p:spPr>
          <a:xfrm>
            <a:off x="10264112" y="5996991"/>
            <a:ext cx="786752" cy="786752"/>
          </a:xfrm>
          <a:prstGeom prst="ellipse">
            <a:avLst/>
          </a:prstGeom>
          <a:solidFill>
            <a:schemeClr val="lt2"/>
          </a:solidFill>
          <a:ln>
            <a:noFill/>
          </a:ln>
        </p:spPr>
        <p:txBody>
          <a:bodyPr spcFirstLastPara="1" wrap="square" lIns="91425" tIns="45700" rIns="91425" bIns="102875" anchor="ctr" anchorCtr="0">
            <a:noAutofit/>
          </a:bodyPr>
          <a:lstStyle/>
          <a:p>
            <a:pPr marL="0" marR="0" lvl="0" indent="0" algn="ctr" rtl="0">
              <a:spcBef>
                <a:spcPts val="0"/>
              </a:spcBef>
              <a:spcAft>
                <a:spcPts val="0"/>
              </a:spcAft>
              <a:buNone/>
            </a:pPr>
            <a:endParaRPr sz="2401">
              <a:solidFill>
                <a:schemeClr val="accent4"/>
              </a:solidFill>
              <a:latin typeface="Roboto Light"/>
              <a:ea typeface="Roboto Light"/>
              <a:cs typeface="Roboto Light"/>
              <a:sym typeface="Roboto Light"/>
            </a:endParaRPr>
          </a:p>
        </p:txBody>
      </p:sp>
      <p:sp>
        <p:nvSpPr>
          <p:cNvPr id="1764" name="Google Shape;1764;p49"/>
          <p:cNvSpPr/>
          <p:nvPr/>
        </p:nvSpPr>
        <p:spPr>
          <a:xfrm>
            <a:off x="13574906" y="5996991"/>
            <a:ext cx="786752" cy="786752"/>
          </a:xfrm>
          <a:prstGeom prst="ellipse">
            <a:avLst/>
          </a:prstGeom>
          <a:solidFill>
            <a:schemeClr val="lt2"/>
          </a:solidFill>
          <a:ln>
            <a:noFill/>
          </a:ln>
        </p:spPr>
        <p:txBody>
          <a:bodyPr spcFirstLastPara="1" wrap="square" lIns="91425" tIns="45700" rIns="91425" bIns="102875" anchor="ctr" anchorCtr="0">
            <a:noAutofit/>
          </a:bodyPr>
          <a:lstStyle/>
          <a:p>
            <a:pPr marL="0" marR="0" lvl="0" indent="0" algn="ctr" rtl="0">
              <a:spcBef>
                <a:spcPts val="0"/>
              </a:spcBef>
              <a:spcAft>
                <a:spcPts val="0"/>
              </a:spcAft>
              <a:buNone/>
            </a:pPr>
            <a:endParaRPr sz="2401">
              <a:solidFill>
                <a:schemeClr val="accent6"/>
              </a:solidFill>
              <a:latin typeface="Roboto Light"/>
              <a:ea typeface="Roboto Light"/>
              <a:cs typeface="Roboto Light"/>
              <a:sym typeface="Roboto Light"/>
            </a:endParaRPr>
          </a:p>
        </p:txBody>
      </p:sp>
      <p:sp>
        <p:nvSpPr>
          <p:cNvPr id="1765" name="Google Shape;1765;p49"/>
          <p:cNvSpPr/>
          <p:nvPr/>
        </p:nvSpPr>
        <p:spPr>
          <a:xfrm>
            <a:off x="4011175" y="6222517"/>
            <a:ext cx="174672" cy="309317"/>
          </a:xfrm>
          <a:custGeom>
            <a:avLst/>
            <a:gdLst/>
            <a:ahLst/>
            <a:cxnLst/>
            <a:rect l="l" t="t" r="r" b="b"/>
            <a:pathLst>
              <a:path w="120000" h="120000" extrusionOk="0">
                <a:moveTo>
                  <a:pt x="5000" y="15000"/>
                </a:moveTo>
                <a:cubicBezTo>
                  <a:pt x="83750" y="60000"/>
                  <a:pt x="83750" y="60000"/>
                  <a:pt x="83750" y="60000"/>
                </a:cubicBezTo>
                <a:cubicBezTo>
                  <a:pt x="3750" y="105714"/>
                  <a:pt x="3750" y="105714"/>
                  <a:pt x="3750" y="105714"/>
                </a:cubicBezTo>
                <a:cubicBezTo>
                  <a:pt x="3750" y="105714"/>
                  <a:pt x="3750" y="105714"/>
                  <a:pt x="3750" y="105714"/>
                </a:cubicBezTo>
                <a:cubicBezTo>
                  <a:pt x="1250" y="107142"/>
                  <a:pt x="0" y="109285"/>
                  <a:pt x="0" y="111428"/>
                </a:cubicBezTo>
                <a:cubicBezTo>
                  <a:pt x="0" y="116428"/>
                  <a:pt x="6250" y="120000"/>
                  <a:pt x="15000" y="120000"/>
                </a:cubicBezTo>
                <a:cubicBezTo>
                  <a:pt x="18750" y="120000"/>
                  <a:pt x="22500" y="119285"/>
                  <a:pt x="25000" y="117857"/>
                </a:cubicBezTo>
                <a:cubicBezTo>
                  <a:pt x="25000" y="117857"/>
                  <a:pt x="25000" y="117857"/>
                  <a:pt x="25000" y="117857"/>
                </a:cubicBezTo>
                <a:cubicBezTo>
                  <a:pt x="115000" y="66428"/>
                  <a:pt x="115000" y="66428"/>
                  <a:pt x="115000" y="66428"/>
                </a:cubicBezTo>
                <a:cubicBezTo>
                  <a:pt x="115000" y="66428"/>
                  <a:pt x="115000" y="66428"/>
                  <a:pt x="115000" y="66428"/>
                </a:cubicBezTo>
                <a:cubicBezTo>
                  <a:pt x="118750" y="64285"/>
                  <a:pt x="120000" y="62142"/>
                  <a:pt x="120000" y="60000"/>
                </a:cubicBezTo>
                <a:cubicBezTo>
                  <a:pt x="120000" y="60000"/>
                  <a:pt x="120000" y="60000"/>
                  <a:pt x="120000" y="60000"/>
                </a:cubicBezTo>
                <a:cubicBezTo>
                  <a:pt x="120000" y="60000"/>
                  <a:pt x="120000" y="60000"/>
                  <a:pt x="120000" y="60000"/>
                </a:cubicBezTo>
                <a:cubicBezTo>
                  <a:pt x="120000" y="57857"/>
                  <a:pt x="118750" y="55000"/>
                  <a:pt x="115000" y="53571"/>
                </a:cubicBezTo>
                <a:cubicBezTo>
                  <a:pt x="115000" y="53571"/>
                  <a:pt x="115000" y="53571"/>
                  <a:pt x="115000" y="53571"/>
                </a:cubicBezTo>
                <a:cubicBezTo>
                  <a:pt x="25000" y="2142"/>
                  <a:pt x="25000" y="2142"/>
                  <a:pt x="25000" y="2142"/>
                </a:cubicBezTo>
                <a:cubicBezTo>
                  <a:pt x="25000" y="2142"/>
                  <a:pt x="25000" y="2142"/>
                  <a:pt x="25000" y="2142"/>
                </a:cubicBezTo>
                <a:cubicBezTo>
                  <a:pt x="22500" y="714"/>
                  <a:pt x="18750" y="0"/>
                  <a:pt x="15000" y="0"/>
                </a:cubicBezTo>
                <a:cubicBezTo>
                  <a:pt x="6250" y="0"/>
                  <a:pt x="0" y="3571"/>
                  <a:pt x="0" y="8571"/>
                </a:cubicBezTo>
                <a:cubicBezTo>
                  <a:pt x="0" y="11428"/>
                  <a:pt x="2500" y="13571"/>
                  <a:pt x="5000" y="15000"/>
                </a:cubicBezTo>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66" name="Google Shape;1766;p49"/>
          <p:cNvSpPr/>
          <p:nvPr/>
        </p:nvSpPr>
        <p:spPr>
          <a:xfrm>
            <a:off x="7279425" y="6222517"/>
            <a:ext cx="174672" cy="309317"/>
          </a:xfrm>
          <a:custGeom>
            <a:avLst/>
            <a:gdLst/>
            <a:ahLst/>
            <a:cxnLst/>
            <a:rect l="l" t="t" r="r" b="b"/>
            <a:pathLst>
              <a:path w="120000" h="120000" extrusionOk="0">
                <a:moveTo>
                  <a:pt x="5000" y="15000"/>
                </a:moveTo>
                <a:cubicBezTo>
                  <a:pt x="83750" y="60000"/>
                  <a:pt x="83750" y="60000"/>
                  <a:pt x="83750" y="60000"/>
                </a:cubicBezTo>
                <a:cubicBezTo>
                  <a:pt x="3750" y="105714"/>
                  <a:pt x="3750" y="105714"/>
                  <a:pt x="3750" y="105714"/>
                </a:cubicBezTo>
                <a:cubicBezTo>
                  <a:pt x="3750" y="105714"/>
                  <a:pt x="3750" y="105714"/>
                  <a:pt x="3750" y="105714"/>
                </a:cubicBezTo>
                <a:cubicBezTo>
                  <a:pt x="1250" y="107142"/>
                  <a:pt x="0" y="109285"/>
                  <a:pt x="0" y="111428"/>
                </a:cubicBezTo>
                <a:cubicBezTo>
                  <a:pt x="0" y="116428"/>
                  <a:pt x="6250" y="120000"/>
                  <a:pt x="15000" y="120000"/>
                </a:cubicBezTo>
                <a:cubicBezTo>
                  <a:pt x="18750" y="120000"/>
                  <a:pt x="22500" y="119285"/>
                  <a:pt x="25000" y="117857"/>
                </a:cubicBezTo>
                <a:cubicBezTo>
                  <a:pt x="25000" y="117857"/>
                  <a:pt x="25000" y="117857"/>
                  <a:pt x="25000" y="117857"/>
                </a:cubicBezTo>
                <a:cubicBezTo>
                  <a:pt x="115000" y="66428"/>
                  <a:pt x="115000" y="66428"/>
                  <a:pt x="115000" y="66428"/>
                </a:cubicBezTo>
                <a:cubicBezTo>
                  <a:pt x="115000" y="66428"/>
                  <a:pt x="115000" y="66428"/>
                  <a:pt x="115000" y="66428"/>
                </a:cubicBezTo>
                <a:cubicBezTo>
                  <a:pt x="118750" y="64285"/>
                  <a:pt x="120000" y="62142"/>
                  <a:pt x="120000" y="60000"/>
                </a:cubicBezTo>
                <a:cubicBezTo>
                  <a:pt x="120000" y="60000"/>
                  <a:pt x="120000" y="60000"/>
                  <a:pt x="120000" y="60000"/>
                </a:cubicBezTo>
                <a:cubicBezTo>
                  <a:pt x="120000" y="60000"/>
                  <a:pt x="120000" y="60000"/>
                  <a:pt x="120000" y="60000"/>
                </a:cubicBezTo>
                <a:cubicBezTo>
                  <a:pt x="120000" y="57857"/>
                  <a:pt x="118750" y="55000"/>
                  <a:pt x="115000" y="53571"/>
                </a:cubicBezTo>
                <a:cubicBezTo>
                  <a:pt x="115000" y="53571"/>
                  <a:pt x="115000" y="53571"/>
                  <a:pt x="115000" y="53571"/>
                </a:cubicBezTo>
                <a:cubicBezTo>
                  <a:pt x="25000" y="2142"/>
                  <a:pt x="25000" y="2142"/>
                  <a:pt x="25000" y="2142"/>
                </a:cubicBezTo>
                <a:cubicBezTo>
                  <a:pt x="25000" y="2142"/>
                  <a:pt x="25000" y="2142"/>
                  <a:pt x="25000" y="2142"/>
                </a:cubicBezTo>
                <a:cubicBezTo>
                  <a:pt x="22500" y="714"/>
                  <a:pt x="18750" y="0"/>
                  <a:pt x="15000" y="0"/>
                </a:cubicBezTo>
                <a:cubicBezTo>
                  <a:pt x="6250" y="0"/>
                  <a:pt x="0" y="3571"/>
                  <a:pt x="0" y="8571"/>
                </a:cubicBezTo>
                <a:cubicBezTo>
                  <a:pt x="0" y="11428"/>
                  <a:pt x="2500" y="13571"/>
                  <a:pt x="5000" y="15000"/>
                </a:cubicBez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67" name="Google Shape;1767;p49"/>
          <p:cNvSpPr/>
          <p:nvPr/>
        </p:nvSpPr>
        <p:spPr>
          <a:xfrm>
            <a:off x="10591126" y="6222517"/>
            <a:ext cx="174672" cy="309317"/>
          </a:xfrm>
          <a:custGeom>
            <a:avLst/>
            <a:gdLst/>
            <a:ahLst/>
            <a:cxnLst/>
            <a:rect l="l" t="t" r="r" b="b"/>
            <a:pathLst>
              <a:path w="120000" h="120000" extrusionOk="0">
                <a:moveTo>
                  <a:pt x="5000" y="15000"/>
                </a:moveTo>
                <a:cubicBezTo>
                  <a:pt x="83750" y="60000"/>
                  <a:pt x="83750" y="60000"/>
                  <a:pt x="83750" y="60000"/>
                </a:cubicBezTo>
                <a:cubicBezTo>
                  <a:pt x="3750" y="105714"/>
                  <a:pt x="3750" y="105714"/>
                  <a:pt x="3750" y="105714"/>
                </a:cubicBezTo>
                <a:cubicBezTo>
                  <a:pt x="3750" y="105714"/>
                  <a:pt x="3750" y="105714"/>
                  <a:pt x="3750" y="105714"/>
                </a:cubicBezTo>
                <a:cubicBezTo>
                  <a:pt x="1250" y="107142"/>
                  <a:pt x="0" y="109285"/>
                  <a:pt x="0" y="111428"/>
                </a:cubicBezTo>
                <a:cubicBezTo>
                  <a:pt x="0" y="116428"/>
                  <a:pt x="6250" y="120000"/>
                  <a:pt x="15000" y="120000"/>
                </a:cubicBezTo>
                <a:cubicBezTo>
                  <a:pt x="18750" y="120000"/>
                  <a:pt x="22500" y="119285"/>
                  <a:pt x="25000" y="117857"/>
                </a:cubicBezTo>
                <a:cubicBezTo>
                  <a:pt x="25000" y="117857"/>
                  <a:pt x="25000" y="117857"/>
                  <a:pt x="25000" y="117857"/>
                </a:cubicBezTo>
                <a:cubicBezTo>
                  <a:pt x="115000" y="66428"/>
                  <a:pt x="115000" y="66428"/>
                  <a:pt x="115000" y="66428"/>
                </a:cubicBezTo>
                <a:cubicBezTo>
                  <a:pt x="115000" y="66428"/>
                  <a:pt x="115000" y="66428"/>
                  <a:pt x="115000" y="66428"/>
                </a:cubicBezTo>
                <a:cubicBezTo>
                  <a:pt x="118750" y="64285"/>
                  <a:pt x="120000" y="62142"/>
                  <a:pt x="120000" y="60000"/>
                </a:cubicBezTo>
                <a:cubicBezTo>
                  <a:pt x="120000" y="60000"/>
                  <a:pt x="120000" y="60000"/>
                  <a:pt x="120000" y="60000"/>
                </a:cubicBezTo>
                <a:cubicBezTo>
                  <a:pt x="120000" y="60000"/>
                  <a:pt x="120000" y="60000"/>
                  <a:pt x="120000" y="60000"/>
                </a:cubicBezTo>
                <a:cubicBezTo>
                  <a:pt x="120000" y="57857"/>
                  <a:pt x="118750" y="55000"/>
                  <a:pt x="115000" y="53571"/>
                </a:cubicBezTo>
                <a:cubicBezTo>
                  <a:pt x="115000" y="53571"/>
                  <a:pt x="115000" y="53571"/>
                  <a:pt x="115000" y="53571"/>
                </a:cubicBezTo>
                <a:cubicBezTo>
                  <a:pt x="25000" y="2142"/>
                  <a:pt x="25000" y="2142"/>
                  <a:pt x="25000" y="2142"/>
                </a:cubicBezTo>
                <a:cubicBezTo>
                  <a:pt x="25000" y="2142"/>
                  <a:pt x="25000" y="2142"/>
                  <a:pt x="25000" y="2142"/>
                </a:cubicBezTo>
                <a:cubicBezTo>
                  <a:pt x="22500" y="714"/>
                  <a:pt x="18750" y="0"/>
                  <a:pt x="15000" y="0"/>
                </a:cubicBezTo>
                <a:cubicBezTo>
                  <a:pt x="6250" y="0"/>
                  <a:pt x="0" y="3571"/>
                  <a:pt x="0" y="8571"/>
                </a:cubicBezTo>
                <a:cubicBezTo>
                  <a:pt x="0" y="11428"/>
                  <a:pt x="2500" y="13571"/>
                  <a:pt x="5000" y="15000"/>
                </a:cubicBezTo>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68" name="Google Shape;1768;p49"/>
          <p:cNvSpPr/>
          <p:nvPr/>
        </p:nvSpPr>
        <p:spPr>
          <a:xfrm>
            <a:off x="13901297" y="6222517"/>
            <a:ext cx="174672" cy="309317"/>
          </a:xfrm>
          <a:custGeom>
            <a:avLst/>
            <a:gdLst/>
            <a:ahLst/>
            <a:cxnLst/>
            <a:rect l="l" t="t" r="r" b="b"/>
            <a:pathLst>
              <a:path w="120000" h="120000" extrusionOk="0">
                <a:moveTo>
                  <a:pt x="5000" y="15000"/>
                </a:moveTo>
                <a:cubicBezTo>
                  <a:pt x="83750" y="60000"/>
                  <a:pt x="83750" y="60000"/>
                  <a:pt x="83750" y="60000"/>
                </a:cubicBezTo>
                <a:cubicBezTo>
                  <a:pt x="3750" y="105714"/>
                  <a:pt x="3750" y="105714"/>
                  <a:pt x="3750" y="105714"/>
                </a:cubicBezTo>
                <a:cubicBezTo>
                  <a:pt x="3750" y="105714"/>
                  <a:pt x="3750" y="105714"/>
                  <a:pt x="3750" y="105714"/>
                </a:cubicBezTo>
                <a:cubicBezTo>
                  <a:pt x="1250" y="107142"/>
                  <a:pt x="0" y="109285"/>
                  <a:pt x="0" y="111428"/>
                </a:cubicBezTo>
                <a:cubicBezTo>
                  <a:pt x="0" y="116428"/>
                  <a:pt x="6250" y="120000"/>
                  <a:pt x="15000" y="120000"/>
                </a:cubicBezTo>
                <a:cubicBezTo>
                  <a:pt x="18750" y="120000"/>
                  <a:pt x="22500" y="119285"/>
                  <a:pt x="25000" y="117857"/>
                </a:cubicBezTo>
                <a:cubicBezTo>
                  <a:pt x="25000" y="117857"/>
                  <a:pt x="25000" y="117857"/>
                  <a:pt x="25000" y="117857"/>
                </a:cubicBezTo>
                <a:cubicBezTo>
                  <a:pt x="115000" y="66428"/>
                  <a:pt x="115000" y="66428"/>
                  <a:pt x="115000" y="66428"/>
                </a:cubicBezTo>
                <a:cubicBezTo>
                  <a:pt x="115000" y="66428"/>
                  <a:pt x="115000" y="66428"/>
                  <a:pt x="115000" y="66428"/>
                </a:cubicBezTo>
                <a:cubicBezTo>
                  <a:pt x="118750" y="64285"/>
                  <a:pt x="120000" y="62142"/>
                  <a:pt x="120000" y="60000"/>
                </a:cubicBezTo>
                <a:cubicBezTo>
                  <a:pt x="120000" y="60000"/>
                  <a:pt x="120000" y="60000"/>
                  <a:pt x="120000" y="60000"/>
                </a:cubicBezTo>
                <a:cubicBezTo>
                  <a:pt x="120000" y="60000"/>
                  <a:pt x="120000" y="60000"/>
                  <a:pt x="120000" y="60000"/>
                </a:cubicBezTo>
                <a:cubicBezTo>
                  <a:pt x="120000" y="57857"/>
                  <a:pt x="118750" y="55000"/>
                  <a:pt x="115000" y="53571"/>
                </a:cubicBezTo>
                <a:cubicBezTo>
                  <a:pt x="115000" y="53571"/>
                  <a:pt x="115000" y="53571"/>
                  <a:pt x="115000" y="53571"/>
                </a:cubicBezTo>
                <a:cubicBezTo>
                  <a:pt x="25000" y="2142"/>
                  <a:pt x="25000" y="2142"/>
                  <a:pt x="25000" y="2142"/>
                </a:cubicBezTo>
                <a:cubicBezTo>
                  <a:pt x="25000" y="2142"/>
                  <a:pt x="25000" y="2142"/>
                  <a:pt x="25000" y="2142"/>
                </a:cubicBezTo>
                <a:cubicBezTo>
                  <a:pt x="22500" y="714"/>
                  <a:pt x="18750" y="0"/>
                  <a:pt x="15000" y="0"/>
                </a:cubicBezTo>
                <a:cubicBezTo>
                  <a:pt x="6250" y="0"/>
                  <a:pt x="0" y="3571"/>
                  <a:pt x="0" y="8571"/>
                </a:cubicBezTo>
                <a:cubicBezTo>
                  <a:pt x="0" y="11428"/>
                  <a:pt x="2500" y="13571"/>
                  <a:pt x="5000" y="15000"/>
                </a:cubicBezTo>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69" name="Google Shape;1769;p49"/>
          <p:cNvSpPr/>
          <p:nvPr/>
        </p:nvSpPr>
        <p:spPr>
          <a:xfrm>
            <a:off x="4185848" y="6030420"/>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lt1"/>
                </a:solidFill>
                <a:latin typeface="Roboto Light"/>
                <a:ea typeface="Roboto Light"/>
                <a:cs typeface="Roboto Light"/>
                <a:sym typeface="Roboto Light"/>
              </a:rPr>
              <a:t>People who work in marketing try to get the attention.</a:t>
            </a:r>
            <a:endParaRPr sz="1650">
              <a:solidFill>
                <a:schemeClr val="lt1"/>
              </a:solidFill>
              <a:latin typeface="Roboto"/>
              <a:ea typeface="Roboto"/>
              <a:cs typeface="Roboto"/>
              <a:sym typeface="Roboto"/>
            </a:endParaRPr>
          </a:p>
        </p:txBody>
      </p:sp>
      <p:sp>
        <p:nvSpPr>
          <p:cNvPr id="1770" name="Google Shape;1770;p49"/>
          <p:cNvSpPr/>
          <p:nvPr/>
        </p:nvSpPr>
        <p:spPr>
          <a:xfrm>
            <a:off x="4923588" y="5534268"/>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lt1"/>
                </a:solidFill>
                <a:latin typeface="Roboto"/>
                <a:ea typeface="Roboto"/>
                <a:cs typeface="Roboto"/>
                <a:sym typeface="Roboto"/>
              </a:rPr>
              <a:t>STEP 02</a:t>
            </a:r>
            <a:endParaRPr/>
          </a:p>
        </p:txBody>
      </p:sp>
      <p:sp>
        <p:nvSpPr>
          <p:cNvPr id="1771" name="Google Shape;1771;p49"/>
          <p:cNvSpPr/>
          <p:nvPr/>
        </p:nvSpPr>
        <p:spPr>
          <a:xfrm>
            <a:off x="7470812" y="6030420"/>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lt1"/>
                </a:solidFill>
                <a:latin typeface="Roboto Light"/>
                <a:ea typeface="Roboto Light"/>
                <a:cs typeface="Roboto Light"/>
                <a:sym typeface="Roboto Light"/>
              </a:rPr>
              <a:t>People who work in marketing try to get the attention.</a:t>
            </a:r>
            <a:endParaRPr sz="1650">
              <a:solidFill>
                <a:schemeClr val="lt1"/>
              </a:solidFill>
              <a:latin typeface="Roboto"/>
              <a:ea typeface="Roboto"/>
              <a:cs typeface="Roboto"/>
              <a:sym typeface="Roboto"/>
            </a:endParaRPr>
          </a:p>
        </p:txBody>
      </p:sp>
      <p:sp>
        <p:nvSpPr>
          <p:cNvPr id="1772" name="Google Shape;1772;p49"/>
          <p:cNvSpPr/>
          <p:nvPr/>
        </p:nvSpPr>
        <p:spPr>
          <a:xfrm>
            <a:off x="8208553" y="5534268"/>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lt1"/>
                </a:solidFill>
                <a:latin typeface="Roboto"/>
                <a:ea typeface="Roboto"/>
                <a:cs typeface="Roboto"/>
                <a:sym typeface="Roboto"/>
              </a:rPr>
              <a:t>STEP 03</a:t>
            </a:r>
            <a:endParaRPr/>
          </a:p>
        </p:txBody>
      </p:sp>
      <p:sp>
        <p:nvSpPr>
          <p:cNvPr id="1773" name="Google Shape;1773;p49"/>
          <p:cNvSpPr/>
          <p:nvPr/>
        </p:nvSpPr>
        <p:spPr>
          <a:xfrm>
            <a:off x="10799228" y="6030420"/>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lt1"/>
                </a:solidFill>
                <a:latin typeface="Roboto Light"/>
                <a:ea typeface="Roboto Light"/>
                <a:cs typeface="Roboto Light"/>
                <a:sym typeface="Roboto Light"/>
              </a:rPr>
              <a:t>People who work in marketing try to get the attention.</a:t>
            </a:r>
            <a:endParaRPr sz="1650">
              <a:solidFill>
                <a:schemeClr val="lt1"/>
              </a:solidFill>
              <a:latin typeface="Roboto"/>
              <a:ea typeface="Roboto"/>
              <a:cs typeface="Roboto"/>
              <a:sym typeface="Roboto"/>
            </a:endParaRPr>
          </a:p>
        </p:txBody>
      </p:sp>
      <p:sp>
        <p:nvSpPr>
          <p:cNvPr id="1774" name="Google Shape;1774;p49"/>
          <p:cNvSpPr/>
          <p:nvPr/>
        </p:nvSpPr>
        <p:spPr>
          <a:xfrm>
            <a:off x="11536969" y="5534268"/>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lt1"/>
                </a:solidFill>
                <a:latin typeface="Roboto"/>
                <a:ea typeface="Roboto"/>
                <a:cs typeface="Roboto"/>
                <a:sym typeface="Roboto"/>
              </a:rPr>
              <a:t>STEP 04</a:t>
            </a:r>
            <a:endParaRPr/>
          </a:p>
        </p:txBody>
      </p:sp>
      <p:sp>
        <p:nvSpPr>
          <p:cNvPr id="1775" name="Google Shape;1775;p49"/>
          <p:cNvSpPr/>
          <p:nvPr/>
        </p:nvSpPr>
        <p:spPr>
          <a:xfrm>
            <a:off x="14160284" y="6030420"/>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lt1"/>
                </a:solidFill>
                <a:latin typeface="Roboto Light"/>
                <a:ea typeface="Roboto Light"/>
                <a:cs typeface="Roboto Light"/>
                <a:sym typeface="Roboto Light"/>
              </a:rPr>
              <a:t>People who work in marketing try to get the attention.</a:t>
            </a:r>
            <a:endParaRPr sz="1650">
              <a:solidFill>
                <a:schemeClr val="lt1"/>
              </a:solidFill>
              <a:latin typeface="Roboto"/>
              <a:ea typeface="Roboto"/>
              <a:cs typeface="Roboto"/>
              <a:sym typeface="Roboto"/>
            </a:endParaRPr>
          </a:p>
        </p:txBody>
      </p:sp>
      <p:sp>
        <p:nvSpPr>
          <p:cNvPr id="1776" name="Google Shape;1776;p49"/>
          <p:cNvSpPr/>
          <p:nvPr/>
        </p:nvSpPr>
        <p:spPr>
          <a:xfrm>
            <a:off x="14898027" y="5534268"/>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lt1"/>
                </a:solidFill>
                <a:latin typeface="Roboto"/>
                <a:ea typeface="Roboto"/>
                <a:cs typeface="Roboto"/>
                <a:sym typeface="Roboto"/>
              </a:rPr>
              <a:t>STEP 05</a:t>
            </a:r>
            <a:endParaRPr/>
          </a:p>
        </p:txBody>
      </p:sp>
      <p:sp>
        <p:nvSpPr>
          <p:cNvPr id="1777" name="Google Shape;1777;p49"/>
          <p:cNvSpPr/>
          <p:nvPr/>
        </p:nvSpPr>
        <p:spPr>
          <a:xfrm>
            <a:off x="945362" y="6030420"/>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lt1"/>
                </a:solidFill>
                <a:latin typeface="Roboto Light"/>
                <a:ea typeface="Roboto Light"/>
                <a:cs typeface="Roboto Light"/>
                <a:sym typeface="Roboto Light"/>
              </a:rPr>
              <a:t>People who work in marketing try to get the attention.</a:t>
            </a:r>
            <a:endParaRPr sz="1650">
              <a:solidFill>
                <a:schemeClr val="lt1"/>
              </a:solidFill>
              <a:latin typeface="Roboto"/>
              <a:ea typeface="Roboto"/>
              <a:cs typeface="Roboto"/>
              <a:sym typeface="Roboto"/>
            </a:endParaRPr>
          </a:p>
        </p:txBody>
      </p:sp>
      <p:sp>
        <p:nvSpPr>
          <p:cNvPr id="1778" name="Google Shape;1778;p49"/>
          <p:cNvSpPr/>
          <p:nvPr/>
        </p:nvSpPr>
        <p:spPr>
          <a:xfrm>
            <a:off x="1683103" y="5534268"/>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lt1"/>
                </a:solidFill>
                <a:latin typeface="Roboto"/>
                <a:ea typeface="Roboto"/>
                <a:cs typeface="Roboto"/>
                <a:sym typeface="Roboto"/>
              </a:rPr>
              <a:t>STEP 01</a:t>
            </a:r>
            <a:endParaRPr/>
          </a:p>
        </p:txBody>
      </p:sp>
      <p:sp>
        <p:nvSpPr>
          <p:cNvPr id="1779" name="Google Shape;1779;p49"/>
          <p:cNvSpPr/>
          <p:nvPr/>
        </p:nvSpPr>
        <p:spPr>
          <a:xfrm>
            <a:off x="1259926" y="8923100"/>
            <a:ext cx="15794430" cy="798688"/>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 and selling a product or service. It includes advertising, selling and delivering products to people. People who work in marketing departments of companies try to get the attention of target.</a:t>
            </a:r>
            <a:endParaRPr/>
          </a:p>
        </p:txBody>
      </p:sp>
      <p:sp>
        <p:nvSpPr>
          <p:cNvPr id="1780" name="Google Shape;1780;p49"/>
          <p:cNvSpPr/>
          <p:nvPr/>
        </p:nvSpPr>
        <p:spPr>
          <a:xfrm>
            <a:off x="6809956" y="8218065"/>
            <a:ext cx="4707715" cy="683721"/>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3001">
                <a:solidFill>
                  <a:schemeClr val="dk1"/>
                </a:solidFill>
                <a:latin typeface="Roboto"/>
                <a:ea typeface="Roboto"/>
                <a:cs typeface="Roboto"/>
                <a:sym typeface="Roboto"/>
              </a:rPr>
              <a:t>OUR PRODUCT PROCESS</a:t>
            </a:r>
            <a:endParaRPr/>
          </a:p>
        </p:txBody>
      </p:sp>
      <p:sp>
        <p:nvSpPr>
          <p:cNvPr id="1781" name="Google Shape;1781;p49"/>
          <p:cNvSpPr/>
          <p:nvPr/>
        </p:nvSpPr>
        <p:spPr>
          <a:xfrm>
            <a:off x="6888708" y="1863674"/>
            <a:ext cx="4512454"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THE PROCESS</a:t>
            </a:r>
            <a:endParaRPr sz="8000">
              <a:solidFill>
                <a:schemeClr val="dk2"/>
              </a:solidFill>
              <a:latin typeface="Arial"/>
              <a:ea typeface="Arial"/>
              <a:cs typeface="Arial"/>
              <a:sym typeface="Arial"/>
            </a:endParaRPr>
          </a:p>
        </p:txBody>
      </p:sp>
      <p:sp>
        <p:nvSpPr>
          <p:cNvPr id="1782" name="Google Shape;1782;p49"/>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756"/>
                                        </p:tgtEl>
                                        <p:attrNameLst>
                                          <p:attrName>style.visibility</p:attrName>
                                        </p:attrNameLst>
                                      </p:cBhvr>
                                      <p:to>
                                        <p:strVal val="visible"/>
                                      </p:to>
                                    </p:set>
                                    <p:anim calcmode="lin" valueType="num">
                                      <p:cBhvr additive="base">
                                        <p:cTn id="7" dur="500"/>
                                        <p:tgtEl>
                                          <p:spTgt spid="1756"/>
                                        </p:tgtEl>
                                        <p:attrNameLst>
                                          <p:attrName>ppt_w</p:attrName>
                                        </p:attrNameLst>
                                      </p:cBhvr>
                                      <p:tavLst>
                                        <p:tav tm="0">
                                          <p:val>
                                            <p:strVal val="0"/>
                                          </p:val>
                                        </p:tav>
                                        <p:tav tm="100000">
                                          <p:val>
                                            <p:strVal val="#ppt_w"/>
                                          </p:val>
                                        </p:tav>
                                      </p:tavLst>
                                    </p:anim>
                                    <p:anim calcmode="lin" valueType="num">
                                      <p:cBhvr additive="base">
                                        <p:cTn id="8" dur="500"/>
                                        <p:tgtEl>
                                          <p:spTgt spid="175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757"/>
                                        </p:tgtEl>
                                        <p:attrNameLst>
                                          <p:attrName>style.visibility</p:attrName>
                                        </p:attrNameLst>
                                      </p:cBhvr>
                                      <p:to>
                                        <p:strVal val="visible"/>
                                      </p:to>
                                    </p:set>
                                    <p:anim calcmode="lin" valueType="num">
                                      <p:cBhvr additive="base">
                                        <p:cTn id="11" dur="500"/>
                                        <p:tgtEl>
                                          <p:spTgt spid="1757"/>
                                        </p:tgtEl>
                                        <p:attrNameLst>
                                          <p:attrName>ppt_w</p:attrName>
                                        </p:attrNameLst>
                                      </p:cBhvr>
                                      <p:tavLst>
                                        <p:tav tm="0">
                                          <p:val>
                                            <p:strVal val="0"/>
                                          </p:val>
                                        </p:tav>
                                        <p:tav tm="100000">
                                          <p:val>
                                            <p:strVal val="#ppt_w"/>
                                          </p:val>
                                        </p:tav>
                                      </p:tavLst>
                                    </p:anim>
                                    <p:anim calcmode="lin" valueType="num">
                                      <p:cBhvr additive="base">
                                        <p:cTn id="12" dur="500"/>
                                        <p:tgtEl>
                                          <p:spTgt spid="1757"/>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758"/>
                                        </p:tgtEl>
                                        <p:attrNameLst>
                                          <p:attrName>style.visibility</p:attrName>
                                        </p:attrNameLst>
                                      </p:cBhvr>
                                      <p:to>
                                        <p:strVal val="visible"/>
                                      </p:to>
                                    </p:set>
                                    <p:anim calcmode="lin" valueType="num">
                                      <p:cBhvr additive="base">
                                        <p:cTn id="15" dur="500"/>
                                        <p:tgtEl>
                                          <p:spTgt spid="1758"/>
                                        </p:tgtEl>
                                        <p:attrNameLst>
                                          <p:attrName>ppt_w</p:attrName>
                                        </p:attrNameLst>
                                      </p:cBhvr>
                                      <p:tavLst>
                                        <p:tav tm="0">
                                          <p:val>
                                            <p:strVal val="0"/>
                                          </p:val>
                                        </p:tav>
                                        <p:tav tm="100000">
                                          <p:val>
                                            <p:strVal val="#ppt_w"/>
                                          </p:val>
                                        </p:tav>
                                      </p:tavLst>
                                    </p:anim>
                                    <p:anim calcmode="lin" valueType="num">
                                      <p:cBhvr additive="base">
                                        <p:cTn id="16" dur="500"/>
                                        <p:tgtEl>
                                          <p:spTgt spid="1758"/>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759"/>
                                        </p:tgtEl>
                                        <p:attrNameLst>
                                          <p:attrName>style.visibility</p:attrName>
                                        </p:attrNameLst>
                                      </p:cBhvr>
                                      <p:to>
                                        <p:strVal val="visible"/>
                                      </p:to>
                                    </p:set>
                                    <p:anim calcmode="lin" valueType="num">
                                      <p:cBhvr additive="base">
                                        <p:cTn id="19" dur="500"/>
                                        <p:tgtEl>
                                          <p:spTgt spid="1759"/>
                                        </p:tgtEl>
                                        <p:attrNameLst>
                                          <p:attrName>ppt_w</p:attrName>
                                        </p:attrNameLst>
                                      </p:cBhvr>
                                      <p:tavLst>
                                        <p:tav tm="0">
                                          <p:val>
                                            <p:strVal val="0"/>
                                          </p:val>
                                        </p:tav>
                                        <p:tav tm="100000">
                                          <p:val>
                                            <p:strVal val="#ppt_w"/>
                                          </p:val>
                                        </p:tav>
                                      </p:tavLst>
                                    </p:anim>
                                    <p:anim calcmode="lin" valueType="num">
                                      <p:cBhvr additive="base">
                                        <p:cTn id="20" dur="500"/>
                                        <p:tgtEl>
                                          <p:spTgt spid="175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760"/>
                                        </p:tgtEl>
                                        <p:attrNameLst>
                                          <p:attrName>style.visibility</p:attrName>
                                        </p:attrNameLst>
                                      </p:cBhvr>
                                      <p:to>
                                        <p:strVal val="visible"/>
                                      </p:to>
                                    </p:set>
                                    <p:anim calcmode="lin" valueType="num">
                                      <p:cBhvr additive="base">
                                        <p:cTn id="23" dur="500"/>
                                        <p:tgtEl>
                                          <p:spTgt spid="1760"/>
                                        </p:tgtEl>
                                        <p:attrNameLst>
                                          <p:attrName>ppt_w</p:attrName>
                                        </p:attrNameLst>
                                      </p:cBhvr>
                                      <p:tavLst>
                                        <p:tav tm="0">
                                          <p:val>
                                            <p:strVal val="0"/>
                                          </p:val>
                                        </p:tav>
                                        <p:tav tm="100000">
                                          <p:val>
                                            <p:strVal val="#ppt_w"/>
                                          </p:val>
                                        </p:tav>
                                      </p:tavLst>
                                    </p:anim>
                                    <p:anim calcmode="lin" valueType="num">
                                      <p:cBhvr additive="base">
                                        <p:cTn id="24" dur="500"/>
                                        <p:tgtEl>
                                          <p:spTgt spid="1760"/>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761"/>
                                        </p:tgtEl>
                                        <p:attrNameLst>
                                          <p:attrName>style.visibility</p:attrName>
                                        </p:attrNameLst>
                                      </p:cBhvr>
                                      <p:to>
                                        <p:strVal val="visible"/>
                                      </p:to>
                                    </p:set>
                                    <p:anim calcmode="lin" valueType="num">
                                      <p:cBhvr additive="base">
                                        <p:cTn id="27" dur="500"/>
                                        <p:tgtEl>
                                          <p:spTgt spid="1761"/>
                                        </p:tgtEl>
                                        <p:attrNameLst>
                                          <p:attrName>ppt_w</p:attrName>
                                        </p:attrNameLst>
                                      </p:cBhvr>
                                      <p:tavLst>
                                        <p:tav tm="0">
                                          <p:val>
                                            <p:strVal val="0"/>
                                          </p:val>
                                        </p:tav>
                                        <p:tav tm="100000">
                                          <p:val>
                                            <p:strVal val="#ppt_w"/>
                                          </p:val>
                                        </p:tav>
                                      </p:tavLst>
                                    </p:anim>
                                    <p:anim calcmode="lin" valueType="num">
                                      <p:cBhvr additive="base">
                                        <p:cTn id="28" dur="500"/>
                                        <p:tgtEl>
                                          <p:spTgt spid="1761"/>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762"/>
                                        </p:tgtEl>
                                        <p:attrNameLst>
                                          <p:attrName>style.visibility</p:attrName>
                                        </p:attrNameLst>
                                      </p:cBhvr>
                                      <p:to>
                                        <p:strVal val="visible"/>
                                      </p:to>
                                    </p:set>
                                    <p:anim calcmode="lin" valueType="num">
                                      <p:cBhvr additive="base">
                                        <p:cTn id="31" dur="500"/>
                                        <p:tgtEl>
                                          <p:spTgt spid="1762"/>
                                        </p:tgtEl>
                                        <p:attrNameLst>
                                          <p:attrName>ppt_w</p:attrName>
                                        </p:attrNameLst>
                                      </p:cBhvr>
                                      <p:tavLst>
                                        <p:tav tm="0">
                                          <p:val>
                                            <p:strVal val="0"/>
                                          </p:val>
                                        </p:tav>
                                        <p:tav tm="100000">
                                          <p:val>
                                            <p:strVal val="#ppt_w"/>
                                          </p:val>
                                        </p:tav>
                                      </p:tavLst>
                                    </p:anim>
                                    <p:anim calcmode="lin" valueType="num">
                                      <p:cBhvr additive="base">
                                        <p:cTn id="32" dur="500"/>
                                        <p:tgtEl>
                                          <p:spTgt spid="1762"/>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763"/>
                                        </p:tgtEl>
                                        <p:attrNameLst>
                                          <p:attrName>style.visibility</p:attrName>
                                        </p:attrNameLst>
                                      </p:cBhvr>
                                      <p:to>
                                        <p:strVal val="visible"/>
                                      </p:to>
                                    </p:set>
                                    <p:anim calcmode="lin" valueType="num">
                                      <p:cBhvr additive="base">
                                        <p:cTn id="35" dur="500"/>
                                        <p:tgtEl>
                                          <p:spTgt spid="1763"/>
                                        </p:tgtEl>
                                        <p:attrNameLst>
                                          <p:attrName>ppt_w</p:attrName>
                                        </p:attrNameLst>
                                      </p:cBhvr>
                                      <p:tavLst>
                                        <p:tav tm="0">
                                          <p:val>
                                            <p:strVal val="0"/>
                                          </p:val>
                                        </p:tav>
                                        <p:tav tm="100000">
                                          <p:val>
                                            <p:strVal val="#ppt_w"/>
                                          </p:val>
                                        </p:tav>
                                      </p:tavLst>
                                    </p:anim>
                                    <p:anim calcmode="lin" valueType="num">
                                      <p:cBhvr additive="base">
                                        <p:cTn id="36" dur="500"/>
                                        <p:tgtEl>
                                          <p:spTgt spid="1763"/>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764"/>
                                        </p:tgtEl>
                                        <p:attrNameLst>
                                          <p:attrName>style.visibility</p:attrName>
                                        </p:attrNameLst>
                                      </p:cBhvr>
                                      <p:to>
                                        <p:strVal val="visible"/>
                                      </p:to>
                                    </p:set>
                                    <p:anim calcmode="lin" valueType="num">
                                      <p:cBhvr additive="base">
                                        <p:cTn id="39" dur="500"/>
                                        <p:tgtEl>
                                          <p:spTgt spid="1764"/>
                                        </p:tgtEl>
                                        <p:attrNameLst>
                                          <p:attrName>ppt_w</p:attrName>
                                        </p:attrNameLst>
                                      </p:cBhvr>
                                      <p:tavLst>
                                        <p:tav tm="0">
                                          <p:val>
                                            <p:strVal val="0"/>
                                          </p:val>
                                        </p:tav>
                                        <p:tav tm="100000">
                                          <p:val>
                                            <p:strVal val="#ppt_w"/>
                                          </p:val>
                                        </p:tav>
                                      </p:tavLst>
                                    </p:anim>
                                    <p:anim calcmode="lin" valueType="num">
                                      <p:cBhvr additive="base">
                                        <p:cTn id="40" dur="500"/>
                                        <p:tgtEl>
                                          <p:spTgt spid="1764"/>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765"/>
                                        </p:tgtEl>
                                        <p:attrNameLst>
                                          <p:attrName>style.visibility</p:attrName>
                                        </p:attrNameLst>
                                      </p:cBhvr>
                                      <p:to>
                                        <p:strVal val="visible"/>
                                      </p:to>
                                    </p:set>
                                    <p:anim calcmode="lin" valueType="num">
                                      <p:cBhvr additive="base">
                                        <p:cTn id="43" dur="500"/>
                                        <p:tgtEl>
                                          <p:spTgt spid="1765"/>
                                        </p:tgtEl>
                                        <p:attrNameLst>
                                          <p:attrName>ppt_w</p:attrName>
                                        </p:attrNameLst>
                                      </p:cBhvr>
                                      <p:tavLst>
                                        <p:tav tm="0">
                                          <p:val>
                                            <p:strVal val="0"/>
                                          </p:val>
                                        </p:tav>
                                        <p:tav tm="100000">
                                          <p:val>
                                            <p:strVal val="#ppt_w"/>
                                          </p:val>
                                        </p:tav>
                                      </p:tavLst>
                                    </p:anim>
                                    <p:anim calcmode="lin" valueType="num">
                                      <p:cBhvr additive="base">
                                        <p:cTn id="44" dur="500"/>
                                        <p:tgtEl>
                                          <p:spTgt spid="1765"/>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766"/>
                                        </p:tgtEl>
                                        <p:attrNameLst>
                                          <p:attrName>style.visibility</p:attrName>
                                        </p:attrNameLst>
                                      </p:cBhvr>
                                      <p:to>
                                        <p:strVal val="visible"/>
                                      </p:to>
                                    </p:set>
                                    <p:anim calcmode="lin" valueType="num">
                                      <p:cBhvr additive="base">
                                        <p:cTn id="47" dur="500"/>
                                        <p:tgtEl>
                                          <p:spTgt spid="1766"/>
                                        </p:tgtEl>
                                        <p:attrNameLst>
                                          <p:attrName>ppt_w</p:attrName>
                                        </p:attrNameLst>
                                      </p:cBhvr>
                                      <p:tavLst>
                                        <p:tav tm="0">
                                          <p:val>
                                            <p:strVal val="0"/>
                                          </p:val>
                                        </p:tav>
                                        <p:tav tm="100000">
                                          <p:val>
                                            <p:strVal val="#ppt_w"/>
                                          </p:val>
                                        </p:tav>
                                      </p:tavLst>
                                    </p:anim>
                                    <p:anim calcmode="lin" valueType="num">
                                      <p:cBhvr additive="base">
                                        <p:cTn id="48" dur="500"/>
                                        <p:tgtEl>
                                          <p:spTgt spid="1766"/>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767"/>
                                        </p:tgtEl>
                                        <p:attrNameLst>
                                          <p:attrName>style.visibility</p:attrName>
                                        </p:attrNameLst>
                                      </p:cBhvr>
                                      <p:to>
                                        <p:strVal val="visible"/>
                                      </p:to>
                                    </p:set>
                                    <p:anim calcmode="lin" valueType="num">
                                      <p:cBhvr additive="base">
                                        <p:cTn id="51" dur="500"/>
                                        <p:tgtEl>
                                          <p:spTgt spid="1767"/>
                                        </p:tgtEl>
                                        <p:attrNameLst>
                                          <p:attrName>ppt_w</p:attrName>
                                        </p:attrNameLst>
                                      </p:cBhvr>
                                      <p:tavLst>
                                        <p:tav tm="0">
                                          <p:val>
                                            <p:strVal val="0"/>
                                          </p:val>
                                        </p:tav>
                                        <p:tav tm="100000">
                                          <p:val>
                                            <p:strVal val="#ppt_w"/>
                                          </p:val>
                                        </p:tav>
                                      </p:tavLst>
                                    </p:anim>
                                    <p:anim calcmode="lin" valueType="num">
                                      <p:cBhvr additive="base">
                                        <p:cTn id="52" dur="500"/>
                                        <p:tgtEl>
                                          <p:spTgt spid="1767"/>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768"/>
                                        </p:tgtEl>
                                        <p:attrNameLst>
                                          <p:attrName>style.visibility</p:attrName>
                                        </p:attrNameLst>
                                      </p:cBhvr>
                                      <p:to>
                                        <p:strVal val="visible"/>
                                      </p:to>
                                    </p:set>
                                    <p:anim calcmode="lin" valueType="num">
                                      <p:cBhvr additive="base">
                                        <p:cTn id="55" dur="500"/>
                                        <p:tgtEl>
                                          <p:spTgt spid="1768"/>
                                        </p:tgtEl>
                                        <p:attrNameLst>
                                          <p:attrName>ppt_w</p:attrName>
                                        </p:attrNameLst>
                                      </p:cBhvr>
                                      <p:tavLst>
                                        <p:tav tm="0">
                                          <p:val>
                                            <p:strVal val="0"/>
                                          </p:val>
                                        </p:tav>
                                        <p:tav tm="100000">
                                          <p:val>
                                            <p:strVal val="#ppt_w"/>
                                          </p:val>
                                        </p:tav>
                                      </p:tavLst>
                                    </p:anim>
                                    <p:anim calcmode="lin" valueType="num">
                                      <p:cBhvr additive="base">
                                        <p:cTn id="56" dur="500"/>
                                        <p:tgtEl>
                                          <p:spTgt spid="1768"/>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769"/>
                                        </p:tgtEl>
                                        <p:attrNameLst>
                                          <p:attrName>style.visibility</p:attrName>
                                        </p:attrNameLst>
                                      </p:cBhvr>
                                      <p:to>
                                        <p:strVal val="visible"/>
                                      </p:to>
                                    </p:set>
                                    <p:anim calcmode="lin" valueType="num">
                                      <p:cBhvr additive="base">
                                        <p:cTn id="59" dur="500"/>
                                        <p:tgtEl>
                                          <p:spTgt spid="1769"/>
                                        </p:tgtEl>
                                        <p:attrNameLst>
                                          <p:attrName>ppt_w</p:attrName>
                                        </p:attrNameLst>
                                      </p:cBhvr>
                                      <p:tavLst>
                                        <p:tav tm="0">
                                          <p:val>
                                            <p:strVal val="0"/>
                                          </p:val>
                                        </p:tav>
                                        <p:tav tm="100000">
                                          <p:val>
                                            <p:strVal val="#ppt_w"/>
                                          </p:val>
                                        </p:tav>
                                      </p:tavLst>
                                    </p:anim>
                                    <p:anim calcmode="lin" valueType="num">
                                      <p:cBhvr additive="base">
                                        <p:cTn id="60" dur="500"/>
                                        <p:tgtEl>
                                          <p:spTgt spid="1769"/>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770"/>
                                        </p:tgtEl>
                                        <p:attrNameLst>
                                          <p:attrName>style.visibility</p:attrName>
                                        </p:attrNameLst>
                                      </p:cBhvr>
                                      <p:to>
                                        <p:strVal val="visible"/>
                                      </p:to>
                                    </p:set>
                                    <p:anim calcmode="lin" valueType="num">
                                      <p:cBhvr additive="base">
                                        <p:cTn id="63" dur="500"/>
                                        <p:tgtEl>
                                          <p:spTgt spid="1770"/>
                                        </p:tgtEl>
                                        <p:attrNameLst>
                                          <p:attrName>ppt_w</p:attrName>
                                        </p:attrNameLst>
                                      </p:cBhvr>
                                      <p:tavLst>
                                        <p:tav tm="0">
                                          <p:val>
                                            <p:strVal val="0"/>
                                          </p:val>
                                        </p:tav>
                                        <p:tav tm="100000">
                                          <p:val>
                                            <p:strVal val="#ppt_w"/>
                                          </p:val>
                                        </p:tav>
                                      </p:tavLst>
                                    </p:anim>
                                    <p:anim calcmode="lin" valueType="num">
                                      <p:cBhvr additive="base">
                                        <p:cTn id="64" dur="500"/>
                                        <p:tgtEl>
                                          <p:spTgt spid="1770"/>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771"/>
                                        </p:tgtEl>
                                        <p:attrNameLst>
                                          <p:attrName>style.visibility</p:attrName>
                                        </p:attrNameLst>
                                      </p:cBhvr>
                                      <p:to>
                                        <p:strVal val="visible"/>
                                      </p:to>
                                    </p:set>
                                    <p:anim calcmode="lin" valueType="num">
                                      <p:cBhvr additive="base">
                                        <p:cTn id="67" dur="500"/>
                                        <p:tgtEl>
                                          <p:spTgt spid="1771"/>
                                        </p:tgtEl>
                                        <p:attrNameLst>
                                          <p:attrName>ppt_w</p:attrName>
                                        </p:attrNameLst>
                                      </p:cBhvr>
                                      <p:tavLst>
                                        <p:tav tm="0">
                                          <p:val>
                                            <p:strVal val="0"/>
                                          </p:val>
                                        </p:tav>
                                        <p:tav tm="100000">
                                          <p:val>
                                            <p:strVal val="#ppt_w"/>
                                          </p:val>
                                        </p:tav>
                                      </p:tavLst>
                                    </p:anim>
                                    <p:anim calcmode="lin" valueType="num">
                                      <p:cBhvr additive="base">
                                        <p:cTn id="68" dur="500"/>
                                        <p:tgtEl>
                                          <p:spTgt spid="1771"/>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772"/>
                                        </p:tgtEl>
                                        <p:attrNameLst>
                                          <p:attrName>style.visibility</p:attrName>
                                        </p:attrNameLst>
                                      </p:cBhvr>
                                      <p:to>
                                        <p:strVal val="visible"/>
                                      </p:to>
                                    </p:set>
                                    <p:anim calcmode="lin" valueType="num">
                                      <p:cBhvr additive="base">
                                        <p:cTn id="71" dur="500"/>
                                        <p:tgtEl>
                                          <p:spTgt spid="1772"/>
                                        </p:tgtEl>
                                        <p:attrNameLst>
                                          <p:attrName>ppt_w</p:attrName>
                                        </p:attrNameLst>
                                      </p:cBhvr>
                                      <p:tavLst>
                                        <p:tav tm="0">
                                          <p:val>
                                            <p:strVal val="0"/>
                                          </p:val>
                                        </p:tav>
                                        <p:tav tm="100000">
                                          <p:val>
                                            <p:strVal val="#ppt_w"/>
                                          </p:val>
                                        </p:tav>
                                      </p:tavLst>
                                    </p:anim>
                                    <p:anim calcmode="lin" valueType="num">
                                      <p:cBhvr additive="base">
                                        <p:cTn id="72" dur="500"/>
                                        <p:tgtEl>
                                          <p:spTgt spid="1772"/>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773"/>
                                        </p:tgtEl>
                                        <p:attrNameLst>
                                          <p:attrName>style.visibility</p:attrName>
                                        </p:attrNameLst>
                                      </p:cBhvr>
                                      <p:to>
                                        <p:strVal val="visible"/>
                                      </p:to>
                                    </p:set>
                                    <p:anim calcmode="lin" valueType="num">
                                      <p:cBhvr additive="base">
                                        <p:cTn id="75" dur="500"/>
                                        <p:tgtEl>
                                          <p:spTgt spid="1773"/>
                                        </p:tgtEl>
                                        <p:attrNameLst>
                                          <p:attrName>ppt_w</p:attrName>
                                        </p:attrNameLst>
                                      </p:cBhvr>
                                      <p:tavLst>
                                        <p:tav tm="0">
                                          <p:val>
                                            <p:strVal val="0"/>
                                          </p:val>
                                        </p:tav>
                                        <p:tav tm="100000">
                                          <p:val>
                                            <p:strVal val="#ppt_w"/>
                                          </p:val>
                                        </p:tav>
                                      </p:tavLst>
                                    </p:anim>
                                    <p:anim calcmode="lin" valueType="num">
                                      <p:cBhvr additive="base">
                                        <p:cTn id="76" dur="500"/>
                                        <p:tgtEl>
                                          <p:spTgt spid="1773"/>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774"/>
                                        </p:tgtEl>
                                        <p:attrNameLst>
                                          <p:attrName>style.visibility</p:attrName>
                                        </p:attrNameLst>
                                      </p:cBhvr>
                                      <p:to>
                                        <p:strVal val="visible"/>
                                      </p:to>
                                    </p:set>
                                    <p:anim calcmode="lin" valueType="num">
                                      <p:cBhvr additive="base">
                                        <p:cTn id="79" dur="500"/>
                                        <p:tgtEl>
                                          <p:spTgt spid="1774"/>
                                        </p:tgtEl>
                                        <p:attrNameLst>
                                          <p:attrName>ppt_w</p:attrName>
                                        </p:attrNameLst>
                                      </p:cBhvr>
                                      <p:tavLst>
                                        <p:tav tm="0">
                                          <p:val>
                                            <p:strVal val="0"/>
                                          </p:val>
                                        </p:tav>
                                        <p:tav tm="100000">
                                          <p:val>
                                            <p:strVal val="#ppt_w"/>
                                          </p:val>
                                        </p:tav>
                                      </p:tavLst>
                                    </p:anim>
                                    <p:anim calcmode="lin" valueType="num">
                                      <p:cBhvr additive="base">
                                        <p:cTn id="80" dur="500"/>
                                        <p:tgtEl>
                                          <p:spTgt spid="1774"/>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775"/>
                                        </p:tgtEl>
                                        <p:attrNameLst>
                                          <p:attrName>style.visibility</p:attrName>
                                        </p:attrNameLst>
                                      </p:cBhvr>
                                      <p:to>
                                        <p:strVal val="visible"/>
                                      </p:to>
                                    </p:set>
                                    <p:anim calcmode="lin" valueType="num">
                                      <p:cBhvr additive="base">
                                        <p:cTn id="83" dur="500"/>
                                        <p:tgtEl>
                                          <p:spTgt spid="1775"/>
                                        </p:tgtEl>
                                        <p:attrNameLst>
                                          <p:attrName>ppt_w</p:attrName>
                                        </p:attrNameLst>
                                      </p:cBhvr>
                                      <p:tavLst>
                                        <p:tav tm="0">
                                          <p:val>
                                            <p:strVal val="0"/>
                                          </p:val>
                                        </p:tav>
                                        <p:tav tm="100000">
                                          <p:val>
                                            <p:strVal val="#ppt_w"/>
                                          </p:val>
                                        </p:tav>
                                      </p:tavLst>
                                    </p:anim>
                                    <p:anim calcmode="lin" valueType="num">
                                      <p:cBhvr additive="base">
                                        <p:cTn id="84" dur="500"/>
                                        <p:tgtEl>
                                          <p:spTgt spid="1775"/>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776"/>
                                        </p:tgtEl>
                                        <p:attrNameLst>
                                          <p:attrName>style.visibility</p:attrName>
                                        </p:attrNameLst>
                                      </p:cBhvr>
                                      <p:to>
                                        <p:strVal val="visible"/>
                                      </p:to>
                                    </p:set>
                                    <p:anim calcmode="lin" valueType="num">
                                      <p:cBhvr additive="base">
                                        <p:cTn id="87" dur="500"/>
                                        <p:tgtEl>
                                          <p:spTgt spid="1776"/>
                                        </p:tgtEl>
                                        <p:attrNameLst>
                                          <p:attrName>ppt_w</p:attrName>
                                        </p:attrNameLst>
                                      </p:cBhvr>
                                      <p:tavLst>
                                        <p:tav tm="0">
                                          <p:val>
                                            <p:strVal val="0"/>
                                          </p:val>
                                        </p:tav>
                                        <p:tav tm="100000">
                                          <p:val>
                                            <p:strVal val="#ppt_w"/>
                                          </p:val>
                                        </p:tav>
                                      </p:tavLst>
                                    </p:anim>
                                    <p:anim calcmode="lin" valueType="num">
                                      <p:cBhvr additive="base">
                                        <p:cTn id="88" dur="500"/>
                                        <p:tgtEl>
                                          <p:spTgt spid="1776"/>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777"/>
                                        </p:tgtEl>
                                        <p:attrNameLst>
                                          <p:attrName>style.visibility</p:attrName>
                                        </p:attrNameLst>
                                      </p:cBhvr>
                                      <p:to>
                                        <p:strVal val="visible"/>
                                      </p:to>
                                    </p:set>
                                    <p:anim calcmode="lin" valueType="num">
                                      <p:cBhvr additive="base">
                                        <p:cTn id="91" dur="500"/>
                                        <p:tgtEl>
                                          <p:spTgt spid="1777"/>
                                        </p:tgtEl>
                                        <p:attrNameLst>
                                          <p:attrName>ppt_w</p:attrName>
                                        </p:attrNameLst>
                                      </p:cBhvr>
                                      <p:tavLst>
                                        <p:tav tm="0">
                                          <p:val>
                                            <p:strVal val="0"/>
                                          </p:val>
                                        </p:tav>
                                        <p:tav tm="100000">
                                          <p:val>
                                            <p:strVal val="#ppt_w"/>
                                          </p:val>
                                        </p:tav>
                                      </p:tavLst>
                                    </p:anim>
                                    <p:anim calcmode="lin" valueType="num">
                                      <p:cBhvr additive="base">
                                        <p:cTn id="92" dur="500"/>
                                        <p:tgtEl>
                                          <p:spTgt spid="1777"/>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778"/>
                                        </p:tgtEl>
                                        <p:attrNameLst>
                                          <p:attrName>style.visibility</p:attrName>
                                        </p:attrNameLst>
                                      </p:cBhvr>
                                      <p:to>
                                        <p:strVal val="visible"/>
                                      </p:to>
                                    </p:set>
                                    <p:anim calcmode="lin" valueType="num">
                                      <p:cBhvr additive="base">
                                        <p:cTn id="95" dur="500"/>
                                        <p:tgtEl>
                                          <p:spTgt spid="1778"/>
                                        </p:tgtEl>
                                        <p:attrNameLst>
                                          <p:attrName>ppt_w</p:attrName>
                                        </p:attrNameLst>
                                      </p:cBhvr>
                                      <p:tavLst>
                                        <p:tav tm="0">
                                          <p:val>
                                            <p:strVal val="0"/>
                                          </p:val>
                                        </p:tav>
                                        <p:tav tm="100000">
                                          <p:val>
                                            <p:strVal val="#ppt_w"/>
                                          </p:val>
                                        </p:tav>
                                      </p:tavLst>
                                    </p:anim>
                                    <p:anim calcmode="lin" valueType="num">
                                      <p:cBhvr additive="base">
                                        <p:cTn id="96" dur="500"/>
                                        <p:tgtEl>
                                          <p:spTgt spid="1778"/>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779"/>
                                        </p:tgtEl>
                                        <p:attrNameLst>
                                          <p:attrName>style.visibility</p:attrName>
                                        </p:attrNameLst>
                                      </p:cBhvr>
                                      <p:to>
                                        <p:strVal val="visible"/>
                                      </p:to>
                                    </p:set>
                                    <p:anim calcmode="lin" valueType="num">
                                      <p:cBhvr additive="base">
                                        <p:cTn id="99" dur="500"/>
                                        <p:tgtEl>
                                          <p:spTgt spid="1779"/>
                                        </p:tgtEl>
                                        <p:attrNameLst>
                                          <p:attrName>ppt_w</p:attrName>
                                        </p:attrNameLst>
                                      </p:cBhvr>
                                      <p:tavLst>
                                        <p:tav tm="0">
                                          <p:val>
                                            <p:strVal val="0"/>
                                          </p:val>
                                        </p:tav>
                                        <p:tav tm="100000">
                                          <p:val>
                                            <p:strVal val="#ppt_w"/>
                                          </p:val>
                                        </p:tav>
                                      </p:tavLst>
                                    </p:anim>
                                    <p:anim calcmode="lin" valueType="num">
                                      <p:cBhvr additive="base">
                                        <p:cTn id="100" dur="500"/>
                                        <p:tgtEl>
                                          <p:spTgt spid="1779"/>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1780"/>
                                        </p:tgtEl>
                                        <p:attrNameLst>
                                          <p:attrName>style.visibility</p:attrName>
                                        </p:attrNameLst>
                                      </p:cBhvr>
                                      <p:to>
                                        <p:strVal val="visible"/>
                                      </p:to>
                                    </p:set>
                                    <p:anim calcmode="lin" valueType="num">
                                      <p:cBhvr additive="base">
                                        <p:cTn id="103" dur="500"/>
                                        <p:tgtEl>
                                          <p:spTgt spid="1780"/>
                                        </p:tgtEl>
                                        <p:attrNameLst>
                                          <p:attrName>ppt_w</p:attrName>
                                        </p:attrNameLst>
                                      </p:cBhvr>
                                      <p:tavLst>
                                        <p:tav tm="0">
                                          <p:val>
                                            <p:strVal val="0"/>
                                          </p:val>
                                        </p:tav>
                                        <p:tav tm="100000">
                                          <p:val>
                                            <p:strVal val="#ppt_w"/>
                                          </p:val>
                                        </p:tav>
                                      </p:tavLst>
                                    </p:anim>
                                    <p:anim calcmode="lin" valueType="num">
                                      <p:cBhvr additive="base">
                                        <p:cTn id="104" dur="500"/>
                                        <p:tgtEl>
                                          <p:spTgt spid="178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grpSp>
        <p:nvGrpSpPr>
          <p:cNvPr id="1787" name="Google Shape;1787;p50"/>
          <p:cNvGrpSpPr/>
          <p:nvPr/>
        </p:nvGrpSpPr>
        <p:grpSpPr>
          <a:xfrm>
            <a:off x="5118873" y="4790262"/>
            <a:ext cx="8260133" cy="5259890"/>
            <a:chOff x="5471601" y="2769998"/>
            <a:chExt cx="13801305" cy="8788400"/>
          </a:xfrm>
        </p:grpSpPr>
        <p:sp>
          <p:nvSpPr>
            <p:cNvPr id="1788" name="Google Shape;1788;p50"/>
            <p:cNvSpPr/>
            <p:nvPr/>
          </p:nvSpPr>
          <p:spPr>
            <a:xfrm>
              <a:off x="7642735" y="8294498"/>
              <a:ext cx="939555" cy="939800"/>
            </a:xfrm>
            <a:prstGeom prst="ellipse">
              <a:avLst/>
            </a:prstGeom>
            <a:solidFill>
              <a:srgbClr val="BFBFBF">
                <a:alpha val="39607"/>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89" name="Google Shape;1789;p50"/>
            <p:cNvSpPr/>
            <p:nvPr/>
          </p:nvSpPr>
          <p:spPr>
            <a:xfrm>
              <a:off x="7807792" y="6135498"/>
              <a:ext cx="939555" cy="939800"/>
            </a:xfrm>
            <a:prstGeom prst="ellipse">
              <a:avLst/>
            </a:prstGeom>
            <a:solidFill>
              <a:srgbClr val="BFBFBF">
                <a:alpha val="39607"/>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0" name="Google Shape;1790;p50"/>
            <p:cNvSpPr/>
            <p:nvPr/>
          </p:nvSpPr>
          <p:spPr>
            <a:xfrm>
              <a:off x="11896127" y="4293998"/>
              <a:ext cx="939555" cy="939800"/>
            </a:xfrm>
            <a:prstGeom prst="ellipse">
              <a:avLst/>
            </a:prstGeom>
            <a:solidFill>
              <a:srgbClr val="BFBFBF">
                <a:alpha val="39607"/>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1" name="Google Shape;1791;p50"/>
            <p:cNvSpPr/>
            <p:nvPr/>
          </p:nvSpPr>
          <p:spPr>
            <a:xfrm>
              <a:off x="9750386" y="8281798"/>
              <a:ext cx="1714054" cy="1714500"/>
            </a:xfrm>
            <a:prstGeom prst="ellipse">
              <a:avLst/>
            </a:prstGeom>
            <a:solidFill>
              <a:srgbClr val="BFBFBF">
                <a:alpha val="39607"/>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2" name="Google Shape;1792;p50"/>
            <p:cNvSpPr/>
            <p:nvPr/>
          </p:nvSpPr>
          <p:spPr>
            <a:xfrm>
              <a:off x="14943333" y="7456298"/>
              <a:ext cx="1714054" cy="1714500"/>
            </a:xfrm>
            <a:prstGeom prst="ellipse">
              <a:avLst/>
            </a:prstGeom>
            <a:solidFill>
              <a:srgbClr val="BFBFBF">
                <a:alpha val="39607"/>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3" name="Google Shape;1793;p50"/>
            <p:cNvSpPr/>
            <p:nvPr/>
          </p:nvSpPr>
          <p:spPr>
            <a:xfrm>
              <a:off x="13254673" y="5271898"/>
              <a:ext cx="1714054" cy="1714500"/>
            </a:xfrm>
            <a:prstGeom prst="ellipse">
              <a:avLst/>
            </a:prstGeom>
            <a:solidFill>
              <a:srgbClr val="BFBFBF">
                <a:alpha val="39607"/>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4" name="Google Shape;1794;p50"/>
            <p:cNvSpPr/>
            <p:nvPr/>
          </p:nvSpPr>
          <p:spPr>
            <a:xfrm>
              <a:off x="11350170" y="5602098"/>
              <a:ext cx="647531" cy="647700"/>
            </a:xfrm>
            <a:prstGeom prst="ellipse">
              <a:avLst/>
            </a:prstGeom>
            <a:solidFill>
              <a:srgbClr val="495869">
                <a:alpha val="9803"/>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5" name="Google Shape;1795;p50"/>
            <p:cNvSpPr/>
            <p:nvPr/>
          </p:nvSpPr>
          <p:spPr>
            <a:xfrm>
              <a:off x="9191732" y="5944998"/>
              <a:ext cx="1714054" cy="1714500"/>
            </a:xfrm>
            <a:prstGeom prst="ellipse">
              <a:avLst/>
            </a:prstGeom>
            <a:solidFill>
              <a:srgbClr val="BFBFBF">
                <a:alpha val="39607"/>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6" name="Google Shape;1796;p50"/>
            <p:cNvSpPr/>
            <p:nvPr/>
          </p:nvSpPr>
          <p:spPr>
            <a:xfrm>
              <a:off x="14295802" y="5563998"/>
              <a:ext cx="2361585" cy="2362200"/>
            </a:xfrm>
            <a:prstGeom prst="ellipse">
              <a:avLst/>
            </a:prstGeom>
            <a:solidFill>
              <a:schemeClr val="accent4"/>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7" name="Google Shape;1797;p50"/>
            <p:cNvSpPr/>
            <p:nvPr/>
          </p:nvSpPr>
          <p:spPr>
            <a:xfrm>
              <a:off x="7680825" y="6605398"/>
              <a:ext cx="2361585" cy="2362200"/>
            </a:xfrm>
            <a:prstGeom prst="ellipse">
              <a:avLst/>
            </a:prstGeom>
            <a:solidFill>
              <a:schemeClr val="accent4"/>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8" name="Google Shape;1798;p50"/>
            <p:cNvSpPr/>
            <p:nvPr/>
          </p:nvSpPr>
          <p:spPr>
            <a:xfrm>
              <a:off x="12442085" y="4217798"/>
              <a:ext cx="1891807" cy="1892300"/>
            </a:xfrm>
            <a:prstGeom prst="ellipse">
              <a:avLst/>
            </a:prstGeom>
            <a:solidFill>
              <a:srgbClr val="1C647D"/>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799" name="Google Shape;1799;p50"/>
            <p:cNvSpPr/>
            <p:nvPr/>
          </p:nvSpPr>
          <p:spPr>
            <a:xfrm>
              <a:off x="10080500" y="4420998"/>
              <a:ext cx="1218883" cy="1219200"/>
            </a:xfrm>
            <a:prstGeom prst="ellipse">
              <a:avLst/>
            </a:prstGeom>
            <a:solidFill>
              <a:schemeClr val="accent4">
                <a:alpha val="78823"/>
              </a:scheme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00" name="Google Shape;1800;p50"/>
            <p:cNvSpPr/>
            <p:nvPr/>
          </p:nvSpPr>
          <p:spPr>
            <a:xfrm>
              <a:off x="10258254" y="5906898"/>
              <a:ext cx="3504287" cy="3505200"/>
            </a:xfrm>
            <a:prstGeom prst="ellipse">
              <a:avLst/>
            </a:prstGeom>
            <a:solidFill>
              <a:schemeClr val="accent1">
                <a:alpha val="79607"/>
              </a:scheme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01" name="Google Shape;1801;p50"/>
            <p:cNvSpPr/>
            <p:nvPr/>
          </p:nvSpPr>
          <p:spPr>
            <a:xfrm>
              <a:off x="13407034" y="8129398"/>
              <a:ext cx="2932936" cy="2882900"/>
            </a:xfrm>
            <a:prstGeom prst="ellipse">
              <a:avLst/>
            </a:prstGeom>
            <a:solidFill>
              <a:schemeClr val="accent2">
                <a:alpha val="79607"/>
              </a:scheme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02" name="Google Shape;1802;p50"/>
            <p:cNvSpPr/>
            <p:nvPr/>
          </p:nvSpPr>
          <p:spPr>
            <a:xfrm>
              <a:off x="8417234" y="8992998"/>
              <a:ext cx="2564732" cy="2565400"/>
            </a:xfrm>
            <a:prstGeom prst="ellipse">
              <a:avLst/>
            </a:prstGeom>
            <a:solidFill>
              <a:schemeClr val="accent3">
                <a:alpha val="79607"/>
              </a:scheme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03" name="Google Shape;1803;p50"/>
            <p:cNvSpPr/>
            <p:nvPr/>
          </p:nvSpPr>
          <p:spPr>
            <a:xfrm>
              <a:off x="14105352" y="7062598"/>
              <a:ext cx="863375" cy="863600"/>
            </a:xfrm>
            <a:prstGeom prst="ellipse">
              <a:avLst/>
            </a:prstGeom>
            <a:solidFill>
              <a:schemeClr val="accent4">
                <a:alpha val="39607"/>
              </a:scheme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04" name="Google Shape;1804;p50"/>
            <p:cNvSpPr/>
            <p:nvPr/>
          </p:nvSpPr>
          <p:spPr>
            <a:xfrm>
              <a:off x="10562618" y="7338145"/>
              <a:ext cx="2922082" cy="6173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401">
                  <a:solidFill>
                    <a:srgbClr val="FFFEFE"/>
                  </a:solidFill>
                  <a:latin typeface="Roboto"/>
                  <a:ea typeface="Roboto"/>
                  <a:cs typeface="Roboto"/>
                  <a:sym typeface="Roboto"/>
                </a:rPr>
                <a:t>MARKETING</a:t>
              </a:r>
              <a:endParaRPr/>
            </a:p>
          </p:txBody>
        </p:sp>
        <p:sp>
          <p:nvSpPr>
            <p:cNvPr id="1805" name="Google Shape;1805;p50"/>
            <p:cNvSpPr/>
            <p:nvPr/>
          </p:nvSpPr>
          <p:spPr>
            <a:xfrm>
              <a:off x="8713178" y="9999263"/>
              <a:ext cx="1933769" cy="54017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rgbClr val="FFFEFE"/>
                  </a:solidFill>
                  <a:latin typeface="Roboto"/>
                  <a:ea typeface="Roboto"/>
                  <a:cs typeface="Roboto"/>
                  <a:sym typeface="Roboto"/>
                </a:rPr>
                <a:t>RESULTS</a:t>
              </a:r>
              <a:endParaRPr/>
            </a:p>
          </p:txBody>
        </p:sp>
        <p:sp>
          <p:nvSpPr>
            <p:cNvPr id="1806" name="Google Shape;1806;p50"/>
            <p:cNvSpPr/>
            <p:nvPr/>
          </p:nvSpPr>
          <p:spPr>
            <a:xfrm>
              <a:off x="13810025" y="9307112"/>
              <a:ext cx="2153395" cy="54017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rgbClr val="FFFEFE"/>
                  </a:solidFill>
                  <a:latin typeface="Roboto"/>
                  <a:ea typeface="Roboto"/>
                  <a:cs typeface="Roboto"/>
                  <a:sym typeface="Roboto"/>
                </a:rPr>
                <a:t>AUDIENCE</a:t>
              </a:r>
              <a:endParaRPr/>
            </a:p>
          </p:txBody>
        </p:sp>
        <p:sp>
          <p:nvSpPr>
            <p:cNvPr id="1807" name="Google Shape;1807;p50"/>
            <p:cNvSpPr/>
            <p:nvPr/>
          </p:nvSpPr>
          <p:spPr>
            <a:xfrm>
              <a:off x="14459148" y="6513689"/>
              <a:ext cx="2099828" cy="46281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rgbClr val="FFFEFE"/>
                  </a:solidFill>
                  <a:latin typeface="Roboto"/>
                  <a:ea typeface="Roboto"/>
                  <a:cs typeface="Roboto"/>
                  <a:sym typeface="Roboto"/>
                </a:rPr>
                <a:t>CONSUMER</a:t>
              </a:r>
              <a:endParaRPr/>
            </a:p>
          </p:txBody>
        </p:sp>
        <p:sp>
          <p:nvSpPr>
            <p:cNvPr id="1808" name="Google Shape;1808;p50"/>
            <p:cNvSpPr/>
            <p:nvPr/>
          </p:nvSpPr>
          <p:spPr>
            <a:xfrm>
              <a:off x="8299224" y="7567789"/>
              <a:ext cx="1232041" cy="46281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rgbClr val="FFFEFE"/>
                  </a:solidFill>
                  <a:latin typeface="Roboto"/>
                  <a:ea typeface="Roboto"/>
                  <a:cs typeface="Roboto"/>
                  <a:sym typeface="Roboto"/>
                </a:rPr>
                <a:t>FOCUS</a:t>
              </a:r>
              <a:endParaRPr/>
            </a:p>
          </p:txBody>
        </p:sp>
        <p:sp>
          <p:nvSpPr>
            <p:cNvPr id="1809" name="Google Shape;1809;p50"/>
            <p:cNvSpPr/>
            <p:nvPr/>
          </p:nvSpPr>
          <p:spPr>
            <a:xfrm>
              <a:off x="12949516" y="4977458"/>
              <a:ext cx="822254" cy="38568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500">
                  <a:solidFill>
                    <a:srgbClr val="FFFEFE"/>
                  </a:solidFill>
                  <a:latin typeface="Roboto"/>
                  <a:ea typeface="Roboto"/>
                  <a:cs typeface="Roboto"/>
                  <a:sym typeface="Roboto"/>
                </a:rPr>
                <a:t>GOAL</a:t>
              </a:r>
              <a:endParaRPr/>
            </a:p>
          </p:txBody>
        </p:sp>
        <p:sp>
          <p:nvSpPr>
            <p:cNvPr id="1810" name="Google Shape;1810;p50"/>
            <p:cNvSpPr/>
            <p:nvPr/>
          </p:nvSpPr>
          <p:spPr>
            <a:xfrm>
              <a:off x="16339970" y="6986398"/>
              <a:ext cx="2932936" cy="2882900"/>
            </a:xfrm>
            <a:prstGeom prst="ellipse">
              <a:avLst/>
            </a:prstGeom>
            <a:solidFill>
              <a:schemeClr val="accent2">
                <a:alpha val="79607"/>
              </a:scheme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11" name="Google Shape;1811;p50"/>
            <p:cNvSpPr/>
            <p:nvPr/>
          </p:nvSpPr>
          <p:spPr>
            <a:xfrm>
              <a:off x="16900144" y="8164113"/>
              <a:ext cx="1845385" cy="54017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rgbClr val="FFFEFE"/>
                  </a:solidFill>
                  <a:latin typeface="Roboto"/>
                  <a:ea typeface="Roboto"/>
                  <a:cs typeface="Roboto"/>
                  <a:sym typeface="Roboto"/>
                </a:rPr>
                <a:t>MISSION</a:t>
              </a:r>
              <a:endParaRPr/>
            </a:p>
          </p:txBody>
        </p:sp>
        <p:sp>
          <p:nvSpPr>
            <p:cNvPr id="1812" name="Google Shape;1812;p50"/>
            <p:cNvSpPr/>
            <p:nvPr/>
          </p:nvSpPr>
          <p:spPr>
            <a:xfrm>
              <a:off x="7020597" y="3582798"/>
              <a:ext cx="2932936" cy="2882900"/>
            </a:xfrm>
            <a:prstGeom prst="ellipse">
              <a:avLst/>
            </a:prstGeom>
            <a:solidFill>
              <a:schemeClr val="accent2">
                <a:alpha val="79607"/>
              </a:scheme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13" name="Google Shape;1813;p50"/>
            <p:cNvSpPr/>
            <p:nvPr/>
          </p:nvSpPr>
          <p:spPr>
            <a:xfrm>
              <a:off x="7382573" y="4760512"/>
              <a:ext cx="2241780" cy="54017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rgbClr val="FFFEFE"/>
                  </a:solidFill>
                  <a:latin typeface="Roboto"/>
                  <a:ea typeface="Roboto"/>
                  <a:cs typeface="Roboto"/>
                  <a:sym typeface="Roboto"/>
                </a:rPr>
                <a:t>STRATEGY</a:t>
              </a:r>
              <a:endParaRPr/>
            </a:p>
          </p:txBody>
        </p:sp>
        <p:sp>
          <p:nvSpPr>
            <p:cNvPr id="1814" name="Google Shape;1814;p50"/>
            <p:cNvSpPr/>
            <p:nvPr/>
          </p:nvSpPr>
          <p:spPr>
            <a:xfrm>
              <a:off x="5700141" y="8243698"/>
              <a:ext cx="2361585" cy="2362200"/>
            </a:xfrm>
            <a:prstGeom prst="ellipse">
              <a:avLst/>
            </a:prstGeom>
            <a:solidFill>
              <a:schemeClr val="accent4"/>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15" name="Google Shape;1815;p50"/>
            <p:cNvSpPr/>
            <p:nvPr/>
          </p:nvSpPr>
          <p:spPr>
            <a:xfrm>
              <a:off x="6282998" y="9193388"/>
              <a:ext cx="1248111" cy="46281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rgbClr val="FFFEFE"/>
                  </a:solidFill>
                  <a:latin typeface="Roboto"/>
                  <a:ea typeface="Roboto"/>
                  <a:cs typeface="Roboto"/>
                  <a:sym typeface="Roboto"/>
                </a:rPr>
                <a:t>REACH</a:t>
              </a:r>
              <a:endParaRPr/>
            </a:p>
          </p:txBody>
        </p:sp>
        <p:sp>
          <p:nvSpPr>
            <p:cNvPr id="1816" name="Google Shape;1816;p50"/>
            <p:cNvSpPr/>
            <p:nvPr/>
          </p:nvSpPr>
          <p:spPr>
            <a:xfrm>
              <a:off x="14295802" y="3023998"/>
              <a:ext cx="2361585" cy="2362200"/>
            </a:xfrm>
            <a:prstGeom prst="ellipse">
              <a:avLst/>
            </a:prstGeom>
            <a:solidFill>
              <a:schemeClr val="accent4"/>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17" name="Google Shape;1817;p50"/>
            <p:cNvSpPr/>
            <p:nvPr/>
          </p:nvSpPr>
          <p:spPr>
            <a:xfrm>
              <a:off x="14754361" y="3973688"/>
              <a:ext cx="1499877" cy="46281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rgbClr val="FFFEFE"/>
                  </a:solidFill>
                  <a:latin typeface="Roboto"/>
                  <a:ea typeface="Roboto"/>
                  <a:cs typeface="Roboto"/>
                  <a:sym typeface="Roboto"/>
                </a:rPr>
                <a:t>ENGAGE</a:t>
              </a:r>
              <a:endParaRPr/>
            </a:p>
          </p:txBody>
        </p:sp>
        <p:sp>
          <p:nvSpPr>
            <p:cNvPr id="1818" name="Google Shape;1818;p50"/>
            <p:cNvSpPr/>
            <p:nvPr/>
          </p:nvSpPr>
          <p:spPr>
            <a:xfrm>
              <a:off x="16543117" y="4738498"/>
              <a:ext cx="1891807" cy="1892300"/>
            </a:xfrm>
            <a:prstGeom prst="ellipse">
              <a:avLst/>
            </a:prstGeom>
            <a:solidFill>
              <a:srgbClr val="1C647D"/>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19" name="Google Shape;1819;p50"/>
            <p:cNvSpPr/>
            <p:nvPr/>
          </p:nvSpPr>
          <p:spPr>
            <a:xfrm>
              <a:off x="16827897" y="5498157"/>
              <a:ext cx="1280251" cy="38568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500">
                  <a:solidFill>
                    <a:srgbClr val="FFFEFE"/>
                  </a:solidFill>
                  <a:latin typeface="Roboto"/>
                  <a:ea typeface="Roboto"/>
                  <a:cs typeface="Roboto"/>
                  <a:sym typeface="Roboto"/>
                </a:rPr>
                <a:t>TRAFFIC</a:t>
              </a:r>
              <a:endParaRPr/>
            </a:p>
          </p:txBody>
        </p:sp>
        <p:sp>
          <p:nvSpPr>
            <p:cNvPr id="1820" name="Google Shape;1820;p50"/>
            <p:cNvSpPr/>
            <p:nvPr/>
          </p:nvSpPr>
          <p:spPr>
            <a:xfrm>
              <a:off x="5471601" y="6275198"/>
              <a:ext cx="1891807" cy="1892300"/>
            </a:xfrm>
            <a:prstGeom prst="ellipse">
              <a:avLst/>
            </a:prstGeom>
            <a:solidFill>
              <a:srgbClr val="1C647D"/>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21" name="Google Shape;1821;p50"/>
            <p:cNvSpPr/>
            <p:nvPr/>
          </p:nvSpPr>
          <p:spPr>
            <a:xfrm>
              <a:off x="5793876" y="7034857"/>
              <a:ext cx="1205259" cy="38568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500">
                  <a:solidFill>
                    <a:srgbClr val="FFFEFE"/>
                  </a:solidFill>
                  <a:latin typeface="Roboto"/>
                  <a:ea typeface="Roboto"/>
                  <a:cs typeface="Roboto"/>
                  <a:sym typeface="Roboto"/>
                </a:rPr>
                <a:t>TARGET</a:t>
              </a:r>
              <a:endParaRPr/>
            </a:p>
          </p:txBody>
        </p:sp>
        <p:sp>
          <p:nvSpPr>
            <p:cNvPr id="1822" name="Google Shape;1822;p50"/>
            <p:cNvSpPr/>
            <p:nvPr/>
          </p:nvSpPr>
          <p:spPr>
            <a:xfrm>
              <a:off x="10931179" y="2769998"/>
              <a:ext cx="1891807" cy="1892300"/>
            </a:xfrm>
            <a:prstGeom prst="ellipse">
              <a:avLst/>
            </a:prstGeom>
            <a:solidFill>
              <a:srgbClr val="1C647D"/>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23" name="Google Shape;1823;p50"/>
            <p:cNvSpPr/>
            <p:nvPr/>
          </p:nvSpPr>
          <p:spPr>
            <a:xfrm>
              <a:off x="11369962" y="3529657"/>
              <a:ext cx="972243" cy="38568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500">
                  <a:solidFill>
                    <a:srgbClr val="FFFEFE"/>
                  </a:solidFill>
                  <a:latin typeface="Roboto"/>
                  <a:ea typeface="Roboto"/>
                  <a:cs typeface="Roboto"/>
                  <a:sym typeface="Roboto"/>
                </a:rPr>
                <a:t>SALES</a:t>
              </a:r>
              <a:endParaRPr/>
            </a:p>
          </p:txBody>
        </p:sp>
        <p:sp>
          <p:nvSpPr>
            <p:cNvPr id="1824" name="Google Shape;1824;p50"/>
            <p:cNvSpPr/>
            <p:nvPr/>
          </p:nvSpPr>
          <p:spPr>
            <a:xfrm>
              <a:off x="9775780" y="3252598"/>
              <a:ext cx="939555" cy="939800"/>
            </a:xfrm>
            <a:prstGeom prst="ellipse">
              <a:avLst/>
            </a:prstGeom>
            <a:solidFill>
              <a:srgbClr val="BFBFBF">
                <a:alpha val="39607"/>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25" name="Google Shape;1825;p50"/>
            <p:cNvSpPr/>
            <p:nvPr/>
          </p:nvSpPr>
          <p:spPr>
            <a:xfrm>
              <a:off x="13787934" y="3252598"/>
              <a:ext cx="939555" cy="939800"/>
            </a:xfrm>
            <a:prstGeom prst="ellipse">
              <a:avLst/>
            </a:prstGeom>
            <a:solidFill>
              <a:srgbClr val="BFBFBF">
                <a:alpha val="39607"/>
              </a:srgb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sp>
          <p:nvSpPr>
            <p:cNvPr id="1826" name="Google Shape;1826;p50"/>
            <p:cNvSpPr/>
            <p:nvPr/>
          </p:nvSpPr>
          <p:spPr>
            <a:xfrm>
              <a:off x="11464440" y="9699313"/>
              <a:ext cx="1714054" cy="1714500"/>
            </a:xfrm>
            <a:prstGeom prst="ellipse">
              <a:avLst/>
            </a:prstGeom>
            <a:solidFill>
              <a:schemeClr val="accent3">
                <a:alpha val="72941"/>
              </a:schemeClr>
            </a:solidFill>
            <a:ln w="25400" cap="flat" cmpd="sng">
              <a:solidFill>
                <a:schemeClr val="dk1">
                  <a:alpha val="0"/>
                </a:schemeClr>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2401">
                <a:solidFill>
                  <a:schemeClr val="dk1"/>
                </a:solidFill>
                <a:latin typeface="Roboto"/>
                <a:ea typeface="Roboto"/>
                <a:cs typeface="Roboto"/>
                <a:sym typeface="Roboto"/>
              </a:endParaRPr>
            </a:p>
          </p:txBody>
        </p:sp>
      </p:grpSp>
      <p:sp>
        <p:nvSpPr>
          <p:cNvPr id="1827" name="Google Shape;1827;p50"/>
          <p:cNvSpPr/>
          <p:nvPr/>
        </p:nvSpPr>
        <p:spPr>
          <a:xfrm>
            <a:off x="2148638" y="7238940"/>
            <a:ext cx="3322963" cy="798688"/>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a:t>
            </a:r>
            <a:endParaRPr/>
          </a:p>
        </p:txBody>
      </p:sp>
      <p:sp>
        <p:nvSpPr>
          <p:cNvPr id="1828" name="Google Shape;1828;p50"/>
          <p:cNvSpPr/>
          <p:nvPr/>
        </p:nvSpPr>
        <p:spPr>
          <a:xfrm>
            <a:off x="2154516" y="6681542"/>
            <a:ext cx="1129813" cy="574717"/>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401">
                <a:solidFill>
                  <a:schemeClr val="dk1"/>
                </a:solidFill>
                <a:latin typeface="Roboto"/>
                <a:ea typeface="Roboto"/>
                <a:cs typeface="Roboto"/>
                <a:sym typeface="Roboto"/>
              </a:rPr>
              <a:t>Focus</a:t>
            </a:r>
            <a:endParaRPr/>
          </a:p>
        </p:txBody>
      </p:sp>
      <p:sp>
        <p:nvSpPr>
          <p:cNvPr id="1829" name="Google Shape;1829;p50"/>
          <p:cNvSpPr/>
          <p:nvPr/>
        </p:nvSpPr>
        <p:spPr>
          <a:xfrm>
            <a:off x="2148638" y="9591240"/>
            <a:ext cx="3322963" cy="798688"/>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a:t>
            </a:r>
            <a:endParaRPr/>
          </a:p>
        </p:txBody>
      </p:sp>
      <p:sp>
        <p:nvSpPr>
          <p:cNvPr id="1830" name="Google Shape;1830;p50"/>
          <p:cNvSpPr/>
          <p:nvPr/>
        </p:nvSpPr>
        <p:spPr>
          <a:xfrm>
            <a:off x="2154516" y="9033841"/>
            <a:ext cx="1152255" cy="574717"/>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401">
                <a:solidFill>
                  <a:schemeClr val="dk1"/>
                </a:solidFill>
                <a:latin typeface="Roboto"/>
                <a:ea typeface="Roboto"/>
                <a:cs typeface="Roboto"/>
                <a:sym typeface="Roboto"/>
              </a:rPr>
              <a:t>Reach</a:t>
            </a:r>
            <a:endParaRPr/>
          </a:p>
        </p:txBody>
      </p:sp>
      <p:sp>
        <p:nvSpPr>
          <p:cNvPr id="1831" name="Google Shape;1831;p50"/>
          <p:cNvSpPr/>
          <p:nvPr/>
        </p:nvSpPr>
        <p:spPr>
          <a:xfrm>
            <a:off x="2148638" y="4923977"/>
            <a:ext cx="3322963" cy="774131"/>
          </a:xfrm>
          <a:prstGeom prst="rect">
            <a:avLst/>
          </a:prstGeom>
          <a:noFill/>
          <a:ln>
            <a:noFill/>
          </a:ln>
        </p:spPr>
        <p:txBody>
          <a:bodyPr spcFirstLastPara="1" wrap="square" lIns="137150" tIns="68575" rIns="137150" bIns="68575" anchor="t" anchorCtr="0">
            <a:noAutofit/>
          </a:bodyPr>
          <a:lstStyle/>
          <a:p>
            <a:pPr marL="0" marR="0" lvl="0" indent="0" algn="l"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a:t>
            </a:r>
            <a:endParaRPr/>
          </a:p>
        </p:txBody>
      </p:sp>
      <p:sp>
        <p:nvSpPr>
          <p:cNvPr id="1832" name="Google Shape;1832;p50"/>
          <p:cNvSpPr/>
          <p:nvPr/>
        </p:nvSpPr>
        <p:spPr>
          <a:xfrm>
            <a:off x="2154516" y="4366578"/>
            <a:ext cx="1177903" cy="574717"/>
          </a:xfrm>
          <a:prstGeom prst="rect">
            <a:avLst/>
          </a:prstGeom>
          <a:noFill/>
          <a:ln>
            <a:noFill/>
          </a:ln>
        </p:spPr>
        <p:txBody>
          <a:bodyPr spcFirstLastPara="1" wrap="square" lIns="137150" tIns="68575" rIns="137150" bIns="68575" anchor="t" anchorCtr="0">
            <a:noAutofit/>
          </a:bodyPr>
          <a:lstStyle/>
          <a:p>
            <a:pPr marL="0" marR="0" lvl="0" indent="0" algn="l" rtl="0">
              <a:lnSpc>
                <a:spcPct val="130000"/>
              </a:lnSpc>
              <a:spcBef>
                <a:spcPts val="0"/>
              </a:spcBef>
              <a:spcAft>
                <a:spcPts val="0"/>
              </a:spcAft>
              <a:buNone/>
            </a:pPr>
            <a:r>
              <a:rPr lang="en-US" sz="2401">
                <a:solidFill>
                  <a:schemeClr val="dk1"/>
                </a:solidFill>
                <a:latin typeface="Roboto"/>
                <a:ea typeface="Roboto"/>
                <a:cs typeface="Roboto"/>
                <a:sym typeface="Roboto"/>
              </a:rPr>
              <a:t>Target</a:t>
            </a:r>
            <a:endParaRPr/>
          </a:p>
        </p:txBody>
      </p:sp>
      <p:sp>
        <p:nvSpPr>
          <p:cNvPr id="1833" name="Google Shape;1833;p50"/>
          <p:cNvSpPr/>
          <p:nvPr/>
        </p:nvSpPr>
        <p:spPr>
          <a:xfrm>
            <a:off x="1235453" y="4605444"/>
            <a:ext cx="760475" cy="783310"/>
          </a:xfrm>
          <a:custGeom>
            <a:avLst/>
            <a:gdLst/>
            <a:ahLst/>
            <a:cxnLst/>
            <a:rect l="l" t="t" r="r" b="b"/>
            <a:pathLst>
              <a:path w="120000" h="120000" extrusionOk="0">
                <a:moveTo>
                  <a:pt x="14151" y="55835"/>
                </a:moveTo>
                <a:lnTo>
                  <a:pt x="14151" y="55835"/>
                </a:lnTo>
                <a:cubicBezTo>
                  <a:pt x="2907" y="55835"/>
                  <a:pt x="2907" y="55835"/>
                  <a:pt x="2907" y="55835"/>
                </a:cubicBezTo>
                <a:cubicBezTo>
                  <a:pt x="0" y="55835"/>
                  <a:pt x="0" y="58675"/>
                  <a:pt x="0" y="61324"/>
                </a:cubicBezTo>
                <a:cubicBezTo>
                  <a:pt x="0" y="61324"/>
                  <a:pt x="0" y="64164"/>
                  <a:pt x="2907" y="64164"/>
                </a:cubicBezTo>
                <a:cubicBezTo>
                  <a:pt x="14151" y="64164"/>
                  <a:pt x="14151" y="64164"/>
                  <a:pt x="14151" y="64164"/>
                </a:cubicBezTo>
                <a:cubicBezTo>
                  <a:pt x="17059" y="64164"/>
                  <a:pt x="17059" y="61324"/>
                  <a:pt x="17059" y="61324"/>
                </a:cubicBezTo>
                <a:cubicBezTo>
                  <a:pt x="17059" y="58675"/>
                  <a:pt x="17059" y="55835"/>
                  <a:pt x="14151" y="55835"/>
                </a:cubicBezTo>
                <a:close/>
                <a:moveTo>
                  <a:pt x="96930" y="30662"/>
                </a:moveTo>
                <a:lnTo>
                  <a:pt x="96930" y="30662"/>
                </a:lnTo>
                <a:cubicBezTo>
                  <a:pt x="105654" y="22334"/>
                  <a:pt x="105654" y="22334"/>
                  <a:pt x="105654" y="22334"/>
                </a:cubicBezTo>
                <a:cubicBezTo>
                  <a:pt x="105654" y="19495"/>
                  <a:pt x="105654" y="19495"/>
                  <a:pt x="105654" y="16845"/>
                </a:cubicBezTo>
                <a:cubicBezTo>
                  <a:pt x="102746" y="16845"/>
                  <a:pt x="99838" y="16845"/>
                  <a:pt x="99838" y="16845"/>
                </a:cubicBezTo>
                <a:cubicBezTo>
                  <a:pt x="91308" y="25173"/>
                  <a:pt x="91308" y="25173"/>
                  <a:pt x="91308" y="25173"/>
                </a:cubicBezTo>
                <a:cubicBezTo>
                  <a:pt x="88400" y="25173"/>
                  <a:pt x="88400" y="28012"/>
                  <a:pt x="91308" y="30662"/>
                </a:cubicBezTo>
                <a:cubicBezTo>
                  <a:pt x="91308" y="30662"/>
                  <a:pt x="94216" y="30662"/>
                  <a:pt x="96930" y="30662"/>
                </a:cubicBezTo>
                <a:close/>
                <a:moveTo>
                  <a:pt x="25589" y="30662"/>
                </a:moveTo>
                <a:lnTo>
                  <a:pt x="25589" y="30662"/>
                </a:lnTo>
                <a:cubicBezTo>
                  <a:pt x="25589" y="33501"/>
                  <a:pt x="28497" y="33501"/>
                  <a:pt x="31405" y="30662"/>
                </a:cubicBezTo>
                <a:cubicBezTo>
                  <a:pt x="31405" y="30662"/>
                  <a:pt x="31405" y="28012"/>
                  <a:pt x="31405" y="25173"/>
                </a:cubicBezTo>
                <a:cubicBezTo>
                  <a:pt x="22875" y="19495"/>
                  <a:pt x="22875" y="19495"/>
                  <a:pt x="22875" y="19495"/>
                </a:cubicBezTo>
                <a:cubicBezTo>
                  <a:pt x="19967" y="16845"/>
                  <a:pt x="17059" y="16845"/>
                  <a:pt x="17059" y="19495"/>
                </a:cubicBezTo>
                <a:cubicBezTo>
                  <a:pt x="14151" y="19495"/>
                  <a:pt x="14151" y="22334"/>
                  <a:pt x="17059" y="22334"/>
                </a:cubicBezTo>
                <a:lnTo>
                  <a:pt x="25589" y="30662"/>
                </a:lnTo>
                <a:close/>
                <a:moveTo>
                  <a:pt x="59903" y="19495"/>
                </a:moveTo>
                <a:lnTo>
                  <a:pt x="59903" y="19495"/>
                </a:lnTo>
                <a:cubicBezTo>
                  <a:pt x="62810" y="19495"/>
                  <a:pt x="62810" y="16845"/>
                  <a:pt x="62810" y="16845"/>
                </a:cubicBezTo>
                <a:cubicBezTo>
                  <a:pt x="62810" y="5678"/>
                  <a:pt x="62810" y="5678"/>
                  <a:pt x="62810" y="5678"/>
                </a:cubicBezTo>
                <a:cubicBezTo>
                  <a:pt x="62810" y="2839"/>
                  <a:pt x="62810" y="0"/>
                  <a:pt x="59903" y="0"/>
                </a:cubicBezTo>
                <a:cubicBezTo>
                  <a:pt x="56995" y="0"/>
                  <a:pt x="56995" y="2839"/>
                  <a:pt x="56995" y="5678"/>
                </a:cubicBezTo>
                <a:cubicBezTo>
                  <a:pt x="56995" y="16845"/>
                  <a:pt x="56995" y="16845"/>
                  <a:pt x="56995" y="16845"/>
                </a:cubicBezTo>
                <a:cubicBezTo>
                  <a:pt x="56995" y="16845"/>
                  <a:pt x="56995" y="19495"/>
                  <a:pt x="59903" y="19495"/>
                </a:cubicBezTo>
                <a:close/>
                <a:moveTo>
                  <a:pt x="59903" y="100315"/>
                </a:moveTo>
                <a:lnTo>
                  <a:pt x="59903" y="100315"/>
                </a:lnTo>
                <a:cubicBezTo>
                  <a:pt x="56995" y="100315"/>
                  <a:pt x="56995" y="103154"/>
                  <a:pt x="56995" y="105993"/>
                </a:cubicBezTo>
                <a:cubicBezTo>
                  <a:pt x="56995" y="117160"/>
                  <a:pt x="56995" y="117160"/>
                  <a:pt x="56995" y="117160"/>
                </a:cubicBezTo>
                <a:cubicBezTo>
                  <a:pt x="56995" y="117160"/>
                  <a:pt x="56995" y="119810"/>
                  <a:pt x="59903" y="119810"/>
                </a:cubicBezTo>
                <a:cubicBezTo>
                  <a:pt x="62810" y="119810"/>
                  <a:pt x="62810" y="117160"/>
                  <a:pt x="62810" y="117160"/>
                </a:cubicBezTo>
                <a:cubicBezTo>
                  <a:pt x="62810" y="105993"/>
                  <a:pt x="62810" y="105993"/>
                  <a:pt x="62810" y="105993"/>
                </a:cubicBezTo>
                <a:cubicBezTo>
                  <a:pt x="62810" y="103154"/>
                  <a:pt x="62810" y="100315"/>
                  <a:pt x="59903" y="100315"/>
                </a:cubicBezTo>
                <a:close/>
                <a:moveTo>
                  <a:pt x="94216" y="89148"/>
                </a:moveTo>
                <a:lnTo>
                  <a:pt x="94216" y="89148"/>
                </a:lnTo>
                <a:cubicBezTo>
                  <a:pt x="94216" y="89148"/>
                  <a:pt x="91308" y="89148"/>
                  <a:pt x="88400" y="89148"/>
                </a:cubicBezTo>
                <a:cubicBezTo>
                  <a:pt x="88400" y="91987"/>
                  <a:pt x="88400" y="91987"/>
                  <a:pt x="88400" y="94826"/>
                </a:cubicBezTo>
                <a:cubicBezTo>
                  <a:pt x="96930" y="103154"/>
                  <a:pt x="96930" y="103154"/>
                  <a:pt x="96930" y="103154"/>
                </a:cubicBezTo>
                <a:cubicBezTo>
                  <a:pt x="99838" y="103154"/>
                  <a:pt x="102746" y="103154"/>
                  <a:pt x="102746" y="103154"/>
                </a:cubicBezTo>
                <a:cubicBezTo>
                  <a:pt x="105654" y="100315"/>
                  <a:pt x="105654" y="97665"/>
                  <a:pt x="102746" y="97665"/>
                </a:cubicBezTo>
                <a:lnTo>
                  <a:pt x="94216" y="89148"/>
                </a:lnTo>
                <a:close/>
                <a:moveTo>
                  <a:pt x="116898" y="55835"/>
                </a:moveTo>
                <a:lnTo>
                  <a:pt x="116898" y="55835"/>
                </a:lnTo>
                <a:cubicBezTo>
                  <a:pt x="105654" y="55835"/>
                  <a:pt x="105654" y="55835"/>
                  <a:pt x="105654" y="55835"/>
                </a:cubicBezTo>
                <a:cubicBezTo>
                  <a:pt x="102746" y="55835"/>
                  <a:pt x="102746" y="58675"/>
                  <a:pt x="102746" y="61324"/>
                </a:cubicBezTo>
                <a:cubicBezTo>
                  <a:pt x="102746" y="61324"/>
                  <a:pt x="102746" y="64164"/>
                  <a:pt x="105654" y="64164"/>
                </a:cubicBezTo>
                <a:cubicBezTo>
                  <a:pt x="116898" y="64164"/>
                  <a:pt x="116898" y="64164"/>
                  <a:pt x="116898" y="64164"/>
                </a:cubicBezTo>
                <a:cubicBezTo>
                  <a:pt x="119806" y="64164"/>
                  <a:pt x="119806" y="61324"/>
                  <a:pt x="119806" y="61324"/>
                </a:cubicBezTo>
                <a:cubicBezTo>
                  <a:pt x="119806" y="58675"/>
                  <a:pt x="119806" y="55835"/>
                  <a:pt x="116898" y="55835"/>
                </a:cubicBezTo>
                <a:close/>
                <a:moveTo>
                  <a:pt x="28497" y="86498"/>
                </a:moveTo>
                <a:lnTo>
                  <a:pt x="28497" y="86498"/>
                </a:lnTo>
                <a:cubicBezTo>
                  <a:pt x="19967" y="94826"/>
                  <a:pt x="19967" y="94826"/>
                  <a:pt x="19967" y="94826"/>
                </a:cubicBezTo>
                <a:cubicBezTo>
                  <a:pt x="17059" y="97665"/>
                  <a:pt x="17059" y="97665"/>
                  <a:pt x="19967" y="100315"/>
                </a:cubicBezTo>
                <a:cubicBezTo>
                  <a:pt x="19967" y="100315"/>
                  <a:pt x="22875" y="100315"/>
                  <a:pt x="25589" y="100315"/>
                </a:cubicBezTo>
                <a:cubicBezTo>
                  <a:pt x="31405" y="91987"/>
                  <a:pt x="31405" y="91987"/>
                  <a:pt x="31405" y="91987"/>
                </a:cubicBezTo>
                <a:cubicBezTo>
                  <a:pt x="34313" y="91987"/>
                  <a:pt x="34313" y="89148"/>
                  <a:pt x="31405" y="86498"/>
                </a:cubicBezTo>
                <a:lnTo>
                  <a:pt x="28497" y="86498"/>
                </a:lnTo>
                <a:close/>
                <a:moveTo>
                  <a:pt x="59903" y="28012"/>
                </a:moveTo>
                <a:lnTo>
                  <a:pt x="59903" y="28012"/>
                </a:lnTo>
                <a:cubicBezTo>
                  <a:pt x="39935" y="28012"/>
                  <a:pt x="25589" y="41829"/>
                  <a:pt x="25589" y="61324"/>
                </a:cubicBezTo>
                <a:cubicBezTo>
                  <a:pt x="25589" y="77981"/>
                  <a:pt x="39935" y="94826"/>
                  <a:pt x="59903" y="94826"/>
                </a:cubicBezTo>
                <a:cubicBezTo>
                  <a:pt x="79870" y="94826"/>
                  <a:pt x="94216" y="77981"/>
                  <a:pt x="94216" y="61324"/>
                </a:cubicBezTo>
                <a:cubicBezTo>
                  <a:pt x="94216" y="41829"/>
                  <a:pt x="79870" y="28012"/>
                  <a:pt x="59903" y="28012"/>
                </a:cubicBezTo>
                <a:close/>
                <a:moveTo>
                  <a:pt x="59903" y="86498"/>
                </a:moveTo>
                <a:lnTo>
                  <a:pt x="59903" y="86498"/>
                </a:lnTo>
                <a:cubicBezTo>
                  <a:pt x="45751" y="86498"/>
                  <a:pt x="34313" y="75331"/>
                  <a:pt x="34313" y="61324"/>
                </a:cubicBezTo>
                <a:cubicBezTo>
                  <a:pt x="34313" y="47507"/>
                  <a:pt x="45751" y="33501"/>
                  <a:pt x="59903" y="33501"/>
                </a:cubicBezTo>
                <a:cubicBezTo>
                  <a:pt x="74248" y="33501"/>
                  <a:pt x="85492" y="47507"/>
                  <a:pt x="85492" y="61324"/>
                </a:cubicBezTo>
                <a:cubicBezTo>
                  <a:pt x="85492" y="75331"/>
                  <a:pt x="74248" y="86498"/>
                  <a:pt x="59903" y="864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34" name="Google Shape;1834;p50"/>
          <p:cNvSpPr/>
          <p:nvPr/>
        </p:nvSpPr>
        <p:spPr>
          <a:xfrm>
            <a:off x="12768235" y="7228614"/>
            <a:ext cx="3322963" cy="798688"/>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a:t>
            </a:r>
            <a:endParaRPr/>
          </a:p>
        </p:txBody>
      </p:sp>
      <p:sp>
        <p:nvSpPr>
          <p:cNvPr id="1835" name="Google Shape;1835;p50"/>
          <p:cNvSpPr/>
          <p:nvPr/>
        </p:nvSpPr>
        <p:spPr>
          <a:xfrm>
            <a:off x="14972138" y="6671216"/>
            <a:ext cx="1185917" cy="574717"/>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401">
                <a:solidFill>
                  <a:schemeClr val="dk1"/>
                </a:solidFill>
                <a:latin typeface="Roboto"/>
                <a:ea typeface="Roboto"/>
                <a:cs typeface="Roboto"/>
                <a:sym typeface="Roboto"/>
              </a:rPr>
              <a:t>Traffic</a:t>
            </a:r>
            <a:endParaRPr/>
          </a:p>
        </p:txBody>
      </p:sp>
      <p:sp>
        <p:nvSpPr>
          <p:cNvPr id="1836" name="Google Shape;1836;p50"/>
          <p:cNvSpPr/>
          <p:nvPr/>
        </p:nvSpPr>
        <p:spPr>
          <a:xfrm>
            <a:off x="12768235" y="9591607"/>
            <a:ext cx="3322963" cy="798688"/>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a:t>
            </a:r>
            <a:endParaRPr/>
          </a:p>
        </p:txBody>
      </p:sp>
      <p:sp>
        <p:nvSpPr>
          <p:cNvPr id="1837" name="Google Shape;1837;p50"/>
          <p:cNvSpPr/>
          <p:nvPr/>
        </p:nvSpPr>
        <p:spPr>
          <a:xfrm>
            <a:off x="14590623" y="9034208"/>
            <a:ext cx="1567432" cy="574717"/>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401">
                <a:solidFill>
                  <a:schemeClr val="dk1"/>
                </a:solidFill>
                <a:latin typeface="Roboto"/>
                <a:ea typeface="Roboto"/>
                <a:cs typeface="Roboto"/>
                <a:sym typeface="Roboto"/>
              </a:rPr>
              <a:t>Audience</a:t>
            </a:r>
            <a:endParaRPr/>
          </a:p>
        </p:txBody>
      </p:sp>
      <p:sp>
        <p:nvSpPr>
          <p:cNvPr id="1838" name="Google Shape;1838;p50"/>
          <p:cNvSpPr/>
          <p:nvPr/>
        </p:nvSpPr>
        <p:spPr>
          <a:xfrm>
            <a:off x="12768235" y="4940691"/>
            <a:ext cx="3322963" cy="798688"/>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a:t>
            </a:r>
            <a:endParaRPr/>
          </a:p>
        </p:txBody>
      </p:sp>
      <p:sp>
        <p:nvSpPr>
          <p:cNvPr id="1839" name="Google Shape;1839;p50"/>
          <p:cNvSpPr/>
          <p:nvPr/>
        </p:nvSpPr>
        <p:spPr>
          <a:xfrm>
            <a:off x="14843897" y="4383292"/>
            <a:ext cx="1314158" cy="574717"/>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401">
                <a:solidFill>
                  <a:schemeClr val="dk1"/>
                </a:solidFill>
                <a:latin typeface="Roboto"/>
                <a:ea typeface="Roboto"/>
                <a:cs typeface="Roboto"/>
                <a:sym typeface="Roboto"/>
              </a:rPr>
              <a:t>Engage</a:t>
            </a:r>
            <a:endParaRPr/>
          </a:p>
        </p:txBody>
      </p:sp>
      <p:sp>
        <p:nvSpPr>
          <p:cNvPr id="1840" name="Google Shape;1840;p50"/>
          <p:cNvSpPr/>
          <p:nvPr/>
        </p:nvSpPr>
        <p:spPr>
          <a:xfrm>
            <a:off x="1290293" y="7090862"/>
            <a:ext cx="655492" cy="599783"/>
          </a:xfrm>
          <a:custGeom>
            <a:avLst/>
            <a:gdLst/>
            <a:ahLst/>
            <a:cxnLst/>
            <a:rect l="l" t="t" r="r" b="b"/>
            <a:pathLst>
              <a:path w="120000" h="120000" extrusionOk="0">
                <a:moveTo>
                  <a:pt x="95223" y="15050"/>
                </a:moveTo>
                <a:lnTo>
                  <a:pt x="95223" y="15050"/>
                </a:lnTo>
                <a:cubicBezTo>
                  <a:pt x="95223" y="6101"/>
                  <a:pt x="89861" y="0"/>
                  <a:pt x="81725" y="0"/>
                </a:cubicBezTo>
                <a:cubicBezTo>
                  <a:pt x="38089" y="0"/>
                  <a:pt x="38089" y="0"/>
                  <a:pt x="38089" y="0"/>
                </a:cubicBezTo>
                <a:cubicBezTo>
                  <a:pt x="29953" y="0"/>
                  <a:pt x="24591" y="6101"/>
                  <a:pt x="24591" y="15050"/>
                </a:cubicBezTo>
                <a:cubicBezTo>
                  <a:pt x="0" y="15050"/>
                  <a:pt x="2773" y="15050"/>
                  <a:pt x="2773" y="32949"/>
                </a:cubicBezTo>
                <a:cubicBezTo>
                  <a:pt x="2773" y="44949"/>
                  <a:pt x="10909" y="56949"/>
                  <a:pt x="24591" y="56949"/>
                </a:cubicBezTo>
                <a:cubicBezTo>
                  <a:pt x="24591" y="56949"/>
                  <a:pt x="24591" y="56949"/>
                  <a:pt x="27180" y="56949"/>
                </a:cubicBezTo>
                <a:cubicBezTo>
                  <a:pt x="29953" y="71796"/>
                  <a:pt x="43636" y="86847"/>
                  <a:pt x="57134" y="86847"/>
                </a:cubicBezTo>
                <a:cubicBezTo>
                  <a:pt x="57134" y="110847"/>
                  <a:pt x="57134" y="110847"/>
                  <a:pt x="57134" y="110847"/>
                </a:cubicBezTo>
                <a:cubicBezTo>
                  <a:pt x="46224" y="110847"/>
                  <a:pt x="46224" y="110847"/>
                  <a:pt x="46224" y="110847"/>
                </a:cubicBezTo>
                <a:cubicBezTo>
                  <a:pt x="43636" y="110847"/>
                  <a:pt x="40862" y="113898"/>
                  <a:pt x="40862" y="116745"/>
                </a:cubicBezTo>
                <a:cubicBezTo>
                  <a:pt x="40862" y="116745"/>
                  <a:pt x="43636" y="119796"/>
                  <a:pt x="46224" y="119796"/>
                </a:cubicBezTo>
                <a:cubicBezTo>
                  <a:pt x="73405" y="119796"/>
                  <a:pt x="73405" y="119796"/>
                  <a:pt x="73405" y="119796"/>
                </a:cubicBezTo>
                <a:cubicBezTo>
                  <a:pt x="76363" y="119796"/>
                  <a:pt x="78952" y="116745"/>
                  <a:pt x="78952" y="116745"/>
                </a:cubicBezTo>
                <a:cubicBezTo>
                  <a:pt x="78952" y="113898"/>
                  <a:pt x="76363" y="110847"/>
                  <a:pt x="73405" y="110847"/>
                </a:cubicBezTo>
                <a:cubicBezTo>
                  <a:pt x="62681" y="110847"/>
                  <a:pt x="62681" y="110847"/>
                  <a:pt x="62681" y="110847"/>
                </a:cubicBezTo>
                <a:cubicBezTo>
                  <a:pt x="62681" y="86847"/>
                  <a:pt x="62681" y="86847"/>
                  <a:pt x="62681" y="86847"/>
                </a:cubicBezTo>
                <a:cubicBezTo>
                  <a:pt x="76363" y="86847"/>
                  <a:pt x="89861" y="71796"/>
                  <a:pt x="92634" y="56949"/>
                </a:cubicBezTo>
                <a:cubicBezTo>
                  <a:pt x="95223" y="56949"/>
                  <a:pt x="95223" y="56949"/>
                  <a:pt x="95223" y="56949"/>
                </a:cubicBezTo>
                <a:cubicBezTo>
                  <a:pt x="108906" y="56949"/>
                  <a:pt x="117041" y="44949"/>
                  <a:pt x="117041" y="32949"/>
                </a:cubicBezTo>
                <a:cubicBezTo>
                  <a:pt x="117041" y="15050"/>
                  <a:pt x="119815" y="15050"/>
                  <a:pt x="95223" y="15050"/>
                </a:cubicBezTo>
                <a:close/>
                <a:moveTo>
                  <a:pt x="24591" y="48000"/>
                </a:moveTo>
                <a:lnTo>
                  <a:pt x="24591" y="48000"/>
                </a:lnTo>
                <a:cubicBezTo>
                  <a:pt x="16271" y="48000"/>
                  <a:pt x="8135" y="41898"/>
                  <a:pt x="8135" y="32949"/>
                </a:cubicBezTo>
                <a:cubicBezTo>
                  <a:pt x="8135" y="24000"/>
                  <a:pt x="8135" y="24000"/>
                  <a:pt x="24591" y="24000"/>
                </a:cubicBezTo>
                <a:lnTo>
                  <a:pt x="24591" y="48000"/>
                </a:lnTo>
                <a:close/>
                <a:moveTo>
                  <a:pt x="89861" y="38847"/>
                </a:moveTo>
                <a:lnTo>
                  <a:pt x="89861" y="38847"/>
                </a:lnTo>
                <a:cubicBezTo>
                  <a:pt x="89861" y="56949"/>
                  <a:pt x="76363" y="80949"/>
                  <a:pt x="59907" y="80949"/>
                </a:cubicBezTo>
                <a:cubicBezTo>
                  <a:pt x="43636" y="80949"/>
                  <a:pt x="29953" y="56949"/>
                  <a:pt x="29953" y="38847"/>
                </a:cubicBezTo>
                <a:cubicBezTo>
                  <a:pt x="29953" y="15050"/>
                  <a:pt x="29953" y="15050"/>
                  <a:pt x="29953" y="15050"/>
                </a:cubicBezTo>
                <a:cubicBezTo>
                  <a:pt x="29953" y="12000"/>
                  <a:pt x="35500" y="8949"/>
                  <a:pt x="38089" y="8949"/>
                </a:cubicBezTo>
                <a:cubicBezTo>
                  <a:pt x="81725" y="8949"/>
                  <a:pt x="81725" y="8949"/>
                  <a:pt x="81725" y="8949"/>
                </a:cubicBezTo>
                <a:cubicBezTo>
                  <a:pt x="84314" y="8949"/>
                  <a:pt x="89861" y="12000"/>
                  <a:pt x="89861" y="15050"/>
                </a:cubicBezTo>
                <a:lnTo>
                  <a:pt x="89861" y="38847"/>
                </a:lnTo>
                <a:close/>
                <a:moveTo>
                  <a:pt x="95223" y="48000"/>
                </a:moveTo>
                <a:lnTo>
                  <a:pt x="95223" y="48000"/>
                </a:lnTo>
                <a:cubicBezTo>
                  <a:pt x="95223" y="24000"/>
                  <a:pt x="95223" y="24000"/>
                  <a:pt x="95223" y="24000"/>
                </a:cubicBezTo>
                <a:cubicBezTo>
                  <a:pt x="111679" y="24000"/>
                  <a:pt x="111679" y="24000"/>
                  <a:pt x="111679" y="32949"/>
                </a:cubicBezTo>
                <a:cubicBezTo>
                  <a:pt x="111679" y="41898"/>
                  <a:pt x="103543" y="48000"/>
                  <a:pt x="95223" y="4800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841" name="Google Shape;1841;p50"/>
          <p:cNvGrpSpPr/>
          <p:nvPr/>
        </p:nvGrpSpPr>
        <p:grpSpPr>
          <a:xfrm>
            <a:off x="1290293" y="9391536"/>
            <a:ext cx="609441" cy="512495"/>
            <a:chOff x="4856163" y="2736851"/>
            <a:chExt cx="358775" cy="301625"/>
          </a:xfrm>
        </p:grpSpPr>
        <p:sp>
          <p:nvSpPr>
            <p:cNvPr id="1842" name="Google Shape;1842;p50"/>
            <p:cNvSpPr/>
            <p:nvPr/>
          </p:nvSpPr>
          <p:spPr>
            <a:xfrm>
              <a:off x="4946650" y="2814638"/>
              <a:ext cx="177800" cy="179388"/>
            </a:xfrm>
            <a:custGeom>
              <a:avLst/>
              <a:gdLst/>
              <a:ahLst/>
              <a:cxnLst/>
              <a:rect l="l" t="t" r="r" b="b"/>
              <a:pathLst>
                <a:path w="120000" h="120000" extrusionOk="0">
                  <a:moveTo>
                    <a:pt x="60983" y="0"/>
                  </a:moveTo>
                  <a:cubicBezTo>
                    <a:pt x="27540" y="0"/>
                    <a:pt x="0" y="25573"/>
                    <a:pt x="0" y="59016"/>
                  </a:cubicBezTo>
                  <a:cubicBezTo>
                    <a:pt x="0" y="92459"/>
                    <a:pt x="27540" y="120000"/>
                    <a:pt x="60983" y="120000"/>
                  </a:cubicBezTo>
                  <a:cubicBezTo>
                    <a:pt x="94426" y="120000"/>
                    <a:pt x="120000" y="92459"/>
                    <a:pt x="120000" y="59016"/>
                  </a:cubicBezTo>
                  <a:cubicBezTo>
                    <a:pt x="120000" y="25573"/>
                    <a:pt x="94426" y="0"/>
                    <a:pt x="60983" y="0"/>
                  </a:cubicBezTo>
                  <a:close/>
                  <a:moveTo>
                    <a:pt x="94426" y="88524"/>
                  </a:moveTo>
                  <a:cubicBezTo>
                    <a:pt x="78688" y="108196"/>
                    <a:pt x="49180" y="110163"/>
                    <a:pt x="31475" y="94426"/>
                  </a:cubicBezTo>
                  <a:cubicBezTo>
                    <a:pt x="11803" y="76721"/>
                    <a:pt x="9836" y="49180"/>
                    <a:pt x="25573" y="29508"/>
                  </a:cubicBezTo>
                  <a:cubicBezTo>
                    <a:pt x="43278" y="11803"/>
                    <a:pt x="70819" y="9836"/>
                    <a:pt x="90491" y="25573"/>
                  </a:cubicBezTo>
                  <a:cubicBezTo>
                    <a:pt x="108196" y="41311"/>
                    <a:pt x="112131" y="70819"/>
                    <a:pt x="94426" y="88524"/>
                  </a:cubicBezTo>
                  <a:close/>
                  <a:moveTo>
                    <a:pt x="94426" y="88524"/>
                  </a:moveTo>
                  <a:cubicBezTo>
                    <a:pt x="94426" y="88524"/>
                    <a:pt x="94426" y="88524"/>
                    <a:pt x="94426" y="88524"/>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43" name="Google Shape;1843;p50"/>
            <p:cNvSpPr/>
            <p:nvPr/>
          </p:nvSpPr>
          <p:spPr>
            <a:xfrm>
              <a:off x="4989513" y="2859088"/>
              <a:ext cx="53975" cy="50800"/>
            </a:xfrm>
            <a:custGeom>
              <a:avLst/>
              <a:gdLst/>
              <a:ahLst/>
              <a:cxnLst/>
              <a:rect l="l" t="t" r="r" b="b"/>
              <a:pathLst>
                <a:path w="120000" h="120000" extrusionOk="0">
                  <a:moveTo>
                    <a:pt x="106666" y="0"/>
                  </a:moveTo>
                  <a:cubicBezTo>
                    <a:pt x="46666" y="0"/>
                    <a:pt x="0" y="49411"/>
                    <a:pt x="0" y="105882"/>
                  </a:cubicBezTo>
                  <a:cubicBezTo>
                    <a:pt x="0" y="112941"/>
                    <a:pt x="6666" y="120000"/>
                    <a:pt x="13333" y="120000"/>
                  </a:cubicBezTo>
                  <a:cubicBezTo>
                    <a:pt x="20000" y="120000"/>
                    <a:pt x="26666" y="112941"/>
                    <a:pt x="26666" y="105882"/>
                  </a:cubicBezTo>
                  <a:cubicBezTo>
                    <a:pt x="26666" y="63529"/>
                    <a:pt x="60000" y="28235"/>
                    <a:pt x="106666" y="28235"/>
                  </a:cubicBezTo>
                  <a:cubicBezTo>
                    <a:pt x="113333" y="28235"/>
                    <a:pt x="120000" y="21176"/>
                    <a:pt x="120000" y="14117"/>
                  </a:cubicBezTo>
                  <a:cubicBezTo>
                    <a:pt x="120000" y="7058"/>
                    <a:pt x="113333" y="0"/>
                    <a:pt x="106666" y="0"/>
                  </a:cubicBezTo>
                  <a:close/>
                  <a:moveTo>
                    <a:pt x="106666" y="0"/>
                  </a:moveTo>
                  <a:cubicBezTo>
                    <a:pt x="106666" y="0"/>
                    <a:pt x="106666" y="0"/>
                    <a:pt x="10666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44" name="Google Shape;1844;p50"/>
            <p:cNvSpPr/>
            <p:nvPr/>
          </p:nvSpPr>
          <p:spPr>
            <a:xfrm>
              <a:off x="4856163" y="2736851"/>
              <a:ext cx="358775" cy="301625"/>
            </a:xfrm>
            <a:custGeom>
              <a:avLst/>
              <a:gdLst/>
              <a:ahLst/>
              <a:cxnLst/>
              <a:rect l="l" t="t" r="r" b="b"/>
              <a:pathLst>
                <a:path w="120000" h="120000" extrusionOk="0">
                  <a:moveTo>
                    <a:pt x="111219" y="26796"/>
                  </a:moveTo>
                  <a:cubicBezTo>
                    <a:pt x="94634" y="23300"/>
                    <a:pt x="94634" y="23300"/>
                    <a:pt x="94634" y="23300"/>
                  </a:cubicBezTo>
                  <a:cubicBezTo>
                    <a:pt x="89756" y="8155"/>
                    <a:pt x="89756" y="8155"/>
                    <a:pt x="89756" y="8155"/>
                  </a:cubicBezTo>
                  <a:cubicBezTo>
                    <a:pt x="87804" y="3495"/>
                    <a:pt x="83902" y="0"/>
                    <a:pt x="79024" y="0"/>
                  </a:cubicBezTo>
                  <a:cubicBezTo>
                    <a:pt x="41951" y="0"/>
                    <a:pt x="41951" y="0"/>
                    <a:pt x="41951" y="0"/>
                  </a:cubicBezTo>
                  <a:cubicBezTo>
                    <a:pt x="37073" y="0"/>
                    <a:pt x="33170" y="3495"/>
                    <a:pt x="31219" y="8155"/>
                  </a:cubicBezTo>
                  <a:cubicBezTo>
                    <a:pt x="26341" y="23300"/>
                    <a:pt x="26341" y="23300"/>
                    <a:pt x="26341" y="23300"/>
                  </a:cubicBezTo>
                  <a:cubicBezTo>
                    <a:pt x="9756" y="26796"/>
                    <a:pt x="9756" y="26796"/>
                    <a:pt x="9756" y="26796"/>
                  </a:cubicBezTo>
                  <a:cubicBezTo>
                    <a:pt x="3902" y="27961"/>
                    <a:pt x="0" y="33786"/>
                    <a:pt x="0" y="39611"/>
                  </a:cubicBezTo>
                  <a:cubicBezTo>
                    <a:pt x="0" y="107184"/>
                    <a:pt x="0" y="107184"/>
                    <a:pt x="0" y="107184"/>
                  </a:cubicBezTo>
                  <a:cubicBezTo>
                    <a:pt x="0" y="114174"/>
                    <a:pt x="5853" y="120000"/>
                    <a:pt x="11707" y="120000"/>
                  </a:cubicBezTo>
                  <a:cubicBezTo>
                    <a:pt x="109268" y="120000"/>
                    <a:pt x="109268" y="120000"/>
                    <a:pt x="109268" y="120000"/>
                  </a:cubicBezTo>
                  <a:cubicBezTo>
                    <a:pt x="115121" y="120000"/>
                    <a:pt x="120000" y="114174"/>
                    <a:pt x="120000" y="107184"/>
                  </a:cubicBezTo>
                  <a:cubicBezTo>
                    <a:pt x="120000" y="39611"/>
                    <a:pt x="120000" y="39611"/>
                    <a:pt x="120000" y="39611"/>
                  </a:cubicBezTo>
                  <a:cubicBezTo>
                    <a:pt x="120000" y="33786"/>
                    <a:pt x="116097" y="27961"/>
                    <a:pt x="111219" y="26796"/>
                  </a:cubicBezTo>
                  <a:close/>
                  <a:moveTo>
                    <a:pt x="112195" y="107184"/>
                  </a:moveTo>
                  <a:cubicBezTo>
                    <a:pt x="112195" y="109514"/>
                    <a:pt x="111219" y="111844"/>
                    <a:pt x="109268" y="111844"/>
                  </a:cubicBezTo>
                  <a:cubicBezTo>
                    <a:pt x="11707" y="111844"/>
                    <a:pt x="11707" y="111844"/>
                    <a:pt x="11707" y="111844"/>
                  </a:cubicBezTo>
                  <a:cubicBezTo>
                    <a:pt x="9756" y="111844"/>
                    <a:pt x="7804" y="109514"/>
                    <a:pt x="7804" y="107184"/>
                  </a:cubicBezTo>
                  <a:cubicBezTo>
                    <a:pt x="7804" y="39611"/>
                    <a:pt x="7804" y="39611"/>
                    <a:pt x="7804" y="39611"/>
                  </a:cubicBezTo>
                  <a:cubicBezTo>
                    <a:pt x="7804" y="37281"/>
                    <a:pt x="8780" y="36116"/>
                    <a:pt x="10731" y="34951"/>
                  </a:cubicBezTo>
                  <a:cubicBezTo>
                    <a:pt x="31219" y="31456"/>
                    <a:pt x="31219" y="31456"/>
                    <a:pt x="31219" y="31456"/>
                  </a:cubicBezTo>
                  <a:cubicBezTo>
                    <a:pt x="38048" y="11650"/>
                    <a:pt x="38048" y="11650"/>
                    <a:pt x="38048" y="11650"/>
                  </a:cubicBezTo>
                  <a:cubicBezTo>
                    <a:pt x="39024" y="9320"/>
                    <a:pt x="40000" y="8155"/>
                    <a:pt x="41951" y="8155"/>
                  </a:cubicBezTo>
                  <a:cubicBezTo>
                    <a:pt x="79024" y="8155"/>
                    <a:pt x="79024" y="8155"/>
                    <a:pt x="79024" y="8155"/>
                  </a:cubicBezTo>
                  <a:cubicBezTo>
                    <a:pt x="80975" y="8155"/>
                    <a:pt x="81951" y="9320"/>
                    <a:pt x="82926" y="11650"/>
                  </a:cubicBezTo>
                  <a:cubicBezTo>
                    <a:pt x="88780" y="31456"/>
                    <a:pt x="88780" y="31456"/>
                    <a:pt x="88780" y="31456"/>
                  </a:cubicBezTo>
                  <a:cubicBezTo>
                    <a:pt x="109268" y="34951"/>
                    <a:pt x="109268" y="34951"/>
                    <a:pt x="109268" y="34951"/>
                  </a:cubicBezTo>
                  <a:cubicBezTo>
                    <a:pt x="111219" y="36116"/>
                    <a:pt x="112195" y="37281"/>
                    <a:pt x="112195" y="39611"/>
                  </a:cubicBezTo>
                  <a:lnTo>
                    <a:pt x="112195" y="107184"/>
                  </a:lnTo>
                  <a:close/>
                  <a:moveTo>
                    <a:pt x="112195" y="107184"/>
                  </a:moveTo>
                  <a:cubicBezTo>
                    <a:pt x="112195" y="107184"/>
                    <a:pt x="112195" y="107184"/>
                    <a:pt x="112195" y="107184"/>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845" name="Google Shape;1845;p50"/>
          <p:cNvSpPr/>
          <p:nvPr/>
        </p:nvSpPr>
        <p:spPr>
          <a:xfrm>
            <a:off x="16488130" y="4816697"/>
            <a:ext cx="476939" cy="491261"/>
          </a:xfrm>
          <a:custGeom>
            <a:avLst/>
            <a:gdLst/>
            <a:ahLst/>
            <a:cxnLst/>
            <a:rect l="l" t="t" r="r" b="b"/>
            <a:pathLst>
              <a:path w="120000" h="120000" extrusionOk="0">
                <a:moveTo>
                  <a:pt x="17059" y="16845"/>
                </a:moveTo>
                <a:lnTo>
                  <a:pt x="17059" y="16845"/>
                </a:lnTo>
                <a:cubicBezTo>
                  <a:pt x="17059" y="16845"/>
                  <a:pt x="14151" y="16845"/>
                  <a:pt x="14151" y="19495"/>
                </a:cubicBezTo>
                <a:cubicBezTo>
                  <a:pt x="14151" y="22334"/>
                  <a:pt x="17059" y="22334"/>
                  <a:pt x="17059" y="22334"/>
                </a:cubicBezTo>
                <a:cubicBezTo>
                  <a:pt x="19967" y="22334"/>
                  <a:pt x="22875" y="22334"/>
                  <a:pt x="22875" y="19495"/>
                </a:cubicBezTo>
                <a:cubicBezTo>
                  <a:pt x="22875" y="16845"/>
                  <a:pt x="19967" y="16845"/>
                  <a:pt x="17059" y="16845"/>
                </a:cubicBezTo>
                <a:close/>
                <a:moveTo>
                  <a:pt x="105654" y="0"/>
                </a:moveTo>
                <a:lnTo>
                  <a:pt x="105654" y="0"/>
                </a:lnTo>
                <a:cubicBezTo>
                  <a:pt x="14151" y="0"/>
                  <a:pt x="14151" y="0"/>
                  <a:pt x="14151" y="0"/>
                </a:cubicBezTo>
                <a:cubicBezTo>
                  <a:pt x="5621" y="0"/>
                  <a:pt x="0" y="8328"/>
                  <a:pt x="0" y="16845"/>
                </a:cubicBezTo>
                <a:cubicBezTo>
                  <a:pt x="0" y="105993"/>
                  <a:pt x="0" y="105993"/>
                  <a:pt x="0" y="105993"/>
                </a:cubicBezTo>
                <a:cubicBezTo>
                  <a:pt x="0" y="114321"/>
                  <a:pt x="5621" y="119810"/>
                  <a:pt x="14151" y="119810"/>
                </a:cubicBezTo>
                <a:cubicBezTo>
                  <a:pt x="105654" y="119810"/>
                  <a:pt x="105654" y="119810"/>
                  <a:pt x="105654" y="119810"/>
                </a:cubicBezTo>
                <a:cubicBezTo>
                  <a:pt x="114184" y="119810"/>
                  <a:pt x="119806" y="114321"/>
                  <a:pt x="119806" y="105993"/>
                </a:cubicBezTo>
                <a:cubicBezTo>
                  <a:pt x="119806" y="16845"/>
                  <a:pt x="119806" y="16845"/>
                  <a:pt x="119806" y="16845"/>
                </a:cubicBezTo>
                <a:cubicBezTo>
                  <a:pt x="119806" y="8328"/>
                  <a:pt x="114184" y="0"/>
                  <a:pt x="105654" y="0"/>
                </a:cubicBezTo>
                <a:close/>
                <a:moveTo>
                  <a:pt x="114184" y="105993"/>
                </a:moveTo>
                <a:lnTo>
                  <a:pt x="114184" y="105993"/>
                </a:lnTo>
                <a:cubicBezTo>
                  <a:pt x="114184" y="108643"/>
                  <a:pt x="108368" y="111482"/>
                  <a:pt x="105654" y="111482"/>
                </a:cubicBezTo>
                <a:cubicBezTo>
                  <a:pt x="14151" y="111482"/>
                  <a:pt x="14151" y="111482"/>
                  <a:pt x="14151" y="111482"/>
                </a:cubicBezTo>
                <a:cubicBezTo>
                  <a:pt x="11437" y="111482"/>
                  <a:pt x="5621" y="108643"/>
                  <a:pt x="5621" y="105993"/>
                </a:cubicBezTo>
                <a:cubicBezTo>
                  <a:pt x="5621" y="38990"/>
                  <a:pt x="5621" y="38990"/>
                  <a:pt x="5621" y="38990"/>
                </a:cubicBezTo>
                <a:cubicBezTo>
                  <a:pt x="114184" y="38990"/>
                  <a:pt x="114184" y="38990"/>
                  <a:pt x="114184" y="38990"/>
                </a:cubicBezTo>
                <a:lnTo>
                  <a:pt x="114184" y="105993"/>
                </a:lnTo>
                <a:close/>
                <a:moveTo>
                  <a:pt x="114184" y="30662"/>
                </a:moveTo>
                <a:lnTo>
                  <a:pt x="114184" y="30662"/>
                </a:lnTo>
                <a:cubicBezTo>
                  <a:pt x="5621" y="30662"/>
                  <a:pt x="5621" y="30662"/>
                  <a:pt x="5621" y="30662"/>
                </a:cubicBezTo>
                <a:cubicBezTo>
                  <a:pt x="5621" y="16845"/>
                  <a:pt x="5621" y="16845"/>
                  <a:pt x="5621" y="16845"/>
                </a:cubicBezTo>
                <a:cubicBezTo>
                  <a:pt x="5621" y="11167"/>
                  <a:pt x="11437" y="8328"/>
                  <a:pt x="14151" y="8328"/>
                </a:cubicBezTo>
                <a:cubicBezTo>
                  <a:pt x="105654" y="8328"/>
                  <a:pt x="105654" y="8328"/>
                  <a:pt x="105654" y="8328"/>
                </a:cubicBezTo>
                <a:cubicBezTo>
                  <a:pt x="108368" y="8328"/>
                  <a:pt x="114184" y="11167"/>
                  <a:pt x="114184" y="16845"/>
                </a:cubicBezTo>
                <a:lnTo>
                  <a:pt x="114184" y="30662"/>
                </a:lnTo>
                <a:close/>
                <a:moveTo>
                  <a:pt x="48465" y="16845"/>
                </a:moveTo>
                <a:lnTo>
                  <a:pt x="48465" y="16845"/>
                </a:lnTo>
                <a:cubicBezTo>
                  <a:pt x="45557" y="16845"/>
                  <a:pt x="45557" y="16845"/>
                  <a:pt x="45557" y="19495"/>
                </a:cubicBezTo>
                <a:cubicBezTo>
                  <a:pt x="45557" y="22334"/>
                  <a:pt x="45557" y="22334"/>
                  <a:pt x="48465" y="22334"/>
                </a:cubicBezTo>
                <a:cubicBezTo>
                  <a:pt x="51373" y="22334"/>
                  <a:pt x="51373" y="22334"/>
                  <a:pt x="51373" y="19495"/>
                </a:cubicBezTo>
                <a:cubicBezTo>
                  <a:pt x="51373" y="16845"/>
                  <a:pt x="51373" y="16845"/>
                  <a:pt x="48465" y="16845"/>
                </a:cubicBezTo>
                <a:close/>
                <a:moveTo>
                  <a:pt x="34313" y="16845"/>
                </a:moveTo>
                <a:lnTo>
                  <a:pt x="34313" y="16845"/>
                </a:lnTo>
                <a:cubicBezTo>
                  <a:pt x="31405" y="16845"/>
                  <a:pt x="28497" y="16845"/>
                  <a:pt x="28497" y="19495"/>
                </a:cubicBezTo>
                <a:cubicBezTo>
                  <a:pt x="28497" y="22334"/>
                  <a:pt x="31405" y="22334"/>
                  <a:pt x="34313" y="22334"/>
                </a:cubicBezTo>
                <a:cubicBezTo>
                  <a:pt x="34313" y="22334"/>
                  <a:pt x="37027" y="22334"/>
                  <a:pt x="37027" y="19495"/>
                </a:cubicBezTo>
                <a:cubicBezTo>
                  <a:pt x="37027" y="16845"/>
                  <a:pt x="34313" y="16845"/>
                  <a:pt x="34313" y="168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46" name="Google Shape;1846;p50"/>
          <p:cNvSpPr/>
          <p:nvPr/>
        </p:nvSpPr>
        <p:spPr>
          <a:xfrm>
            <a:off x="16469086" y="7024611"/>
            <a:ext cx="533400" cy="536713"/>
          </a:xfrm>
          <a:custGeom>
            <a:avLst/>
            <a:gdLst/>
            <a:ahLst/>
            <a:cxnLst/>
            <a:rect l="l" t="t" r="r" b="b"/>
            <a:pathLst>
              <a:path w="120000" h="120000" extrusionOk="0">
                <a:moveTo>
                  <a:pt x="94022" y="11437"/>
                </a:moveTo>
                <a:lnTo>
                  <a:pt x="94022" y="11437"/>
                </a:lnTo>
                <a:cubicBezTo>
                  <a:pt x="76962" y="0"/>
                  <a:pt x="54087" y="5815"/>
                  <a:pt x="42843" y="22875"/>
                </a:cubicBezTo>
                <a:cubicBezTo>
                  <a:pt x="28497" y="48465"/>
                  <a:pt x="28497" y="48465"/>
                  <a:pt x="28497" y="48465"/>
                </a:cubicBezTo>
                <a:cubicBezTo>
                  <a:pt x="0" y="68626"/>
                  <a:pt x="0" y="68626"/>
                  <a:pt x="0" y="68626"/>
                </a:cubicBezTo>
                <a:cubicBezTo>
                  <a:pt x="28497" y="85686"/>
                  <a:pt x="28497" y="85686"/>
                  <a:pt x="28497" y="85686"/>
                </a:cubicBezTo>
                <a:cubicBezTo>
                  <a:pt x="25589" y="94216"/>
                  <a:pt x="28497" y="105654"/>
                  <a:pt x="37027" y="111276"/>
                </a:cubicBezTo>
                <a:cubicBezTo>
                  <a:pt x="45557" y="114184"/>
                  <a:pt x="56995" y="111276"/>
                  <a:pt x="62810" y="102746"/>
                </a:cubicBezTo>
                <a:cubicBezTo>
                  <a:pt x="91308" y="119806"/>
                  <a:pt x="91308" y="119806"/>
                  <a:pt x="91308" y="119806"/>
                </a:cubicBezTo>
                <a:cubicBezTo>
                  <a:pt x="94022" y="85686"/>
                  <a:pt x="94022" y="85686"/>
                  <a:pt x="94022" y="85686"/>
                </a:cubicBezTo>
                <a:cubicBezTo>
                  <a:pt x="108368" y="59903"/>
                  <a:pt x="108368" y="59903"/>
                  <a:pt x="108368" y="59903"/>
                </a:cubicBezTo>
                <a:cubicBezTo>
                  <a:pt x="119806" y="42843"/>
                  <a:pt x="113990" y="19967"/>
                  <a:pt x="94022" y="11437"/>
                </a:cubicBezTo>
                <a:close/>
                <a:moveTo>
                  <a:pt x="39935" y="102746"/>
                </a:moveTo>
                <a:lnTo>
                  <a:pt x="39935" y="102746"/>
                </a:lnTo>
                <a:cubicBezTo>
                  <a:pt x="34119" y="99838"/>
                  <a:pt x="34119" y="94216"/>
                  <a:pt x="37027" y="88400"/>
                </a:cubicBezTo>
                <a:cubicBezTo>
                  <a:pt x="56995" y="99838"/>
                  <a:pt x="56995" y="99838"/>
                  <a:pt x="56995" y="99838"/>
                </a:cubicBezTo>
                <a:cubicBezTo>
                  <a:pt x="51373" y="105654"/>
                  <a:pt x="45557" y="105654"/>
                  <a:pt x="39935" y="102746"/>
                </a:cubicBezTo>
                <a:close/>
                <a:moveTo>
                  <a:pt x="102746" y="57189"/>
                </a:moveTo>
                <a:lnTo>
                  <a:pt x="102746" y="57189"/>
                </a:lnTo>
                <a:cubicBezTo>
                  <a:pt x="88400" y="82778"/>
                  <a:pt x="88400" y="82778"/>
                  <a:pt x="88400" y="82778"/>
                </a:cubicBezTo>
                <a:cubicBezTo>
                  <a:pt x="85492" y="108562"/>
                  <a:pt x="85492" y="108562"/>
                  <a:pt x="85492" y="108562"/>
                </a:cubicBezTo>
                <a:cubicBezTo>
                  <a:pt x="14151" y="68626"/>
                  <a:pt x="14151" y="68626"/>
                  <a:pt x="14151" y="68626"/>
                </a:cubicBezTo>
                <a:cubicBezTo>
                  <a:pt x="34119" y="54281"/>
                  <a:pt x="34119" y="54281"/>
                  <a:pt x="34119" y="54281"/>
                </a:cubicBezTo>
                <a:cubicBezTo>
                  <a:pt x="51373" y="28497"/>
                  <a:pt x="51373" y="28497"/>
                  <a:pt x="51373" y="28497"/>
                </a:cubicBezTo>
                <a:cubicBezTo>
                  <a:pt x="56995" y="14345"/>
                  <a:pt x="76962" y="8529"/>
                  <a:pt x="91308" y="17059"/>
                </a:cubicBezTo>
                <a:cubicBezTo>
                  <a:pt x="105460" y="25783"/>
                  <a:pt x="111276" y="42843"/>
                  <a:pt x="102746" y="571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47" name="Google Shape;1847;p50"/>
          <p:cNvSpPr/>
          <p:nvPr/>
        </p:nvSpPr>
        <p:spPr>
          <a:xfrm>
            <a:off x="16421270" y="9363510"/>
            <a:ext cx="549274" cy="549418"/>
          </a:xfrm>
          <a:custGeom>
            <a:avLst/>
            <a:gdLst/>
            <a:ahLst/>
            <a:cxnLst/>
            <a:rect l="l" t="t" r="r" b="b"/>
            <a:pathLst>
              <a:path w="120000" h="120000" extrusionOk="0">
                <a:moveTo>
                  <a:pt x="94826" y="44479"/>
                </a:moveTo>
                <a:lnTo>
                  <a:pt x="94826" y="44479"/>
                </a:lnTo>
                <a:cubicBezTo>
                  <a:pt x="86498" y="44479"/>
                  <a:pt x="83659" y="50157"/>
                  <a:pt x="83659" y="55646"/>
                </a:cubicBezTo>
                <a:cubicBezTo>
                  <a:pt x="83659" y="64164"/>
                  <a:pt x="86498" y="66813"/>
                  <a:pt x="94826" y="66813"/>
                </a:cubicBezTo>
                <a:cubicBezTo>
                  <a:pt x="100315" y="66813"/>
                  <a:pt x="105993" y="64164"/>
                  <a:pt x="105993" y="55646"/>
                </a:cubicBezTo>
                <a:cubicBezTo>
                  <a:pt x="105993" y="50157"/>
                  <a:pt x="100315" y="44479"/>
                  <a:pt x="94826" y="44479"/>
                </a:cubicBezTo>
                <a:close/>
                <a:moveTo>
                  <a:pt x="97665" y="61324"/>
                </a:moveTo>
                <a:lnTo>
                  <a:pt x="97665" y="61324"/>
                </a:lnTo>
                <a:cubicBezTo>
                  <a:pt x="89148" y="61324"/>
                  <a:pt x="89148" y="61324"/>
                  <a:pt x="89148" y="61324"/>
                </a:cubicBezTo>
                <a:cubicBezTo>
                  <a:pt x="89148" y="52996"/>
                  <a:pt x="89148" y="52996"/>
                  <a:pt x="89148" y="52996"/>
                </a:cubicBezTo>
                <a:cubicBezTo>
                  <a:pt x="97665" y="52996"/>
                  <a:pt x="97665" y="52996"/>
                  <a:pt x="97665" y="52996"/>
                </a:cubicBezTo>
                <a:lnTo>
                  <a:pt x="97665" y="61324"/>
                </a:lnTo>
                <a:close/>
                <a:moveTo>
                  <a:pt x="100315" y="97476"/>
                </a:moveTo>
                <a:lnTo>
                  <a:pt x="100315" y="97476"/>
                </a:lnTo>
                <a:cubicBezTo>
                  <a:pt x="86498" y="97476"/>
                  <a:pt x="86498" y="97476"/>
                  <a:pt x="86498" y="97476"/>
                </a:cubicBezTo>
                <a:cubicBezTo>
                  <a:pt x="83659" y="97476"/>
                  <a:pt x="83659" y="100315"/>
                  <a:pt x="83659" y="100315"/>
                </a:cubicBezTo>
                <a:cubicBezTo>
                  <a:pt x="83659" y="103154"/>
                  <a:pt x="83659" y="105993"/>
                  <a:pt x="86498" y="105993"/>
                </a:cubicBezTo>
                <a:cubicBezTo>
                  <a:pt x="100315" y="105993"/>
                  <a:pt x="100315" y="105993"/>
                  <a:pt x="100315" y="105993"/>
                </a:cubicBezTo>
                <a:cubicBezTo>
                  <a:pt x="103154" y="105993"/>
                  <a:pt x="105993" y="103154"/>
                  <a:pt x="105993" y="100315"/>
                </a:cubicBezTo>
                <a:cubicBezTo>
                  <a:pt x="105993" y="100315"/>
                  <a:pt x="103154" y="97476"/>
                  <a:pt x="100315" y="97476"/>
                </a:cubicBezTo>
                <a:close/>
                <a:moveTo>
                  <a:pt x="67003" y="44479"/>
                </a:moveTo>
                <a:lnTo>
                  <a:pt x="67003" y="44479"/>
                </a:lnTo>
                <a:cubicBezTo>
                  <a:pt x="22334" y="44479"/>
                  <a:pt x="22334" y="44479"/>
                  <a:pt x="22334" y="44479"/>
                </a:cubicBezTo>
                <a:cubicBezTo>
                  <a:pt x="19495" y="44479"/>
                  <a:pt x="16845" y="50157"/>
                  <a:pt x="16845" y="52996"/>
                </a:cubicBezTo>
                <a:cubicBezTo>
                  <a:pt x="16845" y="97476"/>
                  <a:pt x="16845" y="97476"/>
                  <a:pt x="16845" y="97476"/>
                </a:cubicBezTo>
                <a:cubicBezTo>
                  <a:pt x="16845" y="100315"/>
                  <a:pt x="19495" y="105993"/>
                  <a:pt x="22334" y="105993"/>
                </a:cubicBezTo>
                <a:cubicBezTo>
                  <a:pt x="67003" y="105993"/>
                  <a:pt x="67003" y="105993"/>
                  <a:pt x="67003" y="105993"/>
                </a:cubicBezTo>
                <a:cubicBezTo>
                  <a:pt x="72492" y="105993"/>
                  <a:pt x="75331" y="100315"/>
                  <a:pt x="75331" y="97476"/>
                </a:cubicBezTo>
                <a:cubicBezTo>
                  <a:pt x="75331" y="52996"/>
                  <a:pt x="75331" y="52996"/>
                  <a:pt x="75331" y="52996"/>
                </a:cubicBezTo>
                <a:cubicBezTo>
                  <a:pt x="75331" y="50157"/>
                  <a:pt x="72492" y="44479"/>
                  <a:pt x="67003" y="44479"/>
                </a:cubicBezTo>
                <a:close/>
                <a:moveTo>
                  <a:pt x="67003" y="94826"/>
                </a:moveTo>
                <a:lnTo>
                  <a:pt x="67003" y="94826"/>
                </a:lnTo>
                <a:cubicBezTo>
                  <a:pt x="67003" y="94826"/>
                  <a:pt x="67003" y="97476"/>
                  <a:pt x="64164" y="97476"/>
                </a:cubicBezTo>
                <a:cubicBezTo>
                  <a:pt x="28012" y="97476"/>
                  <a:pt x="28012" y="97476"/>
                  <a:pt x="28012" y="97476"/>
                </a:cubicBezTo>
                <a:cubicBezTo>
                  <a:pt x="25173" y="97476"/>
                  <a:pt x="22334" y="94826"/>
                  <a:pt x="22334" y="94826"/>
                </a:cubicBezTo>
                <a:cubicBezTo>
                  <a:pt x="22334" y="55646"/>
                  <a:pt x="22334" y="55646"/>
                  <a:pt x="22334" y="55646"/>
                </a:cubicBezTo>
                <a:cubicBezTo>
                  <a:pt x="22334" y="55646"/>
                  <a:pt x="25173" y="52996"/>
                  <a:pt x="28012" y="52996"/>
                </a:cubicBezTo>
                <a:cubicBezTo>
                  <a:pt x="64164" y="52996"/>
                  <a:pt x="64164" y="52996"/>
                  <a:pt x="64164" y="52996"/>
                </a:cubicBezTo>
                <a:cubicBezTo>
                  <a:pt x="67003" y="52996"/>
                  <a:pt x="67003" y="55646"/>
                  <a:pt x="67003" y="55646"/>
                </a:cubicBezTo>
                <a:lnTo>
                  <a:pt x="67003" y="94826"/>
                </a:lnTo>
                <a:close/>
                <a:moveTo>
                  <a:pt x="100315" y="86309"/>
                </a:moveTo>
                <a:lnTo>
                  <a:pt x="100315" y="86309"/>
                </a:lnTo>
                <a:cubicBezTo>
                  <a:pt x="86498" y="86309"/>
                  <a:pt x="86498" y="86309"/>
                  <a:pt x="86498" y="86309"/>
                </a:cubicBezTo>
                <a:cubicBezTo>
                  <a:pt x="83659" y="86309"/>
                  <a:pt x="83659" y="89148"/>
                  <a:pt x="83659" y="89148"/>
                </a:cubicBezTo>
                <a:cubicBezTo>
                  <a:pt x="83659" y="91987"/>
                  <a:pt x="83659" y="94826"/>
                  <a:pt x="86498" y="94826"/>
                </a:cubicBezTo>
                <a:cubicBezTo>
                  <a:pt x="100315" y="94826"/>
                  <a:pt x="100315" y="94826"/>
                  <a:pt x="100315" y="94826"/>
                </a:cubicBezTo>
                <a:cubicBezTo>
                  <a:pt x="103154" y="94826"/>
                  <a:pt x="105993" y="91987"/>
                  <a:pt x="105993" y="89148"/>
                </a:cubicBezTo>
                <a:cubicBezTo>
                  <a:pt x="105993" y="89148"/>
                  <a:pt x="103154" y="86309"/>
                  <a:pt x="100315" y="86309"/>
                </a:cubicBezTo>
                <a:close/>
                <a:moveTo>
                  <a:pt x="105993" y="30662"/>
                </a:moveTo>
                <a:lnTo>
                  <a:pt x="105993" y="30662"/>
                </a:lnTo>
                <a:cubicBezTo>
                  <a:pt x="69842" y="30662"/>
                  <a:pt x="69842" y="30662"/>
                  <a:pt x="69842" y="30662"/>
                </a:cubicBezTo>
                <a:cubicBezTo>
                  <a:pt x="103154" y="8328"/>
                  <a:pt x="103154" y="8328"/>
                  <a:pt x="103154" y="8328"/>
                </a:cubicBezTo>
                <a:cubicBezTo>
                  <a:pt x="105993" y="8328"/>
                  <a:pt x="105993" y="5678"/>
                  <a:pt x="103154" y="2839"/>
                </a:cubicBezTo>
                <a:cubicBezTo>
                  <a:pt x="103154" y="0"/>
                  <a:pt x="100315" y="0"/>
                  <a:pt x="100315" y="2839"/>
                </a:cubicBezTo>
                <a:cubicBezTo>
                  <a:pt x="100315" y="2839"/>
                  <a:pt x="64164" y="25173"/>
                  <a:pt x="61324" y="27823"/>
                </a:cubicBezTo>
                <a:cubicBezTo>
                  <a:pt x="22334" y="2839"/>
                  <a:pt x="22334" y="2839"/>
                  <a:pt x="22334" y="2839"/>
                </a:cubicBezTo>
                <a:cubicBezTo>
                  <a:pt x="19495" y="0"/>
                  <a:pt x="16845" y="0"/>
                  <a:pt x="16845" y="2839"/>
                </a:cubicBezTo>
                <a:cubicBezTo>
                  <a:pt x="16845" y="5678"/>
                  <a:pt x="16845" y="8328"/>
                  <a:pt x="16845" y="8328"/>
                </a:cubicBezTo>
                <a:cubicBezTo>
                  <a:pt x="50157" y="30662"/>
                  <a:pt x="50157" y="30662"/>
                  <a:pt x="50157" y="30662"/>
                </a:cubicBezTo>
                <a:cubicBezTo>
                  <a:pt x="16845" y="30662"/>
                  <a:pt x="16845" y="30662"/>
                  <a:pt x="16845" y="30662"/>
                </a:cubicBezTo>
                <a:cubicBezTo>
                  <a:pt x="8517" y="30662"/>
                  <a:pt x="0" y="36340"/>
                  <a:pt x="0" y="44479"/>
                </a:cubicBezTo>
                <a:cubicBezTo>
                  <a:pt x="0" y="105993"/>
                  <a:pt x="0" y="105993"/>
                  <a:pt x="0" y="105993"/>
                </a:cubicBezTo>
                <a:cubicBezTo>
                  <a:pt x="0" y="114321"/>
                  <a:pt x="8517" y="119810"/>
                  <a:pt x="16845" y="119810"/>
                </a:cubicBezTo>
                <a:cubicBezTo>
                  <a:pt x="105993" y="119810"/>
                  <a:pt x="105993" y="119810"/>
                  <a:pt x="105993" y="119810"/>
                </a:cubicBezTo>
                <a:cubicBezTo>
                  <a:pt x="114321" y="119810"/>
                  <a:pt x="119810" y="114321"/>
                  <a:pt x="119810" y="105993"/>
                </a:cubicBezTo>
                <a:cubicBezTo>
                  <a:pt x="119810" y="44479"/>
                  <a:pt x="119810" y="44479"/>
                  <a:pt x="119810" y="44479"/>
                </a:cubicBezTo>
                <a:cubicBezTo>
                  <a:pt x="119810" y="36340"/>
                  <a:pt x="114321" y="30662"/>
                  <a:pt x="105993" y="30662"/>
                </a:cubicBezTo>
                <a:close/>
                <a:moveTo>
                  <a:pt x="111482" y="105993"/>
                </a:moveTo>
                <a:lnTo>
                  <a:pt x="111482" y="105993"/>
                </a:lnTo>
                <a:cubicBezTo>
                  <a:pt x="111482" y="108643"/>
                  <a:pt x="108832" y="111482"/>
                  <a:pt x="105993" y="111482"/>
                </a:cubicBezTo>
                <a:cubicBezTo>
                  <a:pt x="16845" y="111482"/>
                  <a:pt x="16845" y="111482"/>
                  <a:pt x="16845" y="111482"/>
                </a:cubicBezTo>
                <a:cubicBezTo>
                  <a:pt x="11167" y="111482"/>
                  <a:pt x="8517" y="108643"/>
                  <a:pt x="8517" y="105993"/>
                </a:cubicBezTo>
                <a:cubicBezTo>
                  <a:pt x="8517" y="44479"/>
                  <a:pt x="8517" y="44479"/>
                  <a:pt x="8517" y="44479"/>
                </a:cubicBezTo>
                <a:cubicBezTo>
                  <a:pt x="8517" y="41829"/>
                  <a:pt x="11167" y="38990"/>
                  <a:pt x="16845" y="38990"/>
                </a:cubicBezTo>
                <a:cubicBezTo>
                  <a:pt x="105993" y="38990"/>
                  <a:pt x="105993" y="38990"/>
                  <a:pt x="105993" y="38990"/>
                </a:cubicBezTo>
                <a:cubicBezTo>
                  <a:pt x="108832" y="38990"/>
                  <a:pt x="111482" y="41829"/>
                  <a:pt x="111482" y="44479"/>
                </a:cubicBezTo>
                <a:lnTo>
                  <a:pt x="111482" y="10599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48" name="Google Shape;1848;p50"/>
          <p:cNvSpPr/>
          <p:nvPr/>
        </p:nvSpPr>
        <p:spPr>
          <a:xfrm>
            <a:off x="3865446" y="1863674"/>
            <a:ext cx="10558981"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MARKETING STRATEGIES CLOUD</a:t>
            </a:r>
            <a:endParaRPr sz="8000">
              <a:solidFill>
                <a:schemeClr val="dk2"/>
              </a:solidFill>
              <a:latin typeface="Arial"/>
              <a:ea typeface="Arial"/>
              <a:cs typeface="Arial"/>
              <a:sym typeface="Arial"/>
            </a:endParaRPr>
          </a:p>
        </p:txBody>
      </p:sp>
      <p:sp>
        <p:nvSpPr>
          <p:cNvPr id="1849" name="Google Shape;1849;p50"/>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87"/>
                                        </p:tgtEl>
                                        <p:attrNameLst>
                                          <p:attrName>style.visibility</p:attrName>
                                        </p:attrNameLst>
                                      </p:cBhvr>
                                      <p:to>
                                        <p:strVal val="visible"/>
                                      </p:to>
                                    </p:set>
                                    <p:animEffect transition="in" filter="fade">
                                      <p:cBhvr>
                                        <p:cTn id="7" dur="1000"/>
                                        <p:tgtEl>
                                          <p:spTgt spid="1787"/>
                                        </p:tgtEl>
                                      </p:cBhvr>
                                    </p:animEffect>
                                  </p:childTnLst>
                                </p:cTn>
                              </p:par>
                              <p:par>
                                <p:cTn id="8" presetID="10" presetClass="entr" presetSubtype="0" fill="hold" nodeType="withEffect">
                                  <p:stCondLst>
                                    <p:cond delay="0"/>
                                  </p:stCondLst>
                                  <p:childTnLst>
                                    <p:set>
                                      <p:cBhvr>
                                        <p:cTn id="9" dur="1" fill="hold">
                                          <p:stCondLst>
                                            <p:cond delay="0"/>
                                          </p:stCondLst>
                                        </p:cTn>
                                        <p:tgtEl>
                                          <p:spTgt spid="1827"/>
                                        </p:tgtEl>
                                        <p:attrNameLst>
                                          <p:attrName>style.visibility</p:attrName>
                                        </p:attrNameLst>
                                      </p:cBhvr>
                                      <p:to>
                                        <p:strVal val="visible"/>
                                      </p:to>
                                    </p:set>
                                    <p:animEffect transition="in" filter="fade">
                                      <p:cBhvr>
                                        <p:cTn id="10" dur="1000"/>
                                        <p:tgtEl>
                                          <p:spTgt spid="1827"/>
                                        </p:tgtEl>
                                      </p:cBhvr>
                                    </p:animEffect>
                                  </p:childTnLst>
                                </p:cTn>
                              </p:par>
                              <p:par>
                                <p:cTn id="11" presetID="10" presetClass="entr" presetSubtype="0" fill="hold" nodeType="withEffect">
                                  <p:stCondLst>
                                    <p:cond delay="0"/>
                                  </p:stCondLst>
                                  <p:childTnLst>
                                    <p:set>
                                      <p:cBhvr>
                                        <p:cTn id="12" dur="1" fill="hold">
                                          <p:stCondLst>
                                            <p:cond delay="0"/>
                                          </p:stCondLst>
                                        </p:cTn>
                                        <p:tgtEl>
                                          <p:spTgt spid="1828"/>
                                        </p:tgtEl>
                                        <p:attrNameLst>
                                          <p:attrName>style.visibility</p:attrName>
                                        </p:attrNameLst>
                                      </p:cBhvr>
                                      <p:to>
                                        <p:strVal val="visible"/>
                                      </p:to>
                                    </p:set>
                                    <p:animEffect transition="in" filter="fade">
                                      <p:cBhvr>
                                        <p:cTn id="13" dur="1000"/>
                                        <p:tgtEl>
                                          <p:spTgt spid="1828"/>
                                        </p:tgtEl>
                                      </p:cBhvr>
                                    </p:animEffect>
                                  </p:childTnLst>
                                </p:cTn>
                              </p:par>
                              <p:par>
                                <p:cTn id="14" presetID="10" presetClass="entr" presetSubtype="0" fill="hold" nodeType="withEffect">
                                  <p:stCondLst>
                                    <p:cond delay="0"/>
                                  </p:stCondLst>
                                  <p:childTnLst>
                                    <p:set>
                                      <p:cBhvr>
                                        <p:cTn id="15" dur="1" fill="hold">
                                          <p:stCondLst>
                                            <p:cond delay="0"/>
                                          </p:stCondLst>
                                        </p:cTn>
                                        <p:tgtEl>
                                          <p:spTgt spid="1829"/>
                                        </p:tgtEl>
                                        <p:attrNameLst>
                                          <p:attrName>style.visibility</p:attrName>
                                        </p:attrNameLst>
                                      </p:cBhvr>
                                      <p:to>
                                        <p:strVal val="visible"/>
                                      </p:to>
                                    </p:set>
                                    <p:animEffect transition="in" filter="fade">
                                      <p:cBhvr>
                                        <p:cTn id="16" dur="1000"/>
                                        <p:tgtEl>
                                          <p:spTgt spid="1829"/>
                                        </p:tgtEl>
                                      </p:cBhvr>
                                    </p:animEffect>
                                  </p:childTnLst>
                                </p:cTn>
                              </p:par>
                              <p:par>
                                <p:cTn id="17" presetID="10" presetClass="entr" presetSubtype="0" fill="hold" nodeType="withEffect">
                                  <p:stCondLst>
                                    <p:cond delay="0"/>
                                  </p:stCondLst>
                                  <p:childTnLst>
                                    <p:set>
                                      <p:cBhvr>
                                        <p:cTn id="18" dur="1" fill="hold">
                                          <p:stCondLst>
                                            <p:cond delay="0"/>
                                          </p:stCondLst>
                                        </p:cTn>
                                        <p:tgtEl>
                                          <p:spTgt spid="1830"/>
                                        </p:tgtEl>
                                        <p:attrNameLst>
                                          <p:attrName>style.visibility</p:attrName>
                                        </p:attrNameLst>
                                      </p:cBhvr>
                                      <p:to>
                                        <p:strVal val="visible"/>
                                      </p:to>
                                    </p:set>
                                    <p:animEffect transition="in" filter="fade">
                                      <p:cBhvr>
                                        <p:cTn id="19" dur="1000"/>
                                        <p:tgtEl>
                                          <p:spTgt spid="1830"/>
                                        </p:tgtEl>
                                      </p:cBhvr>
                                    </p:animEffect>
                                  </p:childTnLst>
                                </p:cTn>
                              </p:par>
                              <p:par>
                                <p:cTn id="20" presetID="10" presetClass="entr" presetSubtype="0" fill="hold" nodeType="withEffect">
                                  <p:stCondLst>
                                    <p:cond delay="0"/>
                                  </p:stCondLst>
                                  <p:childTnLst>
                                    <p:set>
                                      <p:cBhvr>
                                        <p:cTn id="21" dur="1" fill="hold">
                                          <p:stCondLst>
                                            <p:cond delay="0"/>
                                          </p:stCondLst>
                                        </p:cTn>
                                        <p:tgtEl>
                                          <p:spTgt spid="1831"/>
                                        </p:tgtEl>
                                        <p:attrNameLst>
                                          <p:attrName>style.visibility</p:attrName>
                                        </p:attrNameLst>
                                      </p:cBhvr>
                                      <p:to>
                                        <p:strVal val="visible"/>
                                      </p:to>
                                    </p:set>
                                    <p:animEffect transition="in" filter="fade">
                                      <p:cBhvr>
                                        <p:cTn id="22" dur="1000"/>
                                        <p:tgtEl>
                                          <p:spTgt spid="1831"/>
                                        </p:tgtEl>
                                      </p:cBhvr>
                                    </p:animEffect>
                                  </p:childTnLst>
                                </p:cTn>
                              </p:par>
                              <p:par>
                                <p:cTn id="23" presetID="10" presetClass="entr" presetSubtype="0" fill="hold" nodeType="withEffect">
                                  <p:stCondLst>
                                    <p:cond delay="0"/>
                                  </p:stCondLst>
                                  <p:childTnLst>
                                    <p:set>
                                      <p:cBhvr>
                                        <p:cTn id="24" dur="1" fill="hold">
                                          <p:stCondLst>
                                            <p:cond delay="0"/>
                                          </p:stCondLst>
                                        </p:cTn>
                                        <p:tgtEl>
                                          <p:spTgt spid="1832"/>
                                        </p:tgtEl>
                                        <p:attrNameLst>
                                          <p:attrName>style.visibility</p:attrName>
                                        </p:attrNameLst>
                                      </p:cBhvr>
                                      <p:to>
                                        <p:strVal val="visible"/>
                                      </p:to>
                                    </p:set>
                                    <p:animEffect transition="in" filter="fade">
                                      <p:cBhvr>
                                        <p:cTn id="25" dur="1000"/>
                                        <p:tgtEl>
                                          <p:spTgt spid="1832"/>
                                        </p:tgtEl>
                                      </p:cBhvr>
                                    </p:animEffect>
                                  </p:childTnLst>
                                </p:cTn>
                              </p:par>
                              <p:par>
                                <p:cTn id="26" presetID="10" presetClass="entr" presetSubtype="0" fill="hold" nodeType="withEffect">
                                  <p:stCondLst>
                                    <p:cond delay="0"/>
                                  </p:stCondLst>
                                  <p:childTnLst>
                                    <p:set>
                                      <p:cBhvr>
                                        <p:cTn id="27" dur="1" fill="hold">
                                          <p:stCondLst>
                                            <p:cond delay="0"/>
                                          </p:stCondLst>
                                        </p:cTn>
                                        <p:tgtEl>
                                          <p:spTgt spid="1833"/>
                                        </p:tgtEl>
                                        <p:attrNameLst>
                                          <p:attrName>style.visibility</p:attrName>
                                        </p:attrNameLst>
                                      </p:cBhvr>
                                      <p:to>
                                        <p:strVal val="visible"/>
                                      </p:to>
                                    </p:set>
                                    <p:animEffect transition="in" filter="fade">
                                      <p:cBhvr>
                                        <p:cTn id="28" dur="1000"/>
                                        <p:tgtEl>
                                          <p:spTgt spid="1833"/>
                                        </p:tgtEl>
                                      </p:cBhvr>
                                    </p:animEffect>
                                  </p:childTnLst>
                                </p:cTn>
                              </p:par>
                              <p:par>
                                <p:cTn id="29" presetID="10" presetClass="entr" presetSubtype="0" fill="hold" nodeType="withEffect">
                                  <p:stCondLst>
                                    <p:cond delay="0"/>
                                  </p:stCondLst>
                                  <p:childTnLst>
                                    <p:set>
                                      <p:cBhvr>
                                        <p:cTn id="30" dur="1" fill="hold">
                                          <p:stCondLst>
                                            <p:cond delay="0"/>
                                          </p:stCondLst>
                                        </p:cTn>
                                        <p:tgtEl>
                                          <p:spTgt spid="1834"/>
                                        </p:tgtEl>
                                        <p:attrNameLst>
                                          <p:attrName>style.visibility</p:attrName>
                                        </p:attrNameLst>
                                      </p:cBhvr>
                                      <p:to>
                                        <p:strVal val="visible"/>
                                      </p:to>
                                    </p:set>
                                    <p:animEffect transition="in" filter="fade">
                                      <p:cBhvr>
                                        <p:cTn id="31" dur="1000"/>
                                        <p:tgtEl>
                                          <p:spTgt spid="1834"/>
                                        </p:tgtEl>
                                      </p:cBhvr>
                                    </p:animEffect>
                                  </p:childTnLst>
                                </p:cTn>
                              </p:par>
                              <p:par>
                                <p:cTn id="32" presetID="10" presetClass="entr" presetSubtype="0" fill="hold" nodeType="withEffect">
                                  <p:stCondLst>
                                    <p:cond delay="0"/>
                                  </p:stCondLst>
                                  <p:childTnLst>
                                    <p:set>
                                      <p:cBhvr>
                                        <p:cTn id="33" dur="1" fill="hold">
                                          <p:stCondLst>
                                            <p:cond delay="0"/>
                                          </p:stCondLst>
                                        </p:cTn>
                                        <p:tgtEl>
                                          <p:spTgt spid="1835"/>
                                        </p:tgtEl>
                                        <p:attrNameLst>
                                          <p:attrName>style.visibility</p:attrName>
                                        </p:attrNameLst>
                                      </p:cBhvr>
                                      <p:to>
                                        <p:strVal val="visible"/>
                                      </p:to>
                                    </p:set>
                                    <p:animEffect transition="in" filter="fade">
                                      <p:cBhvr>
                                        <p:cTn id="34" dur="1000"/>
                                        <p:tgtEl>
                                          <p:spTgt spid="1835"/>
                                        </p:tgtEl>
                                      </p:cBhvr>
                                    </p:animEffect>
                                  </p:childTnLst>
                                </p:cTn>
                              </p:par>
                              <p:par>
                                <p:cTn id="35" presetID="10" presetClass="entr" presetSubtype="0" fill="hold" nodeType="withEffect">
                                  <p:stCondLst>
                                    <p:cond delay="0"/>
                                  </p:stCondLst>
                                  <p:childTnLst>
                                    <p:set>
                                      <p:cBhvr>
                                        <p:cTn id="36" dur="1" fill="hold">
                                          <p:stCondLst>
                                            <p:cond delay="0"/>
                                          </p:stCondLst>
                                        </p:cTn>
                                        <p:tgtEl>
                                          <p:spTgt spid="1836"/>
                                        </p:tgtEl>
                                        <p:attrNameLst>
                                          <p:attrName>style.visibility</p:attrName>
                                        </p:attrNameLst>
                                      </p:cBhvr>
                                      <p:to>
                                        <p:strVal val="visible"/>
                                      </p:to>
                                    </p:set>
                                    <p:animEffect transition="in" filter="fade">
                                      <p:cBhvr>
                                        <p:cTn id="37" dur="1000"/>
                                        <p:tgtEl>
                                          <p:spTgt spid="1836"/>
                                        </p:tgtEl>
                                      </p:cBhvr>
                                    </p:animEffect>
                                  </p:childTnLst>
                                </p:cTn>
                              </p:par>
                              <p:par>
                                <p:cTn id="38" presetID="10" presetClass="entr" presetSubtype="0" fill="hold" nodeType="withEffect">
                                  <p:stCondLst>
                                    <p:cond delay="0"/>
                                  </p:stCondLst>
                                  <p:childTnLst>
                                    <p:set>
                                      <p:cBhvr>
                                        <p:cTn id="39" dur="1" fill="hold">
                                          <p:stCondLst>
                                            <p:cond delay="0"/>
                                          </p:stCondLst>
                                        </p:cTn>
                                        <p:tgtEl>
                                          <p:spTgt spid="1837"/>
                                        </p:tgtEl>
                                        <p:attrNameLst>
                                          <p:attrName>style.visibility</p:attrName>
                                        </p:attrNameLst>
                                      </p:cBhvr>
                                      <p:to>
                                        <p:strVal val="visible"/>
                                      </p:to>
                                    </p:set>
                                    <p:animEffect transition="in" filter="fade">
                                      <p:cBhvr>
                                        <p:cTn id="40" dur="1000"/>
                                        <p:tgtEl>
                                          <p:spTgt spid="1837"/>
                                        </p:tgtEl>
                                      </p:cBhvr>
                                    </p:animEffect>
                                  </p:childTnLst>
                                </p:cTn>
                              </p:par>
                              <p:par>
                                <p:cTn id="41" presetID="10" presetClass="entr" presetSubtype="0" fill="hold" nodeType="withEffect">
                                  <p:stCondLst>
                                    <p:cond delay="0"/>
                                  </p:stCondLst>
                                  <p:childTnLst>
                                    <p:set>
                                      <p:cBhvr>
                                        <p:cTn id="42" dur="1" fill="hold">
                                          <p:stCondLst>
                                            <p:cond delay="0"/>
                                          </p:stCondLst>
                                        </p:cTn>
                                        <p:tgtEl>
                                          <p:spTgt spid="1838"/>
                                        </p:tgtEl>
                                        <p:attrNameLst>
                                          <p:attrName>style.visibility</p:attrName>
                                        </p:attrNameLst>
                                      </p:cBhvr>
                                      <p:to>
                                        <p:strVal val="visible"/>
                                      </p:to>
                                    </p:set>
                                    <p:animEffect transition="in" filter="fade">
                                      <p:cBhvr>
                                        <p:cTn id="43" dur="1000"/>
                                        <p:tgtEl>
                                          <p:spTgt spid="1838"/>
                                        </p:tgtEl>
                                      </p:cBhvr>
                                    </p:animEffect>
                                  </p:childTnLst>
                                </p:cTn>
                              </p:par>
                              <p:par>
                                <p:cTn id="44" presetID="10" presetClass="entr" presetSubtype="0" fill="hold" nodeType="withEffect">
                                  <p:stCondLst>
                                    <p:cond delay="0"/>
                                  </p:stCondLst>
                                  <p:childTnLst>
                                    <p:set>
                                      <p:cBhvr>
                                        <p:cTn id="45" dur="1" fill="hold">
                                          <p:stCondLst>
                                            <p:cond delay="0"/>
                                          </p:stCondLst>
                                        </p:cTn>
                                        <p:tgtEl>
                                          <p:spTgt spid="1839"/>
                                        </p:tgtEl>
                                        <p:attrNameLst>
                                          <p:attrName>style.visibility</p:attrName>
                                        </p:attrNameLst>
                                      </p:cBhvr>
                                      <p:to>
                                        <p:strVal val="visible"/>
                                      </p:to>
                                    </p:set>
                                    <p:animEffect transition="in" filter="fade">
                                      <p:cBhvr>
                                        <p:cTn id="46" dur="1000"/>
                                        <p:tgtEl>
                                          <p:spTgt spid="1839"/>
                                        </p:tgtEl>
                                      </p:cBhvr>
                                    </p:animEffect>
                                  </p:childTnLst>
                                </p:cTn>
                              </p:par>
                              <p:par>
                                <p:cTn id="47" presetID="10" presetClass="entr" presetSubtype="0" fill="hold" nodeType="withEffect">
                                  <p:stCondLst>
                                    <p:cond delay="0"/>
                                  </p:stCondLst>
                                  <p:childTnLst>
                                    <p:set>
                                      <p:cBhvr>
                                        <p:cTn id="48" dur="1" fill="hold">
                                          <p:stCondLst>
                                            <p:cond delay="0"/>
                                          </p:stCondLst>
                                        </p:cTn>
                                        <p:tgtEl>
                                          <p:spTgt spid="1840"/>
                                        </p:tgtEl>
                                        <p:attrNameLst>
                                          <p:attrName>style.visibility</p:attrName>
                                        </p:attrNameLst>
                                      </p:cBhvr>
                                      <p:to>
                                        <p:strVal val="visible"/>
                                      </p:to>
                                    </p:set>
                                    <p:animEffect transition="in" filter="fade">
                                      <p:cBhvr>
                                        <p:cTn id="49" dur="1000"/>
                                        <p:tgtEl>
                                          <p:spTgt spid="1840"/>
                                        </p:tgtEl>
                                      </p:cBhvr>
                                    </p:animEffect>
                                  </p:childTnLst>
                                </p:cTn>
                              </p:par>
                              <p:par>
                                <p:cTn id="50" presetID="10" presetClass="entr" presetSubtype="0" fill="hold" nodeType="withEffect">
                                  <p:stCondLst>
                                    <p:cond delay="0"/>
                                  </p:stCondLst>
                                  <p:childTnLst>
                                    <p:set>
                                      <p:cBhvr>
                                        <p:cTn id="51" dur="1" fill="hold">
                                          <p:stCondLst>
                                            <p:cond delay="0"/>
                                          </p:stCondLst>
                                        </p:cTn>
                                        <p:tgtEl>
                                          <p:spTgt spid="1841"/>
                                        </p:tgtEl>
                                        <p:attrNameLst>
                                          <p:attrName>style.visibility</p:attrName>
                                        </p:attrNameLst>
                                      </p:cBhvr>
                                      <p:to>
                                        <p:strVal val="visible"/>
                                      </p:to>
                                    </p:set>
                                    <p:animEffect transition="in" filter="fade">
                                      <p:cBhvr>
                                        <p:cTn id="52" dur="1000"/>
                                        <p:tgtEl>
                                          <p:spTgt spid="1841"/>
                                        </p:tgtEl>
                                      </p:cBhvr>
                                    </p:animEffect>
                                  </p:childTnLst>
                                </p:cTn>
                              </p:par>
                              <p:par>
                                <p:cTn id="53" presetID="10" presetClass="entr" presetSubtype="0" fill="hold" nodeType="withEffect">
                                  <p:stCondLst>
                                    <p:cond delay="0"/>
                                  </p:stCondLst>
                                  <p:childTnLst>
                                    <p:set>
                                      <p:cBhvr>
                                        <p:cTn id="54" dur="1" fill="hold">
                                          <p:stCondLst>
                                            <p:cond delay="0"/>
                                          </p:stCondLst>
                                        </p:cTn>
                                        <p:tgtEl>
                                          <p:spTgt spid="1845"/>
                                        </p:tgtEl>
                                        <p:attrNameLst>
                                          <p:attrName>style.visibility</p:attrName>
                                        </p:attrNameLst>
                                      </p:cBhvr>
                                      <p:to>
                                        <p:strVal val="visible"/>
                                      </p:to>
                                    </p:set>
                                    <p:animEffect transition="in" filter="fade">
                                      <p:cBhvr>
                                        <p:cTn id="55" dur="1000"/>
                                        <p:tgtEl>
                                          <p:spTgt spid="1845"/>
                                        </p:tgtEl>
                                      </p:cBhvr>
                                    </p:animEffect>
                                  </p:childTnLst>
                                </p:cTn>
                              </p:par>
                              <p:par>
                                <p:cTn id="56" presetID="10" presetClass="entr" presetSubtype="0" fill="hold" nodeType="withEffect">
                                  <p:stCondLst>
                                    <p:cond delay="0"/>
                                  </p:stCondLst>
                                  <p:childTnLst>
                                    <p:set>
                                      <p:cBhvr>
                                        <p:cTn id="57" dur="1" fill="hold">
                                          <p:stCondLst>
                                            <p:cond delay="0"/>
                                          </p:stCondLst>
                                        </p:cTn>
                                        <p:tgtEl>
                                          <p:spTgt spid="1846"/>
                                        </p:tgtEl>
                                        <p:attrNameLst>
                                          <p:attrName>style.visibility</p:attrName>
                                        </p:attrNameLst>
                                      </p:cBhvr>
                                      <p:to>
                                        <p:strVal val="visible"/>
                                      </p:to>
                                    </p:set>
                                    <p:animEffect transition="in" filter="fade">
                                      <p:cBhvr>
                                        <p:cTn id="58" dur="1000"/>
                                        <p:tgtEl>
                                          <p:spTgt spid="1846"/>
                                        </p:tgtEl>
                                      </p:cBhvr>
                                    </p:animEffect>
                                  </p:childTnLst>
                                </p:cTn>
                              </p:par>
                              <p:par>
                                <p:cTn id="59" presetID="10" presetClass="entr" presetSubtype="0" fill="hold" nodeType="withEffect">
                                  <p:stCondLst>
                                    <p:cond delay="0"/>
                                  </p:stCondLst>
                                  <p:childTnLst>
                                    <p:set>
                                      <p:cBhvr>
                                        <p:cTn id="60" dur="1" fill="hold">
                                          <p:stCondLst>
                                            <p:cond delay="0"/>
                                          </p:stCondLst>
                                        </p:cTn>
                                        <p:tgtEl>
                                          <p:spTgt spid="1847"/>
                                        </p:tgtEl>
                                        <p:attrNameLst>
                                          <p:attrName>style.visibility</p:attrName>
                                        </p:attrNameLst>
                                      </p:cBhvr>
                                      <p:to>
                                        <p:strVal val="visible"/>
                                      </p:to>
                                    </p:set>
                                    <p:animEffect transition="in" filter="fade">
                                      <p:cBhvr>
                                        <p:cTn id="61" dur="1000"/>
                                        <p:tgtEl>
                                          <p:spTgt spid="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53"/>
        <p:cNvGrpSpPr/>
        <p:nvPr/>
      </p:nvGrpSpPr>
      <p:grpSpPr>
        <a:xfrm>
          <a:off x="0" y="0"/>
          <a:ext cx="0" cy="0"/>
          <a:chOff x="0" y="0"/>
          <a:chExt cx="0" cy="0"/>
        </a:xfrm>
      </p:grpSpPr>
      <p:sp>
        <p:nvSpPr>
          <p:cNvPr id="1854" name="Google Shape;1854;p51"/>
          <p:cNvSpPr txBox="1"/>
          <p:nvPr/>
        </p:nvSpPr>
        <p:spPr>
          <a:xfrm>
            <a:off x="1430939" y="5384093"/>
            <a:ext cx="6064246" cy="633315"/>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a:t>
            </a:r>
            <a:endParaRPr/>
          </a:p>
        </p:txBody>
      </p:sp>
      <p:sp>
        <p:nvSpPr>
          <p:cNvPr id="1855" name="Google Shape;1855;p51"/>
          <p:cNvSpPr txBox="1"/>
          <p:nvPr/>
        </p:nvSpPr>
        <p:spPr>
          <a:xfrm>
            <a:off x="1431164" y="4861580"/>
            <a:ext cx="2686313"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ANALYSIS: </a:t>
            </a:r>
            <a:r>
              <a:rPr lang="en-US" sz="2026" cap="none">
                <a:solidFill>
                  <a:schemeClr val="dk1"/>
                </a:solidFill>
                <a:latin typeface="Roboto"/>
                <a:ea typeface="Roboto"/>
                <a:cs typeface="Roboto"/>
                <a:sym typeface="Roboto"/>
              </a:rPr>
              <a:t>IDEAS LLC</a:t>
            </a:r>
            <a:endParaRPr sz="2026" cap="none">
              <a:solidFill>
                <a:schemeClr val="dk1"/>
              </a:solidFill>
              <a:latin typeface="Roboto"/>
              <a:ea typeface="Roboto"/>
              <a:cs typeface="Roboto"/>
              <a:sym typeface="Roboto"/>
            </a:endParaRPr>
          </a:p>
        </p:txBody>
      </p:sp>
      <p:sp>
        <p:nvSpPr>
          <p:cNvPr id="1856" name="Google Shape;1856;p51"/>
          <p:cNvSpPr txBox="1"/>
          <p:nvPr/>
        </p:nvSpPr>
        <p:spPr>
          <a:xfrm>
            <a:off x="2274427" y="6992097"/>
            <a:ext cx="2510736" cy="923330"/>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The activities </a:t>
            </a:r>
            <a:r>
              <a:rPr lang="en-US" sz="1500">
                <a:solidFill>
                  <a:schemeClr val="dk1"/>
                </a:solidFill>
                <a:latin typeface="Roboto Light"/>
                <a:ea typeface="Roboto Light"/>
                <a:cs typeface="Roboto Light"/>
                <a:sym typeface="Roboto Light"/>
              </a:rPr>
              <a:t>of a company associated with buying and selling a product or service.</a:t>
            </a:r>
            <a:endParaRPr/>
          </a:p>
        </p:txBody>
      </p:sp>
      <p:sp>
        <p:nvSpPr>
          <p:cNvPr id="1857" name="Google Shape;1857;p51"/>
          <p:cNvSpPr/>
          <p:nvPr/>
        </p:nvSpPr>
        <p:spPr>
          <a:xfrm>
            <a:off x="1488141" y="7020048"/>
            <a:ext cx="580645" cy="58079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58" name="Google Shape;1858;p51"/>
          <p:cNvSpPr txBox="1"/>
          <p:nvPr/>
        </p:nvSpPr>
        <p:spPr>
          <a:xfrm>
            <a:off x="6259527" y="6992097"/>
            <a:ext cx="2510736" cy="923330"/>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The activities </a:t>
            </a:r>
            <a:r>
              <a:rPr lang="en-US" sz="1500">
                <a:solidFill>
                  <a:schemeClr val="dk1"/>
                </a:solidFill>
                <a:latin typeface="Roboto Light"/>
                <a:ea typeface="Roboto Light"/>
                <a:cs typeface="Roboto Light"/>
                <a:sym typeface="Roboto Light"/>
              </a:rPr>
              <a:t>of a company associated with buying and selling a product or service.</a:t>
            </a:r>
            <a:endParaRPr/>
          </a:p>
        </p:txBody>
      </p:sp>
      <p:sp>
        <p:nvSpPr>
          <p:cNvPr id="1859" name="Google Shape;1859;p51"/>
          <p:cNvSpPr txBox="1"/>
          <p:nvPr/>
        </p:nvSpPr>
        <p:spPr>
          <a:xfrm>
            <a:off x="2274427" y="8422814"/>
            <a:ext cx="2510736" cy="923330"/>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The activities </a:t>
            </a:r>
            <a:r>
              <a:rPr lang="en-US" sz="1500">
                <a:solidFill>
                  <a:schemeClr val="dk1"/>
                </a:solidFill>
                <a:latin typeface="Roboto Light"/>
                <a:ea typeface="Roboto Light"/>
                <a:cs typeface="Roboto Light"/>
                <a:sym typeface="Roboto Light"/>
              </a:rPr>
              <a:t>of a company associated with buying and selling a product or service.</a:t>
            </a:r>
            <a:endParaRPr/>
          </a:p>
        </p:txBody>
      </p:sp>
      <p:sp>
        <p:nvSpPr>
          <p:cNvPr id="1860" name="Google Shape;1860;p51"/>
          <p:cNvSpPr txBox="1"/>
          <p:nvPr/>
        </p:nvSpPr>
        <p:spPr>
          <a:xfrm>
            <a:off x="6259527" y="8422814"/>
            <a:ext cx="2510736" cy="923330"/>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The activities </a:t>
            </a:r>
            <a:r>
              <a:rPr lang="en-US" sz="1500">
                <a:solidFill>
                  <a:schemeClr val="dk1"/>
                </a:solidFill>
                <a:latin typeface="Roboto Light"/>
                <a:ea typeface="Roboto Light"/>
                <a:cs typeface="Roboto Light"/>
                <a:sym typeface="Roboto Light"/>
              </a:rPr>
              <a:t>of a company associated with buying and selling a product or service.</a:t>
            </a:r>
            <a:endParaRPr/>
          </a:p>
        </p:txBody>
      </p:sp>
      <p:sp>
        <p:nvSpPr>
          <p:cNvPr id="1861" name="Google Shape;1861;p51"/>
          <p:cNvSpPr/>
          <p:nvPr/>
        </p:nvSpPr>
        <p:spPr>
          <a:xfrm>
            <a:off x="5460541" y="7020048"/>
            <a:ext cx="580645" cy="5807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62" name="Google Shape;1862;p51"/>
          <p:cNvSpPr/>
          <p:nvPr/>
        </p:nvSpPr>
        <p:spPr>
          <a:xfrm>
            <a:off x="5460541" y="8450765"/>
            <a:ext cx="580645" cy="58079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63" name="Google Shape;1863;p51"/>
          <p:cNvSpPr/>
          <p:nvPr/>
        </p:nvSpPr>
        <p:spPr>
          <a:xfrm>
            <a:off x="1488141" y="8450765"/>
            <a:ext cx="580645" cy="580794"/>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64" name="Google Shape;1864;p51"/>
          <p:cNvSpPr/>
          <p:nvPr/>
        </p:nvSpPr>
        <p:spPr>
          <a:xfrm>
            <a:off x="1617754" y="7142201"/>
            <a:ext cx="329295" cy="329383"/>
          </a:xfrm>
          <a:custGeom>
            <a:avLst/>
            <a:gdLst/>
            <a:ahLst/>
            <a:cxnLst/>
            <a:rect l="l" t="t" r="r" b="b"/>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65" name="Google Shape;1865;p51"/>
          <p:cNvSpPr/>
          <p:nvPr/>
        </p:nvSpPr>
        <p:spPr>
          <a:xfrm>
            <a:off x="1685283" y="8534337"/>
            <a:ext cx="180974" cy="409681"/>
          </a:xfrm>
          <a:custGeom>
            <a:avLst/>
            <a:gdLst/>
            <a:ahLst/>
            <a:cxnLst/>
            <a:rect l="l" t="t" r="r" b="b"/>
            <a:pathLst>
              <a:path w="120000" h="120000" extrusionOk="0">
                <a:moveTo>
                  <a:pt x="15219" y="117350"/>
                </a:moveTo>
                <a:lnTo>
                  <a:pt x="15219" y="117350"/>
                </a:lnTo>
                <a:cubicBezTo>
                  <a:pt x="9951" y="117350"/>
                  <a:pt x="62048" y="70463"/>
                  <a:pt x="62048" y="70463"/>
                </a:cubicBezTo>
                <a:cubicBezTo>
                  <a:pt x="56780" y="68079"/>
                  <a:pt x="4682" y="61192"/>
                  <a:pt x="4682" y="56158"/>
                </a:cubicBezTo>
                <a:cubicBezTo>
                  <a:pt x="0" y="51920"/>
                  <a:pt x="103609" y="0"/>
                  <a:pt x="108878" y="0"/>
                </a:cubicBezTo>
                <a:cubicBezTo>
                  <a:pt x="108878" y="2384"/>
                  <a:pt x="62048" y="46887"/>
                  <a:pt x="62048" y="49536"/>
                </a:cubicBezTo>
                <a:cubicBezTo>
                  <a:pt x="66731" y="51920"/>
                  <a:pt x="119414" y="58807"/>
                  <a:pt x="119414" y="63576"/>
                </a:cubicBezTo>
                <a:cubicBezTo>
                  <a:pt x="119414" y="65960"/>
                  <a:pt x="20487" y="119735"/>
                  <a:pt x="15219" y="117350"/>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66" name="Google Shape;1866;p51"/>
          <p:cNvSpPr/>
          <p:nvPr/>
        </p:nvSpPr>
        <p:spPr>
          <a:xfrm>
            <a:off x="5577541" y="7130391"/>
            <a:ext cx="352031" cy="352124"/>
          </a:xfrm>
          <a:custGeom>
            <a:avLst/>
            <a:gdLst/>
            <a:ahLst/>
            <a:cxnLst/>
            <a:rect l="l" t="t" r="r" b="b"/>
            <a:pathLst>
              <a:path w="120000" h="120000" extrusionOk="0">
                <a:moveTo>
                  <a:pt x="107837" y="14324"/>
                </a:moveTo>
                <a:lnTo>
                  <a:pt x="107837" y="14324"/>
                </a:lnTo>
                <a:cubicBezTo>
                  <a:pt x="100540" y="14324"/>
                  <a:pt x="100540" y="14324"/>
                  <a:pt x="100540" y="14324"/>
                </a:cubicBezTo>
                <a:cubicBezTo>
                  <a:pt x="100540" y="26486"/>
                  <a:pt x="100540" y="26486"/>
                  <a:pt x="100540" y="26486"/>
                </a:cubicBezTo>
                <a:cubicBezTo>
                  <a:pt x="79189" y="26486"/>
                  <a:pt x="79189" y="26486"/>
                  <a:pt x="79189" y="26486"/>
                </a:cubicBezTo>
                <a:cubicBezTo>
                  <a:pt x="79189" y="14324"/>
                  <a:pt x="79189" y="14324"/>
                  <a:pt x="79189" y="14324"/>
                </a:cubicBezTo>
                <a:cubicBezTo>
                  <a:pt x="40810" y="14324"/>
                  <a:pt x="40810" y="14324"/>
                  <a:pt x="40810" y="14324"/>
                </a:cubicBezTo>
                <a:cubicBezTo>
                  <a:pt x="40810" y="26486"/>
                  <a:pt x="40810" y="26486"/>
                  <a:pt x="40810" y="26486"/>
                </a:cubicBezTo>
                <a:cubicBezTo>
                  <a:pt x="19189" y="26486"/>
                  <a:pt x="19189" y="26486"/>
                  <a:pt x="19189" y="26486"/>
                </a:cubicBezTo>
                <a:cubicBezTo>
                  <a:pt x="19189" y="14324"/>
                  <a:pt x="19189" y="14324"/>
                  <a:pt x="19189" y="14324"/>
                </a:cubicBezTo>
                <a:cubicBezTo>
                  <a:pt x="12162" y="14324"/>
                  <a:pt x="12162" y="14324"/>
                  <a:pt x="12162" y="14324"/>
                </a:cubicBezTo>
                <a:cubicBezTo>
                  <a:pt x="4864" y="14324"/>
                  <a:pt x="0" y="19189"/>
                  <a:pt x="0" y="26486"/>
                </a:cubicBezTo>
                <a:cubicBezTo>
                  <a:pt x="0" y="107837"/>
                  <a:pt x="0" y="107837"/>
                  <a:pt x="0" y="107837"/>
                </a:cubicBezTo>
                <a:cubicBezTo>
                  <a:pt x="0" y="114864"/>
                  <a:pt x="4864" y="119729"/>
                  <a:pt x="12162" y="119729"/>
                </a:cubicBezTo>
                <a:cubicBezTo>
                  <a:pt x="107837" y="119729"/>
                  <a:pt x="107837" y="119729"/>
                  <a:pt x="107837" y="119729"/>
                </a:cubicBezTo>
                <a:cubicBezTo>
                  <a:pt x="114864" y="119729"/>
                  <a:pt x="119729" y="114864"/>
                  <a:pt x="119729" y="107837"/>
                </a:cubicBezTo>
                <a:cubicBezTo>
                  <a:pt x="119729" y="26486"/>
                  <a:pt x="119729" y="26486"/>
                  <a:pt x="119729" y="26486"/>
                </a:cubicBezTo>
                <a:cubicBezTo>
                  <a:pt x="119729" y="19189"/>
                  <a:pt x="114864" y="14324"/>
                  <a:pt x="107837" y="14324"/>
                </a:cubicBezTo>
                <a:close/>
                <a:moveTo>
                  <a:pt x="107837" y="107837"/>
                </a:moveTo>
                <a:lnTo>
                  <a:pt x="107837" y="107837"/>
                </a:lnTo>
                <a:cubicBezTo>
                  <a:pt x="12162" y="107837"/>
                  <a:pt x="12162" y="107837"/>
                  <a:pt x="12162" y="107837"/>
                </a:cubicBezTo>
                <a:cubicBezTo>
                  <a:pt x="12162" y="52972"/>
                  <a:pt x="12162" y="52972"/>
                  <a:pt x="12162" y="52972"/>
                </a:cubicBezTo>
                <a:cubicBezTo>
                  <a:pt x="107837" y="52972"/>
                  <a:pt x="107837" y="52972"/>
                  <a:pt x="107837" y="52972"/>
                </a:cubicBezTo>
                <a:lnTo>
                  <a:pt x="107837" y="107837"/>
                </a:lnTo>
                <a:close/>
                <a:moveTo>
                  <a:pt x="33513" y="0"/>
                </a:moveTo>
                <a:lnTo>
                  <a:pt x="33513" y="0"/>
                </a:lnTo>
                <a:cubicBezTo>
                  <a:pt x="24054" y="0"/>
                  <a:pt x="24054" y="0"/>
                  <a:pt x="24054" y="0"/>
                </a:cubicBezTo>
                <a:cubicBezTo>
                  <a:pt x="24054" y="24054"/>
                  <a:pt x="24054" y="24054"/>
                  <a:pt x="24054" y="24054"/>
                </a:cubicBezTo>
                <a:cubicBezTo>
                  <a:pt x="33513" y="24054"/>
                  <a:pt x="33513" y="24054"/>
                  <a:pt x="33513" y="24054"/>
                </a:cubicBezTo>
                <a:lnTo>
                  <a:pt x="33513" y="0"/>
                </a:lnTo>
                <a:close/>
                <a:moveTo>
                  <a:pt x="95675" y="0"/>
                </a:moveTo>
                <a:lnTo>
                  <a:pt x="95675" y="0"/>
                </a:lnTo>
                <a:cubicBezTo>
                  <a:pt x="86216" y="0"/>
                  <a:pt x="86216" y="0"/>
                  <a:pt x="86216" y="0"/>
                </a:cubicBezTo>
                <a:cubicBezTo>
                  <a:pt x="86216" y="24054"/>
                  <a:pt x="86216" y="24054"/>
                  <a:pt x="86216" y="24054"/>
                </a:cubicBezTo>
                <a:cubicBezTo>
                  <a:pt x="95675" y="24054"/>
                  <a:pt x="95675" y="24054"/>
                  <a:pt x="95675" y="24054"/>
                </a:cubicBezTo>
                <a:lnTo>
                  <a:pt x="95675" y="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67" name="Google Shape;1867;p51"/>
          <p:cNvSpPr/>
          <p:nvPr/>
        </p:nvSpPr>
        <p:spPr>
          <a:xfrm>
            <a:off x="5560827" y="8567765"/>
            <a:ext cx="365356" cy="331759"/>
          </a:xfrm>
          <a:custGeom>
            <a:avLst/>
            <a:gdLst/>
            <a:ahLst/>
            <a:cxnLst/>
            <a:rect l="l" t="t" r="r" b="b"/>
            <a:pathLst>
              <a:path w="120000" h="120000" extrusionOk="0">
                <a:moveTo>
                  <a:pt x="59637" y="72743"/>
                </a:moveTo>
                <a:lnTo>
                  <a:pt x="59637" y="72743"/>
                </a:lnTo>
                <a:cubicBezTo>
                  <a:pt x="74607" y="72743"/>
                  <a:pt x="85472" y="68230"/>
                  <a:pt x="87645" y="61061"/>
                </a:cubicBezTo>
                <a:cubicBezTo>
                  <a:pt x="85472" y="54159"/>
                  <a:pt x="83299" y="46991"/>
                  <a:pt x="81368" y="40088"/>
                </a:cubicBezTo>
                <a:cubicBezTo>
                  <a:pt x="79195" y="44601"/>
                  <a:pt x="70503" y="49380"/>
                  <a:pt x="59637" y="49380"/>
                </a:cubicBezTo>
                <a:cubicBezTo>
                  <a:pt x="49014" y="49380"/>
                  <a:pt x="40563" y="44601"/>
                  <a:pt x="40563" y="40088"/>
                </a:cubicBezTo>
                <a:cubicBezTo>
                  <a:pt x="36217" y="46991"/>
                  <a:pt x="34044" y="54159"/>
                  <a:pt x="32112" y="61061"/>
                </a:cubicBezTo>
                <a:cubicBezTo>
                  <a:pt x="34044" y="68230"/>
                  <a:pt x="44909" y="72743"/>
                  <a:pt x="59637" y="72743"/>
                </a:cubicBezTo>
                <a:close/>
                <a:moveTo>
                  <a:pt x="59637" y="28141"/>
                </a:moveTo>
                <a:lnTo>
                  <a:pt x="59637" y="28141"/>
                </a:lnTo>
                <a:cubicBezTo>
                  <a:pt x="66156" y="28141"/>
                  <a:pt x="72434" y="25752"/>
                  <a:pt x="74607" y="23362"/>
                </a:cubicBezTo>
                <a:cubicBezTo>
                  <a:pt x="72434" y="16460"/>
                  <a:pt x="70503" y="9292"/>
                  <a:pt x="68571" y="4513"/>
                </a:cubicBezTo>
                <a:cubicBezTo>
                  <a:pt x="68571" y="2123"/>
                  <a:pt x="63983" y="0"/>
                  <a:pt x="59637" y="0"/>
                </a:cubicBezTo>
                <a:cubicBezTo>
                  <a:pt x="55533" y="0"/>
                  <a:pt x="51187" y="2123"/>
                  <a:pt x="51187" y="4513"/>
                </a:cubicBezTo>
                <a:cubicBezTo>
                  <a:pt x="49014" y="9292"/>
                  <a:pt x="46841" y="16460"/>
                  <a:pt x="44909" y="23362"/>
                </a:cubicBezTo>
                <a:cubicBezTo>
                  <a:pt x="46841" y="25752"/>
                  <a:pt x="53360" y="28141"/>
                  <a:pt x="59637" y="28141"/>
                </a:cubicBezTo>
                <a:close/>
                <a:moveTo>
                  <a:pt x="113239" y="79911"/>
                </a:moveTo>
                <a:lnTo>
                  <a:pt x="113239" y="79911"/>
                </a:lnTo>
                <a:cubicBezTo>
                  <a:pt x="89818" y="70619"/>
                  <a:pt x="89818" y="70619"/>
                  <a:pt x="89818" y="70619"/>
                </a:cubicBezTo>
                <a:cubicBezTo>
                  <a:pt x="91991" y="77522"/>
                  <a:pt x="91991" y="77522"/>
                  <a:pt x="91991" y="77522"/>
                </a:cubicBezTo>
                <a:cubicBezTo>
                  <a:pt x="91991" y="86814"/>
                  <a:pt x="77022" y="91592"/>
                  <a:pt x="59637" y="91592"/>
                </a:cubicBezTo>
                <a:cubicBezTo>
                  <a:pt x="42736" y="91592"/>
                  <a:pt x="27766" y="86814"/>
                  <a:pt x="27766" y="77522"/>
                </a:cubicBezTo>
                <a:cubicBezTo>
                  <a:pt x="29939" y="70619"/>
                  <a:pt x="29939" y="70619"/>
                  <a:pt x="29939" y="70619"/>
                </a:cubicBezTo>
                <a:cubicBezTo>
                  <a:pt x="6277" y="79911"/>
                  <a:pt x="6277" y="79911"/>
                  <a:pt x="6277" y="79911"/>
                </a:cubicBezTo>
                <a:cubicBezTo>
                  <a:pt x="0" y="82300"/>
                  <a:pt x="0" y="86814"/>
                  <a:pt x="6277" y="91592"/>
                </a:cubicBezTo>
                <a:cubicBezTo>
                  <a:pt x="49014" y="115221"/>
                  <a:pt x="49014" y="115221"/>
                  <a:pt x="49014" y="115221"/>
                </a:cubicBezTo>
                <a:cubicBezTo>
                  <a:pt x="55533" y="119734"/>
                  <a:pt x="63983" y="119734"/>
                  <a:pt x="70503" y="115221"/>
                </a:cubicBezTo>
                <a:cubicBezTo>
                  <a:pt x="113239" y="91592"/>
                  <a:pt x="113239" y="91592"/>
                  <a:pt x="113239" y="91592"/>
                </a:cubicBezTo>
                <a:cubicBezTo>
                  <a:pt x="119758" y="86814"/>
                  <a:pt x="119758" y="82300"/>
                  <a:pt x="113239" y="7991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868" name="Google Shape;1868;p51"/>
          <p:cNvGrpSpPr/>
          <p:nvPr/>
        </p:nvGrpSpPr>
        <p:grpSpPr>
          <a:xfrm>
            <a:off x="10745880" y="3977458"/>
            <a:ext cx="4151438" cy="6595992"/>
            <a:chOff x="15037069" y="3018278"/>
            <a:chExt cx="5533809" cy="8792366"/>
          </a:xfrm>
        </p:grpSpPr>
        <p:sp>
          <p:nvSpPr>
            <p:cNvPr id="1869" name="Google Shape;1869;p51"/>
            <p:cNvSpPr/>
            <p:nvPr/>
          </p:nvSpPr>
          <p:spPr>
            <a:xfrm>
              <a:off x="17995158" y="6449560"/>
              <a:ext cx="1578743" cy="2309246"/>
            </a:xfrm>
            <a:custGeom>
              <a:avLst/>
              <a:gdLst/>
              <a:ahLst/>
              <a:cxnLst/>
              <a:rect l="l" t="t" r="r" b="b"/>
              <a:pathLst>
                <a:path w="120000" h="120000" extrusionOk="0">
                  <a:moveTo>
                    <a:pt x="80835" y="17993"/>
                  </a:moveTo>
                  <a:lnTo>
                    <a:pt x="80835" y="17993"/>
                  </a:lnTo>
                  <a:cubicBezTo>
                    <a:pt x="83341" y="16292"/>
                    <a:pt x="87140" y="15414"/>
                    <a:pt x="92192" y="15414"/>
                  </a:cubicBezTo>
                  <a:cubicBezTo>
                    <a:pt x="99750" y="15414"/>
                    <a:pt x="107349" y="20571"/>
                    <a:pt x="111148" y="22272"/>
                  </a:cubicBezTo>
                  <a:cubicBezTo>
                    <a:pt x="119959" y="22272"/>
                    <a:pt x="119959" y="22272"/>
                    <a:pt x="119959" y="22272"/>
                  </a:cubicBezTo>
                  <a:cubicBezTo>
                    <a:pt x="119959" y="0"/>
                    <a:pt x="119959" y="0"/>
                    <a:pt x="119959" y="0"/>
                  </a:cubicBezTo>
                  <a:cubicBezTo>
                    <a:pt x="0" y="0"/>
                    <a:pt x="0" y="0"/>
                    <a:pt x="0" y="0"/>
                  </a:cubicBezTo>
                  <a:cubicBezTo>
                    <a:pt x="0" y="87387"/>
                    <a:pt x="0" y="87387"/>
                    <a:pt x="0" y="87387"/>
                  </a:cubicBezTo>
                  <a:cubicBezTo>
                    <a:pt x="42923" y="87387"/>
                    <a:pt x="42923" y="87387"/>
                    <a:pt x="42923" y="87387"/>
                  </a:cubicBezTo>
                  <a:cubicBezTo>
                    <a:pt x="45469" y="87387"/>
                    <a:pt x="46722" y="88265"/>
                    <a:pt x="46722" y="89115"/>
                  </a:cubicBezTo>
                  <a:cubicBezTo>
                    <a:pt x="46722" y="99401"/>
                    <a:pt x="46722" y="99401"/>
                    <a:pt x="46722" y="99401"/>
                  </a:cubicBezTo>
                  <a:cubicBezTo>
                    <a:pt x="46722" y="100251"/>
                    <a:pt x="45469" y="101101"/>
                    <a:pt x="45469" y="101101"/>
                  </a:cubicBezTo>
                  <a:cubicBezTo>
                    <a:pt x="42923" y="102829"/>
                    <a:pt x="35365" y="107108"/>
                    <a:pt x="35365" y="110537"/>
                  </a:cubicBezTo>
                  <a:cubicBezTo>
                    <a:pt x="35365" y="112265"/>
                    <a:pt x="36618" y="114816"/>
                    <a:pt x="39124" y="116544"/>
                  </a:cubicBezTo>
                  <a:cubicBezTo>
                    <a:pt x="41670" y="118244"/>
                    <a:pt x="45469" y="119972"/>
                    <a:pt x="50522" y="119972"/>
                  </a:cubicBezTo>
                  <a:cubicBezTo>
                    <a:pt x="56827" y="119972"/>
                    <a:pt x="68184" y="118244"/>
                    <a:pt x="69437" y="112265"/>
                  </a:cubicBezTo>
                  <a:cubicBezTo>
                    <a:pt x="69437" y="105408"/>
                    <a:pt x="58080" y="100251"/>
                    <a:pt x="58080" y="100251"/>
                  </a:cubicBezTo>
                  <a:cubicBezTo>
                    <a:pt x="56827" y="100251"/>
                    <a:pt x="56827" y="99401"/>
                    <a:pt x="56827" y="98550"/>
                  </a:cubicBezTo>
                  <a:cubicBezTo>
                    <a:pt x="56827" y="89115"/>
                    <a:pt x="56827" y="89115"/>
                    <a:pt x="56827" y="89115"/>
                  </a:cubicBezTo>
                  <a:cubicBezTo>
                    <a:pt x="56827" y="87387"/>
                    <a:pt x="58080" y="86537"/>
                    <a:pt x="59333" y="86537"/>
                  </a:cubicBezTo>
                  <a:cubicBezTo>
                    <a:pt x="119959" y="86537"/>
                    <a:pt x="119959" y="86537"/>
                    <a:pt x="119959" y="86537"/>
                  </a:cubicBezTo>
                  <a:cubicBezTo>
                    <a:pt x="119959" y="37714"/>
                    <a:pt x="119959" y="37714"/>
                    <a:pt x="119959" y="37714"/>
                  </a:cubicBezTo>
                  <a:cubicBezTo>
                    <a:pt x="113654" y="37714"/>
                    <a:pt x="113654" y="37714"/>
                    <a:pt x="113654" y="37714"/>
                  </a:cubicBezTo>
                  <a:cubicBezTo>
                    <a:pt x="109855" y="40292"/>
                    <a:pt x="101044" y="46272"/>
                    <a:pt x="93445" y="46272"/>
                  </a:cubicBezTo>
                  <a:cubicBezTo>
                    <a:pt x="84594" y="46272"/>
                    <a:pt x="74489" y="41993"/>
                    <a:pt x="74489" y="30857"/>
                  </a:cubicBezTo>
                  <a:cubicBezTo>
                    <a:pt x="74489" y="24000"/>
                    <a:pt x="78288" y="19721"/>
                    <a:pt x="80835" y="17993"/>
                  </a:cubicBezTo>
                </a:path>
              </a:pathLst>
            </a:custGeom>
            <a:solidFill>
              <a:schemeClr val="accent3"/>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70" name="Google Shape;1870;p51"/>
            <p:cNvSpPr/>
            <p:nvPr/>
          </p:nvSpPr>
          <p:spPr>
            <a:xfrm>
              <a:off x="16331966" y="6449560"/>
              <a:ext cx="1581089" cy="1683051"/>
            </a:xfrm>
            <a:custGeom>
              <a:avLst/>
              <a:gdLst/>
              <a:ahLst/>
              <a:cxnLst/>
              <a:rect l="l" t="t" r="r" b="b"/>
              <a:pathLst>
                <a:path w="120000" h="120000" extrusionOk="0">
                  <a:moveTo>
                    <a:pt x="119959" y="0"/>
                  </a:moveTo>
                  <a:lnTo>
                    <a:pt x="119959" y="0"/>
                  </a:lnTo>
                  <a:cubicBezTo>
                    <a:pt x="0" y="0"/>
                    <a:pt x="0" y="0"/>
                    <a:pt x="0" y="0"/>
                  </a:cubicBezTo>
                  <a:cubicBezTo>
                    <a:pt x="0" y="29406"/>
                    <a:pt x="0" y="29406"/>
                    <a:pt x="0" y="29406"/>
                  </a:cubicBezTo>
                  <a:cubicBezTo>
                    <a:pt x="8848" y="29406"/>
                    <a:pt x="8848" y="29406"/>
                    <a:pt x="8848" y="29406"/>
                  </a:cubicBezTo>
                  <a:cubicBezTo>
                    <a:pt x="10141" y="25867"/>
                    <a:pt x="16444" y="18826"/>
                    <a:pt x="29050" y="18826"/>
                  </a:cubicBezTo>
                  <a:cubicBezTo>
                    <a:pt x="45494" y="18826"/>
                    <a:pt x="45494" y="35280"/>
                    <a:pt x="45494" y="39987"/>
                  </a:cubicBezTo>
                  <a:cubicBezTo>
                    <a:pt x="45494" y="48233"/>
                    <a:pt x="44202" y="52940"/>
                    <a:pt x="40444" y="56479"/>
                  </a:cubicBezTo>
                  <a:cubicBezTo>
                    <a:pt x="36646" y="60018"/>
                    <a:pt x="32848" y="61186"/>
                    <a:pt x="27797" y="61186"/>
                  </a:cubicBezTo>
                  <a:cubicBezTo>
                    <a:pt x="17696" y="60018"/>
                    <a:pt x="11393" y="54107"/>
                    <a:pt x="8848" y="50605"/>
                  </a:cubicBezTo>
                  <a:cubicBezTo>
                    <a:pt x="0" y="50605"/>
                    <a:pt x="0" y="50605"/>
                    <a:pt x="0" y="50605"/>
                  </a:cubicBezTo>
                  <a:cubicBezTo>
                    <a:pt x="0" y="114088"/>
                    <a:pt x="0" y="114088"/>
                    <a:pt x="0" y="114088"/>
                  </a:cubicBezTo>
                  <a:cubicBezTo>
                    <a:pt x="1292" y="116460"/>
                    <a:pt x="1292" y="117627"/>
                    <a:pt x="2545" y="119962"/>
                  </a:cubicBezTo>
                  <a:cubicBezTo>
                    <a:pt x="119959" y="119962"/>
                    <a:pt x="119959" y="119962"/>
                    <a:pt x="119959" y="119962"/>
                  </a:cubicBezTo>
                  <a:lnTo>
                    <a:pt x="119959" y="0"/>
                  </a:lnTo>
                </a:path>
              </a:pathLst>
            </a:custGeom>
            <a:solidFill>
              <a:schemeClr val="accent4"/>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71" name="Google Shape;1871;p51"/>
            <p:cNvSpPr/>
            <p:nvPr/>
          </p:nvSpPr>
          <p:spPr>
            <a:xfrm>
              <a:off x="16331966" y="3018278"/>
              <a:ext cx="4055937" cy="2227771"/>
            </a:xfrm>
            <a:custGeom>
              <a:avLst/>
              <a:gdLst/>
              <a:ahLst/>
              <a:cxnLst/>
              <a:rect l="l" t="t" r="r" b="b"/>
              <a:pathLst>
                <a:path w="120000" h="120000" extrusionOk="0">
                  <a:moveTo>
                    <a:pt x="0" y="86189"/>
                  </a:moveTo>
                  <a:lnTo>
                    <a:pt x="0" y="86189"/>
                  </a:lnTo>
                  <a:cubicBezTo>
                    <a:pt x="20173" y="86189"/>
                    <a:pt x="20173" y="86189"/>
                    <a:pt x="20173" y="86189"/>
                  </a:cubicBezTo>
                  <a:cubicBezTo>
                    <a:pt x="20660" y="86189"/>
                    <a:pt x="21148" y="87071"/>
                    <a:pt x="21148" y="87981"/>
                  </a:cubicBezTo>
                  <a:cubicBezTo>
                    <a:pt x="21148" y="99526"/>
                    <a:pt x="21148" y="99526"/>
                    <a:pt x="21148" y="99526"/>
                  </a:cubicBezTo>
                  <a:cubicBezTo>
                    <a:pt x="21148" y="99526"/>
                    <a:pt x="21148" y="100407"/>
                    <a:pt x="20660" y="101289"/>
                  </a:cubicBezTo>
                  <a:cubicBezTo>
                    <a:pt x="19685" y="102199"/>
                    <a:pt x="17214" y="105753"/>
                    <a:pt x="17214" y="110189"/>
                  </a:cubicBezTo>
                  <a:cubicBezTo>
                    <a:pt x="17214" y="114625"/>
                    <a:pt x="19181" y="119971"/>
                    <a:pt x="23115" y="119971"/>
                  </a:cubicBezTo>
                  <a:cubicBezTo>
                    <a:pt x="27049" y="119971"/>
                    <a:pt x="30007" y="115507"/>
                    <a:pt x="30007" y="111071"/>
                  </a:cubicBezTo>
                  <a:cubicBezTo>
                    <a:pt x="30495" y="103962"/>
                    <a:pt x="26073" y="100407"/>
                    <a:pt x="26073" y="100407"/>
                  </a:cubicBezTo>
                  <a:cubicBezTo>
                    <a:pt x="25586" y="100407"/>
                    <a:pt x="25082" y="99526"/>
                    <a:pt x="25082" y="98644"/>
                  </a:cubicBezTo>
                  <a:cubicBezTo>
                    <a:pt x="25586" y="88862"/>
                    <a:pt x="25586" y="88862"/>
                    <a:pt x="25586" y="88862"/>
                  </a:cubicBezTo>
                  <a:cubicBezTo>
                    <a:pt x="25586" y="87981"/>
                    <a:pt x="26073" y="87071"/>
                    <a:pt x="26561" y="87071"/>
                  </a:cubicBezTo>
                  <a:cubicBezTo>
                    <a:pt x="69819" y="87071"/>
                    <a:pt x="69819" y="87071"/>
                    <a:pt x="69819" y="87071"/>
                  </a:cubicBezTo>
                  <a:cubicBezTo>
                    <a:pt x="69819" y="79962"/>
                    <a:pt x="69819" y="79962"/>
                    <a:pt x="69819" y="79962"/>
                  </a:cubicBezTo>
                  <a:cubicBezTo>
                    <a:pt x="68339" y="78199"/>
                    <a:pt x="65397" y="73763"/>
                    <a:pt x="65397" y="65744"/>
                  </a:cubicBezTo>
                  <a:cubicBezTo>
                    <a:pt x="65397" y="57753"/>
                    <a:pt x="69819" y="54199"/>
                    <a:pt x="73752" y="54199"/>
                  </a:cubicBezTo>
                  <a:cubicBezTo>
                    <a:pt x="77686" y="54199"/>
                    <a:pt x="82612" y="56872"/>
                    <a:pt x="82612" y="65744"/>
                  </a:cubicBezTo>
                  <a:cubicBezTo>
                    <a:pt x="82612" y="73763"/>
                    <a:pt x="79653" y="78199"/>
                    <a:pt x="78174" y="79962"/>
                  </a:cubicBezTo>
                  <a:cubicBezTo>
                    <a:pt x="78174" y="86189"/>
                    <a:pt x="78174" y="86189"/>
                    <a:pt x="78174" y="86189"/>
                  </a:cubicBezTo>
                  <a:cubicBezTo>
                    <a:pt x="119984" y="86189"/>
                    <a:pt x="119984" y="86189"/>
                    <a:pt x="119984" y="86189"/>
                  </a:cubicBezTo>
                  <a:cubicBezTo>
                    <a:pt x="116034" y="69298"/>
                    <a:pt x="110133" y="51526"/>
                    <a:pt x="102769" y="39099"/>
                  </a:cubicBezTo>
                  <a:cubicBezTo>
                    <a:pt x="87033" y="15981"/>
                    <a:pt x="72777" y="881"/>
                    <a:pt x="49661" y="0"/>
                  </a:cubicBezTo>
                  <a:cubicBezTo>
                    <a:pt x="35420" y="0"/>
                    <a:pt x="16239" y="7109"/>
                    <a:pt x="0" y="28436"/>
                  </a:cubicBezTo>
                  <a:lnTo>
                    <a:pt x="0" y="86189"/>
                  </a:lnTo>
                </a:path>
              </a:pathLst>
            </a:custGeom>
            <a:solidFill>
              <a:schemeClr val="accent1"/>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72" name="Google Shape;1872;p51"/>
            <p:cNvSpPr/>
            <p:nvPr/>
          </p:nvSpPr>
          <p:spPr>
            <a:xfrm>
              <a:off x="17995156" y="4107722"/>
              <a:ext cx="2176929" cy="2276656"/>
            </a:xfrm>
            <a:custGeom>
              <a:avLst/>
              <a:gdLst/>
              <a:ahLst/>
              <a:cxnLst/>
              <a:rect l="l" t="t" r="r" b="b"/>
              <a:pathLst>
                <a:path w="120000" h="120000" extrusionOk="0">
                  <a:moveTo>
                    <a:pt x="86995" y="79972"/>
                  </a:moveTo>
                  <a:lnTo>
                    <a:pt x="86995" y="79972"/>
                  </a:lnTo>
                  <a:cubicBezTo>
                    <a:pt x="86995" y="79109"/>
                    <a:pt x="87933" y="78247"/>
                    <a:pt x="88842" y="78247"/>
                  </a:cubicBezTo>
                  <a:cubicBezTo>
                    <a:pt x="98925" y="78247"/>
                    <a:pt x="98925" y="78247"/>
                    <a:pt x="98925" y="78247"/>
                  </a:cubicBezTo>
                  <a:cubicBezTo>
                    <a:pt x="98925" y="78247"/>
                    <a:pt x="99833" y="78247"/>
                    <a:pt x="99833" y="79109"/>
                  </a:cubicBezTo>
                  <a:cubicBezTo>
                    <a:pt x="101651" y="80862"/>
                    <a:pt x="107161" y="85201"/>
                    <a:pt x="111734" y="85201"/>
                  </a:cubicBezTo>
                  <a:cubicBezTo>
                    <a:pt x="117215" y="85201"/>
                    <a:pt x="119970" y="79109"/>
                    <a:pt x="119970" y="73908"/>
                  </a:cubicBezTo>
                  <a:cubicBezTo>
                    <a:pt x="119970" y="66954"/>
                    <a:pt x="116306" y="63477"/>
                    <a:pt x="111734" y="63477"/>
                  </a:cubicBezTo>
                  <a:cubicBezTo>
                    <a:pt x="108070" y="63477"/>
                    <a:pt x="102559" y="67816"/>
                    <a:pt x="99833" y="70431"/>
                  </a:cubicBezTo>
                  <a:cubicBezTo>
                    <a:pt x="99833" y="71293"/>
                    <a:pt x="98925" y="71293"/>
                    <a:pt x="97987" y="71293"/>
                  </a:cubicBezTo>
                  <a:cubicBezTo>
                    <a:pt x="87933" y="71293"/>
                    <a:pt x="87933" y="71293"/>
                    <a:pt x="87933" y="71293"/>
                  </a:cubicBezTo>
                  <a:cubicBezTo>
                    <a:pt x="86995" y="71293"/>
                    <a:pt x="86086" y="70431"/>
                    <a:pt x="86086" y="69541"/>
                  </a:cubicBezTo>
                  <a:cubicBezTo>
                    <a:pt x="86086" y="31293"/>
                    <a:pt x="86086" y="31293"/>
                    <a:pt x="86086" y="31293"/>
                  </a:cubicBezTo>
                  <a:cubicBezTo>
                    <a:pt x="52203" y="31293"/>
                    <a:pt x="52203" y="31293"/>
                    <a:pt x="52203" y="31293"/>
                  </a:cubicBezTo>
                  <a:cubicBezTo>
                    <a:pt x="51294" y="31293"/>
                    <a:pt x="50356" y="30431"/>
                    <a:pt x="50356" y="29568"/>
                  </a:cubicBezTo>
                  <a:cubicBezTo>
                    <a:pt x="50356" y="20000"/>
                    <a:pt x="50356" y="20000"/>
                    <a:pt x="50356" y="20000"/>
                  </a:cubicBezTo>
                  <a:cubicBezTo>
                    <a:pt x="50356" y="19137"/>
                    <a:pt x="50356" y="18275"/>
                    <a:pt x="51294" y="18275"/>
                  </a:cubicBezTo>
                  <a:cubicBezTo>
                    <a:pt x="51294" y="18275"/>
                    <a:pt x="57684" y="13908"/>
                    <a:pt x="57684" y="6954"/>
                  </a:cubicBezTo>
                  <a:cubicBezTo>
                    <a:pt x="57684" y="0"/>
                    <a:pt x="47630" y="0"/>
                    <a:pt x="45784" y="0"/>
                  </a:cubicBezTo>
                  <a:cubicBezTo>
                    <a:pt x="41211" y="0"/>
                    <a:pt x="34792" y="890"/>
                    <a:pt x="34792" y="6954"/>
                  </a:cubicBezTo>
                  <a:cubicBezTo>
                    <a:pt x="34792" y="13908"/>
                    <a:pt x="41211" y="17385"/>
                    <a:pt x="41211" y="18275"/>
                  </a:cubicBezTo>
                  <a:cubicBezTo>
                    <a:pt x="42120" y="18275"/>
                    <a:pt x="43028" y="19137"/>
                    <a:pt x="43028" y="20000"/>
                  </a:cubicBezTo>
                  <a:cubicBezTo>
                    <a:pt x="43028" y="29568"/>
                    <a:pt x="43028" y="29568"/>
                    <a:pt x="43028" y="29568"/>
                  </a:cubicBezTo>
                  <a:cubicBezTo>
                    <a:pt x="43028" y="30431"/>
                    <a:pt x="41211" y="32183"/>
                    <a:pt x="40302" y="32183"/>
                  </a:cubicBezTo>
                  <a:cubicBezTo>
                    <a:pt x="0" y="32183"/>
                    <a:pt x="0" y="32183"/>
                    <a:pt x="0" y="32183"/>
                  </a:cubicBezTo>
                  <a:cubicBezTo>
                    <a:pt x="0" y="119972"/>
                    <a:pt x="0" y="119972"/>
                    <a:pt x="0" y="119972"/>
                  </a:cubicBezTo>
                  <a:cubicBezTo>
                    <a:pt x="86995" y="119972"/>
                    <a:pt x="86995" y="119972"/>
                    <a:pt x="86995" y="119972"/>
                  </a:cubicBezTo>
                  <a:lnTo>
                    <a:pt x="86995" y="79972"/>
                  </a:lnTo>
                </a:path>
              </a:pathLst>
            </a:custGeom>
            <a:solidFill>
              <a:schemeClr val="accent2"/>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73" name="Google Shape;1873;p51"/>
            <p:cNvSpPr/>
            <p:nvPr/>
          </p:nvSpPr>
          <p:spPr>
            <a:xfrm>
              <a:off x="19057819" y="4717624"/>
              <a:ext cx="1513059" cy="3266002"/>
            </a:xfrm>
            <a:custGeom>
              <a:avLst/>
              <a:gdLst/>
              <a:ahLst/>
              <a:cxnLst/>
              <a:rect l="l" t="t" r="r" b="b"/>
              <a:pathLst>
                <a:path w="120000" h="120000" extrusionOk="0">
                  <a:moveTo>
                    <a:pt x="46118" y="0"/>
                  </a:moveTo>
                  <a:lnTo>
                    <a:pt x="46118" y="0"/>
                  </a:lnTo>
                  <a:cubicBezTo>
                    <a:pt x="46118" y="24244"/>
                    <a:pt x="46118" y="24244"/>
                    <a:pt x="46118" y="24244"/>
                  </a:cubicBezTo>
                  <a:cubicBezTo>
                    <a:pt x="55358" y="24244"/>
                    <a:pt x="55358" y="24244"/>
                    <a:pt x="55358" y="24244"/>
                  </a:cubicBezTo>
                  <a:cubicBezTo>
                    <a:pt x="59324" y="23022"/>
                    <a:pt x="68523" y="18774"/>
                    <a:pt x="76455" y="18774"/>
                  </a:cubicBezTo>
                  <a:cubicBezTo>
                    <a:pt x="84345" y="18774"/>
                    <a:pt x="93586" y="21819"/>
                    <a:pt x="93586" y="29093"/>
                  </a:cubicBezTo>
                  <a:cubicBezTo>
                    <a:pt x="93586" y="35745"/>
                    <a:pt x="87004" y="39993"/>
                    <a:pt x="76455" y="39993"/>
                  </a:cubicBezTo>
                  <a:cubicBezTo>
                    <a:pt x="67215" y="39993"/>
                    <a:pt x="59324" y="36366"/>
                    <a:pt x="55358" y="34543"/>
                  </a:cubicBezTo>
                  <a:cubicBezTo>
                    <a:pt x="47468" y="34543"/>
                    <a:pt x="47468" y="34543"/>
                    <a:pt x="47468" y="34543"/>
                  </a:cubicBezTo>
                  <a:cubicBezTo>
                    <a:pt x="47468" y="81208"/>
                    <a:pt x="47468" y="81208"/>
                    <a:pt x="47468" y="81208"/>
                  </a:cubicBezTo>
                  <a:cubicBezTo>
                    <a:pt x="47468" y="81810"/>
                    <a:pt x="44810" y="82430"/>
                    <a:pt x="43502" y="82430"/>
                  </a:cubicBezTo>
                  <a:cubicBezTo>
                    <a:pt x="30295" y="82430"/>
                    <a:pt x="30295" y="82430"/>
                    <a:pt x="30295" y="82430"/>
                  </a:cubicBezTo>
                  <a:cubicBezTo>
                    <a:pt x="28987" y="82430"/>
                    <a:pt x="27679" y="82430"/>
                    <a:pt x="27679" y="81810"/>
                  </a:cubicBezTo>
                  <a:cubicBezTo>
                    <a:pt x="25021" y="80607"/>
                    <a:pt x="17130" y="77582"/>
                    <a:pt x="11856" y="77582"/>
                  </a:cubicBezTo>
                  <a:cubicBezTo>
                    <a:pt x="7890" y="77582"/>
                    <a:pt x="6582" y="77582"/>
                    <a:pt x="3924" y="78784"/>
                  </a:cubicBezTo>
                  <a:cubicBezTo>
                    <a:pt x="1308" y="80006"/>
                    <a:pt x="0" y="82430"/>
                    <a:pt x="0" y="85456"/>
                  </a:cubicBezTo>
                  <a:cubicBezTo>
                    <a:pt x="0" y="90305"/>
                    <a:pt x="3924" y="93331"/>
                    <a:pt x="13164" y="93331"/>
                  </a:cubicBezTo>
                  <a:cubicBezTo>
                    <a:pt x="18438" y="93331"/>
                    <a:pt x="27679" y="89083"/>
                    <a:pt x="30295" y="87881"/>
                  </a:cubicBezTo>
                  <a:lnTo>
                    <a:pt x="31645" y="87279"/>
                  </a:lnTo>
                  <a:cubicBezTo>
                    <a:pt x="43502" y="87279"/>
                    <a:pt x="43502" y="87279"/>
                    <a:pt x="43502" y="87279"/>
                  </a:cubicBezTo>
                  <a:cubicBezTo>
                    <a:pt x="44810" y="87279"/>
                    <a:pt x="47468" y="87881"/>
                    <a:pt x="47468" y="89083"/>
                  </a:cubicBezTo>
                  <a:cubicBezTo>
                    <a:pt x="47468" y="119980"/>
                    <a:pt x="47468" y="119980"/>
                    <a:pt x="47468" y="119980"/>
                  </a:cubicBezTo>
                  <a:cubicBezTo>
                    <a:pt x="59324" y="107257"/>
                    <a:pt x="77763" y="88482"/>
                    <a:pt x="90970" y="75758"/>
                  </a:cubicBezTo>
                  <a:cubicBezTo>
                    <a:pt x="113375" y="55762"/>
                    <a:pt x="119957" y="43639"/>
                    <a:pt x="119957" y="27871"/>
                  </a:cubicBezTo>
                  <a:cubicBezTo>
                    <a:pt x="119957" y="20598"/>
                    <a:pt x="116033" y="10299"/>
                    <a:pt x="108101" y="0"/>
                  </a:cubicBezTo>
                  <a:lnTo>
                    <a:pt x="46118" y="0"/>
                  </a:lnTo>
                </a:path>
              </a:pathLst>
            </a:custGeom>
            <a:solidFill>
              <a:schemeClr val="accent2"/>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74" name="Google Shape;1874;p51"/>
            <p:cNvSpPr/>
            <p:nvPr/>
          </p:nvSpPr>
          <p:spPr>
            <a:xfrm>
              <a:off x="16399994" y="8197791"/>
              <a:ext cx="3157487" cy="1287312"/>
            </a:xfrm>
            <a:custGeom>
              <a:avLst/>
              <a:gdLst/>
              <a:ahLst/>
              <a:cxnLst/>
              <a:rect l="l" t="t" r="r" b="b"/>
              <a:pathLst>
                <a:path w="120000" h="120000" extrusionOk="0">
                  <a:moveTo>
                    <a:pt x="91561" y="0"/>
                  </a:moveTo>
                  <a:lnTo>
                    <a:pt x="91561" y="0"/>
                  </a:lnTo>
                  <a:cubicBezTo>
                    <a:pt x="91561" y="12300"/>
                    <a:pt x="91561" y="12300"/>
                    <a:pt x="91561" y="12300"/>
                  </a:cubicBezTo>
                  <a:cubicBezTo>
                    <a:pt x="93461" y="15399"/>
                    <a:pt x="98514" y="24600"/>
                    <a:pt x="97867" y="38474"/>
                  </a:cubicBezTo>
                  <a:cubicBezTo>
                    <a:pt x="97867" y="50774"/>
                    <a:pt x="93461" y="58450"/>
                    <a:pt x="85881" y="58450"/>
                  </a:cubicBezTo>
                  <a:cubicBezTo>
                    <a:pt x="81455" y="58450"/>
                    <a:pt x="78928" y="55350"/>
                    <a:pt x="77655" y="50774"/>
                  </a:cubicBezTo>
                  <a:cubicBezTo>
                    <a:pt x="75775" y="47675"/>
                    <a:pt x="75128" y="41525"/>
                    <a:pt x="75128" y="35375"/>
                  </a:cubicBezTo>
                  <a:cubicBezTo>
                    <a:pt x="75775" y="26174"/>
                    <a:pt x="79555" y="16924"/>
                    <a:pt x="80828" y="13874"/>
                  </a:cubicBezTo>
                  <a:cubicBezTo>
                    <a:pt x="80828" y="1574"/>
                    <a:pt x="80828" y="1574"/>
                    <a:pt x="80828" y="1574"/>
                  </a:cubicBezTo>
                  <a:cubicBezTo>
                    <a:pt x="0" y="1574"/>
                    <a:pt x="0" y="1574"/>
                    <a:pt x="0" y="1574"/>
                  </a:cubicBezTo>
                  <a:cubicBezTo>
                    <a:pt x="1879" y="15399"/>
                    <a:pt x="3779" y="27699"/>
                    <a:pt x="3153" y="35375"/>
                  </a:cubicBezTo>
                  <a:cubicBezTo>
                    <a:pt x="2526" y="101500"/>
                    <a:pt x="17038" y="119950"/>
                    <a:pt x="22738" y="119950"/>
                  </a:cubicBezTo>
                  <a:cubicBezTo>
                    <a:pt x="43577" y="119950"/>
                    <a:pt x="89661" y="119950"/>
                    <a:pt x="96614" y="119950"/>
                  </a:cubicBezTo>
                  <a:cubicBezTo>
                    <a:pt x="103567" y="119950"/>
                    <a:pt x="110500" y="98400"/>
                    <a:pt x="113673" y="81525"/>
                  </a:cubicBezTo>
                  <a:cubicBezTo>
                    <a:pt x="116200" y="64600"/>
                    <a:pt x="114300" y="29225"/>
                    <a:pt x="116826" y="16924"/>
                  </a:cubicBezTo>
                  <a:cubicBezTo>
                    <a:pt x="117453" y="15399"/>
                    <a:pt x="118079" y="9249"/>
                    <a:pt x="119979" y="0"/>
                  </a:cubicBezTo>
                  <a:lnTo>
                    <a:pt x="91561" y="0"/>
                  </a:lnTo>
                </a:path>
              </a:pathLst>
            </a:custGeom>
            <a:solidFill>
              <a:schemeClr val="accent3"/>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75" name="Google Shape;1875;p51"/>
            <p:cNvSpPr/>
            <p:nvPr/>
          </p:nvSpPr>
          <p:spPr>
            <a:xfrm>
              <a:off x="15037069" y="3611888"/>
              <a:ext cx="1813326" cy="4271641"/>
            </a:xfrm>
            <a:custGeom>
              <a:avLst/>
              <a:gdLst/>
              <a:ahLst/>
              <a:cxnLst/>
              <a:rect l="l" t="t" r="r" b="b"/>
              <a:pathLst>
                <a:path w="120000" h="120000" extrusionOk="0">
                  <a:moveTo>
                    <a:pt x="80340" y="98220"/>
                  </a:moveTo>
                  <a:lnTo>
                    <a:pt x="80340" y="98220"/>
                  </a:lnTo>
                  <a:cubicBezTo>
                    <a:pt x="80340" y="97761"/>
                    <a:pt x="81432" y="97286"/>
                    <a:pt x="82559" y="97286"/>
                  </a:cubicBezTo>
                  <a:cubicBezTo>
                    <a:pt x="95767" y="97286"/>
                    <a:pt x="95767" y="97286"/>
                    <a:pt x="95767" y="97286"/>
                  </a:cubicBezTo>
                  <a:cubicBezTo>
                    <a:pt x="96859" y="97286"/>
                    <a:pt x="97951" y="97761"/>
                    <a:pt x="97951" y="98220"/>
                  </a:cubicBezTo>
                  <a:cubicBezTo>
                    <a:pt x="97951" y="98220"/>
                    <a:pt x="100170" y="101467"/>
                    <a:pt x="110067" y="101467"/>
                  </a:cubicBezTo>
                  <a:cubicBezTo>
                    <a:pt x="113378" y="101467"/>
                    <a:pt x="115562" y="100993"/>
                    <a:pt x="116689" y="100533"/>
                  </a:cubicBezTo>
                  <a:cubicBezTo>
                    <a:pt x="118872" y="99614"/>
                    <a:pt x="119964" y="97761"/>
                    <a:pt x="119964" y="95433"/>
                  </a:cubicBezTo>
                  <a:cubicBezTo>
                    <a:pt x="119964" y="91727"/>
                    <a:pt x="118872" y="89414"/>
                    <a:pt x="110067" y="89414"/>
                  </a:cubicBezTo>
                  <a:cubicBezTo>
                    <a:pt x="101262" y="88954"/>
                    <a:pt x="97951" y="92661"/>
                    <a:pt x="97951" y="93120"/>
                  </a:cubicBezTo>
                  <a:cubicBezTo>
                    <a:pt x="96859" y="93120"/>
                    <a:pt x="95767" y="93580"/>
                    <a:pt x="94675" y="93580"/>
                  </a:cubicBezTo>
                  <a:cubicBezTo>
                    <a:pt x="83651" y="93580"/>
                    <a:pt x="83651" y="93580"/>
                    <a:pt x="83651" y="93580"/>
                  </a:cubicBezTo>
                  <a:cubicBezTo>
                    <a:pt x="81432" y="93580"/>
                    <a:pt x="80340" y="93120"/>
                    <a:pt x="80340" y="92661"/>
                  </a:cubicBezTo>
                  <a:cubicBezTo>
                    <a:pt x="80340" y="79229"/>
                    <a:pt x="80340" y="79229"/>
                    <a:pt x="80340" y="79229"/>
                  </a:cubicBezTo>
                  <a:cubicBezTo>
                    <a:pt x="80340" y="79229"/>
                    <a:pt x="80340" y="79229"/>
                    <a:pt x="80340" y="78754"/>
                  </a:cubicBezTo>
                  <a:lnTo>
                    <a:pt x="80340" y="78295"/>
                  </a:lnTo>
                  <a:cubicBezTo>
                    <a:pt x="80340" y="0"/>
                    <a:pt x="80340" y="0"/>
                    <a:pt x="80340" y="0"/>
                  </a:cubicBezTo>
                  <a:cubicBezTo>
                    <a:pt x="60545" y="6953"/>
                    <a:pt x="44027" y="16219"/>
                    <a:pt x="31910" y="28257"/>
                  </a:cubicBezTo>
                  <a:cubicBezTo>
                    <a:pt x="0" y="62550"/>
                    <a:pt x="46245" y="91267"/>
                    <a:pt x="52832" y="97286"/>
                  </a:cubicBezTo>
                  <a:cubicBezTo>
                    <a:pt x="57235" y="100533"/>
                    <a:pt x="69351" y="110244"/>
                    <a:pt x="80340" y="119985"/>
                  </a:cubicBezTo>
                  <a:lnTo>
                    <a:pt x="80340" y="98220"/>
                  </a:lnTo>
                </a:path>
              </a:pathLst>
            </a:custGeom>
            <a:solidFill>
              <a:schemeClr val="accent4"/>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76" name="Google Shape;1876;p51"/>
            <p:cNvSpPr/>
            <p:nvPr/>
          </p:nvSpPr>
          <p:spPr>
            <a:xfrm>
              <a:off x="16331966" y="4701329"/>
              <a:ext cx="1581089" cy="1683051"/>
            </a:xfrm>
            <a:custGeom>
              <a:avLst/>
              <a:gdLst/>
              <a:ahLst/>
              <a:cxnLst/>
              <a:rect l="l" t="t" r="r" b="b"/>
              <a:pathLst>
                <a:path w="120000" h="120000" extrusionOk="0">
                  <a:moveTo>
                    <a:pt x="119959" y="1204"/>
                  </a:moveTo>
                  <a:lnTo>
                    <a:pt x="119959" y="1204"/>
                  </a:lnTo>
                  <a:cubicBezTo>
                    <a:pt x="70747" y="1204"/>
                    <a:pt x="70747" y="1204"/>
                    <a:pt x="70747" y="1204"/>
                  </a:cubicBezTo>
                  <a:cubicBezTo>
                    <a:pt x="70747" y="8240"/>
                    <a:pt x="70747" y="8240"/>
                    <a:pt x="70747" y="8240"/>
                  </a:cubicBezTo>
                  <a:cubicBezTo>
                    <a:pt x="74505" y="10611"/>
                    <a:pt x="83353" y="16481"/>
                    <a:pt x="83353" y="27055"/>
                  </a:cubicBezTo>
                  <a:cubicBezTo>
                    <a:pt x="83353" y="36462"/>
                    <a:pt x="72000" y="44703"/>
                    <a:pt x="59353" y="44703"/>
                  </a:cubicBezTo>
                  <a:cubicBezTo>
                    <a:pt x="45494" y="44703"/>
                    <a:pt x="39151" y="34129"/>
                    <a:pt x="39151" y="25888"/>
                  </a:cubicBezTo>
                  <a:cubicBezTo>
                    <a:pt x="39151" y="17648"/>
                    <a:pt x="45494" y="11777"/>
                    <a:pt x="49252" y="9407"/>
                  </a:cubicBezTo>
                  <a:cubicBezTo>
                    <a:pt x="49252" y="0"/>
                    <a:pt x="49252" y="0"/>
                    <a:pt x="49252" y="0"/>
                  </a:cubicBezTo>
                  <a:cubicBezTo>
                    <a:pt x="0" y="0"/>
                    <a:pt x="0" y="0"/>
                    <a:pt x="0" y="0"/>
                  </a:cubicBezTo>
                  <a:cubicBezTo>
                    <a:pt x="0" y="119962"/>
                    <a:pt x="0" y="119962"/>
                    <a:pt x="0" y="119962"/>
                  </a:cubicBezTo>
                  <a:cubicBezTo>
                    <a:pt x="119959" y="119962"/>
                    <a:pt x="119959" y="119962"/>
                    <a:pt x="119959" y="119962"/>
                  </a:cubicBezTo>
                  <a:lnTo>
                    <a:pt x="119959" y="1204"/>
                  </a:lnTo>
                </a:path>
              </a:pathLst>
            </a:custGeom>
            <a:solidFill>
              <a:schemeClr val="accent1"/>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77" name="Google Shape;1877;p51"/>
            <p:cNvSpPr/>
            <p:nvPr/>
          </p:nvSpPr>
          <p:spPr>
            <a:xfrm>
              <a:off x="16782364" y="9485102"/>
              <a:ext cx="2343482" cy="2127673"/>
            </a:xfrm>
            <a:custGeom>
              <a:avLst/>
              <a:gdLst/>
              <a:ahLst/>
              <a:cxnLst/>
              <a:rect l="l" t="t" r="r" b="b"/>
              <a:pathLst>
                <a:path w="120000" h="120000" extrusionOk="0">
                  <a:moveTo>
                    <a:pt x="1715" y="0"/>
                  </a:moveTo>
                  <a:lnTo>
                    <a:pt x="1715" y="0"/>
                  </a:lnTo>
                  <a:cubicBezTo>
                    <a:pt x="117413" y="0"/>
                    <a:pt x="117413" y="0"/>
                    <a:pt x="117413" y="0"/>
                  </a:cubicBezTo>
                  <a:cubicBezTo>
                    <a:pt x="117413" y="11160"/>
                    <a:pt x="117413" y="11160"/>
                    <a:pt x="117413" y="11160"/>
                  </a:cubicBezTo>
                  <a:cubicBezTo>
                    <a:pt x="117413" y="11160"/>
                    <a:pt x="119972" y="13005"/>
                    <a:pt x="119972" y="16726"/>
                  </a:cubicBezTo>
                  <a:cubicBezTo>
                    <a:pt x="119972" y="20446"/>
                    <a:pt x="114009" y="24166"/>
                    <a:pt x="114009" y="26964"/>
                  </a:cubicBezTo>
                  <a:cubicBezTo>
                    <a:pt x="114009" y="29761"/>
                    <a:pt x="119101" y="31607"/>
                    <a:pt x="119101" y="35327"/>
                  </a:cubicBezTo>
                  <a:cubicBezTo>
                    <a:pt x="119101" y="39047"/>
                    <a:pt x="114009" y="41845"/>
                    <a:pt x="114009" y="46488"/>
                  </a:cubicBezTo>
                  <a:cubicBezTo>
                    <a:pt x="114853" y="50208"/>
                    <a:pt x="119101" y="50208"/>
                    <a:pt x="118257" y="53928"/>
                  </a:cubicBezTo>
                  <a:cubicBezTo>
                    <a:pt x="118257" y="56726"/>
                    <a:pt x="114009" y="59523"/>
                    <a:pt x="114009" y="62321"/>
                  </a:cubicBezTo>
                  <a:cubicBezTo>
                    <a:pt x="114009" y="66011"/>
                    <a:pt x="118257" y="67886"/>
                    <a:pt x="118257" y="70684"/>
                  </a:cubicBezTo>
                  <a:cubicBezTo>
                    <a:pt x="118257" y="74404"/>
                    <a:pt x="114009" y="77202"/>
                    <a:pt x="114009" y="80922"/>
                  </a:cubicBezTo>
                  <a:cubicBezTo>
                    <a:pt x="114009" y="83690"/>
                    <a:pt x="116569" y="84642"/>
                    <a:pt x="116569" y="86488"/>
                  </a:cubicBezTo>
                  <a:cubicBezTo>
                    <a:pt x="116569" y="89285"/>
                    <a:pt x="115697" y="93928"/>
                    <a:pt x="107202" y="101369"/>
                  </a:cubicBezTo>
                  <a:cubicBezTo>
                    <a:pt x="99550" y="108809"/>
                    <a:pt x="87624" y="119970"/>
                    <a:pt x="87624" y="119970"/>
                  </a:cubicBezTo>
                  <a:cubicBezTo>
                    <a:pt x="32348" y="119970"/>
                    <a:pt x="32348" y="119970"/>
                    <a:pt x="32348" y="119970"/>
                  </a:cubicBezTo>
                  <a:cubicBezTo>
                    <a:pt x="7678" y="97648"/>
                    <a:pt x="7678" y="97648"/>
                    <a:pt x="7678" y="97648"/>
                  </a:cubicBezTo>
                  <a:cubicBezTo>
                    <a:pt x="6807" y="94851"/>
                    <a:pt x="6807" y="89285"/>
                    <a:pt x="5963" y="87410"/>
                  </a:cubicBezTo>
                  <a:cubicBezTo>
                    <a:pt x="5963" y="85565"/>
                    <a:pt x="871" y="82767"/>
                    <a:pt x="871" y="79047"/>
                  </a:cubicBezTo>
                  <a:cubicBezTo>
                    <a:pt x="871" y="76250"/>
                    <a:pt x="5119" y="75327"/>
                    <a:pt x="5119" y="72529"/>
                  </a:cubicBezTo>
                  <a:cubicBezTo>
                    <a:pt x="5119" y="70684"/>
                    <a:pt x="0" y="64166"/>
                    <a:pt x="871" y="60446"/>
                  </a:cubicBezTo>
                  <a:cubicBezTo>
                    <a:pt x="871" y="55803"/>
                    <a:pt x="4275" y="54880"/>
                    <a:pt x="4275" y="53005"/>
                  </a:cubicBezTo>
                  <a:cubicBezTo>
                    <a:pt x="5119" y="50208"/>
                    <a:pt x="871" y="47440"/>
                    <a:pt x="871" y="43720"/>
                  </a:cubicBezTo>
                  <a:cubicBezTo>
                    <a:pt x="871" y="40922"/>
                    <a:pt x="5119" y="37202"/>
                    <a:pt x="5119" y="34404"/>
                  </a:cubicBezTo>
                  <a:cubicBezTo>
                    <a:pt x="5119" y="31607"/>
                    <a:pt x="871" y="29761"/>
                    <a:pt x="871" y="25119"/>
                  </a:cubicBezTo>
                  <a:cubicBezTo>
                    <a:pt x="0" y="19523"/>
                    <a:pt x="1715" y="0"/>
                    <a:pt x="1715" y="0"/>
                  </a:cubicBezTo>
                </a:path>
              </a:pathLst>
            </a:custGeom>
            <a:solidFill>
              <a:srgbClr val="454545"/>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78" name="Google Shape;1878;p51"/>
            <p:cNvSpPr/>
            <p:nvPr/>
          </p:nvSpPr>
          <p:spPr>
            <a:xfrm>
              <a:off x="17446233" y="11677954"/>
              <a:ext cx="964135" cy="132690"/>
            </a:xfrm>
            <a:custGeom>
              <a:avLst/>
              <a:gdLst/>
              <a:ahLst/>
              <a:cxnLst/>
              <a:rect l="l" t="t" r="r" b="b"/>
              <a:pathLst>
                <a:path w="120000" h="120000" extrusionOk="0">
                  <a:moveTo>
                    <a:pt x="0" y="0"/>
                  </a:moveTo>
                  <a:lnTo>
                    <a:pt x="0" y="0"/>
                  </a:lnTo>
                  <a:cubicBezTo>
                    <a:pt x="119933" y="0"/>
                    <a:pt x="119933" y="0"/>
                    <a:pt x="119933" y="0"/>
                  </a:cubicBezTo>
                  <a:cubicBezTo>
                    <a:pt x="119933" y="0"/>
                    <a:pt x="107490" y="119521"/>
                    <a:pt x="101334" y="119521"/>
                  </a:cubicBezTo>
                  <a:cubicBezTo>
                    <a:pt x="93061" y="119521"/>
                    <a:pt x="26938" y="119521"/>
                    <a:pt x="22768" y="119521"/>
                  </a:cubicBezTo>
                  <a:cubicBezTo>
                    <a:pt x="16547" y="119521"/>
                    <a:pt x="0" y="0"/>
                    <a:pt x="0" y="0"/>
                  </a:cubicBezTo>
                </a:path>
              </a:pathLst>
            </a:custGeom>
            <a:solidFill>
              <a:srgbClr val="454545"/>
            </a:solidFill>
            <a:ln>
              <a:noFill/>
            </a:ln>
          </p:spPr>
          <p:txBody>
            <a:bodyPr spcFirstLastPara="1" wrap="square" lIns="182875" tIns="91425" rIns="182875" bIns="9142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879" name="Google Shape;1879;p51"/>
          <p:cNvSpPr/>
          <p:nvPr/>
        </p:nvSpPr>
        <p:spPr>
          <a:xfrm>
            <a:off x="6423036" y="1863674"/>
            <a:ext cx="5443798"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CREATIVE IDEAS</a:t>
            </a:r>
            <a:endParaRPr sz="8000">
              <a:solidFill>
                <a:schemeClr val="dk2"/>
              </a:solidFill>
              <a:latin typeface="Arial"/>
              <a:ea typeface="Arial"/>
              <a:cs typeface="Arial"/>
              <a:sym typeface="Arial"/>
            </a:endParaRPr>
          </a:p>
        </p:txBody>
      </p:sp>
      <p:sp>
        <p:nvSpPr>
          <p:cNvPr id="1880" name="Google Shape;1880;p51"/>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54"/>
                                        </p:tgtEl>
                                        <p:attrNameLst>
                                          <p:attrName>style.visibility</p:attrName>
                                        </p:attrNameLst>
                                      </p:cBhvr>
                                      <p:to>
                                        <p:strVal val="visible"/>
                                      </p:to>
                                    </p:set>
                                    <p:animEffect transition="in" filter="fade">
                                      <p:cBhvr>
                                        <p:cTn id="7" dur="1000"/>
                                        <p:tgtEl>
                                          <p:spTgt spid="1854"/>
                                        </p:tgtEl>
                                      </p:cBhvr>
                                    </p:animEffect>
                                  </p:childTnLst>
                                </p:cTn>
                              </p:par>
                              <p:par>
                                <p:cTn id="8" presetID="10" presetClass="entr" presetSubtype="0" fill="hold" nodeType="withEffect">
                                  <p:stCondLst>
                                    <p:cond delay="0"/>
                                  </p:stCondLst>
                                  <p:childTnLst>
                                    <p:set>
                                      <p:cBhvr>
                                        <p:cTn id="9" dur="1" fill="hold">
                                          <p:stCondLst>
                                            <p:cond delay="0"/>
                                          </p:stCondLst>
                                        </p:cTn>
                                        <p:tgtEl>
                                          <p:spTgt spid="1855"/>
                                        </p:tgtEl>
                                        <p:attrNameLst>
                                          <p:attrName>style.visibility</p:attrName>
                                        </p:attrNameLst>
                                      </p:cBhvr>
                                      <p:to>
                                        <p:strVal val="visible"/>
                                      </p:to>
                                    </p:set>
                                    <p:animEffect transition="in" filter="fade">
                                      <p:cBhvr>
                                        <p:cTn id="10" dur="1000"/>
                                        <p:tgtEl>
                                          <p:spTgt spid="1855"/>
                                        </p:tgtEl>
                                      </p:cBhvr>
                                    </p:animEffect>
                                  </p:childTnLst>
                                </p:cTn>
                              </p:par>
                              <p:par>
                                <p:cTn id="11" presetID="10" presetClass="entr" presetSubtype="0" fill="hold" nodeType="withEffect">
                                  <p:stCondLst>
                                    <p:cond delay="0"/>
                                  </p:stCondLst>
                                  <p:childTnLst>
                                    <p:set>
                                      <p:cBhvr>
                                        <p:cTn id="12" dur="1" fill="hold">
                                          <p:stCondLst>
                                            <p:cond delay="0"/>
                                          </p:stCondLst>
                                        </p:cTn>
                                        <p:tgtEl>
                                          <p:spTgt spid="1856"/>
                                        </p:tgtEl>
                                        <p:attrNameLst>
                                          <p:attrName>style.visibility</p:attrName>
                                        </p:attrNameLst>
                                      </p:cBhvr>
                                      <p:to>
                                        <p:strVal val="visible"/>
                                      </p:to>
                                    </p:set>
                                    <p:animEffect transition="in" filter="fade">
                                      <p:cBhvr>
                                        <p:cTn id="13" dur="1000"/>
                                        <p:tgtEl>
                                          <p:spTgt spid="1856"/>
                                        </p:tgtEl>
                                      </p:cBhvr>
                                    </p:animEffect>
                                  </p:childTnLst>
                                </p:cTn>
                              </p:par>
                              <p:par>
                                <p:cTn id="14" presetID="10" presetClass="entr" presetSubtype="0" fill="hold" nodeType="withEffect">
                                  <p:stCondLst>
                                    <p:cond delay="0"/>
                                  </p:stCondLst>
                                  <p:childTnLst>
                                    <p:set>
                                      <p:cBhvr>
                                        <p:cTn id="15" dur="1" fill="hold">
                                          <p:stCondLst>
                                            <p:cond delay="0"/>
                                          </p:stCondLst>
                                        </p:cTn>
                                        <p:tgtEl>
                                          <p:spTgt spid="1857"/>
                                        </p:tgtEl>
                                        <p:attrNameLst>
                                          <p:attrName>style.visibility</p:attrName>
                                        </p:attrNameLst>
                                      </p:cBhvr>
                                      <p:to>
                                        <p:strVal val="visible"/>
                                      </p:to>
                                    </p:set>
                                    <p:animEffect transition="in" filter="fade">
                                      <p:cBhvr>
                                        <p:cTn id="16" dur="1000"/>
                                        <p:tgtEl>
                                          <p:spTgt spid="1857"/>
                                        </p:tgtEl>
                                      </p:cBhvr>
                                    </p:animEffect>
                                  </p:childTnLst>
                                </p:cTn>
                              </p:par>
                              <p:par>
                                <p:cTn id="17" presetID="10" presetClass="entr" presetSubtype="0" fill="hold" nodeType="withEffect">
                                  <p:stCondLst>
                                    <p:cond delay="0"/>
                                  </p:stCondLst>
                                  <p:childTnLst>
                                    <p:set>
                                      <p:cBhvr>
                                        <p:cTn id="18" dur="1" fill="hold">
                                          <p:stCondLst>
                                            <p:cond delay="0"/>
                                          </p:stCondLst>
                                        </p:cTn>
                                        <p:tgtEl>
                                          <p:spTgt spid="1858"/>
                                        </p:tgtEl>
                                        <p:attrNameLst>
                                          <p:attrName>style.visibility</p:attrName>
                                        </p:attrNameLst>
                                      </p:cBhvr>
                                      <p:to>
                                        <p:strVal val="visible"/>
                                      </p:to>
                                    </p:set>
                                    <p:animEffect transition="in" filter="fade">
                                      <p:cBhvr>
                                        <p:cTn id="19" dur="1000"/>
                                        <p:tgtEl>
                                          <p:spTgt spid="1858"/>
                                        </p:tgtEl>
                                      </p:cBhvr>
                                    </p:animEffect>
                                  </p:childTnLst>
                                </p:cTn>
                              </p:par>
                              <p:par>
                                <p:cTn id="20" presetID="10" presetClass="entr" presetSubtype="0" fill="hold" nodeType="withEffect">
                                  <p:stCondLst>
                                    <p:cond delay="0"/>
                                  </p:stCondLst>
                                  <p:childTnLst>
                                    <p:set>
                                      <p:cBhvr>
                                        <p:cTn id="21" dur="1" fill="hold">
                                          <p:stCondLst>
                                            <p:cond delay="0"/>
                                          </p:stCondLst>
                                        </p:cTn>
                                        <p:tgtEl>
                                          <p:spTgt spid="1859"/>
                                        </p:tgtEl>
                                        <p:attrNameLst>
                                          <p:attrName>style.visibility</p:attrName>
                                        </p:attrNameLst>
                                      </p:cBhvr>
                                      <p:to>
                                        <p:strVal val="visible"/>
                                      </p:to>
                                    </p:set>
                                    <p:animEffect transition="in" filter="fade">
                                      <p:cBhvr>
                                        <p:cTn id="22" dur="1000"/>
                                        <p:tgtEl>
                                          <p:spTgt spid="1859"/>
                                        </p:tgtEl>
                                      </p:cBhvr>
                                    </p:animEffect>
                                  </p:childTnLst>
                                </p:cTn>
                              </p:par>
                              <p:par>
                                <p:cTn id="23" presetID="10" presetClass="entr" presetSubtype="0" fill="hold" nodeType="withEffect">
                                  <p:stCondLst>
                                    <p:cond delay="0"/>
                                  </p:stCondLst>
                                  <p:childTnLst>
                                    <p:set>
                                      <p:cBhvr>
                                        <p:cTn id="24" dur="1" fill="hold">
                                          <p:stCondLst>
                                            <p:cond delay="0"/>
                                          </p:stCondLst>
                                        </p:cTn>
                                        <p:tgtEl>
                                          <p:spTgt spid="1860"/>
                                        </p:tgtEl>
                                        <p:attrNameLst>
                                          <p:attrName>style.visibility</p:attrName>
                                        </p:attrNameLst>
                                      </p:cBhvr>
                                      <p:to>
                                        <p:strVal val="visible"/>
                                      </p:to>
                                    </p:set>
                                    <p:animEffect transition="in" filter="fade">
                                      <p:cBhvr>
                                        <p:cTn id="25" dur="1000"/>
                                        <p:tgtEl>
                                          <p:spTgt spid="1860"/>
                                        </p:tgtEl>
                                      </p:cBhvr>
                                    </p:animEffect>
                                  </p:childTnLst>
                                </p:cTn>
                              </p:par>
                              <p:par>
                                <p:cTn id="26" presetID="10" presetClass="entr" presetSubtype="0" fill="hold" nodeType="withEffect">
                                  <p:stCondLst>
                                    <p:cond delay="0"/>
                                  </p:stCondLst>
                                  <p:childTnLst>
                                    <p:set>
                                      <p:cBhvr>
                                        <p:cTn id="27" dur="1" fill="hold">
                                          <p:stCondLst>
                                            <p:cond delay="0"/>
                                          </p:stCondLst>
                                        </p:cTn>
                                        <p:tgtEl>
                                          <p:spTgt spid="1861"/>
                                        </p:tgtEl>
                                        <p:attrNameLst>
                                          <p:attrName>style.visibility</p:attrName>
                                        </p:attrNameLst>
                                      </p:cBhvr>
                                      <p:to>
                                        <p:strVal val="visible"/>
                                      </p:to>
                                    </p:set>
                                    <p:animEffect transition="in" filter="fade">
                                      <p:cBhvr>
                                        <p:cTn id="28" dur="1000"/>
                                        <p:tgtEl>
                                          <p:spTgt spid="1861"/>
                                        </p:tgtEl>
                                      </p:cBhvr>
                                    </p:animEffect>
                                  </p:childTnLst>
                                </p:cTn>
                              </p:par>
                              <p:par>
                                <p:cTn id="29" presetID="10" presetClass="entr" presetSubtype="0" fill="hold" nodeType="withEffect">
                                  <p:stCondLst>
                                    <p:cond delay="0"/>
                                  </p:stCondLst>
                                  <p:childTnLst>
                                    <p:set>
                                      <p:cBhvr>
                                        <p:cTn id="30" dur="1" fill="hold">
                                          <p:stCondLst>
                                            <p:cond delay="0"/>
                                          </p:stCondLst>
                                        </p:cTn>
                                        <p:tgtEl>
                                          <p:spTgt spid="1862"/>
                                        </p:tgtEl>
                                        <p:attrNameLst>
                                          <p:attrName>style.visibility</p:attrName>
                                        </p:attrNameLst>
                                      </p:cBhvr>
                                      <p:to>
                                        <p:strVal val="visible"/>
                                      </p:to>
                                    </p:set>
                                    <p:animEffect transition="in" filter="fade">
                                      <p:cBhvr>
                                        <p:cTn id="31" dur="1000"/>
                                        <p:tgtEl>
                                          <p:spTgt spid="1862"/>
                                        </p:tgtEl>
                                      </p:cBhvr>
                                    </p:animEffect>
                                  </p:childTnLst>
                                </p:cTn>
                              </p:par>
                              <p:par>
                                <p:cTn id="32" presetID="10" presetClass="entr" presetSubtype="0" fill="hold" nodeType="withEffect">
                                  <p:stCondLst>
                                    <p:cond delay="0"/>
                                  </p:stCondLst>
                                  <p:childTnLst>
                                    <p:set>
                                      <p:cBhvr>
                                        <p:cTn id="33" dur="1" fill="hold">
                                          <p:stCondLst>
                                            <p:cond delay="0"/>
                                          </p:stCondLst>
                                        </p:cTn>
                                        <p:tgtEl>
                                          <p:spTgt spid="1863"/>
                                        </p:tgtEl>
                                        <p:attrNameLst>
                                          <p:attrName>style.visibility</p:attrName>
                                        </p:attrNameLst>
                                      </p:cBhvr>
                                      <p:to>
                                        <p:strVal val="visible"/>
                                      </p:to>
                                    </p:set>
                                    <p:animEffect transition="in" filter="fade">
                                      <p:cBhvr>
                                        <p:cTn id="34" dur="1000"/>
                                        <p:tgtEl>
                                          <p:spTgt spid="1863"/>
                                        </p:tgtEl>
                                      </p:cBhvr>
                                    </p:animEffect>
                                  </p:childTnLst>
                                </p:cTn>
                              </p:par>
                              <p:par>
                                <p:cTn id="35" presetID="10" presetClass="entr" presetSubtype="0" fill="hold" nodeType="withEffect">
                                  <p:stCondLst>
                                    <p:cond delay="0"/>
                                  </p:stCondLst>
                                  <p:childTnLst>
                                    <p:set>
                                      <p:cBhvr>
                                        <p:cTn id="36" dur="1" fill="hold">
                                          <p:stCondLst>
                                            <p:cond delay="0"/>
                                          </p:stCondLst>
                                        </p:cTn>
                                        <p:tgtEl>
                                          <p:spTgt spid="1864"/>
                                        </p:tgtEl>
                                        <p:attrNameLst>
                                          <p:attrName>style.visibility</p:attrName>
                                        </p:attrNameLst>
                                      </p:cBhvr>
                                      <p:to>
                                        <p:strVal val="visible"/>
                                      </p:to>
                                    </p:set>
                                    <p:animEffect transition="in" filter="fade">
                                      <p:cBhvr>
                                        <p:cTn id="37" dur="1000"/>
                                        <p:tgtEl>
                                          <p:spTgt spid="1864"/>
                                        </p:tgtEl>
                                      </p:cBhvr>
                                    </p:animEffect>
                                  </p:childTnLst>
                                </p:cTn>
                              </p:par>
                              <p:par>
                                <p:cTn id="38" presetID="10" presetClass="entr" presetSubtype="0" fill="hold" nodeType="withEffect">
                                  <p:stCondLst>
                                    <p:cond delay="0"/>
                                  </p:stCondLst>
                                  <p:childTnLst>
                                    <p:set>
                                      <p:cBhvr>
                                        <p:cTn id="39" dur="1" fill="hold">
                                          <p:stCondLst>
                                            <p:cond delay="0"/>
                                          </p:stCondLst>
                                        </p:cTn>
                                        <p:tgtEl>
                                          <p:spTgt spid="1865"/>
                                        </p:tgtEl>
                                        <p:attrNameLst>
                                          <p:attrName>style.visibility</p:attrName>
                                        </p:attrNameLst>
                                      </p:cBhvr>
                                      <p:to>
                                        <p:strVal val="visible"/>
                                      </p:to>
                                    </p:set>
                                    <p:animEffect transition="in" filter="fade">
                                      <p:cBhvr>
                                        <p:cTn id="40" dur="1000"/>
                                        <p:tgtEl>
                                          <p:spTgt spid="1865"/>
                                        </p:tgtEl>
                                      </p:cBhvr>
                                    </p:animEffect>
                                  </p:childTnLst>
                                </p:cTn>
                              </p:par>
                              <p:par>
                                <p:cTn id="41" presetID="10" presetClass="entr" presetSubtype="0" fill="hold" nodeType="withEffect">
                                  <p:stCondLst>
                                    <p:cond delay="0"/>
                                  </p:stCondLst>
                                  <p:childTnLst>
                                    <p:set>
                                      <p:cBhvr>
                                        <p:cTn id="42" dur="1" fill="hold">
                                          <p:stCondLst>
                                            <p:cond delay="0"/>
                                          </p:stCondLst>
                                        </p:cTn>
                                        <p:tgtEl>
                                          <p:spTgt spid="1866"/>
                                        </p:tgtEl>
                                        <p:attrNameLst>
                                          <p:attrName>style.visibility</p:attrName>
                                        </p:attrNameLst>
                                      </p:cBhvr>
                                      <p:to>
                                        <p:strVal val="visible"/>
                                      </p:to>
                                    </p:set>
                                    <p:animEffect transition="in" filter="fade">
                                      <p:cBhvr>
                                        <p:cTn id="43" dur="1000"/>
                                        <p:tgtEl>
                                          <p:spTgt spid="1866"/>
                                        </p:tgtEl>
                                      </p:cBhvr>
                                    </p:animEffect>
                                  </p:childTnLst>
                                </p:cTn>
                              </p:par>
                              <p:par>
                                <p:cTn id="44" presetID="10" presetClass="entr" presetSubtype="0" fill="hold" nodeType="withEffect">
                                  <p:stCondLst>
                                    <p:cond delay="0"/>
                                  </p:stCondLst>
                                  <p:childTnLst>
                                    <p:set>
                                      <p:cBhvr>
                                        <p:cTn id="45" dur="1" fill="hold">
                                          <p:stCondLst>
                                            <p:cond delay="0"/>
                                          </p:stCondLst>
                                        </p:cTn>
                                        <p:tgtEl>
                                          <p:spTgt spid="1867"/>
                                        </p:tgtEl>
                                        <p:attrNameLst>
                                          <p:attrName>style.visibility</p:attrName>
                                        </p:attrNameLst>
                                      </p:cBhvr>
                                      <p:to>
                                        <p:strVal val="visible"/>
                                      </p:to>
                                    </p:set>
                                    <p:animEffect transition="in" filter="fade">
                                      <p:cBhvr>
                                        <p:cTn id="46" dur="1000"/>
                                        <p:tgtEl>
                                          <p:spTgt spid="1867"/>
                                        </p:tgtEl>
                                      </p:cBhvr>
                                    </p:animEffect>
                                  </p:childTnLst>
                                </p:cTn>
                              </p:par>
                              <p:par>
                                <p:cTn id="47" presetID="10" presetClass="entr" presetSubtype="0" fill="hold" nodeType="withEffect">
                                  <p:stCondLst>
                                    <p:cond delay="0"/>
                                  </p:stCondLst>
                                  <p:childTnLst>
                                    <p:set>
                                      <p:cBhvr>
                                        <p:cTn id="48" dur="1" fill="hold">
                                          <p:stCondLst>
                                            <p:cond delay="0"/>
                                          </p:stCondLst>
                                        </p:cTn>
                                        <p:tgtEl>
                                          <p:spTgt spid="1868"/>
                                        </p:tgtEl>
                                        <p:attrNameLst>
                                          <p:attrName>style.visibility</p:attrName>
                                        </p:attrNameLst>
                                      </p:cBhvr>
                                      <p:to>
                                        <p:strVal val="visible"/>
                                      </p:to>
                                    </p:set>
                                    <p:animEffect transition="in" filter="fade">
                                      <p:cBhvr>
                                        <p:cTn id="49" dur="1000"/>
                                        <p:tgtEl>
                                          <p:spTgt spid="1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p52"/>
          <p:cNvSpPr/>
          <p:nvPr/>
        </p:nvSpPr>
        <p:spPr>
          <a:xfrm rot="-1143543">
            <a:off x="1070255" y="8310114"/>
            <a:ext cx="2161127" cy="2114051"/>
          </a:xfrm>
          <a:custGeom>
            <a:avLst/>
            <a:gdLst/>
            <a:ahLst/>
            <a:cxnLst/>
            <a:rect l="l" t="t" r="r" b="b"/>
            <a:pathLst>
              <a:path w="120000" h="120000" extrusionOk="0">
                <a:moveTo>
                  <a:pt x="114158" y="35955"/>
                </a:moveTo>
                <a:cubicBezTo>
                  <a:pt x="114158" y="5968"/>
                  <a:pt x="114158" y="5968"/>
                  <a:pt x="114158" y="5968"/>
                </a:cubicBezTo>
                <a:cubicBezTo>
                  <a:pt x="114158" y="2641"/>
                  <a:pt x="111524" y="0"/>
                  <a:pt x="108268" y="0"/>
                </a:cubicBezTo>
                <a:cubicBezTo>
                  <a:pt x="104868" y="0"/>
                  <a:pt x="104868" y="0"/>
                  <a:pt x="104868" y="0"/>
                </a:cubicBezTo>
                <a:cubicBezTo>
                  <a:pt x="102378" y="0"/>
                  <a:pt x="100271" y="1565"/>
                  <a:pt x="99409" y="3815"/>
                </a:cubicBezTo>
                <a:cubicBezTo>
                  <a:pt x="66512" y="21133"/>
                  <a:pt x="66512" y="21133"/>
                  <a:pt x="66512" y="21133"/>
                </a:cubicBezTo>
                <a:cubicBezTo>
                  <a:pt x="59760" y="21133"/>
                  <a:pt x="59760" y="21133"/>
                  <a:pt x="59760" y="21133"/>
                </a:cubicBezTo>
                <a:cubicBezTo>
                  <a:pt x="58611" y="19616"/>
                  <a:pt x="56791" y="18687"/>
                  <a:pt x="54828" y="18687"/>
                </a:cubicBezTo>
                <a:cubicBezTo>
                  <a:pt x="22793" y="18687"/>
                  <a:pt x="22793" y="18687"/>
                  <a:pt x="22793" y="18687"/>
                </a:cubicBezTo>
                <a:cubicBezTo>
                  <a:pt x="18292" y="18687"/>
                  <a:pt x="13934" y="20350"/>
                  <a:pt x="10534" y="23334"/>
                </a:cubicBezTo>
                <a:cubicBezTo>
                  <a:pt x="7948" y="25584"/>
                  <a:pt x="6033" y="28520"/>
                  <a:pt x="4980" y="31797"/>
                </a:cubicBezTo>
                <a:cubicBezTo>
                  <a:pt x="2011" y="33363"/>
                  <a:pt x="0" y="36494"/>
                  <a:pt x="0" y="40065"/>
                </a:cubicBezTo>
                <a:cubicBezTo>
                  <a:pt x="0" y="59633"/>
                  <a:pt x="0" y="59633"/>
                  <a:pt x="0" y="59633"/>
                </a:cubicBezTo>
                <a:cubicBezTo>
                  <a:pt x="0" y="63253"/>
                  <a:pt x="2011" y="66384"/>
                  <a:pt x="4980" y="67900"/>
                </a:cubicBezTo>
                <a:cubicBezTo>
                  <a:pt x="6033" y="71178"/>
                  <a:pt x="7948" y="74113"/>
                  <a:pt x="10534" y="76363"/>
                </a:cubicBezTo>
                <a:cubicBezTo>
                  <a:pt x="13407" y="78907"/>
                  <a:pt x="16999" y="80521"/>
                  <a:pt x="20782" y="80913"/>
                </a:cubicBezTo>
                <a:cubicBezTo>
                  <a:pt x="30742" y="113346"/>
                  <a:pt x="30742" y="113346"/>
                  <a:pt x="30742" y="113346"/>
                </a:cubicBezTo>
                <a:cubicBezTo>
                  <a:pt x="31987" y="117309"/>
                  <a:pt x="35626" y="120000"/>
                  <a:pt x="39888" y="120000"/>
                </a:cubicBezTo>
                <a:cubicBezTo>
                  <a:pt x="40941" y="120000"/>
                  <a:pt x="41947" y="119853"/>
                  <a:pt x="42952" y="119510"/>
                </a:cubicBezTo>
                <a:cubicBezTo>
                  <a:pt x="55929" y="115352"/>
                  <a:pt x="55929" y="115352"/>
                  <a:pt x="55929" y="115352"/>
                </a:cubicBezTo>
                <a:cubicBezTo>
                  <a:pt x="58371" y="114569"/>
                  <a:pt x="60430" y="112906"/>
                  <a:pt x="61675" y="110705"/>
                </a:cubicBezTo>
                <a:cubicBezTo>
                  <a:pt x="62968" y="108406"/>
                  <a:pt x="63256" y="105666"/>
                  <a:pt x="62490" y="103171"/>
                </a:cubicBezTo>
                <a:cubicBezTo>
                  <a:pt x="59664" y="93974"/>
                  <a:pt x="59664" y="93974"/>
                  <a:pt x="59664" y="93974"/>
                </a:cubicBezTo>
                <a:cubicBezTo>
                  <a:pt x="61005" y="93143"/>
                  <a:pt x="61005" y="93143"/>
                  <a:pt x="61005" y="93143"/>
                </a:cubicBezTo>
                <a:cubicBezTo>
                  <a:pt x="63687" y="91430"/>
                  <a:pt x="64501" y="87810"/>
                  <a:pt x="62873" y="85071"/>
                </a:cubicBezTo>
                <a:cubicBezTo>
                  <a:pt x="62825" y="85071"/>
                  <a:pt x="62825" y="85071"/>
                  <a:pt x="62825" y="85071"/>
                </a:cubicBezTo>
                <a:cubicBezTo>
                  <a:pt x="62825" y="85071"/>
                  <a:pt x="62825" y="85071"/>
                  <a:pt x="62825" y="85071"/>
                </a:cubicBezTo>
                <a:cubicBezTo>
                  <a:pt x="59233" y="79152"/>
                  <a:pt x="59233" y="79152"/>
                  <a:pt x="59233" y="79152"/>
                </a:cubicBezTo>
                <a:cubicBezTo>
                  <a:pt x="59425" y="78956"/>
                  <a:pt x="59569" y="78809"/>
                  <a:pt x="59760" y="78565"/>
                </a:cubicBezTo>
                <a:cubicBezTo>
                  <a:pt x="66512" y="78565"/>
                  <a:pt x="66512" y="78565"/>
                  <a:pt x="66512" y="78565"/>
                </a:cubicBezTo>
                <a:cubicBezTo>
                  <a:pt x="99217" y="95784"/>
                  <a:pt x="99217" y="95784"/>
                  <a:pt x="99217" y="95784"/>
                </a:cubicBezTo>
                <a:cubicBezTo>
                  <a:pt x="99840" y="98377"/>
                  <a:pt x="102138" y="100334"/>
                  <a:pt x="104868" y="100334"/>
                </a:cubicBezTo>
                <a:cubicBezTo>
                  <a:pt x="108268" y="100334"/>
                  <a:pt x="108268" y="100334"/>
                  <a:pt x="108268" y="100334"/>
                </a:cubicBezTo>
                <a:cubicBezTo>
                  <a:pt x="111524" y="100334"/>
                  <a:pt x="114158" y="97643"/>
                  <a:pt x="114158" y="94317"/>
                </a:cubicBezTo>
                <a:cubicBezTo>
                  <a:pt x="114158" y="63546"/>
                  <a:pt x="114158" y="63546"/>
                  <a:pt x="114158" y="63546"/>
                </a:cubicBezTo>
                <a:cubicBezTo>
                  <a:pt x="117845" y="59975"/>
                  <a:pt x="120000" y="54985"/>
                  <a:pt x="120000" y="49751"/>
                </a:cubicBezTo>
                <a:cubicBezTo>
                  <a:pt x="120000" y="44467"/>
                  <a:pt x="117845" y="39478"/>
                  <a:pt x="114158" y="35955"/>
                </a:cubicBezTo>
                <a:close/>
                <a:moveTo>
                  <a:pt x="39888" y="113395"/>
                </a:moveTo>
                <a:cubicBezTo>
                  <a:pt x="38499" y="113395"/>
                  <a:pt x="37302" y="112564"/>
                  <a:pt x="36919" y="111341"/>
                </a:cubicBezTo>
                <a:cubicBezTo>
                  <a:pt x="26624" y="77880"/>
                  <a:pt x="26624" y="77880"/>
                  <a:pt x="26624" y="77880"/>
                </a:cubicBezTo>
                <a:cubicBezTo>
                  <a:pt x="47932" y="77880"/>
                  <a:pt x="47932" y="77880"/>
                  <a:pt x="47932" y="77880"/>
                </a:cubicBezTo>
                <a:cubicBezTo>
                  <a:pt x="56312" y="105128"/>
                  <a:pt x="56312" y="105128"/>
                  <a:pt x="56312" y="105128"/>
                </a:cubicBezTo>
                <a:cubicBezTo>
                  <a:pt x="56552" y="105862"/>
                  <a:pt x="56456" y="106693"/>
                  <a:pt x="56025" y="107427"/>
                </a:cubicBezTo>
                <a:cubicBezTo>
                  <a:pt x="55594" y="108210"/>
                  <a:pt x="54876" y="108748"/>
                  <a:pt x="54014" y="109041"/>
                </a:cubicBezTo>
                <a:cubicBezTo>
                  <a:pt x="40989" y="113200"/>
                  <a:pt x="40989" y="113200"/>
                  <a:pt x="40989" y="113200"/>
                </a:cubicBezTo>
                <a:cubicBezTo>
                  <a:pt x="40654" y="113346"/>
                  <a:pt x="40271" y="113395"/>
                  <a:pt x="39888" y="113395"/>
                </a:cubicBezTo>
                <a:close/>
                <a:moveTo>
                  <a:pt x="6512" y="59633"/>
                </a:moveTo>
                <a:cubicBezTo>
                  <a:pt x="6512" y="40065"/>
                  <a:pt x="6512" y="40065"/>
                  <a:pt x="6512" y="40065"/>
                </a:cubicBezTo>
                <a:cubicBezTo>
                  <a:pt x="6512" y="39429"/>
                  <a:pt x="6703" y="38891"/>
                  <a:pt x="7039" y="38401"/>
                </a:cubicBezTo>
                <a:cubicBezTo>
                  <a:pt x="7039" y="61296"/>
                  <a:pt x="7039" y="61296"/>
                  <a:pt x="7039" y="61296"/>
                </a:cubicBezTo>
                <a:cubicBezTo>
                  <a:pt x="6703" y="60856"/>
                  <a:pt x="6512" y="60269"/>
                  <a:pt x="6512" y="59633"/>
                </a:cubicBezTo>
                <a:close/>
                <a:moveTo>
                  <a:pt x="10486" y="61834"/>
                </a:moveTo>
                <a:cubicBezTo>
                  <a:pt x="10486" y="37863"/>
                  <a:pt x="10486" y="37863"/>
                  <a:pt x="10486" y="37863"/>
                </a:cubicBezTo>
                <a:cubicBezTo>
                  <a:pt x="10486" y="30917"/>
                  <a:pt x="15993" y="25291"/>
                  <a:pt x="22793" y="25291"/>
                </a:cubicBezTo>
                <a:cubicBezTo>
                  <a:pt x="54588" y="25291"/>
                  <a:pt x="54588" y="25291"/>
                  <a:pt x="54588" y="25291"/>
                </a:cubicBezTo>
                <a:cubicBezTo>
                  <a:pt x="54588" y="74406"/>
                  <a:pt x="54588" y="74406"/>
                  <a:pt x="54588" y="74406"/>
                </a:cubicBezTo>
                <a:cubicBezTo>
                  <a:pt x="50470" y="74406"/>
                  <a:pt x="50470" y="74406"/>
                  <a:pt x="50470" y="74406"/>
                </a:cubicBezTo>
                <a:cubicBezTo>
                  <a:pt x="22793" y="74406"/>
                  <a:pt x="22793" y="74406"/>
                  <a:pt x="22793" y="74406"/>
                </a:cubicBezTo>
                <a:cubicBezTo>
                  <a:pt x="15993" y="74406"/>
                  <a:pt x="10486" y="68781"/>
                  <a:pt x="10486" y="61834"/>
                </a:cubicBezTo>
                <a:close/>
                <a:moveTo>
                  <a:pt x="52194" y="80130"/>
                </a:moveTo>
                <a:cubicBezTo>
                  <a:pt x="56935" y="87908"/>
                  <a:pt x="56935" y="87908"/>
                  <a:pt x="56935" y="87908"/>
                </a:cubicBezTo>
                <a:cubicBezTo>
                  <a:pt x="54972" y="89180"/>
                  <a:pt x="54972" y="89180"/>
                  <a:pt x="54972" y="89180"/>
                </a:cubicBezTo>
                <a:lnTo>
                  <a:pt x="52194" y="80130"/>
                </a:lnTo>
                <a:close/>
                <a:moveTo>
                  <a:pt x="58036" y="27737"/>
                </a:moveTo>
                <a:cubicBezTo>
                  <a:pt x="68044" y="27737"/>
                  <a:pt x="68044" y="27737"/>
                  <a:pt x="68044" y="27737"/>
                </a:cubicBezTo>
                <a:cubicBezTo>
                  <a:pt x="102090" y="9832"/>
                  <a:pt x="102090" y="9832"/>
                  <a:pt x="102090" y="9832"/>
                </a:cubicBezTo>
                <a:cubicBezTo>
                  <a:pt x="102090" y="89865"/>
                  <a:pt x="102090" y="89865"/>
                  <a:pt x="102090" y="89865"/>
                </a:cubicBezTo>
                <a:cubicBezTo>
                  <a:pt x="68044" y="71960"/>
                  <a:pt x="68044" y="71960"/>
                  <a:pt x="68044" y="71960"/>
                </a:cubicBezTo>
                <a:cubicBezTo>
                  <a:pt x="58036" y="71960"/>
                  <a:pt x="58036" y="71960"/>
                  <a:pt x="58036" y="71960"/>
                </a:cubicBezTo>
                <a:lnTo>
                  <a:pt x="58036" y="27737"/>
                </a:lnTo>
                <a:close/>
                <a:moveTo>
                  <a:pt x="105490" y="6604"/>
                </a:moveTo>
                <a:cubicBezTo>
                  <a:pt x="107645" y="6604"/>
                  <a:pt x="107645" y="6604"/>
                  <a:pt x="107645" y="6604"/>
                </a:cubicBezTo>
                <a:cubicBezTo>
                  <a:pt x="107645" y="93681"/>
                  <a:pt x="107645" y="93681"/>
                  <a:pt x="107645" y="93681"/>
                </a:cubicBezTo>
                <a:cubicBezTo>
                  <a:pt x="105490" y="93681"/>
                  <a:pt x="105490" y="93681"/>
                  <a:pt x="105490" y="93681"/>
                </a:cubicBezTo>
                <a:lnTo>
                  <a:pt x="105490" y="6604"/>
                </a:lnTo>
                <a:close/>
                <a:moveTo>
                  <a:pt x="111045" y="57187"/>
                </a:moveTo>
                <a:cubicBezTo>
                  <a:pt x="111045" y="42315"/>
                  <a:pt x="111045" y="42315"/>
                  <a:pt x="111045" y="42315"/>
                </a:cubicBezTo>
                <a:cubicBezTo>
                  <a:pt x="112625" y="44370"/>
                  <a:pt x="113535" y="46962"/>
                  <a:pt x="113535" y="49751"/>
                </a:cubicBezTo>
                <a:cubicBezTo>
                  <a:pt x="113535" y="52539"/>
                  <a:pt x="112625" y="55083"/>
                  <a:pt x="111045" y="57187"/>
                </a:cubicBezTo>
                <a:close/>
              </a:path>
            </a:pathLst>
          </a:custGeom>
          <a:solidFill>
            <a:schemeClr val="accent1"/>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86" name="Google Shape;1886;p52"/>
          <p:cNvSpPr/>
          <p:nvPr/>
        </p:nvSpPr>
        <p:spPr>
          <a:xfrm rot="-2948009" flipH="1">
            <a:off x="6440311" y="7925217"/>
            <a:ext cx="480183" cy="479121"/>
          </a:xfrm>
          <a:custGeom>
            <a:avLst/>
            <a:gdLst/>
            <a:ahLst/>
            <a:cxnLst/>
            <a:rect l="l" t="t" r="r" b="b"/>
            <a:pathLst>
              <a:path w="120000" h="120000" extrusionOk="0">
                <a:moveTo>
                  <a:pt x="107368" y="97543"/>
                </a:moveTo>
                <a:cubicBezTo>
                  <a:pt x="115087" y="87017"/>
                  <a:pt x="120000" y="74385"/>
                  <a:pt x="120000" y="60350"/>
                </a:cubicBezTo>
                <a:cubicBezTo>
                  <a:pt x="120000" y="46315"/>
                  <a:pt x="115087" y="32982"/>
                  <a:pt x="107368" y="22456"/>
                </a:cubicBezTo>
                <a:cubicBezTo>
                  <a:pt x="107368" y="56842"/>
                  <a:pt x="107368" y="56842"/>
                  <a:pt x="107368" y="56842"/>
                </a:cubicBezTo>
                <a:cubicBezTo>
                  <a:pt x="115087" y="56842"/>
                  <a:pt x="115087" y="56842"/>
                  <a:pt x="115087" y="56842"/>
                </a:cubicBezTo>
                <a:cubicBezTo>
                  <a:pt x="115087" y="56842"/>
                  <a:pt x="115087" y="56842"/>
                  <a:pt x="115087" y="56842"/>
                </a:cubicBezTo>
                <a:cubicBezTo>
                  <a:pt x="115087" y="63859"/>
                  <a:pt x="115087" y="63859"/>
                  <a:pt x="115087" y="63859"/>
                </a:cubicBezTo>
                <a:cubicBezTo>
                  <a:pt x="107368" y="63859"/>
                  <a:pt x="107368" y="63859"/>
                  <a:pt x="107368" y="63859"/>
                </a:cubicBezTo>
                <a:lnTo>
                  <a:pt x="107368" y="97543"/>
                </a:lnTo>
                <a:close/>
                <a:moveTo>
                  <a:pt x="93333" y="110175"/>
                </a:moveTo>
                <a:cubicBezTo>
                  <a:pt x="98245" y="106666"/>
                  <a:pt x="103157" y="102456"/>
                  <a:pt x="107368" y="97543"/>
                </a:cubicBezTo>
                <a:cubicBezTo>
                  <a:pt x="107368" y="63859"/>
                  <a:pt x="107368" y="63859"/>
                  <a:pt x="107368" y="63859"/>
                </a:cubicBezTo>
                <a:cubicBezTo>
                  <a:pt x="98947" y="63859"/>
                  <a:pt x="98947" y="63859"/>
                  <a:pt x="98947" y="63859"/>
                </a:cubicBezTo>
                <a:cubicBezTo>
                  <a:pt x="98947" y="56842"/>
                  <a:pt x="98947" y="56842"/>
                  <a:pt x="98947" y="56842"/>
                </a:cubicBezTo>
                <a:cubicBezTo>
                  <a:pt x="107368" y="56842"/>
                  <a:pt x="107368" y="56842"/>
                  <a:pt x="107368" y="56842"/>
                </a:cubicBezTo>
                <a:cubicBezTo>
                  <a:pt x="107368" y="22456"/>
                  <a:pt x="107368" y="22456"/>
                  <a:pt x="107368" y="22456"/>
                </a:cubicBezTo>
                <a:cubicBezTo>
                  <a:pt x="103157" y="18245"/>
                  <a:pt x="98245" y="13333"/>
                  <a:pt x="93333" y="9824"/>
                </a:cubicBezTo>
                <a:cubicBezTo>
                  <a:pt x="93333" y="21754"/>
                  <a:pt x="93333" y="21754"/>
                  <a:pt x="93333" y="21754"/>
                </a:cubicBezTo>
                <a:cubicBezTo>
                  <a:pt x="96842" y="18947"/>
                  <a:pt x="96842" y="18947"/>
                  <a:pt x="96842" y="18947"/>
                </a:cubicBezTo>
                <a:cubicBezTo>
                  <a:pt x="96842" y="18947"/>
                  <a:pt x="96842" y="18947"/>
                  <a:pt x="96842" y="18947"/>
                </a:cubicBezTo>
                <a:cubicBezTo>
                  <a:pt x="101754" y="23859"/>
                  <a:pt x="101754" y="23859"/>
                  <a:pt x="101754" y="23859"/>
                </a:cubicBezTo>
                <a:cubicBezTo>
                  <a:pt x="93333" y="31578"/>
                  <a:pt x="93333" y="31578"/>
                  <a:pt x="93333" y="31578"/>
                </a:cubicBezTo>
                <a:cubicBezTo>
                  <a:pt x="93333" y="88421"/>
                  <a:pt x="93333" y="88421"/>
                  <a:pt x="93333" y="88421"/>
                </a:cubicBezTo>
                <a:cubicBezTo>
                  <a:pt x="101754" y="96842"/>
                  <a:pt x="101754" y="96842"/>
                  <a:pt x="101754" y="96842"/>
                </a:cubicBezTo>
                <a:cubicBezTo>
                  <a:pt x="96842" y="101754"/>
                  <a:pt x="96842" y="101754"/>
                  <a:pt x="96842" y="101754"/>
                </a:cubicBezTo>
                <a:cubicBezTo>
                  <a:pt x="93333" y="98245"/>
                  <a:pt x="93333" y="98245"/>
                  <a:pt x="93333" y="98245"/>
                </a:cubicBezTo>
                <a:lnTo>
                  <a:pt x="93333" y="110175"/>
                </a:lnTo>
                <a:close/>
                <a:moveTo>
                  <a:pt x="60350" y="120000"/>
                </a:moveTo>
                <a:cubicBezTo>
                  <a:pt x="72280" y="120000"/>
                  <a:pt x="83508" y="116491"/>
                  <a:pt x="93333" y="110175"/>
                </a:cubicBezTo>
                <a:cubicBezTo>
                  <a:pt x="93333" y="98245"/>
                  <a:pt x="93333" y="98245"/>
                  <a:pt x="93333" y="98245"/>
                </a:cubicBezTo>
                <a:cubicBezTo>
                  <a:pt x="84912" y="90526"/>
                  <a:pt x="84912" y="90526"/>
                  <a:pt x="84912" y="90526"/>
                </a:cubicBezTo>
                <a:cubicBezTo>
                  <a:pt x="89824" y="85614"/>
                  <a:pt x="89824" y="85614"/>
                  <a:pt x="89824" y="85614"/>
                </a:cubicBezTo>
                <a:cubicBezTo>
                  <a:pt x="89824" y="85614"/>
                  <a:pt x="89824" y="85614"/>
                  <a:pt x="89824" y="85614"/>
                </a:cubicBezTo>
                <a:cubicBezTo>
                  <a:pt x="93333" y="88421"/>
                  <a:pt x="93333" y="88421"/>
                  <a:pt x="93333" y="88421"/>
                </a:cubicBezTo>
                <a:cubicBezTo>
                  <a:pt x="93333" y="31578"/>
                  <a:pt x="93333" y="31578"/>
                  <a:pt x="93333" y="31578"/>
                </a:cubicBezTo>
                <a:cubicBezTo>
                  <a:pt x="89824" y="35087"/>
                  <a:pt x="89824" y="35087"/>
                  <a:pt x="89824" y="35087"/>
                </a:cubicBezTo>
                <a:cubicBezTo>
                  <a:pt x="84912" y="30175"/>
                  <a:pt x="84912" y="30175"/>
                  <a:pt x="84912" y="30175"/>
                </a:cubicBezTo>
                <a:cubicBezTo>
                  <a:pt x="93333" y="21754"/>
                  <a:pt x="93333" y="21754"/>
                  <a:pt x="93333" y="21754"/>
                </a:cubicBezTo>
                <a:cubicBezTo>
                  <a:pt x="93333" y="9824"/>
                  <a:pt x="93333" y="9824"/>
                  <a:pt x="93333" y="9824"/>
                </a:cubicBezTo>
                <a:cubicBezTo>
                  <a:pt x="83508" y="3508"/>
                  <a:pt x="72280" y="0"/>
                  <a:pt x="60350" y="0"/>
                </a:cubicBezTo>
                <a:cubicBezTo>
                  <a:pt x="60350" y="0"/>
                  <a:pt x="60350" y="0"/>
                  <a:pt x="60350" y="0"/>
                </a:cubicBezTo>
                <a:cubicBezTo>
                  <a:pt x="60350" y="4912"/>
                  <a:pt x="60350" y="4912"/>
                  <a:pt x="60350" y="4912"/>
                </a:cubicBezTo>
                <a:cubicBezTo>
                  <a:pt x="63859" y="4912"/>
                  <a:pt x="63859" y="4912"/>
                  <a:pt x="63859" y="4912"/>
                </a:cubicBezTo>
                <a:cubicBezTo>
                  <a:pt x="63859" y="21052"/>
                  <a:pt x="63859" y="21052"/>
                  <a:pt x="63859" y="21052"/>
                </a:cubicBezTo>
                <a:cubicBezTo>
                  <a:pt x="60350" y="21052"/>
                  <a:pt x="60350" y="21052"/>
                  <a:pt x="60350" y="21052"/>
                </a:cubicBezTo>
                <a:cubicBezTo>
                  <a:pt x="60350" y="55438"/>
                  <a:pt x="60350" y="55438"/>
                  <a:pt x="60350" y="55438"/>
                </a:cubicBezTo>
                <a:cubicBezTo>
                  <a:pt x="61052" y="56140"/>
                  <a:pt x="61052" y="56140"/>
                  <a:pt x="61052" y="56140"/>
                </a:cubicBezTo>
                <a:cubicBezTo>
                  <a:pt x="79298" y="37894"/>
                  <a:pt x="79298" y="37894"/>
                  <a:pt x="79298" y="37894"/>
                </a:cubicBezTo>
                <a:cubicBezTo>
                  <a:pt x="84210" y="42807"/>
                  <a:pt x="84210" y="42807"/>
                  <a:pt x="84210" y="42807"/>
                </a:cubicBezTo>
                <a:cubicBezTo>
                  <a:pt x="61052" y="65964"/>
                  <a:pt x="61052" y="65964"/>
                  <a:pt x="61052" y="65964"/>
                </a:cubicBezTo>
                <a:cubicBezTo>
                  <a:pt x="60350" y="65263"/>
                  <a:pt x="60350" y="65263"/>
                  <a:pt x="60350" y="65263"/>
                </a:cubicBezTo>
                <a:cubicBezTo>
                  <a:pt x="60350" y="98947"/>
                  <a:pt x="60350" y="98947"/>
                  <a:pt x="60350" y="98947"/>
                </a:cubicBezTo>
                <a:cubicBezTo>
                  <a:pt x="63859" y="98947"/>
                  <a:pt x="63859" y="98947"/>
                  <a:pt x="63859" y="98947"/>
                </a:cubicBezTo>
                <a:cubicBezTo>
                  <a:pt x="63859" y="115087"/>
                  <a:pt x="63859" y="115087"/>
                  <a:pt x="63859" y="115087"/>
                </a:cubicBezTo>
                <a:cubicBezTo>
                  <a:pt x="63859" y="115087"/>
                  <a:pt x="63859" y="115087"/>
                  <a:pt x="63859" y="115087"/>
                </a:cubicBezTo>
                <a:cubicBezTo>
                  <a:pt x="60350" y="115087"/>
                  <a:pt x="60350" y="115087"/>
                  <a:pt x="60350" y="115087"/>
                </a:cubicBezTo>
                <a:cubicBezTo>
                  <a:pt x="60350" y="120000"/>
                  <a:pt x="60350" y="120000"/>
                  <a:pt x="60350" y="120000"/>
                </a:cubicBezTo>
                <a:close/>
                <a:moveTo>
                  <a:pt x="60350" y="0"/>
                </a:moveTo>
                <a:cubicBezTo>
                  <a:pt x="47719" y="0"/>
                  <a:pt x="36491" y="3508"/>
                  <a:pt x="26666" y="9824"/>
                </a:cubicBezTo>
                <a:cubicBezTo>
                  <a:pt x="26666" y="21754"/>
                  <a:pt x="26666" y="21754"/>
                  <a:pt x="26666" y="21754"/>
                </a:cubicBezTo>
                <a:cubicBezTo>
                  <a:pt x="35087" y="30175"/>
                  <a:pt x="35087" y="30175"/>
                  <a:pt x="35087" y="30175"/>
                </a:cubicBezTo>
                <a:cubicBezTo>
                  <a:pt x="30175" y="35087"/>
                  <a:pt x="30175" y="35087"/>
                  <a:pt x="30175" y="35087"/>
                </a:cubicBezTo>
                <a:cubicBezTo>
                  <a:pt x="26666" y="31578"/>
                  <a:pt x="26666" y="31578"/>
                  <a:pt x="26666" y="31578"/>
                </a:cubicBezTo>
                <a:cubicBezTo>
                  <a:pt x="26666" y="88421"/>
                  <a:pt x="26666" y="88421"/>
                  <a:pt x="26666" y="88421"/>
                </a:cubicBezTo>
                <a:cubicBezTo>
                  <a:pt x="30175" y="85614"/>
                  <a:pt x="30175" y="85614"/>
                  <a:pt x="30175" y="85614"/>
                </a:cubicBezTo>
                <a:cubicBezTo>
                  <a:pt x="35087" y="90526"/>
                  <a:pt x="35087" y="90526"/>
                  <a:pt x="35087" y="90526"/>
                </a:cubicBezTo>
                <a:cubicBezTo>
                  <a:pt x="26666" y="98245"/>
                  <a:pt x="26666" y="98245"/>
                  <a:pt x="26666" y="98245"/>
                </a:cubicBezTo>
                <a:cubicBezTo>
                  <a:pt x="26666" y="110175"/>
                  <a:pt x="26666" y="110175"/>
                  <a:pt x="26666" y="110175"/>
                </a:cubicBezTo>
                <a:cubicBezTo>
                  <a:pt x="36491" y="116491"/>
                  <a:pt x="47719" y="120000"/>
                  <a:pt x="60350" y="120000"/>
                </a:cubicBezTo>
                <a:cubicBezTo>
                  <a:pt x="60350" y="115087"/>
                  <a:pt x="60350" y="115087"/>
                  <a:pt x="60350" y="115087"/>
                </a:cubicBezTo>
                <a:cubicBezTo>
                  <a:pt x="56842" y="115087"/>
                  <a:pt x="56842" y="115087"/>
                  <a:pt x="56842" y="115087"/>
                </a:cubicBezTo>
                <a:cubicBezTo>
                  <a:pt x="56842" y="98947"/>
                  <a:pt x="56842" y="98947"/>
                  <a:pt x="56842" y="98947"/>
                </a:cubicBezTo>
                <a:cubicBezTo>
                  <a:pt x="60350" y="98947"/>
                  <a:pt x="60350" y="98947"/>
                  <a:pt x="60350" y="98947"/>
                </a:cubicBezTo>
                <a:cubicBezTo>
                  <a:pt x="60350" y="65263"/>
                  <a:pt x="60350" y="65263"/>
                  <a:pt x="60350" y="65263"/>
                </a:cubicBezTo>
                <a:cubicBezTo>
                  <a:pt x="45614" y="51228"/>
                  <a:pt x="45614" y="51228"/>
                  <a:pt x="45614" y="51228"/>
                </a:cubicBezTo>
                <a:cubicBezTo>
                  <a:pt x="50526" y="46315"/>
                  <a:pt x="50526" y="46315"/>
                  <a:pt x="50526" y="46315"/>
                </a:cubicBezTo>
                <a:cubicBezTo>
                  <a:pt x="50526" y="46315"/>
                  <a:pt x="50526" y="46315"/>
                  <a:pt x="50526" y="46315"/>
                </a:cubicBezTo>
                <a:cubicBezTo>
                  <a:pt x="60350" y="55438"/>
                  <a:pt x="60350" y="55438"/>
                  <a:pt x="60350" y="55438"/>
                </a:cubicBezTo>
                <a:cubicBezTo>
                  <a:pt x="60350" y="21052"/>
                  <a:pt x="60350" y="21052"/>
                  <a:pt x="60350" y="21052"/>
                </a:cubicBezTo>
                <a:cubicBezTo>
                  <a:pt x="56842" y="21052"/>
                  <a:pt x="56842" y="21052"/>
                  <a:pt x="56842" y="21052"/>
                </a:cubicBezTo>
                <a:cubicBezTo>
                  <a:pt x="56842" y="4912"/>
                  <a:pt x="56842" y="4912"/>
                  <a:pt x="56842" y="4912"/>
                </a:cubicBezTo>
                <a:cubicBezTo>
                  <a:pt x="56842" y="4912"/>
                  <a:pt x="56842" y="4912"/>
                  <a:pt x="56842" y="4912"/>
                </a:cubicBezTo>
                <a:cubicBezTo>
                  <a:pt x="60350" y="4912"/>
                  <a:pt x="60350" y="4912"/>
                  <a:pt x="60350" y="4912"/>
                </a:cubicBezTo>
                <a:lnTo>
                  <a:pt x="60350" y="0"/>
                </a:lnTo>
                <a:close/>
                <a:moveTo>
                  <a:pt x="26666" y="9824"/>
                </a:moveTo>
                <a:cubicBezTo>
                  <a:pt x="21754" y="13333"/>
                  <a:pt x="16842" y="18245"/>
                  <a:pt x="13333" y="22456"/>
                </a:cubicBezTo>
                <a:cubicBezTo>
                  <a:pt x="13333" y="56842"/>
                  <a:pt x="13333" y="56842"/>
                  <a:pt x="13333" y="56842"/>
                </a:cubicBezTo>
                <a:cubicBezTo>
                  <a:pt x="21052" y="56842"/>
                  <a:pt x="21052" y="56842"/>
                  <a:pt x="21052" y="56842"/>
                </a:cubicBezTo>
                <a:cubicBezTo>
                  <a:pt x="21052" y="56842"/>
                  <a:pt x="21052" y="56842"/>
                  <a:pt x="21052" y="56842"/>
                </a:cubicBezTo>
                <a:cubicBezTo>
                  <a:pt x="21052" y="63859"/>
                  <a:pt x="21052" y="63859"/>
                  <a:pt x="21052" y="63859"/>
                </a:cubicBezTo>
                <a:cubicBezTo>
                  <a:pt x="13333" y="63859"/>
                  <a:pt x="13333" y="63859"/>
                  <a:pt x="13333" y="63859"/>
                </a:cubicBezTo>
                <a:cubicBezTo>
                  <a:pt x="13333" y="97543"/>
                  <a:pt x="13333" y="97543"/>
                  <a:pt x="13333" y="97543"/>
                </a:cubicBezTo>
                <a:cubicBezTo>
                  <a:pt x="16842" y="102456"/>
                  <a:pt x="21754" y="106666"/>
                  <a:pt x="26666" y="110175"/>
                </a:cubicBezTo>
                <a:cubicBezTo>
                  <a:pt x="26666" y="98245"/>
                  <a:pt x="26666" y="98245"/>
                  <a:pt x="26666" y="98245"/>
                </a:cubicBezTo>
                <a:cubicBezTo>
                  <a:pt x="23859" y="101754"/>
                  <a:pt x="23859" y="101754"/>
                  <a:pt x="23859" y="101754"/>
                </a:cubicBezTo>
                <a:cubicBezTo>
                  <a:pt x="23859" y="101754"/>
                  <a:pt x="23859" y="101754"/>
                  <a:pt x="23859" y="101754"/>
                </a:cubicBezTo>
                <a:cubicBezTo>
                  <a:pt x="18947" y="96842"/>
                  <a:pt x="18947" y="96842"/>
                  <a:pt x="18947" y="96842"/>
                </a:cubicBezTo>
                <a:cubicBezTo>
                  <a:pt x="26666" y="88421"/>
                  <a:pt x="26666" y="88421"/>
                  <a:pt x="26666" y="88421"/>
                </a:cubicBezTo>
                <a:cubicBezTo>
                  <a:pt x="26666" y="31578"/>
                  <a:pt x="26666" y="31578"/>
                  <a:pt x="26666" y="31578"/>
                </a:cubicBezTo>
                <a:cubicBezTo>
                  <a:pt x="18947" y="23859"/>
                  <a:pt x="18947" y="23859"/>
                  <a:pt x="18947" y="23859"/>
                </a:cubicBezTo>
                <a:cubicBezTo>
                  <a:pt x="23859" y="18947"/>
                  <a:pt x="23859" y="18947"/>
                  <a:pt x="23859" y="18947"/>
                </a:cubicBezTo>
                <a:cubicBezTo>
                  <a:pt x="23859" y="18947"/>
                  <a:pt x="23859" y="18947"/>
                  <a:pt x="23859" y="18947"/>
                </a:cubicBezTo>
                <a:cubicBezTo>
                  <a:pt x="26666" y="21754"/>
                  <a:pt x="26666" y="21754"/>
                  <a:pt x="26666" y="21754"/>
                </a:cubicBezTo>
                <a:lnTo>
                  <a:pt x="26666" y="9824"/>
                </a:lnTo>
                <a:close/>
                <a:moveTo>
                  <a:pt x="13333" y="22456"/>
                </a:moveTo>
                <a:cubicBezTo>
                  <a:pt x="4912" y="32982"/>
                  <a:pt x="0" y="46315"/>
                  <a:pt x="0" y="60350"/>
                </a:cubicBezTo>
                <a:cubicBezTo>
                  <a:pt x="0" y="74385"/>
                  <a:pt x="4912" y="87017"/>
                  <a:pt x="13333" y="97543"/>
                </a:cubicBezTo>
                <a:cubicBezTo>
                  <a:pt x="13333" y="63859"/>
                  <a:pt x="13333" y="63859"/>
                  <a:pt x="13333" y="63859"/>
                </a:cubicBezTo>
                <a:cubicBezTo>
                  <a:pt x="4912" y="63859"/>
                  <a:pt x="4912" y="63859"/>
                  <a:pt x="4912" y="63859"/>
                </a:cubicBezTo>
                <a:cubicBezTo>
                  <a:pt x="4912" y="56842"/>
                  <a:pt x="4912" y="56842"/>
                  <a:pt x="4912" y="56842"/>
                </a:cubicBezTo>
                <a:cubicBezTo>
                  <a:pt x="13333" y="56842"/>
                  <a:pt x="13333" y="56842"/>
                  <a:pt x="13333" y="56842"/>
                </a:cubicBezTo>
                <a:lnTo>
                  <a:pt x="13333" y="22456"/>
                </a:lnTo>
                <a:close/>
              </a:path>
            </a:pathLst>
          </a:custGeom>
          <a:solidFill>
            <a:schemeClr val="accent5"/>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887" name="Google Shape;1887;p52"/>
          <p:cNvGrpSpPr/>
          <p:nvPr/>
        </p:nvGrpSpPr>
        <p:grpSpPr>
          <a:xfrm rot="-2948009" flipH="1">
            <a:off x="3772012" y="6303080"/>
            <a:ext cx="468324" cy="437614"/>
            <a:chOff x="9759020" y="3499422"/>
            <a:chExt cx="380717" cy="355659"/>
          </a:xfrm>
        </p:grpSpPr>
        <p:sp>
          <p:nvSpPr>
            <p:cNvPr id="1888" name="Google Shape;1888;p52"/>
            <p:cNvSpPr/>
            <p:nvPr/>
          </p:nvSpPr>
          <p:spPr>
            <a:xfrm>
              <a:off x="10032751" y="3499422"/>
              <a:ext cx="38554" cy="36626"/>
            </a:xfrm>
            <a:custGeom>
              <a:avLst/>
              <a:gdLst/>
              <a:ahLst/>
              <a:cxnLst/>
              <a:rect l="l" t="t" r="r" b="b"/>
              <a:pathLst>
                <a:path w="120000" h="120000" extrusionOk="0">
                  <a:moveTo>
                    <a:pt x="0" y="67500"/>
                  </a:moveTo>
                  <a:cubicBezTo>
                    <a:pt x="7058" y="75000"/>
                    <a:pt x="14117" y="75000"/>
                    <a:pt x="21176" y="82500"/>
                  </a:cubicBezTo>
                  <a:cubicBezTo>
                    <a:pt x="42352" y="90000"/>
                    <a:pt x="63529" y="105000"/>
                    <a:pt x="84705" y="120000"/>
                  </a:cubicBezTo>
                  <a:cubicBezTo>
                    <a:pt x="120000" y="52500"/>
                    <a:pt x="120000" y="52500"/>
                    <a:pt x="120000" y="52500"/>
                  </a:cubicBezTo>
                  <a:cubicBezTo>
                    <a:pt x="35294" y="0"/>
                    <a:pt x="35294" y="0"/>
                    <a:pt x="35294" y="0"/>
                  </a:cubicBezTo>
                  <a:lnTo>
                    <a:pt x="0" y="6750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89" name="Google Shape;1889;p52"/>
            <p:cNvSpPr/>
            <p:nvPr/>
          </p:nvSpPr>
          <p:spPr>
            <a:xfrm>
              <a:off x="9759020" y="3711468"/>
              <a:ext cx="196624" cy="143613"/>
            </a:xfrm>
            <a:custGeom>
              <a:avLst/>
              <a:gdLst/>
              <a:ahLst/>
              <a:cxnLst/>
              <a:rect l="l" t="t" r="r" b="b"/>
              <a:pathLst>
                <a:path w="120000" h="120000" extrusionOk="0">
                  <a:moveTo>
                    <a:pt x="30697" y="114285"/>
                  </a:moveTo>
                  <a:cubicBezTo>
                    <a:pt x="37674" y="118095"/>
                    <a:pt x="46046" y="120000"/>
                    <a:pt x="53023" y="120000"/>
                  </a:cubicBezTo>
                  <a:cubicBezTo>
                    <a:pt x="57209" y="120000"/>
                    <a:pt x="61395" y="120000"/>
                    <a:pt x="66976" y="118095"/>
                  </a:cubicBezTo>
                  <a:cubicBezTo>
                    <a:pt x="78139" y="112380"/>
                    <a:pt x="87906" y="102857"/>
                    <a:pt x="93488" y="87619"/>
                  </a:cubicBezTo>
                  <a:cubicBezTo>
                    <a:pt x="120000" y="17142"/>
                    <a:pt x="120000" y="17142"/>
                    <a:pt x="120000" y="17142"/>
                  </a:cubicBezTo>
                  <a:cubicBezTo>
                    <a:pt x="118604" y="11428"/>
                    <a:pt x="114418" y="5714"/>
                    <a:pt x="110232" y="1904"/>
                  </a:cubicBezTo>
                  <a:cubicBezTo>
                    <a:pt x="108837" y="1904"/>
                    <a:pt x="107441" y="0"/>
                    <a:pt x="106046" y="0"/>
                  </a:cubicBezTo>
                  <a:cubicBezTo>
                    <a:pt x="76744" y="74285"/>
                    <a:pt x="76744" y="74285"/>
                    <a:pt x="76744" y="74285"/>
                  </a:cubicBezTo>
                  <a:cubicBezTo>
                    <a:pt x="69767" y="93333"/>
                    <a:pt x="53023" y="99047"/>
                    <a:pt x="40465" y="89523"/>
                  </a:cubicBezTo>
                  <a:cubicBezTo>
                    <a:pt x="27906" y="80000"/>
                    <a:pt x="22325" y="59047"/>
                    <a:pt x="29302" y="41904"/>
                  </a:cubicBezTo>
                  <a:cubicBezTo>
                    <a:pt x="12558" y="28571"/>
                    <a:pt x="12558" y="28571"/>
                    <a:pt x="12558" y="28571"/>
                  </a:cubicBezTo>
                  <a:cubicBezTo>
                    <a:pt x="0" y="59047"/>
                    <a:pt x="8372" y="97142"/>
                    <a:pt x="30697" y="11428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90" name="Google Shape;1890;p52"/>
            <p:cNvSpPr/>
            <p:nvPr/>
          </p:nvSpPr>
          <p:spPr>
            <a:xfrm>
              <a:off x="9798537" y="3514843"/>
              <a:ext cx="341201" cy="288190"/>
            </a:xfrm>
            <a:custGeom>
              <a:avLst/>
              <a:gdLst/>
              <a:ahLst/>
              <a:cxnLst/>
              <a:rect l="l" t="t" r="r" b="b"/>
              <a:pathLst>
                <a:path w="120000" h="120000" extrusionOk="0">
                  <a:moveTo>
                    <a:pt x="90400" y="12380"/>
                  </a:moveTo>
                  <a:cubicBezTo>
                    <a:pt x="88000" y="10476"/>
                    <a:pt x="85600" y="8571"/>
                    <a:pt x="83200" y="7619"/>
                  </a:cubicBezTo>
                  <a:cubicBezTo>
                    <a:pt x="82400" y="6666"/>
                    <a:pt x="81600" y="6666"/>
                    <a:pt x="80800" y="5714"/>
                  </a:cubicBezTo>
                  <a:cubicBezTo>
                    <a:pt x="72800" y="1904"/>
                    <a:pt x="64800" y="0"/>
                    <a:pt x="56800" y="0"/>
                  </a:cubicBezTo>
                  <a:cubicBezTo>
                    <a:pt x="36800" y="0"/>
                    <a:pt x="16800" y="12380"/>
                    <a:pt x="7200" y="35238"/>
                  </a:cubicBezTo>
                  <a:cubicBezTo>
                    <a:pt x="3200" y="43809"/>
                    <a:pt x="1600" y="51428"/>
                    <a:pt x="800" y="60000"/>
                  </a:cubicBezTo>
                  <a:cubicBezTo>
                    <a:pt x="800" y="61904"/>
                    <a:pt x="800" y="63809"/>
                    <a:pt x="0" y="64761"/>
                  </a:cubicBezTo>
                  <a:cubicBezTo>
                    <a:pt x="0" y="65714"/>
                    <a:pt x="800" y="66666"/>
                    <a:pt x="800" y="66666"/>
                  </a:cubicBezTo>
                  <a:cubicBezTo>
                    <a:pt x="1600" y="66666"/>
                    <a:pt x="1600" y="66666"/>
                    <a:pt x="2400" y="65714"/>
                  </a:cubicBezTo>
                  <a:cubicBezTo>
                    <a:pt x="3200" y="64761"/>
                    <a:pt x="4000" y="63809"/>
                    <a:pt x="5600" y="62857"/>
                  </a:cubicBezTo>
                  <a:cubicBezTo>
                    <a:pt x="8000" y="60000"/>
                    <a:pt x="11200" y="59047"/>
                    <a:pt x="15200" y="59047"/>
                  </a:cubicBezTo>
                  <a:cubicBezTo>
                    <a:pt x="17600" y="59047"/>
                    <a:pt x="20000" y="59047"/>
                    <a:pt x="22400" y="60952"/>
                  </a:cubicBezTo>
                  <a:cubicBezTo>
                    <a:pt x="28000" y="64761"/>
                    <a:pt x="31200" y="71428"/>
                    <a:pt x="31200" y="79047"/>
                  </a:cubicBezTo>
                  <a:cubicBezTo>
                    <a:pt x="30400" y="80952"/>
                    <a:pt x="30400" y="82857"/>
                    <a:pt x="31200" y="82857"/>
                  </a:cubicBezTo>
                  <a:cubicBezTo>
                    <a:pt x="31200" y="82857"/>
                    <a:pt x="32000" y="81904"/>
                    <a:pt x="33600" y="80952"/>
                  </a:cubicBezTo>
                  <a:cubicBezTo>
                    <a:pt x="36800" y="78095"/>
                    <a:pt x="40000" y="77142"/>
                    <a:pt x="43200" y="77142"/>
                  </a:cubicBezTo>
                  <a:cubicBezTo>
                    <a:pt x="44800" y="77142"/>
                    <a:pt x="47200" y="77142"/>
                    <a:pt x="48800" y="78095"/>
                  </a:cubicBezTo>
                  <a:cubicBezTo>
                    <a:pt x="49600" y="78095"/>
                    <a:pt x="50400" y="79047"/>
                    <a:pt x="51200" y="79047"/>
                  </a:cubicBezTo>
                  <a:cubicBezTo>
                    <a:pt x="53600" y="80952"/>
                    <a:pt x="56000" y="82857"/>
                    <a:pt x="57600" y="85714"/>
                  </a:cubicBezTo>
                  <a:cubicBezTo>
                    <a:pt x="59200" y="89523"/>
                    <a:pt x="60000" y="93333"/>
                    <a:pt x="60000" y="97142"/>
                  </a:cubicBezTo>
                  <a:cubicBezTo>
                    <a:pt x="60000" y="100000"/>
                    <a:pt x="60000" y="100952"/>
                    <a:pt x="60000" y="100952"/>
                  </a:cubicBezTo>
                  <a:cubicBezTo>
                    <a:pt x="60800" y="100952"/>
                    <a:pt x="61600" y="100000"/>
                    <a:pt x="63200" y="99047"/>
                  </a:cubicBezTo>
                  <a:cubicBezTo>
                    <a:pt x="65600" y="96190"/>
                    <a:pt x="68800" y="95238"/>
                    <a:pt x="72800" y="95238"/>
                  </a:cubicBezTo>
                  <a:cubicBezTo>
                    <a:pt x="75200" y="95238"/>
                    <a:pt x="77600" y="96190"/>
                    <a:pt x="80000" y="97142"/>
                  </a:cubicBezTo>
                  <a:cubicBezTo>
                    <a:pt x="85600" y="100952"/>
                    <a:pt x="88800" y="107619"/>
                    <a:pt x="88800" y="115238"/>
                  </a:cubicBezTo>
                  <a:cubicBezTo>
                    <a:pt x="88800" y="118095"/>
                    <a:pt x="88800" y="120000"/>
                    <a:pt x="90400" y="120000"/>
                  </a:cubicBezTo>
                  <a:cubicBezTo>
                    <a:pt x="91200" y="120000"/>
                    <a:pt x="92000" y="120000"/>
                    <a:pt x="92800" y="118095"/>
                  </a:cubicBezTo>
                  <a:cubicBezTo>
                    <a:pt x="98400" y="113333"/>
                    <a:pt x="103200" y="106666"/>
                    <a:pt x="106400" y="98095"/>
                  </a:cubicBezTo>
                  <a:cubicBezTo>
                    <a:pt x="120000" y="68571"/>
                    <a:pt x="112000" y="32380"/>
                    <a:pt x="90400" y="1238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891" name="Google Shape;1891;p52"/>
          <p:cNvSpPr/>
          <p:nvPr/>
        </p:nvSpPr>
        <p:spPr>
          <a:xfrm rot="-2948009" flipH="1">
            <a:off x="7293978" y="7761524"/>
            <a:ext cx="451727" cy="437614"/>
          </a:xfrm>
          <a:custGeom>
            <a:avLst/>
            <a:gdLst/>
            <a:ahLst/>
            <a:cxnLst/>
            <a:rect l="l" t="t" r="r" b="b"/>
            <a:pathLst>
              <a:path w="120000" h="120000" extrusionOk="0">
                <a:moveTo>
                  <a:pt x="102111" y="80000"/>
                </a:moveTo>
                <a:cubicBezTo>
                  <a:pt x="93913" y="89230"/>
                  <a:pt x="81987" y="93846"/>
                  <a:pt x="70062" y="93846"/>
                </a:cubicBezTo>
                <a:cubicBezTo>
                  <a:pt x="70062" y="75384"/>
                  <a:pt x="70062" y="75384"/>
                  <a:pt x="70062" y="75384"/>
                </a:cubicBezTo>
                <a:cubicBezTo>
                  <a:pt x="79006" y="75384"/>
                  <a:pt x="79006" y="75384"/>
                  <a:pt x="79006" y="75384"/>
                </a:cubicBezTo>
                <a:cubicBezTo>
                  <a:pt x="79006" y="56153"/>
                  <a:pt x="79006" y="56153"/>
                  <a:pt x="79006" y="56153"/>
                </a:cubicBezTo>
                <a:cubicBezTo>
                  <a:pt x="97639" y="56153"/>
                  <a:pt x="97639" y="56153"/>
                  <a:pt x="97639" y="56153"/>
                </a:cubicBezTo>
                <a:cubicBezTo>
                  <a:pt x="97639" y="38461"/>
                  <a:pt x="97639" y="38461"/>
                  <a:pt x="97639" y="38461"/>
                </a:cubicBezTo>
                <a:cubicBezTo>
                  <a:pt x="97639" y="38461"/>
                  <a:pt x="97639" y="38461"/>
                  <a:pt x="97639" y="38461"/>
                </a:cubicBezTo>
                <a:cubicBezTo>
                  <a:pt x="79006" y="38461"/>
                  <a:pt x="79006" y="38461"/>
                  <a:pt x="79006" y="38461"/>
                </a:cubicBezTo>
                <a:cubicBezTo>
                  <a:pt x="79006" y="18461"/>
                  <a:pt x="79006" y="18461"/>
                  <a:pt x="79006" y="18461"/>
                </a:cubicBezTo>
                <a:cubicBezTo>
                  <a:pt x="70062" y="18461"/>
                  <a:pt x="70062" y="18461"/>
                  <a:pt x="70062" y="18461"/>
                </a:cubicBezTo>
                <a:cubicBezTo>
                  <a:pt x="70062" y="0"/>
                  <a:pt x="70062" y="0"/>
                  <a:pt x="70062" y="0"/>
                </a:cubicBezTo>
                <a:cubicBezTo>
                  <a:pt x="81987" y="0"/>
                  <a:pt x="93913" y="4615"/>
                  <a:pt x="102111" y="13846"/>
                </a:cubicBezTo>
                <a:cubicBezTo>
                  <a:pt x="120000" y="32307"/>
                  <a:pt x="120000" y="61538"/>
                  <a:pt x="102111" y="80000"/>
                </a:cubicBezTo>
                <a:close/>
                <a:moveTo>
                  <a:pt x="70062" y="93846"/>
                </a:moveTo>
                <a:cubicBezTo>
                  <a:pt x="61863" y="93846"/>
                  <a:pt x="53664" y="91538"/>
                  <a:pt x="46211" y="86923"/>
                </a:cubicBezTo>
                <a:cubicBezTo>
                  <a:pt x="14161" y="120000"/>
                  <a:pt x="14161" y="120000"/>
                  <a:pt x="14161" y="120000"/>
                </a:cubicBezTo>
                <a:cubicBezTo>
                  <a:pt x="0" y="104615"/>
                  <a:pt x="0" y="104615"/>
                  <a:pt x="0" y="104615"/>
                </a:cubicBezTo>
                <a:cubicBezTo>
                  <a:pt x="32049" y="71538"/>
                  <a:pt x="32049" y="71538"/>
                  <a:pt x="32049" y="71538"/>
                </a:cubicBezTo>
                <a:cubicBezTo>
                  <a:pt x="20869" y="53846"/>
                  <a:pt x="23105" y="30000"/>
                  <a:pt x="38012" y="13846"/>
                </a:cubicBezTo>
                <a:cubicBezTo>
                  <a:pt x="46956" y="4615"/>
                  <a:pt x="58881" y="0"/>
                  <a:pt x="70062" y="0"/>
                </a:cubicBezTo>
                <a:cubicBezTo>
                  <a:pt x="70062" y="18461"/>
                  <a:pt x="70062" y="18461"/>
                  <a:pt x="70062" y="18461"/>
                </a:cubicBezTo>
                <a:cubicBezTo>
                  <a:pt x="61863" y="18461"/>
                  <a:pt x="61863" y="18461"/>
                  <a:pt x="61863" y="18461"/>
                </a:cubicBezTo>
                <a:cubicBezTo>
                  <a:pt x="61863" y="38461"/>
                  <a:pt x="61863" y="38461"/>
                  <a:pt x="61863" y="38461"/>
                </a:cubicBezTo>
                <a:cubicBezTo>
                  <a:pt x="43229" y="38461"/>
                  <a:pt x="43229" y="38461"/>
                  <a:pt x="43229" y="38461"/>
                </a:cubicBezTo>
                <a:cubicBezTo>
                  <a:pt x="43229" y="56153"/>
                  <a:pt x="43229" y="56153"/>
                  <a:pt x="43229" y="56153"/>
                </a:cubicBezTo>
                <a:cubicBezTo>
                  <a:pt x="61863" y="56153"/>
                  <a:pt x="61863" y="56153"/>
                  <a:pt x="61863" y="56153"/>
                </a:cubicBezTo>
                <a:cubicBezTo>
                  <a:pt x="61863" y="75384"/>
                  <a:pt x="61863" y="75384"/>
                  <a:pt x="61863" y="75384"/>
                </a:cubicBezTo>
                <a:cubicBezTo>
                  <a:pt x="70062" y="75384"/>
                  <a:pt x="70062" y="75384"/>
                  <a:pt x="70062" y="75384"/>
                </a:cubicBezTo>
                <a:lnTo>
                  <a:pt x="70062" y="93846"/>
                </a:lnTo>
                <a:close/>
              </a:path>
            </a:pathLst>
          </a:custGeom>
          <a:solidFill>
            <a:schemeClr val="accent4"/>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892" name="Google Shape;1892;p52"/>
          <p:cNvGrpSpPr/>
          <p:nvPr/>
        </p:nvGrpSpPr>
        <p:grpSpPr>
          <a:xfrm rot="-2948009" flipH="1">
            <a:off x="5995813" y="4785505"/>
            <a:ext cx="644986" cy="541976"/>
            <a:chOff x="6475205" y="2673408"/>
            <a:chExt cx="524331" cy="440476"/>
          </a:xfrm>
        </p:grpSpPr>
        <p:sp>
          <p:nvSpPr>
            <p:cNvPr id="1893" name="Google Shape;1893;p52"/>
            <p:cNvSpPr/>
            <p:nvPr/>
          </p:nvSpPr>
          <p:spPr>
            <a:xfrm>
              <a:off x="6812551" y="2673408"/>
              <a:ext cx="964" cy="964"/>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94" name="Google Shape;1894;p52"/>
            <p:cNvSpPr/>
            <p:nvPr/>
          </p:nvSpPr>
          <p:spPr>
            <a:xfrm>
              <a:off x="6475205" y="2673408"/>
              <a:ext cx="1928" cy="0"/>
            </a:xfrm>
            <a:custGeom>
              <a:avLst/>
              <a:gdLst/>
              <a:ahLst/>
              <a:cxnLst/>
              <a:rect l="l" t="t" r="r" b="b"/>
              <a:pathLst>
                <a:path w="120000" h="120000" extrusionOk="0">
                  <a:moveTo>
                    <a:pt x="0" y="0"/>
                  </a:moveTo>
                  <a:lnTo>
                    <a:pt x="120000" y="0"/>
                  </a:lnTo>
                  <a:lnTo>
                    <a:pt x="0" y="0"/>
                  </a:lnTo>
                  <a:lnTo>
                    <a:pt x="0"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95" name="Google Shape;1895;p52"/>
            <p:cNvSpPr/>
            <p:nvPr/>
          </p:nvSpPr>
          <p:spPr>
            <a:xfrm>
              <a:off x="6805804" y="2711962"/>
              <a:ext cx="79999" cy="79999"/>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96" name="Google Shape;1896;p52"/>
            <p:cNvSpPr/>
            <p:nvPr/>
          </p:nvSpPr>
          <p:spPr>
            <a:xfrm>
              <a:off x="6505085" y="2942320"/>
              <a:ext cx="170601" cy="171564"/>
            </a:xfrm>
            <a:custGeom>
              <a:avLst/>
              <a:gdLst/>
              <a:ahLst/>
              <a:cxnLst/>
              <a:rect l="l" t="t" r="r" b="b"/>
              <a:pathLst>
                <a:path w="120000" h="120000" extrusionOk="0">
                  <a:moveTo>
                    <a:pt x="60800" y="120000"/>
                  </a:moveTo>
                  <a:cubicBezTo>
                    <a:pt x="92800" y="120000"/>
                    <a:pt x="120000" y="92800"/>
                    <a:pt x="120000" y="60800"/>
                  </a:cubicBezTo>
                  <a:cubicBezTo>
                    <a:pt x="120000" y="27200"/>
                    <a:pt x="92800" y="0"/>
                    <a:pt x="60800" y="0"/>
                  </a:cubicBezTo>
                  <a:cubicBezTo>
                    <a:pt x="60800" y="27200"/>
                    <a:pt x="60800" y="27200"/>
                    <a:pt x="60800" y="27200"/>
                  </a:cubicBezTo>
                  <a:cubicBezTo>
                    <a:pt x="78400" y="27200"/>
                    <a:pt x="92800" y="41600"/>
                    <a:pt x="92800" y="60800"/>
                  </a:cubicBezTo>
                  <a:cubicBezTo>
                    <a:pt x="92800" y="78400"/>
                    <a:pt x="78400" y="92800"/>
                    <a:pt x="60800" y="92800"/>
                  </a:cubicBezTo>
                  <a:lnTo>
                    <a:pt x="60800" y="120000"/>
                  </a:lnTo>
                  <a:close/>
                  <a:moveTo>
                    <a:pt x="60800" y="0"/>
                  </a:moveTo>
                  <a:cubicBezTo>
                    <a:pt x="27200" y="0"/>
                    <a:pt x="0" y="27200"/>
                    <a:pt x="0" y="60800"/>
                  </a:cubicBezTo>
                  <a:cubicBezTo>
                    <a:pt x="0" y="92800"/>
                    <a:pt x="27200" y="120000"/>
                    <a:pt x="60800" y="120000"/>
                  </a:cubicBezTo>
                  <a:cubicBezTo>
                    <a:pt x="60800" y="120000"/>
                    <a:pt x="60800" y="120000"/>
                    <a:pt x="60800" y="120000"/>
                  </a:cubicBezTo>
                  <a:cubicBezTo>
                    <a:pt x="60800" y="92800"/>
                    <a:pt x="60800" y="92800"/>
                    <a:pt x="60800" y="92800"/>
                  </a:cubicBezTo>
                  <a:cubicBezTo>
                    <a:pt x="60800" y="92800"/>
                    <a:pt x="60800" y="92800"/>
                    <a:pt x="60800" y="92800"/>
                  </a:cubicBezTo>
                  <a:cubicBezTo>
                    <a:pt x="60800" y="92800"/>
                    <a:pt x="60800" y="92800"/>
                    <a:pt x="60800" y="92800"/>
                  </a:cubicBezTo>
                  <a:cubicBezTo>
                    <a:pt x="41600" y="92800"/>
                    <a:pt x="27200" y="78400"/>
                    <a:pt x="27200" y="60800"/>
                  </a:cubicBezTo>
                  <a:cubicBezTo>
                    <a:pt x="27200" y="41600"/>
                    <a:pt x="41600" y="27200"/>
                    <a:pt x="60800" y="27200"/>
                  </a:cubicBezTo>
                  <a:cubicBezTo>
                    <a:pt x="60800" y="27200"/>
                    <a:pt x="60800" y="27200"/>
                    <a:pt x="60800" y="27200"/>
                  </a:cubicBezTo>
                  <a:cubicBezTo>
                    <a:pt x="60800" y="0"/>
                    <a:pt x="60800" y="0"/>
                    <a:pt x="6080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97" name="Google Shape;1897;p52"/>
            <p:cNvSpPr/>
            <p:nvPr/>
          </p:nvSpPr>
          <p:spPr>
            <a:xfrm>
              <a:off x="6488699" y="2903767"/>
              <a:ext cx="203371" cy="73252"/>
            </a:xfrm>
            <a:custGeom>
              <a:avLst/>
              <a:gdLst/>
              <a:ahLst/>
              <a:cxnLst/>
              <a:rect l="l" t="t" r="r" b="b"/>
              <a:pathLst>
                <a:path w="120000" h="120000" extrusionOk="0">
                  <a:moveTo>
                    <a:pt x="9438" y="116250"/>
                  </a:moveTo>
                  <a:cubicBezTo>
                    <a:pt x="12134" y="116250"/>
                    <a:pt x="14831" y="112500"/>
                    <a:pt x="16179" y="108750"/>
                  </a:cubicBezTo>
                  <a:cubicBezTo>
                    <a:pt x="25617" y="67500"/>
                    <a:pt x="41797" y="41250"/>
                    <a:pt x="60674" y="41250"/>
                  </a:cubicBezTo>
                  <a:cubicBezTo>
                    <a:pt x="78202" y="41250"/>
                    <a:pt x="94382" y="67500"/>
                    <a:pt x="105168" y="108750"/>
                  </a:cubicBezTo>
                  <a:cubicBezTo>
                    <a:pt x="106516" y="116250"/>
                    <a:pt x="111910" y="120000"/>
                    <a:pt x="115955" y="112500"/>
                  </a:cubicBezTo>
                  <a:cubicBezTo>
                    <a:pt x="118651" y="108750"/>
                    <a:pt x="120000" y="93750"/>
                    <a:pt x="117303" y="82500"/>
                  </a:cubicBezTo>
                  <a:cubicBezTo>
                    <a:pt x="105168" y="30000"/>
                    <a:pt x="83595" y="0"/>
                    <a:pt x="60674" y="0"/>
                  </a:cubicBezTo>
                  <a:cubicBezTo>
                    <a:pt x="37752" y="0"/>
                    <a:pt x="16179" y="30000"/>
                    <a:pt x="2696" y="82500"/>
                  </a:cubicBezTo>
                  <a:cubicBezTo>
                    <a:pt x="0" y="93750"/>
                    <a:pt x="1348" y="108750"/>
                    <a:pt x="5393" y="112500"/>
                  </a:cubicBezTo>
                  <a:cubicBezTo>
                    <a:pt x="6741" y="116250"/>
                    <a:pt x="8089" y="116250"/>
                    <a:pt x="9438" y="11625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98" name="Google Shape;1898;p52"/>
            <p:cNvSpPr/>
            <p:nvPr/>
          </p:nvSpPr>
          <p:spPr>
            <a:xfrm>
              <a:off x="6812551" y="2942320"/>
              <a:ext cx="170601" cy="171564"/>
            </a:xfrm>
            <a:custGeom>
              <a:avLst/>
              <a:gdLst/>
              <a:ahLst/>
              <a:cxnLst/>
              <a:rect l="l" t="t" r="r" b="b"/>
              <a:pathLst>
                <a:path w="120000" h="120000" extrusionOk="0">
                  <a:moveTo>
                    <a:pt x="60800" y="0"/>
                  </a:moveTo>
                  <a:cubicBezTo>
                    <a:pt x="60800" y="0"/>
                    <a:pt x="60800" y="0"/>
                    <a:pt x="60800" y="0"/>
                  </a:cubicBezTo>
                  <a:cubicBezTo>
                    <a:pt x="60800" y="27200"/>
                    <a:pt x="60800" y="27200"/>
                    <a:pt x="60800" y="27200"/>
                  </a:cubicBezTo>
                  <a:cubicBezTo>
                    <a:pt x="60800" y="27200"/>
                    <a:pt x="60800" y="27200"/>
                    <a:pt x="60800" y="27200"/>
                  </a:cubicBezTo>
                  <a:cubicBezTo>
                    <a:pt x="78400" y="27200"/>
                    <a:pt x="92800" y="41600"/>
                    <a:pt x="92800" y="60800"/>
                  </a:cubicBezTo>
                  <a:cubicBezTo>
                    <a:pt x="92800" y="78400"/>
                    <a:pt x="78400" y="92800"/>
                    <a:pt x="60800" y="92800"/>
                  </a:cubicBezTo>
                  <a:cubicBezTo>
                    <a:pt x="60800" y="92800"/>
                    <a:pt x="60800" y="92800"/>
                    <a:pt x="60800" y="92800"/>
                  </a:cubicBezTo>
                  <a:cubicBezTo>
                    <a:pt x="60800" y="92800"/>
                    <a:pt x="60800" y="92800"/>
                    <a:pt x="60800" y="92800"/>
                  </a:cubicBezTo>
                  <a:cubicBezTo>
                    <a:pt x="60800" y="120000"/>
                    <a:pt x="60800" y="120000"/>
                    <a:pt x="60800" y="120000"/>
                  </a:cubicBezTo>
                  <a:cubicBezTo>
                    <a:pt x="60800" y="120000"/>
                    <a:pt x="60800" y="120000"/>
                    <a:pt x="60800" y="120000"/>
                  </a:cubicBezTo>
                  <a:cubicBezTo>
                    <a:pt x="92800" y="120000"/>
                    <a:pt x="120000" y="92800"/>
                    <a:pt x="120000" y="60800"/>
                  </a:cubicBezTo>
                  <a:cubicBezTo>
                    <a:pt x="120000" y="27200"/>
                    <a:pt x="92800" y="0"/>
                    <a:pt x="60800" y="0"/>
                  </a:cubicBezTo>
                  <a:close/>
                  <a:moveTo>
                    <a:pt x="60800" y="0"/>
                  </a:moveTo>
                  <a:cubicBezTo>
                    <a:pt x="27200" y="0"/>
                    <a:pt x="0" y="27200"/>
                    <a:pt x="0" y="60800"/>
                  </a:cubicBezTo>
                  <a:cubicBezTo>
                    <a:pt x="0" y="92800"/>
                    <a:pt x="27200" y="120000"/>
                    <a:pt x="60800" y="120000"/>
                  </a:cubicBezTo>
                  <a:cubicBezTo>
                    <a:pt x="60800" y="92800"/>
                    <a:pt x="60800" y="92800"/>
                    <a:pt x="60800" y="92800"/>
                  </a:cubicBezTo>
                  <a:cubicBezTo>
                    <a:pt x="41600" y="92800"/>
                    <a:pt x="27200" y="78400"/>
                    <a:pt x="27200" y="60800"/>
                  </a:cubicBezTo>
                  <a:cubicBezTo>
                    <a:pt x="27200" y="41600"/>
                    <a:pt x="41600" y="27200"/>
                    <a:pt x="60800" y="27200"/>
                  </a:cubicBezTo>
                  <a:lnTo>
                    <a:pt x="60800"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99" name="Google Shape;1899;p52"/>
            <p:cNvSpPr/>
            <p:nvPr/>
          </p:nvSpPr>
          <p:spPr>
            <a:xfrm>
              <a:off x="6797129" y="2903767"/>
              <a:ext cx="202407" cy="73252"/>
            </a:xfrm>
            <a:custGeom>
              <a:avLst/>
              <a:gdLst/>
              <a:ahLst/>
              <a:cxnLst/>
              <a:rect l="l" t="t" r="r" b="b"/>
              <a:pathLst>
                <a:path w="120000" h="120000" extrusionOk="0">
                  <a:moveTo>
                    <a:pt x="60674" y="0"/>
                  </a:moveTo>
                  <a:cubicBezTo>
                    <a:pt x="36404" y="0"/>
                    <a:pt x="16179" y="30000"/>
                    <a:pt x="2696" y="82500"/>
                  </a:cubicBezTo>
                  <a:cubicBezTo>
                    <a:pt x="0" y="93750"/>
                    <a:pt x="1348" y="108750"/>
                    <a:pt x="5393" y="112500"/>
                  </a:cubicBezTo>
                  <a:cubicBezTo>
                    <a:pt x="6741" y="116250"/>
                    <a:pt x="8089" y="116250"/>
                    <a:pt x="9438" y="116250"/>
                  </a:cubicBezTo>
                  <a:cubicBezTo>
                    <a:pt x="12134" y="116250"/>
                    <a:pt x="13483" y="112500"/>
                    <a:pt x="16179" y="108750"/>
                  </a:cubicBezTo>
                  <a:cubicBezTo>
                    <a:pt x="25617" y="67500"/>
                    <a:pt x="41797" y="41250"/>
                    <a:pt x="60674" y="41250"/>
                  </a:cubicBezTo>
                  <a:cubicBezTo>
                    <a:pt x="78202" y="41250"/>
                    <a:pt x="94382" y="67500"/>
                    <a:pt x="105168" y="108750"/>
                  </a:cubicBezTo>
                  <a:cubicBezTo>
                    <a:pt x="106516" y="116250"/>
                    <a:pt x="111910" y="120000"/>
                    <a:pt x="115955" y="112500"/>
                  </a:cubicBezTo>
                  <a:cubicBezTo>
                    <a:pt x="118651" y="108750"/>
                    <a:pt x="120000" y="93750"/>
                    <a:pt x="117303" y="82500"/>
                  </a:cubicBezTo>
                  <a:cubicBezTo>
                    <a:pt x="105168" y="30000"/>
                    <a:pt x="83595" y="0"/>
                    <a:pt x="60674"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00" name="Google Shape;1900;p52"/>
            <p:cNvSpPr/>
            <p:nvPr/>
          </p:nvSpPr>
          <p:spPr>
            <a:xfrm>
              <a:off x="6645806" y="2758227"/>
              <a:ext cx="301683" cy="348911"/>
            </a:xfrm>
            <a:custGeom>
              <a:avLst/>
              <a:gdLst/>
              <a:ahLst/>
              <a:cxnLst/>
              <a:rect l="l" t="t" r="r" b="b"/>
              <a:pathLst>
                <a:path w="120000" h="120000" extrusionOk="0">
                  <a:moveTo>
                    <a:pt x="80000" y="43921"/>
                  </a:moveTo>
                  <a:cubicBezTo>
                    <a:pt x="80909" y="44705"/>
                    <a:pt x="82727" y="44705"/>
                    <a:pt x="83636" y="44705"/>
                  </a:cubicBezTo>
                  <a:cubicBezTo>
                    <a:pt x="114545" y="32941"/>
                    <a:pt x="114545" y="32941"/>
                    <a:pt x="114545" y="32941"/>
                  </a:cubicBezTo>
                  <a:cubicBezTo>
                    <a:pt x="118181" y="31372"/>
                    <a:pt x="120000" y="27450"/>
                    <a:pt x="118181" y="24313"/>
                  </a:cubicBezTo>
                  <a:cubicBezTo>
                    <a:pt x="116363" y="21176"/>
                    <a:pt x="111818" y="19607"/>
                    <a:pt x="108181" y="21176"/>
                  </a:cubicBezTo>
                  <a:cubicBezTo>
                    <a:pt x="88181" y="29803"/>
                    <a:pt x="88181" y="29803"/>
                    <a:pt x="88181" y="29803"/>
                  </a:cubicBezTo>
                  <a:cubicBezTo>
                    <a:pt x="86363" y="30588"/>
                    <a:pt x="85454" y="29803"/>
                    <a:pt x="84545" y="29019"/>
                  </a:cubicBezTo>
                  <a:cubicBezTo>
                    <a:pt x="50909" y="784"/>
                    <a:pt x="50909" y="784"/>
                    <a:pt x="50909" y="784"/>
                  </a:cubicBezTo>
                  <a:cubicBezTo>
                    <a:pt x="50000" y="0"/>
                    <a:pt x="48181" y="0"/>
                    <a:pt x="47272" y="784"/>
                  </a:cubicBezTo>
                  <a:cubicBezTo>
                    <a:pt x="909" y="40784"/>
                    <a:pt x="909" y="40784"/>
                    <a:pt x="909" y="40784"/>
                  </a:cubicBezTo>
                  <a:cubicBezTo>
                    <a:pt x="0" y="41568"/>
                    <a:pt x="0" y="43137"/>
                    <a:pt x="909" y="43921"/>
                  </a:cubicBezTo>
                  <a:cubicBezTo>
                    <a:pt x="7272" y="47843"/>
                    <a:pt x="26363" y="61960"/>
                    <a:pt x="32727" y="67450"/>
                  </a:cubicBezTo>
                  <a:cubicBezTo>
                    <a:pt x="33636" y="67450"/>
                    <a:pt x="33636" y="69019"/>
                    <a:pt x="33636" y="70588"/>
                  </a:cubicBezTo>
                  <a:cubicBezTo>
                    <a:pt x="17272" y="100392"/>
                    <a:pt x="17272" y="100392"/>
                    <a:pt x="17272" y="100392"/>
                  </a:cubicBezTo>
                  <a:cubicBezTo>
                    <a:pt x="17272" y="101960"/>
                    <a:pt x="17272" y="102745"/>
                    <a:pt x="18181" y="104313"/>
                  </a:cubicBezTo>
                  <a:cubicBezTo>
                    <a:pt x="28181" y="116862"/>
                    <a:pt x="28181" y="116862"/>
                    <a:pt x="28181" y="116862"/>
                  </a:cubicBezTo>
                  <a:cubicBezTo>
                    <a:pt x="30000" y="118431"/>
                    <a:pt x="32727" y="120000"/>
                    <a:pt x="36363" y="120000"/>
                  </a:cubicBezTo>
                  <a:cubicBezTo>
                    <a:pt x="38181" y="120000"/>
                    <a:pt x="40909" y="120000"/>
                    <a:pt x="42727" y="118431"/>
                  </a:cubicBezTo>
                  <a:cubicBezTo>
                    <a:pt x="47272" y="115294"/>
                    <a:pt x="48181" y="110588"/>
                    <a:pt x="44545" y="106666"/>
                  </a:cubicBezTo>
                  <a:cubicBezTo>
                    <a:pt x="40909" y="101960"/>
                    <a:pt x="40909" y="101960"/>
                    <a:pt x="40909" y="101960"/>
                  </a:cubicBezTo>
                  <a:cubicBezTo>
                    <a:pt x="40000" y="101176"/>
                    <a:pt x="40000" y="99607"/>
                    <a:pt x="40909" y="98823"/>
                  </a:cubicBezTo>
                  <a:cubicBezTo>
                    <a:pt x="56363" y="65882"/>
                    <a:pt x="56363" y="65882"/>
                    <a:pt x="56363" y="65882"/>
                  </a:cubicBezTo>
                  <a:cubicBezTo>
                    <a:pt x="57272" y="65098"/>
                    <a:pt x="56363" y="63529"/>
                    <a:pt x="55454" y="62745"/>
                  </a:cubicBezTo>
                  <a:cubicBezTo>
                    <a:pt x="51818" y="59607"/>
                    <a:pt x="42727" y="51764"/>
                    <a:pt x="38181" y="47843"/>
                  </a:cubicBezTo>
                  <a:cubicBezTo>
                    <a:pt x="37272" y="47058"/>
                    <a:pt x="37272" y="46274"/>
                    <a:pt x="38181" y="45490"/>
                  </a:cubicBezTo>
                  <a:cubicBezTo>
                    <a:pt x="58181" y="28235"/>
                    <a:pt x="58181" y="28235"/>
                    <a:pt x="58181" y="28235"/>
                  </a:cubicBezTo>
                  <a:cubicBezTo>
                    <a:pt x="59090" y="27450"/>
                    <a:pt x="60909" y="27450"/>
                    <a:pt x="61818" y="28235"/>
                  </a:cubicBezTo>
                  <a:lnTo>
                    <a:pt x="80000" y="43921"/>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901" name="Google Shape;1901;p52"/>
          <p:cNvSpPr/>
          <p:nvPr/>
        </p:nvSpPr>
        <p:spPr>
          <a:xfrm rot="-2948009" flipH="1">
            <a:off x="6842937" y="5919215"/>
            <a:ext cx="436313" cy="409151"/>
          </a:xfrm>
          <a:custGeom>
            <a:avLst/>
            <a:gdLst/>
            <a:ahLst/>
            <a:cxnLst/>
            <a:rect l="l" t="t" r="r" b="b"/>
            <a:pathLst>
              <a:path w="120000" h="120000" extrusionOk="0">
                <a:moveTo>
                  <a:pt x="104615" y="119999"/>
                </a:moveTo>
                <a:cubicBezTo>
                  <a:pt x="112307" y="119999"/>
                  <a:pt x="112307" y="119999"/>
                  <a:pt x="112307" y="119999"/>
                </a:cubicBezTo>
                <a:cubicBezTo>
                  <a:pt x="112307" y="110958"/>
                  <a:pt x="112307" y="110958"/>
                  <a:pt x="112307" y="110958"/>
                </a:cubicBezTo>
                <a:cubicBezTo>
                  <a:pt x="112307" y="110136"/>
                  <a:pt x="112307" y="110136"/>
                  <a:pt x="112307" y="110136"/>
                </a:cubicBezTo>
                <a:cubicBezTo>
                  <a:pt x="120000" y="110136"/>
                  <a:pt x="120000" y="110136"/>
                  <a:pt x="120000" y="110136"/>
                </a:cubicBezTo>
                <a:cubicBezTo>
                  <a:pt x="120000" y="18904"/>
                  <a:pt x="120000" y="18904"/>
                  <a:pt x="120000" y="18904"/>
                </a:cubicBezTo>
                <a:cubicBezTo>
                  <a:pt x="104615" y="18904"/>
                  <a:pt x="104615" y="18904"/>
                  <a:pt x="104615" y="18904"/>
                </a:cubicBezTo>
                <a:cubicBezTo>
                  <a:pt x="104615" y="32876"/>
                  <a:pt x="104615" y="32876"/>
                  <a:pt x="104615" y="32876"/>
                </a:cubicBezTo>
                <a:cubicBezTo>
                  <a:pt x="104615" y="32876"/>
                  <a:pt x="104615" y="32876"/>
                  <a:pt x="104615" y="32876"/>
                </a:cubicBezTo>
                <a:cubicBezTo>
                  <a:pt x="108461" y="32876"/>
                  <a:pt x="111538" y="36164"/>
                  <a:pt x="111538" y="40273"/>
                </a:cubicBezTo>
                <a:cubicBezTo>
                  <a:pt x="111538" y="44383"/>
                  <a:pt x="108461" y="47671"/>
                  <a:pt x="104615" y="47671"/>
                </a:cubicBezTo>
                <a:cubicBezTo>
                  <a:pt x="104615" y="47671"/>
                  <a:pt x="104615" y="47671"/>
                  <a:pt x="104615" y="47671"/>
                </a:cubicBezTo>
                <a:cubicBezTo>
                  <a:pt x="104615" y="57534"/>
                  <a:pt x="104615" y="57534"/>
                  <a:pt x="104615" y="57534"/>
                </a:cubicBezTo>
                <a:cubicBezTo>
                  <a:pt x="104615" y="57534"/>
                  <a:pt x="104615" y="57534"/>
                  <a:pt x="104615" y="57534"/>
                </a:cubicBezTo>
                <a:cubicBezTo>
                  <a:pt x="104615" y="57534"/>
                  <a:pt x="104615" y="57534"/>
                  <a:pt x="104615" y="57534"/>
                </a:cubicBezTo>
                <a:cubicBezTo>
                  <a:pt x="108461" y="57534"/>
                  <a:pt x="111538" y="60821"/>
                  <a:pt x="111538" y="64931"/>
                </a:cubicBezTo>
                <a:cubicBezTo>
                  <a:pt x="111538" y="69041"/>
                  <a:pt x="108461" y="72328"/>
                  <a:pt x="104615" y="72328"/>
                </a:cubicBezTo>
                <a:cubicBezTo>
                  <a:pt x="104615" y="72328"/>
                  <a:pt x="104615" y="72328"/>
                  <a:pt x="104615" y="72328"/>
                </a:cubicBezTo>
                <a:lnTo>
                  <a:pt x="104615" y="119999"/>
                </a:lnTo>
                <a:close/>
                <a:moveTo>
                  <a:pt x="51538" y="5753"/>
                </a:moveTo>
                <a:cubicBezTo>
                  <a:pt x="50000" y="4109"/>
                  <a:pt x="50000" y="4109"/>
                  <a:pt x="50000" y="4109"/>
                </a:cubicBezTo>
                <a:cubicBezTo>
                  <a:pt x="50000" y="7397"/>
                  <a:pt x="50000" y="7397"/>
                  <a:pt x="50000" y="7397"/>
                </a:cubicBezTo>
                <a:cubicBezTo>
                  <a:pt x="51538" y="5753"/>
                  <a:pt x="51538" y="5753"/>
                  <a:pt x="51538" y="5753"/>
                </a:cubicBezTo>
                <a:close/>
                <a:moveTo>
                  <a:pt x="50000" y="110136"/>
                </a:moveTo>
                <a:cubicBezTo>
                  <a:pt x="97692" y="110136"/>
                  <a:pt x="97692" y="110136"/>
                  <a:pt x="97692" y="110136"/>
                </a:cubicBezTo>
                <a:cubicBezTo>
                  <a:pt x="97692" y="110958"/>
                  <a:pt x="97692" y="110958"/>
                  <a:pt x="97692" y="110958"/>
                </a:cubicBezTo>
                <a:cubicBezTo>
                  <a:pt x="97692" y="119999"/>
                  <a:pt x="97692" y="119999"/>
                  <a:pt x="97692" y="119999"/>
                </a:cubicBezTo>
                <a:cubicBezTo>
                  <a:pt x="104615" y="119999"/>
                  <a:pt x="104615" y="119999"/>
                  <a:pt x="104615" y="119999"/>
                </a:cubicBezTo>
                <a:cubicBezTo>
                  <a:pt x="104615" y="72328"/>
                  <a:pt x="104615" y="72328"/>
                  <a:pt x="104615" y="72328"/>
                </a:cubicBezTo>
                <a:cubicBezTo>
                  <a:pt x="100769" y="72328"/>
                  <a:pt x="97692" y="69041"/>
                  <a:pt x="97692" y="64931"/>
                </a:cubicBezTo>
                <a:cubicBezTo>
                  <a:pt x="97692" y="60821"/>
                  <a:pt x="100769" y="57534"/>
                  <a:pt x="104615" y="57534"/>
                </a:cubicBezTo>
                <a:cubicBezTo>
                  <a:pt x="104615" y="47671"/>
                  <a:pt x="104615" y="47671"/>
                  <a:pt x="104615" y="47671"/>
                </a:cubicBezTo>
                <a:cubicBezTo>
                  <a:pt x="100769" y="47671"/>
                  <a:pt x="97692" y="44383"/>
                  <a:pt x="97692" y="40273"/>
                </a:cubicBezTo>
                <a:cubicBezTo>
                  <a:pt x="97692" y="40273"/>
                  <a:pt x="97692" y="40273"/>
                  <a:pt x="97692" y="40273"/>
                </a:cubicBezTo>
                <a:cubicBezTo>
                  <a:pt x="97692" y="36164"/>
                  <a:pt x="100769" y="32876"/>
                  <a:pt x="104615" y="32876"/>
                </a:cubicBezTo>
                <a:cubicBezTo>
                  <a:pt x="104615" y="18904"/>
                  <a:pt x="104615" y="18904"/>
                  <a:pt x="104615" y="18904"/>
                </a:cubicBezTo>
                <a:cubicBezTo>
                  <a:pt x="50000" y="18904"/>
                  <a:pt x="50000" y="18904"/>
                  <a:pt x="50000" y="18904"/>
                </a:cubicBezTo>
                <a:cubicBezTo>
                  <a:pt x="50000" y="30410"/>
                  <a:pt x="50000" y="30410"/>
                  <a:pt x="50000" y="30410"/>
                </a:cubicBezTo>
                <a:cubicBezTo>
                  <a:pt x="86153" y="30410"/>
                  <a:pt x="86153" y="30410"/>
                  <a:pt x="86153" y="30410"/>
                </a:cubicBezTo>
                <a:cubicBezTo>
                  <a:pt x="86153" y="98630"/>
                  <a:pt x="86153" y="98630"/>
                  <a:pt x="86153" y="98630"/>
                </a:cubicBezTo>
                <a:cubicBezTo>
                  <a:pt x="86153" y="98630"/>
                  <a:pt x="86153" y="98630"/>
                  <a:pt x="86153" y="98630"/>
                </a:cubicBezTo>
                <a:cubicBezTo>
                  <a:pt x="50000" y="98630"/>
                  <a:pt x="50000" y="98630"/>
                  <a:pt x="50000" y="98630"/>
                </a:cubicBezTo>
                <a:lnTo>
                  <a:pt x="50000" y="110136"/>
                </a:lnTo>
                <a:close/>
                <a:moveTo>
                  <a:pt x="50000" y="4109"/>
                </a:moveTo>
                <a:cubicBezTo>
                  <a:pt x="46923" y="0"/>
                  <a:pt x="46923" y="0"/>
                  <a:pt x="46923" y="0"/>
                </a:cubicBezTo>
                <a:cubicBezTo>
                  <a:pt x="25384" y="17260"/>
                  <a:pt x="25384" y="17260"/>
                  <a:pt x="25384" y="17260"/>
                </a:cubicBezTo>
                <a:cubicBezTo>
                  <a:pt x="4615" y="0"/>
                  <a:pt x="4615" y="0"/>
                  <a:pt x="4615" y="0"/>
                </a:cubicBezTo>
                <a:cubicBezTo>
                  <a:pt x="0" y="5753"/>
                  <a:pt x="0" y="5753"/>
                  <a:pt x="0" y="5753"/>
                </a:cubicBezTo>
                <a:cubicBezTo>
                  <a:pt x="14615" y="18082"/>
                  <a:pt x="14615" y="18082"/>
                  <a:pt x="14615" y="18082"/>
                </a:cubicBezTo>
                <a:cubicBezTo>
                  <a:pt x="15384" y="18904"/>
                  <a:pt x="15384" y="18904"/>
                  <a:pt x="15384" y="18904"/>
                </a:cubicBezTo>
                <a:cubicBezTo>
                  <a:pt x="2307" y="18904"/>
                  <a:pt x="2307" y="18904"/>
                  <a:pt x="2307" y="18904"/>
                </a:cubicBezTo>
                <a:cubicBezTo>
                  <a:pt x="2307" y="110136"/>
                  <a:pt x="2307" y="110136"/>
                  <a:pt x="2307" y="110136"/>
                </a:cubicBezTo>
                <a:cubicBezTo>
                  <a:pt x="10769" y="110136"/>
                  <a:pt x="10769" y="110136"/>
                  <a:pt x="10769" y="110136"/>
                </a:cubicBezTo>
                <a:cubicBezTo>
                  <a:pt x="10769" y="110958"/>
                  <a:pt x="10769" y="110958"/>
                  <a:pt x="10769" y="110958"/>
                </a:cubicBezTo>
                <a:cubicBezTo>
                  <a:pt x="10769" y="119999"/>
                  <a:pt x="10769" y="119999"/>
                  <a:pt x="10769" y="119999"/>
                </a:cubicBezTo>
                <a:cubicBezTo>
                  <a:pt x="25384" y="119999"/>
                  <a:pt x="25384" y="119999"/>
                  <a:pt x="25384" y="119999"/>
                </a:cubicBezTo>
                <a:cubicBezTo>
                  <a:pt x="25384" y="110958"/>
                  <a:pt x="25384" y="110958"/>
                  <a:pt x="25384" y="110958"/>
                </a:cubicBezTo>
                <a:cubicBezTo>
                  <a:pt x="25384" y="110136"/>
                  <a:pt x="25384" y="110136"/>
                  <a:pt x="25384" y="110136"/>
                </a:cubicBezTo>
                <a:cubicBezTo>
                  <a:pt x="50000" y="110136"/>
                  <a:pt x="50000" y="110136"/>
                  <a:pt x="50000" y="110136"/>
                </a:cubicBezTo>
                <a:cubicBezTo>
                  <a:pt x="50000" y="98630"/>
                  <a:pt x="50000" y="98630"/>
                  <a:pt x="50000" y="98630"/>
                </a:cubicBezTo>
                <a:cubicBezTo>
                  <a:pt x="13076" y="98630"/>
                  <a:pt x="13076" y="98630"/>
                  <a:pt x="13076" y="98630"/>
                </a:cubicBezTo>
                <a:cubicBezTo>
                  <a:pt x="13076" y="30410"/>
                  <a:pt x="13076" y="30410"/>
                  <a:pt x="13076" y="30410"/>
                </a:cubicBezTo>
                <a:cubicBezTo>
                  <a:pt x="50000" y="30410"/>
                  <a:pt x="50000" y="30410"/>
                  <a:pt x="50000" y="30410"/>
                </a:cubicBezTo>
                <a:cubicBezTo>
                  <a:pt x="50000" y="18904"/>
                  <a:pt x="50000" y="18904"/>
                  <a:pt x="50000" y="18904"/>
                </a:cubicBezTo>
                <a:cubicBezTo>
                  <a:pt x="36153" y="18904"/>
                  <a:pt x="36153" y="18904"/>
                  <a:pt x="36153" y="18904"/>
                </a:cubicBezTo>
                <a:cubicBezTo>
                  <a:pt x="36153" y="18082"/>
                  <a:pt x="36153" y="18082"/>
                  <a:pt x="36153" y="18082"/>
                </a:cubicBezTo>
                <a:cubicBezTo>
                  <a:pt x="50000" y="7397"/>
                  <a:pt x="50000" y="7397"/>
                  <a:pt x="50000" y="7397"/>
                </a:cubicBezTo>
                <a:lnTo>
                  <a:pt x="50000" y="4109"/>
                </a:lnTo>
                <a:close/>
              </a:path>
            </a:pathLst>
          </a:custGeom>
          <a:solidFill>
            <a:schemeClr val="accent1"/>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902" name="Google Shape;1902;p52"/>
          <p:cNvGrpSpPr/>
          <p:nvPr/>
        </p:nvGrpSpPr>
        <p:grpSpPr>
          <a:xfrm rot="-2948009" flipH="1">
            <a:off x="3367113" y="7415897"/>
            <a:ext cx="551320" cy="447101"/>
            <a:chOff x="5928707" y="2618469"/>
            <a:chExt cx="448187" cy="363369"/>
          </a:xfrm>
        </p:grpSpPr>
        <p:sp>
          <p:nvSpPr>
            <p:cNvPr id="1903" name="Google Shape;1903;p52"/>
            <p:cNvSpPr/>
            <p:nvPr/>
          </p:nvSpPr>
          <p:spPr>
            <a:xfrm>
              <a:off x="6007742" y="2618469"/>
              <a:ext cx="330599" cy="205299"/>
            </a:xfrm>
            <a:custGeom>
              <a:avLst/>
              <a:gdLst/>
              <a:ahLst/>
              <a:cxnLst/>
              <a:rect l="l" t="t" r="r" b="b"/>
              <a:pathLst>
                <a:path w="120000" h="120000" extrusionOk="0">
                  <a:moveTo>
                    <a:pt x="94460" y="119999"/>
                  </a:moveTo>
                  <a:lnTo>
                    <a:pt x="120000" y="119999"/>
                  </a:lnTo>
                  <a:lnTo>
                    <a:pt x="120000" y="67042"/>
                  </a:lnTo>
                  <a:lnTo>
                    <a:pt x="106005" y="67042"/>
                  </a:lnTo>
                  <a:lnTo>
                    <a:pt x="106005" y="0"/>
                  </a:lnTo>
                  <a:lnTo>
                    <a:pt x="94460" y="0"/>
                  </a:lnTo>
                  <a:lnTo>
                    <a:pt x="94460" y="83943"/>
                  </a:lnTo>
                  <a:lnTo>
                    <a:pt x="105306" y="83943"/>
                  </a:lnTo>
                  <a:lnTo>
                    <a:pt x="105306" y="107042"/>
                  </a:lnTo>
                  <a:lnTo>
                    <a:pt x="105306" y="107042"/>
                  </a:lnTo>
                  <a:lnTo>
                    <a:pt x="94460" y="107042"/>
                  </a:lnTo>
                  <a:lnTo>
                    <a:pt x="94460" y="119999"/>
                  </a:lnTo>
                  <a:close/>
                  <a:moveTo>
                    <a:pt x="78017" y="0"/>
                  </a:moveTo>
                  <a:lnTo>
                    <a:pt x="78017" y="67042"/>
                  </a:lnTo>
                  <a:lnTo>
                    <a:pt x="59825" y="67042"/>
                  </a:lnTo>
                  <a:lnTo>
                    <a:pt x="59825" y="83943"/>
                  </a:lnTo>
                  <a:lnTo>
                    <a:pt x="70320" y="83943"/>
                  </a:lnTo>
                  <a:lnTo>
                    <a:pt x="70320" y="107042"/>
                  </a:lnTo>
                  <a:lnTo>
                    <a:pt x="70320" y="107042"/>
                  </a:lnTo>
                  <a:lnTo>
                    <a:pt x="59825" y="107042"/>
                  </a:lnTo>
                  <a:lnTo>
                    <a:pt x="59825" y="119999"/>
                  </a:lnTo>
                  <a:lnTo>
                    <a:pt x="94460" y="119999"/>
                  </a:lnTo>
                  <a:lnTo>
                    <a:pt x="94460" y="107042"/>
                  </a:lnTo>
                  <a:lnTo>
                    <a:pt x="84664" y="107042"/>
                  </a:lnTo>
                  <a:lnTo>
                    <a:pt x="84664" y="83943"/>
                  </a:lnTo>
                  <a:lnTo>
                    <a:pt x="94460" y="83943"/>
                  </a:lnTo>
                  <a:lnTo>
                    <a:pt x="94460" y="0"/>
                  </a:lnTo>
                  <a:lnTo>
                    <a:pt x="78017" y="0"/>
                  </a:lnTo>
                  <a:close/>
                  <a:moveTo>
                    <a:pt x="59825" y="67042"/>
                  </a:moveTo>
                  <a:lnTo>
                    <a:pt x="25889" y="67042"/>
                  </a:lnTo>
                  <a:lnTo>
                    <a:pt x="25889" y="83943"/>
                  </a:lnTo>
                  <a:lnTo>
                    <a:pt x="35685" y="83943"/>
                  </a:lnTo>
                  <a:lnTo>
                    <a:pt x="35685" y="107042"/>
                  </a:lnTo>
                  <a:lnTo>
                    <a:pt x="35685" y="107042"/>
                  </a:lnTo>
                  <a:lnTo>
                    <a:pt x="25889" y="107042"/>
                  </a:lnTo>
                  <a:lnTo>
                    <a:pt x="25889" y="119999"/>
                  </a:lnTo>
                  <a:lnTo>
                    <a:pt x="59825" y="119999"/>
                  </a:lnTo>
                  <a:lnTo>
                    <a:pt x="59825" y="107042"/>
                  </a:lnTo>
                  <a:lnTo>
                    <a:pt x="49679" y="107042"/>
                  </a:lnTo>
                  <a:lnTo>
                    <a:pt x="49679" y="83943"/>
                  </a:lnTo>
                  <a:lnTo>
                    <a:pt x="59825" y="83943"/>
                  </a:lnTo>
                  <a:lnTo>
                    <a:pt x="59825" y="67042"/>
                  </a:lnTo>
                  <a:close/>
                  <a:moveTo>
                    <a:pt x="25889" y="67042"/>
                  </a:moveTo>
                  <a:lnTo>
                    <a:pt x="0" y="67042"/>
                  </a:lnTo>
                  <a:lnTo>
                    <a:pt x="0" y="119999"/>
                  </a:lnTo>
                  <a:lnTo>
                    <a:pt x="25889" y="119999"/>
                  </a:lnTo>
                  <a:lnTo>
                    <a:pt x="25889" y="107042"/>
                  </a:lnTo>
                  <a:lnTo>
                    <a:pt x="15043" y="107042"/>
                  </a:lnTo>
                  <a:lnTo>
                    <a:pt x="15043" y="83943"/>
                  </a:lnTo>
                  <a:lnTo>
                    <a:pt x="25889" y="83943"/>
                  </a:lnTo>
                  <a:lnTo>
                    <a:pt x="25889" y="67042"/>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04" name="Google Shape;1904;p52"/>
            <p:cNvSpPr/>
            <p:nvPr/>
          </p:nvSpPr>
          <p:spPr>
            <a:xfrm>
              <a:off x="5928707" y="2835334"/>
              <a:ext cx="448187" cy="146504"/>
            </a:xfrm>
            <a:custGeom>
              <a:avLst/>
              <a:gdLst/>
              <a:ahLst/>
              <a:cxnLst/>
              <a:rect l="l" t="t" r="r" b="b"/>
              <a:pathLst>
                <a:path w="120000" h="120000" extrusionOk="0">
                  <a:moveTo>
                    <a:pt x="115870" y="120000"/>
                  </a:moveTo>
                  <a:lnTo>
                    <a:pt x="120000" y="0"/>
                  </a:lnTo>
                  <a:lnTo>
                    <a:pt x="0" y="0"/>
                  </a:lnTo>
                  <a:lnTo>
                    <a:pt x="13419" y="120000"/>
                  </a:lnTo>
                  <a:lnTo>
                    <a:pt x="115870" y="12000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05" name="Google Shape;1905;p52"/>
          <p:cNvGrpSpPr/>
          <p:nvPr/>
        </p:nvGrpSpPr>
        <p:grpSpPr>
          <a:xfrm rot="-2948009" flipH="1">
            <a:off x="4293552" y="7022856"/>
            <a:ext cx="482554" cy="345111"/>
            <a:chOff x="4908401" y="6130362"/>
            <a:chExt cx="392285" cy="280480"/>
          </a:xfrm>
        </p:grpSpPr>
        <p:sp>
          <p:nvSpPr>
            <p:cNvPr id="1906" name="Google Shape;1906;p52"/>
            <p:cNvSpPr/>
            <p:nvPr/>
          </p:nvSpPr>
          <p:spPr>
            <a:xfrm>
              <a:off x="4908401" y="6130362"/>
              <a:ext cx="161926" cy="73252"/>
            </a:xfrm>
            <a:custGeom>
              <a:avLst/>
              <a:gdLst/>
              <a:ahLst/>
              <a:cxnLst/>
              <a:rect l="l" t="t" r="r" b="b"/>
              <a:pathLst>
                <a:path w="120000" h="120000" extrusionOk="0">
                  <a:moveTo>
                    <a:pt x="0" y="67894"/>
                  </a:moveTo>
                  <a:lnTo>
                    <a:pt x="47142" y="120000"/>
                  </a:lnTo>
                  <a:lnTo>
                    <a:pt x="120000" y="120000"/>
                  </a:lnTo>
                  <a:lnTo>
                    <a:pt x="15714" y="0"/>
                  </a:lnTo>
                  <a:lnTo>
                    <a:pt x="0" y="67894"/>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07" name="Google Shape;1907;p52"/>
            <p:cNvSpPr/>
            <p:nvPr/>
          </p:nvSpPr>
          <p:spPr>
            <a:xfrm>
              <a:off x="4908401" y="6215181"/>
              <a:ext cx="392285" cy="195661"/>
            </a:xfrm>
            <a:custGeom>
              <a:avLst/>
              <a:gdLst/>
              <a:ahLst/>
              <a:cxnLst/>
              <a:rect l="l" t="t" r="r" b="b"/>
              <a:pathLst>
                <a:path w="120000" h="120000" extrusionOk="0">
                  <a:moveTo>
                    <a:pt x="48058" y="120000"/>
                  </a:moveTo>
                  <a:lnTo>
                    <a:pt x="97002" y="120000"/>
                  </a:lnTo>
                  <a:lnTo>
                    <a:pt x="97002" y="96354"/>
                  </a:lnTo>
                  <a:lnTo>
                    <a:pt x="120000" y="96354"/>
                  </a:lnTo>
                  <a:lnTo>
                    <a:pt x="120000" y="23645"/>
                  </a:lnTo>
                  <a:lnTo>
                    <a:pt x="97002" y="23645"/>
                  </a:lnTo>
                  <a:lnTo>
                    <a:pt x="97002" y="0"/>
                  </a:lnTo>
                  <a:lnTo>
                    <a:pt x="56609" y="0"/>
                  </a:lnTo>
                  <a:lnTo>
                    <a:pt x="48058" y="0"/>
                  </a:lnTo>
                  <a:lnTo>
                    <a:pt x="48058" y="46108"/>
                  </a:lnTo>
                  <a:lnTo>
                    <a:pt x="72530" y="46108"/>
                  </a:lnTo>
                  <a:lnTo>
                    <a:pt x="72530" y="72709"/>
                  </a:lnTo>
                  <a:lnTo>
                    <a:pt x="48058" y="72709"/>
                  </a:lnTo>
                  <a:lnTo>
                    <a:pt x="48058" y="120000"/>
                  </a:lnTo>
                  <a:close/>
                  <a:moveTo>
                    <a:pt x="0" y="120000"/>
                  </a:moveTo>
                  <a:lnTo>
                    <a:pt x="48058" y="120000"/>
                  </a:lnTo>
                  <a:lnTo>
                    <a:pt x="48058" y="72709"/>
                  </a:lnTo>
                  <a:lnTo>
                    <a:pt x="24471" y="72709"/>
                  </a:lnTo>
                  <a:lnTo>
                    <a:pt x="24471" y="46108"/>
                  </a:lnTo>
                  <a:lnTo>
                    <a:pt x="24471" y="46108"/>
                  </a:lnTo>
                  <a:lnTo>
                    <a:pt x="48058" y="46108"/>
                  </a:lnTo>
                  <a:lnTo>
                    <a:pt x="48058" y="0"/>
                  </a:lnTo>
                  <a:lnTo>
                    <a:pt x="25945" y="0"/>
                  </a:lnTo>
                  <a:lnTo>
                    <a:pt x="0" y="0"/>
                  </a:lnTo>
                  <a:lnTo>
                    <a:pt x="0" y="12000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908" name="Google Shape;1908;p52"/>
          <p:cNvSpPr/>
          <p:nvPr/>
        </p:nvSpPr>
        <p:spPr>
          <a:xfrm rot="-901764" flipH="1">
            <a:off x="7512838" y="6806848"/>
            <a:ext cx="505228" cy="577370"/>
          </a:xfrm>
          <a:custGeom>
            <a:avLst/>
            <a:gdLst/>
            <a:ahLst/>
            <a:cxnLst/>
            <a:rect l="l" t="t" r="r" b="b"/>
            <a:pathLst>
              <a:path w="120000" h="120000" extrusionOk="0">
                <a:moveTo>
                  <a:pt x="105542" y="3789"/>
                </a:moveTo>
                <a:cubicBezTo>
                  <a:pt x="99036" y="0"/>
                  <a:pt x="81686" y="12000"/>
                  <a:pt x="77349" y="18315"/>
                </a:cubicBezTo>
                <a:cubicBezTo>
                  <a:pt x="65783" y="32842"/>
                  <a:pt x="65783" y="32842"/>
                  <a:pt x="65783" y="32842"/>
                </a:cubicBezTo>
                <a:cubicBezTo>
                  <a:pt x="10120" y="24000"/>
                  <a:pt x="10120" y="24000"/>
                  <a:pt x="10120" y="24000"/>
                </a:cubicBezTo>
                <a:cubicBezTo>
                  <a:pt x="2168" y="34736"/>
                  <a:pt x="2168" y="34736"/>
                  <a:pt x="2168" y="34736"/>
                </a:cubicBezTo>
                <a:cubicBezTo>
                  <a:pt x="51325" y="52421"/>
                  <a:pt x="51325" y="52421"/>
                  <a:pt x="51325" y="52421"/>
                </a:cubicBezTo>
                <a:cubicBezTo>
                  <a:pt x="35421" y="72631"/>
                  <a:pt x="35421" y="72631"/>
                  <a:pt x="35421" y="72631"/>
                </a:cubicBezTo>
                <a:cubicBezTo>
                  <a:pt x="7951" y="73894"/>
                  <a:pt x="7951" y="73894"/>
                  <a:pt x="7951" y="73894"/>
                </a:cubicBezTo>
                <a:cubicBezTo>
                  <a:pt x="0" y="84631"/>
                  <a:pt x="0" y="84631"/>
                  <a:pt x="0" y="84631"/>
                </a:cubicBezTo>
                <a:cubicBezTo>
                  <a:pt x="37590" y="92842"/>
                  <a:pt x="37590" y="92842"/>
                  <a:pt x="37590" y="92842"/>
                </a:cubicBezTo>
                <a:cubicBezTo>
                  <a:pt x="59999" y="120000"/>
                  <a:pt x="59999" y="120000"/>
                  <a:pt x="59999" y="120000"/>
                </a:cubicBezTo>
                <a:cubicBezTo>
                  <a:pt x="68674" y="109263"/>
                  <a:pt x="68674" y="109263"/>
                  <a:pt x="68674" y="109263"/>
                </a:cubicBezTo>
                <a:cubicBezTo>
                  <a:pt x="59277" y="87789"/>
                  <a:pt x="59277" y="87789"/>
                  <a:pt x="59277" y="87789"/>
                </a:cubicBezTo>
                <a:cubicBezTo>
                  <a:pt x="75180" y="66315"/>
                  <a:pt x="75180" y="66315"/>
                  <a:pt x="75180" y="66315"/>
                </a:cubicBezTo>
                <a:cubicBezTo>
                  <a:pt x="112048" y="98526"/>
                  <a:pt x="112048" y="98526"/>
                  <a:pt x="112048" y="98526"/>
                </a:cubicBezTo>
                <a:cubicBezTo>
                  <a:pt x="119999" y="87789"/>
                  <a:pt x="119999" y="87789"/>
                  <a:pt x="119999" y="87789"/>
                </a:cubicBezTo>
                <a:cubicBezTo>
                  <a:pt x="90361" y="47368"/>
                  <a:pt x="90361" y="47368"/>
                  <a:pt x="90361" y="47368"/>
                </a:cubicBezTo>
                <a:cubicBezTo>
                  <a:pt x="101204" y="32210"/>
                  <a:pt x="101204" y="32210"/>
                  <a:pt x="101204" y="32210"/>
                </a:cubicBezTo>
                <a:cubicBezTo>
                  <a:pt x="106265" y="26526"/>
                  <a:pt x="112048" y="7578"/>
                  <a:pt x="105542" y="3789"/>
                </a:cubicBezTo>
                <a:close/>
              </a:path>
            </a:pathLst>
          </a:custGeom>
          <a:solidFill>
            <a:schemeClr val="accent4"/>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909" name="Google Shape;1909;p52"/>
          <p:cNvGrpSpPr/>
          <p:nvPr/>
        </p:nvGrpSpPr>
        <p:grpSpPr>
          <a:xfrm rot="-901764" flipH="1">
            <a:off x="5300098" y="4855382"/>
            <a:ext cx="313677" cy="289327"/>
            <a:chOff x="9508421" y="3820382"/>
            <a:chExt cx="235177" cy="216864"/>
          </a:xfrm>
        </p:grpSpPr>
        <p:sp>
          <p:nvSpPr>
            <p:cNvPr id="1910" name="Google Shape;1910;p52"/>
            <p:cNvSpPr/>
            <p:nvPr/>
          </p:nvSpPr>
          <p:spPr>
            <a:xfrm>
              <a:off x="9620226" y="3853153"/>
              <a:ext cx="123372" cy="75180"/>
            </a:xfrm>
            <a:custGeom>
              <a:avLst/>
              <a:gdLst/>
              <a:ahLst/>
              <a:cxnLst/>
              <a:rect l="l" t="t" r="r" b="b"/>
              <a:pathLst>
                <a:path w="120000" h="120000" extrusionOk="0">
                  <a:moveTo>
                    <a:pt x="120000" y="0"/>
                  </a:moveTo>
                  <a:lnTo>
                    <a:pt x="9375" y="0"/>
                  </a:lnTo>
                  <a:lnTo>
                    <a:pt x="9375" y="35384"/>
                  </a:lnTo>
                  <a:lnTo>
                    <a:pt x="0" y="35384"/>
                  </a:lnTo>
                  <a:lnTo>
                    <a:pt x="0" y="86153"/>
                  </a:lnTo>
                  <a:lnTo>
                    <a:pt x="9375" y="86153"/>
                  </a:lnTo>
                  <a:lnTo>
                    <a:pt x="9375" y="120000"/>
                  </a:lnTo>
                  <a:lnTo>
                    <a:pt x="120000" y="120000"/>
                  </a:lnTo>
                  <a:lnTo>
                    <a:pt x="120000"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11" name="Google Shape;1911;p52"/>
            <p:cNvSpPr/>
            <p:nvPr/>
          </p:nvSpPr>
          <p:spPr>
            <a:xfrm>
              <a:off x="9522878" y="3820382"/>
              <a:ext cx="17349" cy="9638"/>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12" name="Google Shape;1912;p52"/>
            <p:cNvSpPr/>
            <p:nvPr/>
          </p:nvSpPr>
          <p:spPr>
            <a:xfrm>
              <a:off x="9543119" y="3868574"/>
              <a:ext cx="38554" cy="38554"/>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13" name="Google Shape;1913;p52"/>
            <p:cNvSpPr/>
            <p:nvPr/>
          </p:nvSpPr>
          <p:spPr>
            <a:xfrm>
              <a:off x="9508421" y="3836767"/>
              <a:ext cx="105059" cy="200479"/>
            </a:xfrm>
            <a:custGeom>
              <a:avLst/>
              <a:gdLst/>
              <a:ahLst/>
              <a:cxnLst/>
              <a:rect l="l" t="t" r="r" b="b"/>
              <a:pathLst>
                <a:path w="120000" h="120000" extrusionOk="0">
                  <a:moveTo>
                    <a:pt x="62608" y="120000"/>
                  </a:moveTo>
                  <a:cubicBezTo>
                    <a:pt x="120000" y="120000"/>
                    <a:pt x="120000" y="120000"/>
                    <a:pt x="120000" y="120000"/>
                  </a:cubicBezTo>
                  <a:cubicBezTo>
                    <a:pt x="120000" y="42272"/>
                    <a:pt x="120000" y="42272"/>
                    <a:pt x="120000" y="42272"/>
                  </a:cubicBezTo>
                  <a:cubicBezTo>
                    <a:pt x="120000" y="23181"/>
                    <a:pt x="120000" y="23181"/>
                    <a:pt x="120000" y="23181"/>
                  </a:cubicBezTo>
                  <a:cubicBezTo>
                    <a:pt x="120000" y="0"/>
                    <a:pt x="120000" y="0"/>
                    <a:pt x="120000" y="0"/>
                  </a:cubicBezTo>
                  <a:cubicBezTo>
                    <a:pt x="62608" y="0"/>
                    <a:pt x="62608" y="0"/>
                    <a:pt x="62608" y="0"/>
                  </a:cubicBezTo>
                  <a:cubicBezTo>
                    <a:pt x="62608" y="6818"/>
                    <a:pt x="62608" y="6818"/>
                    <a:pt x="62608" y="6818"/>
                  </a:cubicBezTo>
                  <a:cubicBezTo>
                    <a:pt x="62608" y="6818"/>
                    <a:pt x="62608" y="6818"/>
                    <a:pt x="62608" y="6818"/>
                  </a:cubicBezTo>
                  <a:cubicBezTo>
                    <a:pt x="62608" y="6818"/>
                    <a:pt x="62608" y="6818"/>
                    <a:pt x="62608" y="6818"/>
                  </a:cubicBezTo>
                  <a:cubicBezTo>
                    <a:pt x="86086" y="6818"/>
                    <a:pt x="106956" y="17727"/>
                    <a:pt x="106956" y="30000"/>
                  </a:cubicBezTo>
                  <a:cubicBezTo>
                    <a:pt x="106956" y="43636"/>
                    <a:pt x="86086" y="54545"/>
                    <a:pt x="62608" y="54545"/>
                  </a:cubicBezTo>
                  <a:cubicBezTo>
                    <a:pt x="62608" y="54545"/>
                    <a:pt x="62608" y="54545"/>
                    <a:pt x="62608" y="54545"/>
                  </a:cubicBezTo>
                  <a:lnTo>
                    <a:pt x="62608" y="120000"/>
                  </a:lnTo>
                  <a:close/>
                  <a:moveTo>
                    <a:pt x="0" y="120000"/>
                  </a:moveTo>
                  <a:cubicBezTo>
                    <a:pt x="62608" y="120000"/>
                    <a:pt x="62608" y="120000"/>
                    <a:pt x="62608" y="120000"/>
                  </a:cubicBezTo>
                  <a:cubicBezTo>
                    <a:pt x="62608" y="54545"/>
                    <a:pt x="62608" y="54545"/>
                    <a:pt x="62608" y="54545"/>
                  </a:cubicBezTo>
                  <a:cubicBezTo>
                    <a:pt x="36521" y="54545"/>
                    <a:pt x="15652" y="43636"/>
                    <a:pt x="15652" y="30000"/>
                  </a:cubicBezTo>
                  <a:cubicBezTo>
                    <a:pt x="15652" y="17727"/>
                    <a:pt x="36521" y="6818"/>
                    <a:pt x="62608" y="6818"/>
                  </a:cubicBezTo>
                  <a:cubicBezTo>
                    <a:pt x="62608" y="0"/>
                    <a:pt x="62608" y="0"/>
                    <a:pt x="62608" y="0"/>
                  </a:cubicBezTo>
                  <a:cubicBezTo>
                    <a:pt x="0" y="0"/>
                    <a:pt x="0" y="0"/>
                    <a:pt x="0" y="0"/>
                  </a:cubicBezTo>
                  <a:lnTo>
                    <a:pt x="0" y="12000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914" name="Google Shape;1914;p52"/>
          <p:cNvSpPr/>
          <p:nvPr/>
        </p:nvSpPr>
        <p:spPr>
          <a:xfrm rot="-901764" flipH="1">
            <a:off x="4674626" y="5316089"/>
            <a:ext cx="487231" cy="456496"/>
          </a:xfrm>
          <a:custGeom>
            <a:avLst/>
            <a:gdLst/>
            <a:ahLst/>
            <a:cxnLst/>
            <a:rect l="l" t="t" r="r" b="b"/>
            <a:pathLst>
              <a:path w="120000" h="120000" extrusionOk="0">
                <a:moveTo>
                  <a:pt x="20250" y="120000"/>
                </a:moveTo>
                <a:cubicBezTo>
                  <a:pt x="31500" y="120000"/>
                  <a:pt x="41250" y="110400"/>
                  <a:pt x="41250" y="98400"/>
                </a:cubicBezTo>
                <a:cubicBezTo>
                  <a:pt x="41250" y="98400"/>
                  <a:pt x="41250" y="98400"/>
                  <a:pt x="41250" y="98400"/>
                </a:cubicBezTo>
                <a:cubicBezTo>
                  <a:pt x="41250" y="27200"/>
                  <a:pt x="41250" y="27200"/>
                  <a:pt x="41250" y="27200"/>
                </a:cubicBezTo>
                <a:cubicBezTo>
                  <a:pt x="107250" y="27200"/>
                  <a:pt x="107250" y="27200"/>
                  <a:pt x="107250" y="27200"/>
                </a:cubicBezTo>
                <a:cubicBezTo>
                  <a:pt x="107250" y="77600"/>
                  <a:pt x="107250" y="77600"/>
                  <a:pt x="107250" y="77600"/>
                </a:cubicBezTo>
                <a:cubicBezTo>
                  <a:pt x="104250" y="76800"/>
                  <a:pt x="102000" y="76800"/>
                  <a:pt x="99000" y="76800"/>
                </a:cubicBezTo>
                <a:cubicBezTo>
                  <a:pt x="87750" y="76800"/>
                  <a:pt x="78750" y="86400"/>
                  <a:pt x="78750" y="98400"/>
                </a:cubicBezTo>
                <a:cubicBezTo>
                  <a:pt x="78750" y="110400"/>
                  <a:pt x="87750" y="120000"/>
                  <a:pt x="99000" y="120000"/>
                </a:cubicBezTo>
                <a:cubicBezTo>
                  <a:pt x="110250" y="120000"/>
                  <a:pt x="120000" y="110400"/>
                  <a:pt x="120000" y="98400"/>
                </a:cubicBezTo>
                <a:cubicBezTo>
                  <a:pt x="120000" y="98400"/>
                  <a:pt x="120000" y="98400"/>
                  <a:pt x="120000" y="98400"/>
                </a:cubicBezTo>
                <a:cubicBezTo>
                  <a:pt x="120000" y="98400"/>
                  <a:pt x="120000" y="98400"/>
                  <a:pt x="120000" y="98400"/>
                </a:cubicBezTo>
                <a:cubicBezTo>
                  <a:pt x="120000" y="27200"/>
                  <a:pt x="120000" y="27200"/>
                  <a:pt x="120000" y="27200"/>
                </a:cubicBezTo>
                <a:cubicBezTo>
                  <a:pt x="120000" y="0"/>
                  <a:pt x="120000" y="0"/>
                  <a:pt x="120000" y="0"/>
                </a:cubicBezTo>
                <a:cubicBezTo>
                  <a:pt x="107250" y="0"/>
                  <a:pt x="107250" y="0"/>
                  <a:pt x="107250" y="0"/>
                </a:cubicBezTo>
                <a:cubicBezTo>
                  <a:pt x="41250" y="0"/>
                  <a:pt x="41250" y="0"/>
                  <a:pt x="41250" y="0"/>
                </a:cubicBezTo>
                <a:cubicBezTo>
                  <a:pt x="27750" y="0"/>
                  <a:pt x="27750" y="0"/>
                  <a:pt x="27750" y="0"/>
                </a:cubicBezTo>
                <a:cubicBezTo>
                  <a:pt x="27750" y="27200"/>
                  <a:pt x="27750" y="27200"/>
                  <a:pt x="27750" y="27200"/>
                </a:cubicBezTo>
                <a:cubicBezTo>
                  <a:pt x="27750" y="77600"/>
                  <a:pt x="27750" y="77600"/>
                  <a:pt x="27750" y="77600"/>
                </a:cubicBezTo>
                <a:cubicBezTo>
                  <a:pt x="25500" y="76800"/>
                  <a:pt x="23250" y="76800"/>
                  <a:pt x="20250" y="76800"/>
                </a:cubicBezTo>
                <a:cubicBezTo>
                  <a:pt x="9000" y="76800"/>
                  <a:pt x="0" y="86400"/>
                  <a:pt x="0" y="98400"/>
                </a:cubicBezTo>
                <a:cubicBezTo>
                  <a:pt x="0" y="110400"/>
                  <a:pt x="9000" y="120000"/>
                  <a:pt x="20250" y="120000"/>
                </a:cubicBezTo>
                <a:close/>
              </a:path>
            </a:pathLst>
          </a:custGeom>
          <a:solidFill>
            <a:schemeClr val="accent4"/>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15" name="Google Shape;1915;p52"/>
          <p:cNvSpPr/>
          <p:nvPr/>
        </p:nvSpPr>
        <p:spPr>
          <a:xfrm rot="-901764" flipH="1">
            <a:off x="4026149" y="7789567"/>
            <a:ext cx="473088" cy="443636"/>
          </a:xfrm>
          <a:custGeom>
            <a:avLst/>
            <a:gdLst/>
            <a:ahLst/>
            <a:cxnLst/>
            <a:rect l="l" t="t" r="r" b="b"/>
            <a:pathLst>
              <a:path w="120000" h="120000" extrusionOk="0">
                <a:moveTo>
                  <a:pt x="104615" y="119999"/>
                </a:moveTo>
                <a:cubicBezTo>
                  <a:pt x="112307" y="119999"/>
                  <a:pt x="112307" y="119999"/>
                  <a:pt x="112307" y="119999"/>
                </a:cubicBezTo>
                <a:cubicBezTo>
                  <a:pt x="112307" y="110958"/>
                  <a:pt x="112307" y="110958"/>
                  <a:pt x="112307" y="110958"/>
                </a:cubicBezTo>
                <a:cubicBezTo>
                  <a:pt x="112307" y="110136"/>
                  <a:pt x="112307" y="110136"/>
                  <a:pt x="112307" y="110136"/>
                </a:cubicBezTo>
                <a:cubicBezTo>
                  <a:pt x="120000" y="110136"/>
                  <a:pt x="120000" y="110136"/>
                  <a:pt x="120000" y="110136"/>
                </a:cubicBezTo>
                <a:cubicBezTo>
                  <a:pt x="120000" y="18904"/>
                  <a:pt x="120000" y="18904"/>
                  <a:pt x="120000" y="18904"/>
                </a:cubicBezTo>
                <a:cubicBezTo>
                  <a:pt x="104615" y="18904"/>
                  <a:pt x="104615" y="18904"/>
                  <a:pt x="104615" y="18904"/>
                </a:cubicBezTo>
                <a:cubicBezTo>
                  <a:pt x="104615" y="32876"/>
                  <a:pt x="104615" y="32876"/>
                  <a:pt x="104615" y="32876"/>
                </a:cubicBezTo>
                <a:cubicBezTo>
                  <a:pt x="104615" y="32876"/>
                  <a:pt x="104615" y="32876"/>
                  <a:pt x="104615" y="32876"/>
                </a:cubicBezTo>
                <a:cubicBezTo>
                  <a:pt x="108461" y="32876"/>
                  <a:pt x="111538" y="36164"/>
                  <a:pt x="111538" y="40273"/>
                </a:cubicBezTo>
                <a:cubicBezTo>
                  <a:pt x="111538" y="44383"/>
                  <a:pt x="108461" y="47671"/>
                  <a:pt x="104615" y="47671"/>
                </a:cubicBezTo>
                <a:cubicBezTo>
                  <a:pt x="104615" y="47671"/>
                  <a:pt x="104615" y="47671"/>
                  <a:pt x="104615" y="47671"/>
                </a:cubicBezTo>
                <a:cubicBezTo>
                  <a:pt x="104615" y="57534"/>
                  <a:pt x="104615" y="57534"/>
                  <a:pt x="104615" y="57534"/>
                </a:cubicBezTo>
                <a:cubicBezTo>
                  <a:pt x="104615" y="57534"/>
                  <a:pt x="104615" y="57534"/>
                  <a:pt x="104615" y="57534"/>
                </a:cubicBezTo>
                <a:cubicBezTo>
                  <a:pt x="104615" y="57534"/>
                  <a:pt x="104615" y="57534"/>
                  <a:pt x="104615" y="57534"/>
                </a:cubicBezTo>
                <a:cubicBezTo>
                  <a:pt x="108461" y="57534"/>
                  <a:pt x="111538" y="60821"/>
                  <a:pt x="111538" y="64931"/>
                </a:cubicBezTo>
                <a:cubicBezTo>
                  <a:pt x="111538" y="69041"/>
                  <a:pt x="108461" y="72328"/>
                  <a:pt x="104615" y="72328"/>
                </a:cubicBezTo>
                <a:cubicBezTo>
                  <a:pt x="104615" y="72328"/>
                  <a:pt x="104615" y="72328"/>
                  <a:pt x="104615" y="72328"/>
                </a:cubicBezTo>
                <a:lnTo>
                  <a:pt x="104615" y="119999"/>
                </a:lnTo>
                <a:close/>
                <a:moveTo>
                  <a:pt x="51538" y="5753"/>
                </a:moveTo>
                <a:cubicBezTo>
                  <a:pt x="50000" y="4109"/>
                  <a:pt x="50000" y="4109"/>
                  <a:pt x="50000" y="4109"/>
                </a:cubicBezTo>
                <a:cubicBezTo>
                  <a:pt x="50000" y="7397"/>
                  <a:pt x="50000" y="7397"/>
                  <a:pt x="50000" y="7397"/>
                </a:cubicBezTo>
                <a:cubicBezTo>
                  <a:pt x="51538" y="5753"/>
                  <a:pt x="51538" y="5753"/>
                  <a:pt x="51538" y="5753"/>
                </a:cubicBezTo>
                <a:close/>
                <a:moveTo>
                  <a:pt x="50000" y="110136"/>
                </a:moveTo>
                <a:cubicBezTo>
                  <a:pt x="97692" y="110136"/>
                  <a:pt x="97692" y="110136"/>
                  <a:pt x="97692" y="110136"/>
                </a:cubicBezTo>
                <a:cubicBezTo>
                  <a:pt x="97692" y="110958"/>
                  <a:pt x="97692" y="110958"/>
                  <a:pt x="97692" y="110958"/>
                </a:cubicBezTo>
                <a:cubicBezTo>
                  <a:pt x="97692" y="119999"/>
                  <a:pt x="97692" y="119999"/>
                  <a:pt x="97692" y="119999"/>
                </a:cubicBezTo>
                <a:cubicBezTo>
                  <a:pt x="104615" y="119999"/>
                  <a:pt x="104615" y="119999"/>
                  <a:pt x="104615" y="119999"/>
                </a:cubicBezTo>
                <a:cubicBezTo>
                  <a:pt x="104615" y="72328"/>
                  <a:pt x="104615" y="72328"/>
                  <a:pt x="104615" y="72328"/>
                </a:cubicBezTo>
                <a:cubicBezTo>
                  <a:pt x="100769" y="72328"/>
                  <a:pt x="97692" y="69041"/>
                  <a:pt x="97692" y="64931"/>
                </a:cubicBezTo>
                <a:cubicBezTo>
                  <a:pt x="97692" y="60821"/>
                  <a:pt x="100769" y="57534"/>
                  <a:pt x="104615" y="57534"/>
                </a:cubicBezTo>
                <a:cubicBezTo>
                  <a:pt x="104615" y="47671"/>
                  <a:pt x="104615" y="47671"/>
                  <a:pt x="104615" y="47671"/>
                </a:cubicBezTo>
                <a:cubicBezTo>
                  <a:pt x="100769" y="47671"/>
                  <a:pt x="97692" y="44383"/>
                  <a:pt x="97692" y="40273"/>
                </a:cubicBezTo>
                <a:cubicBezTo>
                  <a:pt x="97692" y="40273"/>
                  <a:pt x="97692" y="40273"/>
                  <a:pt x="97692" y="40273"/>
                </a:cubicBezTo>
                <a:cubicBezTo>
                  <a:pt x="97692" y="36164"/>
                  <a:pt x="100769" y="32876"/>
                  <a:pt x="104615" y="32876"/>
                </a:cubicBezTo>
                <a:cubicBezTo>
                  <a:pt x="104615" y="18904"/>
                  <a:pt x="104615" y="18904"/>
                  <a:pt x="104615" y="18904"/>
                </a:cubicBezTo>
                <a:cubicBezTo>
                  <a:pt x="50000" y="18904"/>
                  <a:pt x="50000" y="18904"/>
                  <a:pt x="50000" y="18904"/>
                </a:cubicBezTo>
                <a:cubicBezTo>
                  <a:pt x="50000" y="30410"/>
                  <a:pt x="50000" y="30410"/>
                  <a:pt x="50000" y="30410"/>
                </a:cubicBezTo>
                <a:cubicBezTo>
                  <a:pt x="86153" y="30410"/>
                  <a:pt x="86153" y="30410"/>
                  <a:pt x="86153" y="30410"/>
                </a:cubicBezTo>
                <a:cubicBezTo>
                  <a:pt x="86153" y="98630"/>
                  <a:pt x="86153" y="98630"/>
                  <a:pt x="86153" y="98630"/>
                </a:cubicBezTo>
                <a:cubicBezTo>
                  <a:pt x="86153" y="98630"/>
                  <a:pt x="86153" y="98630"/>
                  <a:pt x="86153" y="98630"/>
                </a:cubicBezTo>
                <a:cubicBezTo>
                  <a:pt x="50000" y="98630"/>
                  <a:pt x="50000" y="98630"/>
                  <a:pt x="50000" y="98630"/>
                </a:cubicBezTo>
                <a:lnTo>
                  <a:pt x="50000" y="110136"/>
                </a:lnTo>
                <a:close/>
                <a:moveTo>
                  <a:pt x="50000" y="4109"/>
                </a:moveTo>
                <a:cubicBezTo>
                  <a:pt x="46923" y="0"/>
                  <a:pt x="46923" y="0"/>
                  <a:pt x="46923" y="0"/>
                </a:cubicBezTo>
                <a:cubicBezTo>
                  <a:pt x="25384" y="17260"/>
                  <a:pt x="25384" y="17260"/>
                  <a:pt x="25384" y="17260"/>
                </a:cubicBezTo>
                <a:cubicBezTo>
                  <a:pt x="4615" y="0"/>
                  <a:pt x="4615" y="0"/>
                  <a:pt x="4615" y="0"/>
                </a:cubicBezTo>
                <a:cubicBezTo>
                  <a:pt x="0" y="5753"/>
                  <a:pt x="0" y="5753"/>
                  <a:pt x="0" y="5753"/>
                </a:cubicBezTo>
                <a:cubicBezTo>
                  <a:pt x="14615" y="18082"/>
                  <a:pt x="14615" y="18082"/>
                  <a:pt x="14615" y="18082"/>
                </a:cubicBezTo>
                <a:cubicBezTo>
                  <a:pt x="15384" y="18904"/>
                  <a:pt x="15384" y="18904"/>
                  <a:pt x="15384" y="18904"/>
                </a:cubicBezTo>
                <a:cubicBezTo>
                  <a:pt x="2307" y="18904"/>
                  <a:pt x="2307" y="18904"/>
                  <a:pt x="2307" y="18904"/>
                </a:cubicBezTo>
                <a:cubicBezTo>
                  <a:pt x="2307" y="110136"/>
                  <a:pt x="2307" y="110136"/>
                  <a:pt x="2307" y="110136"/>
                </a:cubicBezTo>
                <a:cubicBezTo>
                  <a:pt x="10769" y="110136"/>
                  <a:pt x="10769" y="110136"/>
                  <a:pt x="10769" y="110136"/>
                </a:cubicBezTo>
                <a:cubicBezTo>
                  <a:pt x="10769" y="110958"/>
                  <a:pt x="10769" y="110958"/>
                  <a:pt x="10769" y="110958"/>
                </a:cubicBezTo>
                <a:cubicBezTo>
                  <a:pt x="10769" y="119999"/>
                  <a:pt x="10769" y="119999"/>
                  <a:pt x="10769" y="119999"/>
                </a:cubicBezTo>
                <a:cubicBezTo>
                  <a:pt x="25384" y="119999"/>
                  <a:pt x="25384" y="119999"/>
                  <a:pt x="25384" y="119999"/>
                </a:cubicBezTo>
                <a:cubicBezTo>
                  <a:pt x="25384" y="110958"/>
                  <a:pt x="25384" y="110958"/>
                  <a:pt x="25384" y="110958"/>
                </a:cubicBezTo>
                <a:cubicBezTo>
                  <a:pt x="25384" y="110136"/>
                  <a:pt x="25384" y="110136"/>
                  <a:pt x="25384" y="110136"/>
                </a:cubicBezTo>
                <a:cubicBezTo>
                  <a:pt x="50000" y="110136"/>
                  <a:pt x="50000" y="110136"/>
                  <a:pt x="50000" y="110136"/>
                </a:cubicBezTo>
                <a:cubicBezTo>
                  <a:pt x="50000" y="98630"/>
                  <a:pt x="50000" y="98630"/>
                  <a:pt x="50000" y="98630"/>
                </a:cubicBezTo>
                <a:cubicBezTo>
                  <a:pt x="13076" y="98630"/>
                  <a:pt x="13076" y="98630"/>
                  <a:pt x="13076" y="98630"/>
                </a:cubicBezTo>
                <a:cubicBezTo>
                  <a:pt x="13076" y="30410"/>
                  <a:pt x="13076" y="30410"/>
                  <a:pt x="13076" y="30410"/>
                </a:cubicBezTo>
                <a:cubicBezTo>
                  <a:pt x="50000" y="30410"/>
                  <a:pt x="50000" y="30410"/>
                  <a:pt x="50000" y="30410"/>
                </a:cubicBezTo>
                <a:cubicBezTo>
                  <a:pt x="50000" y="18904"/>
                  <a:pt x="50000" y="18904"/>
                  <a:pt x="50000" y="18904"/>
                </a:cubicBezTo>
                <a:cubicBezTo>
                  <a:pt x="36153" y="18904"/>
                  <a:pt x="36153" y="18904"/>
                  <a:pt x="36153" y="18904"/>
                </a:cubicBezTo>
                <a:cubicBezTo>
                  <a:pt x="36153" y="18082"/>
                  <a:pt x="36153" y="18082"/>
                  <a:pt x="36153" y="18082"/>
                </a:cubicBezTo>
                <a:cubicBezTo>
                  <a:pt x="50000" y="7397"/>
                  <a:pt x="50000" y="7397"/>
                  <a:pt x="50000" y="7397"/>
                </a:cubicBezTo>
                <a:lnTo>
                  <a:pt x="50000" y="4109"/>
                </a:lnTo>
                <a:close/>
              </a:path>
            </a:pathLst>
          </a:custGeom>
          <a:solidFill>
            <a:schemeClr val="accent1"/>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916" name="Google Shape;1916;p52"/>
          <p:cNvGrpSpPr/>
          <p:nvPr/>
        </p:nvGrpSpPr>
        <p:grpSpPr>
          <a:xfrm rot="-901764" flipH="1">
            <a:off x="7490660" y="6152562"/>
            <a:ext cx="429380" cy="432062"/>
            <a:chOff x="5346544" y="4348568"/>
            <a:chExt cx="321924" cy="323851"/>
          </a:xfrm>
        </p:grpSpPr>
        <p:sp>
          <p:nvSpPr>
            <p:cNvPr id="1917" name="Google Shape;1917;p52"/>
            <p:cNvSpPr/>
            <p:nvPr/>
          </p:nvSpPr>
          <p:spPr>
            <a:xfrm>
              <a:off x="5346544" y="4348568"/>
              <a:ext cx="321924" cy="323851"/>
            </a:xfrm>
            <a:custGeom>
              <a:avLst/>
              <a:gdLst/>
              <a:ahLst/>
              <a:cxnLst/>
              <a:rect l="l" t="t" r="r" b="b"/>
              <a:pathLst>
                <a:path w="120000" h="120000" extrusionOk="0">
                  <a:moveTo>
                    <a:pt x="59574" y="120000"/>
                  </a:moveTo>
                  <a:cubicBezTo>
                    <a:pt x="93617" y="120000"/>
                    <a:pt x="120000" y="92957"/>
                    <a:pt x="120000" y="60000"/>
                  </a:cubicBezTo>
                  <a:cubicBezTo>
                    <a:pt x="120000" y="27042"/>
                    <a:pt x="93617" y="0"/>
                    <a:pt x="59574" y="0"/>
                  </a:cubicBezTo>
                  <a:cubicBezTo>
                    <a:pt x="59574" y="0"/>
                    <a:pt x="59574" y="0"/>
                    <a:pt x="59574" y="0"/>
                  </a:cubicBezTo>
                  <a:cubicBezTo>
                    <a:pt x="59574" y="43098"/>
                    <a:pt x="59574" y="43098"/>
                    <a:pt x="59574" y="43098"/>
                  </a:cubicBezTo>
                  <a:cubicBezTo>
                    <a:pt x="91063" y="29577"/>
                    <a:pt x="91063" y="29577"/>
                    <a:pt x="91063" y="29577"/>
                  </a:cubicBezTo>
                  <a:cubicBezTo>
                    <a:pt x="72340" y="71830"/>
                    <a:pt x="72340" y="71830"/>
                    <a:pt x="72340" y="71830"/>
                  </a:cubicBezTo>
                  <a:cubicBezTo>
                    <a:pt x="59574" y="76901"/>
                    <a:pt x="59574" y="76901"/>
                    <a:pt x="59574" y="76901"/>
                  </a:cubicBezTo>
                  <a:cubicBezTo>
                    <a:pt x="59574" y="120000"/>
                    <a:pt x="59574" y="120000"/>
                    <a:pt x="59574" y="120000"/>
                  </a:cubicBezTo>
                  <a:close/>
                  <a:moveTo>
                    <a:pt x="59574" y="0"/>
                  </a:moveTo>
                  <a:cubicBezTo>
                    <a:pt x="26382" y="0"/>
                    <a:pt x="0" y="27042"/>
                    <a:pt x="0" y="60000"/>
                  </a:cubicBezTo>
                  <a:cubicBezTo>
                    <a:pt x="0" y="92957"/>
                    <a:pt x="26382" y="120000"/>
                    <a:pt x="59574" y="120000"/>
                  </a:cubicBezTo>
                  <a:cubicBezTo>
                    <a:pt x="59574" y="76901"/>
                    <a:pt x="59574" y="76901"/>
                    <a:pt x="59574" y="76901"/>
                  </a:cubicBezTo>
                  <a:cubicBezTo>
                    <a:pt x="28936" y="90422"/>
                    <a:pt x="28936" y="90422"/>
                    <a:pt x="28936" y="90422"/>
                  </a:cubicBezTo>
                  <a:cubicBezTo>
                    <a:pt x="47659" y="48169"/>
                    <a:pt x="47659" y="48169"/>
                    <a:pt x="47659" y="48169"/>
                  </a:cubicBezTo>
                  <a:cubicBezTo>
                    <a:pt x="47659" y="48169"/>
                    <a:pt x="47659" y="48169"/>
                    <a:pt x="47659" y="48169"/>
                  </a:cubicBezTo>
                  <a:cubicBezTo>
                    <a:pt x="59574" y="43098"/>
                    <a:pt x="59574" y="43098"/>
                    <a:pt x="59574" y="43098"/>
                  </a:cubicBezTo>
                  <a:lnTo>
                    <a:pt x="5957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18" name="Google Shape;1918;p52"/>
            <p:cNvSpPr/>
            <p:nvPr/>
          </p:nvSpPr>
          <p:spPr>
            <a:xfrm>
              <a:off x="5488229" y="4490253"/>
              <a:ext cx="38554" cy="35663"/>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19" name="Google Shape;1919;p52"/>
          <p:cNvGrpSpPr/>
          <p:nvPr/>
        </p:nvGrpSpPr>
        <p:grpSpPr>
          <a:xfrm rot="-901764" flipH="1">
            <a:off x="8191372" y="8844342"/>
            <a:ext cx="370242" cy="484785"/>
            <a:chOff x="9173967" y="2661842"/>
            <a:chExt cx="277586" cy="363369"/>
          </a:xfrm>
        </p:grpSpPr>
        <p:sp>
          <p:nvSpPr>
            <p:cNvPr id="1920" name="Google Shape;1920;p52"/>
            <p:cNvSpPr/>
            <p:nvPr/>
          </p:nvSpPr>
          <p:spPr>
            <a:xfrm>
              <a:off x="9173967" y="2661842"/>
              <a:ext cx="186986" cy="363369"/>
            </a:xfrm>
            <a:custGeom>
              <a:avLst/>
              <a:gdLst/>
              <a:ahLst/>
              <a:cxnLst/>
              <a:rect l="l" t="t" r="r" b="b"/>
              <a:pathLst>
                <a:path w="120000" h="120000" extrusionOk="0">
                  <a:moveTo>
                    <a:pt x="60000" y="120000"/>
                  </a:moveTo>
                  <a:cubicBezTo>
                    <a:pt x="120000" y="120000"/>
                    <a:pt x="120000" y="120000"/>
                    <a:pt x="120000" y="120000"/>
                  </a:cubicBezTo>
                  <a:cubicBezTo>
                    <a:pt x="120000" y="0"/>
                    <a:pt x="120000" y="0"/>
                    <a:pt x="120000" y="0"/>
                  </a:cubicBezTo>
                  <a:cubicBezTo>
                    <a:pt x="60000" y="0"/>
                    <a:pt x="60000" y="0"/>
                    <a:pt x="60000" y="0"/>
                  </a:cubicBezTo>
                  <a:cubicBezTo>
                    <a:pt x="60000" y="6792"/>
                    <a:pt x="60000" y="6792"/>
                    <a:pt x="60000" y="6792"/>
                  </a:cubicBezTo>
                  <a:cubicBezTo>
                    <a:pt x="106829" y="6792"/>
                    <a:pt x="106829" y="6792"/>
                    <a:pt x="106829" y="6792"/>
                  </a:cubicBezTo>
                  <a:cubicBezTo>
                    <a:pt x="106829" y="29433"/>
                    <a:pt x="106829" y="29433"/>
                    <a:pt x="106829" y="29433"/>
                  </a:cubicBezTo>
                  <a:cubicBezTo>
                    <a:pt x="60000" y="29433"/>
                    <a:pt x="60000" y="29433"/>
                    <a:pt x="60000" y="29433"/>
                  </a:cubicBezTo>
                  <a:cubicBezTo>
                    <a:pt x="60000" y="34716"/>
                    <a:pt x="60000" y="34716"/>
                    <a:pt x="60000" y="34716"/>
                  </a:cubicBezTo>
                  <a:cubicBezTo>
                    <a:pt x="106829" y="34716"/>
                    <a:pt x="106829" y="34716"/>
                    <a:pt x="106829" y="34716"/>
                  </a:cubicBezTo>
                  <a:cubicBezTo>
                    <a:pt x="106829" y="58113"/>
                    <a:pt x="106829" y="58113"/>
                    <a:pt x="106829" y="58113"/>
                  </a:cubicBezTo>
                  <a:cubicBezTo>
                    <a:pt x="60000" y="58113"/>
                    <a:pt x="60000" y="58113"/>
                    <a:pt x="60000" y="58113"/>
                  </a:cubicBezTo>
                  <a:cubicBezTo>
                    <a:pt x="60000" y="67169"/>
                    <a:pt x="60000" y="67169"/>
                    <a:pt x="60000" y="67169"/>
                  </a:cubicBezTo>
                  <a:cubicBezTo>
                    <a:pt x="60000" y="67169"/>
                    <a:pt x="60000" y="67169"/>
                    <a:pt x="60000" y="67169"/>
                  </a:cubicBezTo>
                  <a:cubicBezTo>
                    <a:pt x="67317" y="67169"/>
                    <a:pt x="74634" y="70943"/>
                    <a:pt x="74634" y="74716"/>
                  </a:cubicBezTo>
                  <a:cubicBezTo>
                    <a:pt x="74634" y="79245"/>
                    <a:pt x="67317" y="82264"/>
                    <a:pt x="60000" y="82264"/>
                  </a:cubicBezTo>
                  <a:cubicBezTo>
                    <a:pt x="60000" y="82264"/>
                    <a:pt x="60000" y="82264"/>
                    <a:pt x="60000" y="82264"/>
                  </a:cubicBezTo>
                  <a:cubicBezTo>
                    <a:pt x="60000" y="82264"/>
                    <a:pt x="60000" y="82264"/>
                    <a:pt x="60000" y="82264"/>
                  </a:cubicBezTo>
                  <a:cubicBezTo>
                    <a:pt x="60000" y="93584"/>
                    <a:pt x="60000" y="93584"/>
                    <a:pt x="60000" y="93584"/>
                  </a:cubicBezTo>
                  <a:cubicBezTo>
                    <a:pt x="60000" y="93584"/>
                    <a:pt x="60000" y="93584"/>
                    <a:pt x="60000" y="93584"/>
                  </a:cubicBezTo>
                  <a:cubicBezTo>
                    <a:pt x="67317" y="93584"/>
                    <a:pt x="74634" y="97358"/>
                    <a:pt x="74634" y="101132"/>
                  </a:cubicBezTo>
                  <a:cubicBezTo>
                    <a:pt x="74634" y="105660"/>
                    <a:pt x="67317" y="109433"/>
                    <a:pt x="60000" y="109433"/>
                  </a:cubicBezTo>
                  <a:cubicBezTo>
                    <a:pt x="60000" y="109433"/>
                    <a:pt x="60000" y="109433"/>
                    <a:pt x="60000" y="109433"/>
                  </a:cubicBezTo>
                  <a:cubicBezTo>
                    <a:pt x="60000" y="109433"/>
                    <a:pt x="60000" y="109433"/>
                    <a:pt x="60000" y="109433"/>
                  </a:cubicBezTo>
                  <a:lnTo>
                    <a:pt x="60000" y="120000"/>
                  </a:lnTo>
                  <a:close/>
                  <a:moveTo>
                    <a:pt x="0" y="120000"/>
                  </a:moveTo>
                  <a:cubicBezTo>
                    <a:pt x="60000" y="120000"/>
                    <a:pt x="60000" y="120000"/>
                    <a:pt x="60000" y="120000"/>
                  </a:cubicBezTo>
                  <a:cubicBezTo>
                    <a:pt x="60000" y="109433"/>
                    <a:pt x="60000" y="109433"/>
                    <a:pt x="60000" y="109433"/>
                  </a:cubicBezTo>
                  <a:cubicBezTo>
                    <a:pt x="51219" y="109433"/>
                    <a:pt x="45365" y="105660"/>
                    <a:pt x="45365" y="101132"/>
                  </a:cubicBezTo>
                  <a:cubicBezTo>
                    <a:pt x="45365" y="97358"/>
                    <a:pt x="51219" y="93584"/>
                    <a:pt x="60000" y="93584"/>
                  </a:cubicBezTo>
                  <a:cubicBezTo>
                    <a:pt x="60000" y="82264"/>
                    <a:pt x="60000" y="82264"/>
                    <a:pt x="60000" y="82264"/>
                  </a:cubicBezTo>
                  <a:cubicBezTo>
                    <a:pt x="51219" y="82264"/>
                    <a:pt x="45365" y="79245"/>
                    <a:pt x="45365" y="74716"/>
                  </a:cubicBezTo>
                  <a:cubicBezTo>
                    <a:pt x="45365" y="70943"/>
                    <a:pt x="51219" y="67169"/>
                    <a:pt x="60000" y="67169"/>
                  </a:cubicBezTo>
                  <a:cubicBezTo>
                    <a:pt x="60000" y="58113"/>
                    <a:pt x="60000" y="58113"/>
                    <a:pt x="60000" y="58113"/>
                  </a:cubicBezTo>
                  <a:cubicBezTo>
                    <a:pt x="11707" y="58113"/>
                    <a:pt x="11707" y="58113"/>
                    <a:pt x="11707" y="58113"/>
                  </a:cubicBezTo>
                  <a:cubicBezTo>
                    <a:pt x="11707" y="34716"/>
                    <a:pt x="11707" y="34716"/>
                    <a:pt x="11707" y="34716"/>
                  </a:cubicBezTo>
                  <a:cubicBezTo>
                    <a:pt x="11707" y="34716"/>
                    <a:pt x="11707" y="34716"/>
                    <a:pt x="11707" y="34716"/>
                  </a:cubicBezTo>
                  <a:cubicBezTo>
                    <a:pt x="60000" y="34716"/>
                    <a:pt x="60000" y="34716"/>
                    <a:pt x="60000" y="34716"/>
                  </a:cubicBezTo>
                  <a:cubicBezTo>
                    <a:pt x="60000" y="29433"/>
                    <a:pt x="60000" y="29433"/>
                    <a:pt x="60000" y="29433"/>
                  </a:cubicBezTo>
                  <a:cubicBezTo>
                    <a:pt x="11707" y="29433"/>
                    <a:pt x="11707" y="29433"/>
                    <a:pt x="11707" y="29433"/>
                  </a:cubicBezTo>
                  <a:cubicBezTo>
                    <a:pt x="11707" y="6792"/>
                    <a:pt x="11707" y="6792"/>
                    <a:pt x="11707" y="6792"/>
                  </a:cubicBezTo>
                  <a:cubicBezTo>
                    <a:pt x="11707" y="6792"/>
                    <a:pt x="11707" y="6792"/>
                    <a:pt x="11707" y="6792"/>
                  </a:cubicBezTo>
                  <a:cubicBezTo>
                    <a:pt x="60000" y="6792"/>
                    <a:pt x="60000" y="6792"/>
                    <a:pt x="60000" y="6792"/>
                  </a:cubicBezTo>
                  <a:cubicBezTo>
                    <a:pt x="60000" y="0"/>
                    <a:pt x="60000" y="0"/>
                    <a:pt x="60000" y="0"/>
                  </a:cubicBezTo>
                  <a:cubicBezTo>
                    <a:pt x="0" y="0"/>
                    <a:pt x="0" y="0"/>
                    <a:pt x="0" y="0"/>
                  </a:cubicBezTo>
                  <a:lnTo>
                    <a:pt x="0" y="12000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21" name="Google Shape;1921;p52"/>
            <p:cNvSpPr/>
            <p:nvPr/>
          </p:nvSpPr>
          <p:spPr>
            <a:xfrm>
              <a:off x="9374446" y="2661842"/>
              <a:ext cx="77107" cy="363369"/>
            </a:xfrm>
            <a:custGeom>
              <a:avLst/>
              <a:gdLst/>
              <a:ahLst/>
              <a:cxnLst/>
              <a:rect l="l" t="t" r="r" b="b"/>
              <a:pathLst>
                <a:path w="120000" h="120000" extrusionOk="0">
                  <a:moveTo>
                    <a:pt x="120000" y="112997"/>
                  </a:moveTo>
                  <a:lnTo>
                    <a:pt x="120000" y="20371"/>
                  </a:lnTo>
                  <a:lnTo>
                    <a:pt x="0" y="0"/>
                  </a:lnTo>
                  <a:lnTo>
                    <a:pt x="0" y="120000"/>
                  </a:lnTo>
                  <a:lnTo>
                    <a:pt x="120000" y="11299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22" name="Google Shape;1922;p52"/>
            <p:cNvSpPr/>
            <p:nvPr/>
          </p:nvSpPr>
          <p:spPr>
            <a:xfrm>
              <a:off x="9200954" y="2691721"/>
              <a:ext cx="130119" cy="5012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23" name="Google Shape;1923;p52"/>
            <p:cNvSpPr/>
            <p:nvPr/>
          </p:nvSpPr>
          <p:spPr>
            <a:xfrm>
              <a:off x="9200954" y="2778467"/>
              <a:ext cx="130119" cy="48192"/>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24" name="Google Shape;1924;p52"/>
          <p:cNvGrpSpPr/>
          <p:nvPr/>
        </p:nvGrpSpPr>
        <p:grpSpPr>
          <a:xfrm rot="-901764" flipH="1">
            <a:off x="7455285" y="8486833"/>
            <a:ext cx="465374" cy="621090"/>
            <a:chOff x="8474216" y="3760624"/>
            <a:chExt cx="348911" cy="465536"/>
          </a:xfrm>
        </p:grpSpPr>
        <p:sp>
          <p:nvSpPr>
            <p:cNvPr id="1925" name="Google Shape;1925;p52"/>
            <p:cNvSpPr/>
            <p:nvPr/>
          </p:nvSpPr>
          <p:spPr>
            <a:xfrm>
              <a:off x="8629395" y="4034356"/>
              <a:ext cx="38554" cy="121444"/>
            </a:xfrm>
            <a:custGeom>
              <a:avLst/>
              <a:gdLst/>
              <a:ahLst/>
              <a:cxnLst/>
              <a:rect l="l" t="t" r="r" b="b"/>
              <a:pathLst>
                <a:path w="120000" h="120000" extrusionOk="0">
                  <a:moveTo>
                    <a:pt x="120000" y="120000"/>
                  </a:moveTo>
                  <a:cubicBezTo>
                    <a:pt x="120000" y="0"/>
                    <a:pt x="120000" y="0"/>
                    <a:pt x="120000" y="0"/>
                  </a:cubicBezTo>
                  <a:cubicBezTo>
                    <a:pt x="98823" y="0"/>
                    <a:pt x="77647" y="0"/>
                    <a:pt x="63529" y="0"/>
                  </a:cubicBezTo>
                  <a:cubicBezTo>
                    <a:pt x="42352" y="0"/>
                    <a:pt x="21176" y="0"/>
                    <a:pt x="0" y="0"/>
                  </a:cubicBezTo>
                  <a:cubicBezTo>
                    <a:pt x="0" y="120000"/>
                    <a:pt x="0" y="120000"/>
                    <a:pt x="0" y="120000"/>
                  </a:cubicBezTo>
                  <a:cubicBezTo>
                    <a:pt x="21176" y="117735"/>
                    <a:pt x="42352" y="117735"/>
                    <a:pt x="63529" y="117735"/>
                  </a:cubicBezTo>
                  <a:cubicBezTo>
                    <a:pt x="77647" y="117735"/>
                    <a:pt x="98823" y="117735"/>
                    <a:pt x="120000" y="12000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26" name="Google Shape;1926;p52"/>
            <p:cNvSpPr/>
            <p:nvPr/>
          </p:nvSpPr>
          <p:spPr>
            <a:xfrm>
              <a:off x="8474216" y="3760624"/>
              <a:ext cx="348911" cy="262165"/>
            </a:xfrm>
            <a:custGeom>
              <a:avLst/>
              <a:gdLst/>
              <a:ahLst/>
              <a:cxnLst/>
              <a:rect l="l" t="t" r="r" b="b"/>
              <a:pathLst>
                <a:path w="120000" h="120000" extrusionOk="0">
                  <a:moveTo>
                    <a:pt x="120000" y="39652"/>
                  </a:moveTo>
                  <a:cubicBezTo>
                    <a:pt x="120000" y="25043"/>
                    <a:pt x="117647" y="11478"/>
                    <a:pt x="112156" y="0"/>
                  </a:cubicBezTo>
                  <a:cubicBezTo>
                    <a:pt x="86274" y="18782"/>
                    <a:pt x="86274" y="18782"/>
                    <a:pt x="86274" y="18782"/>
                  </a:cubicBezTo>
                  <a:cubicBezTo>
                    <a:pt x="60392" y="0"/>
                    <a:pt x="60392" y="0"/>
                    <a:pt x="60392" y="0"/>
                  </a:cubicBezTo>
                  <a:cubicBezTo>
                    <a:pt x="33725" y="18782"/>
                    <a:pt x="33725" y="18782"/>
                    <a:pt x="33725" y="18782"/>
                  </a:cubicBezTo>
                  <a:cubicBezTo>
                    <a:pt x="7843" y="0"/>
                    <a:pt x="7843" y="0"/>
                    <a:pt x="7843" y="0"/>
                  </a:cubicBezTo>
                  <a:cubicBezTo>
                    <a:pt x="2352" y="11478"/>
                    <a:pt x="0" y="25043"/>
                    <a:pt x="0" y="39652"/>
                  </a:cubicBezTo>
                  <a:cubicBezTo>
                    <a:pt x="0" y="80347"/>
                    <a:pt x="23529" y="114782"/>
                    <a:pt x="53333" y="118956"/>
                  </a:cubicBezTo>
                  <a:cubicBezTo>
                    <a:pt x="55686" y="118956"/>
                    <a:pt x="58039" y="120000"/>
                    <a:pt x="60392" y="120000"/>
                  </a:cubicBezTo>
                  <a:cubicBezTo>
                    <a:pt x="61960" y="120000"/>
                    <a:pt x="64313" y="118956"/>
                    <a:pt x="66666" y="118956"/>
                  </a:cubicBezTo>
                  <a:cubicBezTo>
                    <a:pt x="96470" y="114782"/>
                    <a:pt x="120000" y="80347"/>
                    <a:pt x="120000" y="3965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27" name="Google Shape;1927;p52"/>
            <p:cNvSpPr/>
            <p:nvPr/>
          </p:nvSpPr>
          <p:spPr>
            <a:xfrm>
              <a:off x="8547469" y="4037247"/>
              <a:ext cx="72289" cy="72289"/>
            </a:xfrm>
            <a:custGeom>
              <a:avLst/>
              <a:gdLst/>
              <a:ahLst/>
              <a:cxnLst/>
              <a:rect l="l" t="t" r="r" b="b"/>
              <a:pathLst>
                <a:path w="120000" h="120000" extrusionOk="0">
                  <a:moveTo>
                    <a:pt x="116250" y="116250"/>
                  </a:moveTo>
                  <a:cubicBezTo>
                    <a:pt x="120000" y="86250"/>
                    <a:pt x="112500" y="56250"/>
                    <a:pt x="90000" y="33750"/>
                  </a:cubicBezTo>
                  <a:cubicBezTo>
                    <a:pt x="67500" y="11250"/>
                    <a:pt x="33750" y="0"/>
                    <a:pt x="3750" y="7500"/>
                  </a:cubicBezTo>
                  <a:cubicBezTo>
                    <a:pt x="0" y="37500"/>
                    <a:pt x="7500" y="67500"/>
                    <a:pt x="30000" y="90000"/>
                  </a:cubicBezTo>
                  <a:cubicBezTo>
                    <a:pt x="52500" y="112500"/>
                    <a:pt x="86250" y="120000"/>
                    <a:pt x="116250" y="11625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28" name="Google Shape;1928;p52"/>
            <p:cNvSpPr/>
            <p:nvPr/>
          </p:nvSpPr>
          <p:spPr>
            <a:xfrm>
              <a:off x="8676624" y="4037247"/>
              <a:ext cx="73252" cy="72289"/>
            </a:xfrm>
            <a:custGeom>
              <a:avLst/>
              <a:gdLst/>
              <a:ahLst/>
              <a:cxnLst/>
              <a:rect l="l" t="t" r="r" b="b"/>
              <a:pathLst>
                <a:path w="120000" h="120000" extrusionOk="0">
                  <a:moveTo>
                    <a:pt x="90000" y="90000"/>
                  </a:moveTo>
                  <a:cubicBezTo>
                    <a:pt x="112500" y="67500"/>
                    <a:pt x="120000" y="37500"/>
                    <a:pt x="116250" y="7500"/>
                  </a:cubicBezTo>
                  <a:cubicBezTo>
                    <a:pt x="86250" y="0"/>
                    <a:pt x="52500" y="11250"/>
                    <a:pt x="30000" y="33750"/>
                  </a:cubicBezTo>
                  <a:cubicBezTo>
                    <a:pt x="7500" y="56250"/>
                    <a:pt x="0" y="86250"/>
                    <a:pt x="7500" y="116250"/>
                  </a:cubicBezTo>
                  <a:cubicBezTo>
                    <a:pt x="33750" y="120000"/>
                    <a:pt x="67500" y="112500"/>
                    <a:pt x="90000" y="9000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29" name="Google Shape;1929;p52"/>
            <p:cNvSpPr/>
            <p:nvPr/>
          </p:nvSpPr>
          <p:spPr>
            <a:xfrm>
              <a:off x="8547469" y="4166402"/>
              <a:ext cx="204335" cy="59758"/>
            </a:xfrm>
            <a:custGeom>
              <a:avLst/>
              <a:gdLst/>
              <a:ahLst/>
              <a:cxnLst/>
              <a:rect l="l" t="t" r="r" b="b"/>
              <a:pathLst>
                <a:path w="120000" h="120000" extrusionOk="0">
                  <a:moveTo>
                    <a:pt x="70666" y="0"/>
                  </a:moveTo>
                  <a:cubicBezTo>
                    <a:pt x="66666" y="0"/>
                    <a:pt x="62666" y="0"/>
                    <a:pt x="60000" y="0"/>
                  </a:cubicBezTo>
                  <a:cubicBezTo>
                    <a:pt x="56000" y="0"/>
                    <a:pt x="52000" y="0"/>
                    <a:pt x="48000" y="0"/>
                  </a:cubicBezTo>
                  <a:cubicBezTo>
                    <a:pt x="20000" y="9230"/>
                    <a:pt x="0" y="60000"/>
                    <a:pt x="0" y="120000"/>
                  </a:cubicBezTo>
                  <a:cubicBezTo>
                    <a:pt x="120000" y="120000"/>
                    <a:pt x="120000" y="120000"/>
                    <a:pt x="120000" y="120000"/>
                  </a:cubicBezTo>
                  <a:cubicBezTo>
                    <a:pt x="120000" y="60000"/>
                    <a:pt x="98666" y="9230"/>
                    <a:pt x="70666"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30" name="Google Shape;1930;p52"/>
          <p:cNvGrpSpPr/>
          <p:nvPr/>
        </p:nvGrpSpPr>
        <p:grpSpPr>
          <a:xfrm rot="-901764" flipH="1">
            <a:off x="3082031" y="8142946"/>
            <a:ext cx="224975" cy="279040"/>
            <a:chOff x="4550721" y="5649763"/>
            <a:chExt cx="168673" cy="209154"/>
          </a:xfrm>
        </p:grpSpPr>
        <p:sp>
          <p:nvSpPr>
            <p:cNvPr id="1931" name="Google Shape;1931;p52"/>
            <p:cNvSpPr/>
            <p:nvPr/>
          </p:nvSpPr>
          <p:spPr>
            <a:xfrm>
              <a:off x="4550721" y="5653618"/>
              <a:ext cx="70361" cy="205299"/>
            </a:xfrm>
            <a:custGeom>
              <a:avLst/>
              <a:gdLst/>
              <a:ahLst/>
              <a:cxnLst/>
              <a:rect l="l" t="t" r="r" b="b"/>
              <a:pathLst>
                <a:path w="120000" h="120000" extrusionOk="0">
                  <a:moveTo>
                    <a:pt x="15483" y="13333"/>
                  </a:moveTo>
                  <a:cubicBezTo>
                    <a:pt x="11612" y="18666"/>
                    <a:pt x="3870" y="24000"/>
                    <a:pt x="3870" y="28000"/>
                  </a:cubicBezTo>
                  <a:cubicBezTo>
                    <a:pt x="0" y="33333"/>
                    <a:pt x="3870" y="37333"/>
                    <a:pt x="11612" y="41333"/>
                  </a:cubicBezTo>
                  <a:cubicBezTo>
                    <a:pt x="19354" y="45333"/>
                    <a:pt x="30967" y="52000"/>
                    <a:pt x="42580" y="54666"/>
                  </a:cubicBezTo>
                  <a:cubicBezTo>
                    <a:pt x="42580" y="120000"/>
                    <a:pt x="42580" y="120000"/>
                    <a:pt x="42580" y="120000"/>
                  </a:cubicBezTo>
                  <a:cubicBezTo>
                    <a:pt x="77419" y="120000"/>
                    <a:pt x="77419" y="120000"/>
                    <a:pt x="77419" y="120000"/>
                  </a:cubicBezTo>
                  <a:cubicBezTo>
                    <a:pt x="77419" y="54666"/>
                    <a:pt x="77419" y="54666"/>
                    <a:pt x="77419" y="54666"/>
                  </a:cubicBezTo>
                  <a:cubicBezTo>
                    <a:pt x="92903" y="52000"/>
                    <a:pt x="104516" y="45333"/>
                    <a:pt x="112258" y="41333"/>
                  </a:cubicBezTo>
                  <a:cubicBezTo>
                    <a:pt x="120000" y="37333"/>
                    <a:pt x="120000" y="33333"/>
                    <a:pt x="120000" y="28000"/>
                  </a:cubicBezTo>
                  <a:cubicBezTo>
                    <a:pt x="120000" y="24000"/>
                    <a:pt x="112258" y="18666"/>
                    <a:pt x="108387" y="13333"/>
                  </a:cubicBezTo>
                  <a:cubicBezTo>
                    <a:pt x="104516" y="9333"/>
                    <a:pt x="96774" y="0"/>
                    <a:pt x="81290" y="0"/>
                  </a:cubicBezTo>
                  <a:cubicBezTo>
                    <a:pt x="89032" y="28000"/>
                    <a:pt x="89032" y="28000"/>
                    <a:pt x="89032" y="28000"/>
                  </a:cubicBezTo>
                  <a:cubicBezTo>
                    <a:pt x="77419" y="28000"/>
                    <a:pt x="77419" y="28000"/>
                    <a:pt x="77419" y="28000"/>
                  </a:cubicBezTo>
                  <a:cubicBezTo>
                    <a:pt x="69677" y="0"/>
                    <a:pt x="69677" y="0"/>
                    <a:pt x="69677" y="0"/>
                  </a:cubicBezTo>
                  <a:cubicBezTo>
                    <a:pt x="61935" y="0"/>
                    <a:pt x="61935" y="0"/>
                    <a:pt x="61935" y="0"/>
                  </a:cubicBezTo>
                  <a:cubicBezTo>
                    <a:pt x="54193" y="0"/>
                    <a:pt x="54193" y="0"/>
                    <a:pt x="54193" y="0"/>
                  </a:cubicBezTo>
                  <a:cubicBezTo>
                    <a:pt x="42580" y="28000"/>
                    <a:pt x="42580" y="28000"/>
                    <a:pt x="42580" y="28000"/>
                  </a:cubicBezTo>
                  <a:cubicBezTo>
                    <a:pt x="30967" y="28000"/>
                    <a:pt x="30967" y="28000"/>
                    <a:pt x="30967" y="28000"/>
                  </a:cubicBezTo>
                  <a:cubicBezTo>
                    <a:pt x="42580" y="0"/>
                    <a:pt x="42580" y="0"/>
                    <a:pt x="42580" y="0"/>
                  </a:cubicBezTo>
                  <a:cubicBezTo>
                    <a:pt x="27096" y="0"/>
                    <a:pt x="19354" y="9333"/>
                    <a:pt x="15483" y="1333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32" name="Google Shape;1932;p52"/>
            <p:cNvSpPr/>
            <p:nvPr/>
          </p:nvSpPr>
          <p:spPr>
            <a:xfrm>
              <a:off x="4644214" y="5649763"/>
              <a:ext cx="75180" cy="209154"/>
            </a:xfrm>
            <a:custGeom>
              <a:avLst/>
              <a:gdLst/>
              <a:ahLst/>
              <a:cxnLst/>
              <a:rect l="l" t="t" r="r" b="b"/>
              <a:pathLst>
                <a:path w="120000" h="120000" extrusionOk="0">
                  <a:moveTo>
                    <a:pt x="76363" y="120000"/>
                  </a:moveTo>
                  <a:cubicBezTo>
                    <a:pt x="76363" y="57391"/>
                    <a:pt x="76363" y="57391"/>
                    <a:pt x="76363" y="57391"/>
                  </a:cubicBezTo>
                  <a:cubicBezTo>
                    <a:pt x="101818" y="53478"/>
                    <a:pt x="120000" y="44347"/>
                    <a:pt x="120000" y="31304"/>
                  </a:cubicBezTo>
                  <a:cubicBezTo>
                    <a:pt x="120000" y="16956"/>
                    <a:pt x="94545" y="0"/>
                    <a:pt x="61818" y="0"/>
                  </a:cubicBezTo>
                  <a:cubicBezTo>
                    <a:pt x="25454" y="0"/>
                    <a:pt x="0" y="16956"/>
                    <a:pt x="0" y="31304"/>
                  </a:cubicBezTo>
                  <a:cubicBezTo>
                    <a:pt x="0" y="43043"/>
                    <a:pt x="18181" y="53478"/>
                    <a:pt x="43636" y="57391"/>
                  </a:cubicBezTo>
                  <a:cubicBezTo>
                    <a:pt x="43636" y="120000"/>
                    <a:pt x="43636" y="120000"/>
                    <a:pt x="43636" y="120000"/>
                  </a:cubicBezTo>
                  <a:lnTo>
                    <a:pt x="76363" y="12000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33" name="Google Shape;1933;p52"/>
          <p:cNvGrpSpPr/>
          <p:nvPr/>
        </p:nvGrpSpPr>
        <p:grpSpPr>
          <a:xfrm rot="-901764" flipH="1">
            <a:off x="5886455" y="6458038"/>
            <a:ext cx="547652" cy="578657"/>
            <a:chOff x="5540277" y="2968344"/>
            <a:chExt cx="410597" cy="433730"/>
          </a:xfrm>
        </p:grpSpPr>
        <p:sp>
          <p:nvSpPr>
            <p:cNvPr id="1934" name="Google Shape;1934;p52"/>
            <p:cNvSpPr/>
            <p:nvPr/>
          </p:nvSpPr>
          <p:spPr>
            <a:xfrm>
              <a:off x="5540277" y="3148583"/>
              <a:ext cx="410597" cy="205299"/>
            </a:xfrm>
            <a:custGeom>
              <a:avLst/>
              <a:gdLst/>
              <a:ahLst/>
              <a:cxnLst/>
              <a:rect l="l" t="t" r="r" b="b"/>
              <a:pathLst>
                <a:path w="120000" h="120000" extrusionOk="0">
                  <a:moveTo>
                    <a:pt x="102666" y="84000"/>
                  </a:moveTo>
                  <a:cubicBezTo>
                    <a:pt x="112666" y="80000"/>
                    <a:pt x="120000" y="64000"/>
                    <a:pt x="120000" y="42666"/>
                  </a:cubicBezTo>
                  <a:cubicBezTo>
                    <a:pt x="120000" y="22666"/>
                    <a:pt x="112666" y="5333"/>
                    <a:pt x="102666" y="1333"/>
                  </a:cubicBezTo>
                  <a:cubicBezTo>
                    <a:pt x="102666" y="20000"/>
                    <a:pt x="102666" y="20000"/>
                    <a:pt x="102666" y="20000"/>
                  </a:cubicBezTo>
                  <a:cubicBezTo>
                    <a:pt x="107333" y="24000"/>
                    <a:pt x="110666" y="32000"/>
                    <a:pt x="110666" y="42666"/>
                  </a:cubicBezTo>
                  <a:cubicBezTo>
                    <a:pt x="110666" y="53333"/>
                    <a:pt x="107333" y="61333"/>
                    <a:pt x="102666" y="65333"/>
                  </a:cubicBezTo>
                  <a:lnTo>
                    <a:pt x="102666" y="84000"/>
                  </a:lnTo>
                  <a:close/>
                  <a:moveTo>
                    <a:pt x="50666" y="120000"/>
                  </a:moveTo>
                  <a:cubicBezTo>
                    <a:pt x="66666" y="120000"/>
                    <a:pt x="80666" y="104000"/>
                    <a:pt x="90000" y="81333"/>
                  </a:cubicBezTo>
                  <a:cubicBezTo>
                    <a:pt x="92666" y="84000"/>
                    <a:pt x="96000" y="85333"/>
                    <a:pt x="98666" y="85333"/>
                  </a:cubicBezTo>
                  <a:cubicBezTo>
                    <a:pt x="100000" y="85333"/>
                    <a:pt x="101333" y="85333"/>
                    <a:pt x="102666" y="84000"/>
                  </a:cubicBezTo>
                  <a:cubicBezTo>
                    <a:pt x="102666" y="65333"/>
                    <a:pt x="102666" y="65333"/>
                    <a:pt x="102666" y="65333"/>
                  </a:cubicBezTo>
                  <a:cubicBezTo>
                    <a:pt x="102000" y="66666"/>
                    <a:pt x="100000" y="66666"/>
                    <a:pt x="98666" y="66666"/>
                  </a:cubicBezTo>
                  <a:cubicBezTo>
                    <a:pt x="97333" y="66666"/>
                    <a:pt x="96000" y="66666"/>
                    <a:pt x="95333" y="65333"/>
                  </a:cubicBezTo>
                  <a:cubicBezTo>
                    <a:pt x="98666" y="52000"/>
                    <a:pt x="100666" y="36000"/>
                    <a:pt x="100666" y="18666"/>
                  </a:cubicBezTo>
                  <a:cubicBezTo>
                    <a:pt x="100666" y="18666"/>
                    <a:pt x="100666" y="18666"/>
                    <a:pt x="100666" y="18666"/>
                  </a:cubicBezTo>
                  <a:cubicBezTo>
                    <a:pt x="100666" y="18666"/>
                    <a:pt x="100666" y="18666"/>
                    <a:pt x="100666" y="18666"/>
                  </a:cubicBezTo>
                  <a:cubicBezTo>
                    <a:pt x="101333" y="18666"/>
                    <a:pt x="102000" y="20000"/>
                    <a:pt x="102666" y="20000"/>
                  </a:cubicBezTo>
                  <a:cubicBezTo>
                    <a:pt x="102666" y="1333"/>
                    <a:pt x="102666" y="1333"/>
                    <a:pt x="102666" y="1333"/>
                  </a:cubicBezTo>
                  <a:cubicBezTo>
                    <a:pt x="102000" y="0"/>
                    <a:pt x="100666" y="0"/>
                    <a:pt x="100000" y="0"/>
                  </a:cubicBezTo>
                  <a:cubicBezTo>
                    <a:pt x="100000" y="0"/>
                    <a:pt x="100000" y="0"/>
                    <a:pt x="100000" y="0"/>
                  </a:cubicBezTo>
                  <a:cubicBezTo>
                    <a:pt x="666" y="0"/>
                    <a:pt x="666" y="0"/>
                    <a:pt x="666" y="0"/>
                  </a:cubicBezTo>
                  <a:cubicBezTo>
                    <a:pt x="666" y="6666"/>
                    <a:pt x="0" y="12000"/>
                    <a:pt x="0" y="18666"/>
                  </a:cubicBezTo>
                  <a:cubicBezTo>
                    <a:pt x="0" y="74666"/>
                    <a:pt x="22666" y="120000"/>
                    <a:pt x="50666" y="12000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35" name="Google Shape;1935;p52"/>
            <p:cNvSpPr/>
            <p:nvPr/>
          </p:nvSpPr>
          <p:spPr>
            <a:xfrm>
              <a:off x="5540277" y="3372195"/>
              <a:ext cx="372044" cy="29879"/>
            </a:xfrm>
            <a:prstGeom prst="rect">
              <a:avLst/>
            </a:pr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36" name="Google Shape;1936;p52"/>
            <p:cNvSpPr/>
            <p:nvPr/>
          </p:nvSpPr>
          <p:spPr>
            <a:xfrm>
              <a:off x="5625095" y="2968344"/>
              <a:ext cx="68433" cy="168673"/>
            </a:xfrm>
            <a:custGeom>
              <a:avLst/>
              <a:gdLst/>
              <a:ahLst/>
              <a:cxnLst/>
              <a:rect l="l" t="t" r="r" b="b"/>
              <a:pathLst>
                <a:path w="120000" h="120000" extrusionOk="0">
                  <a:moveTo>
                    <a:pt x="44000" y="90810"/>
                  </a:moveTo>
                  <a:cubicBezTo>
                    <a:pt x="4000" y="95675"/>
                    <a:pt x="20000" y="120000"/>
                    <a:pt x="60000" y="115135"/>
                  </a:cubicBezTo>
                  <a:cubicBezTo>
                    <a:pt x="104000" y="108648"/>
                    <a:pt x="120000" y="90810"/>
                    <a:pt x="108000" y="72972"/>
                  </a:cubicBezTo>
                  <a:cubicBezTo>
                    <a:pt x="104000" y="64864"/>
                    <a:pt x="88000" y="56756"/>
                    <a:pt x="80000" y="48648"/>
                  </a:cubicBezTo>
                  <a:cubicBezTo>
                    <a:pt x="72000" y="43783"/>
                    <a:pt x="60000" y="34054"/>
                    <a:pt x="76000" y="29189"/>
                  </a:cubicBezTo>
                  <a:cubicBezTo>
                    <a:pt x="112000" y="21081"/>
                    <a:pt x="80000" y="0"/>
                    <a:pt x="44000" y="8108"/>
                  </a:cubicBezTo>
                  <a:cubicBezTo>
                    <a:pt x="8000" y="17837"/>
                    <a:pt x="0" y="35675"/>
                    <a:pt x="16000" y="50270"/>
                  </a:cubicBezTo>
                  <a:cubicBezTo>
                    <a:pt x="20000" y="56756"/>
                    <a:pt x="72000" y="87567"/>
                    <a:pt x="44000" y="908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37" name="Google Shape;1937;p52"/>
            <p:cNvSpPr/>
            <p:nvPr/>
          </p:nvSpPr>
          <p:spPr>
            <a:xfrm>
              <a:off x="5722443" y="2968344"/>
              <a:ext cx="66505" cy="168673"/>
            </a:xfrm>
            <a:custGeom>
              <a:avLst/>
              <a:gdLst/>
              <a:ahLst/>
              <a:cxnLst/>
              <a:rect l="l" t="t" r="r" b="b"/>
              <a:pathLst>
                <a:path w="120000" h="120000" extrusionOk="0">
                  <a:moveTo>
                    <a:pt x="41379" y="90810"/>
                  </a:moveTo>
                  <a:cubicBezTo>
                    <a:pt x="4137" y="95675"/>
                    <a:pt x="20689" y="120000"/>
                    <a:pt x="57931" y="115135"/>
                  </a:cubicBezTo>
                  <a:cubicBezTo>
                    <a:pt x="103448" y="108648"/>
                    <a:pt x="120000" y="90810"/>
                    <a:pt x="107586" y="72972"/>
                  </a:cubicBezTo>
                  <a:cubicBezTo>
                    <a:pt x="103448" y="64864"/>
                    <a:pt x="91034" y="56756"/>
                    <a:pt x="78620" y="48648"/>
                  </a:cubicBezTo>
                  <a:cubicBezTo>
                    <a:pt x="74482" y="43783"/>
                    <a:pt x="62068" y="34054"/>
                    <a:pt x="78620" y="29189"/>
                  </a:cubicBezTo>
                  <a:cubicBezTo>
                    <a:pt x="111724" y="21081"/>
                    <a:pt x="78620" y="0"/>
                    <a:pt x="45517" y="8108"/>
                  </a:cubicBezTo>
                  <a:cubicBezTo>
                    <a:pt x="8275" y="17837"/>
                    <a:pt x="0" y="35675"/>
                    <a:pt x="12413" y="50270"/>
                  </a:cubicBezTo>
                  <a:cubicBezTo>
                    <a:pt x="16551" y="56756"/>
                    <a:pt x="70344" y="87567"/>
                    <a:pt x="41379" y="908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938" name="Google Shape;1938;p52"/>
          <p:cNvSpPr/>
          <p:nvPr/>
        </p:nvSpPr>
        <p:spPr>
          <a:xfrm rot="-901764" flipH="1">
            <a:off x="4330054" y="8528188"/>
            <a:ext cx="374101" cy="419204"/>
          </a:xfrm>
          <a:custGeom>
            <a:avLst/>
            <a:gdLst/>
            <a:ahLst/>
            <a:cxnLst/>
            <a:rect l="l" t="t" r="r" b="b"/>
            <a:pathLst>
              <a:path w="120000" h="120000" extrusionOk="0">
                <a:moveTo>
                  <a:pt x="104329" y="115582"/>
                </a:moveTo>
                <a:lnTo>
                  <a:pt x="111340" y="115582"/>
                </a:lnTo>
                <a:lnTo>
                  <a:pt x="111340" y="120000"/>
                </a:lnTo>
                <a:lnTo>
                  <a:pt x="120000" y="120000"/>
                </a:lnTo>
                <a:lnTo>
                  <a:pt x="120000" y="0"/>
                </a:lnTo>
                <a:lnTo>
                  <a:pt x="111340" y="0"/>
                </a:lnTo>
                <a:lnTo>
                  <a:pt x="111340" y="4049"/>
                </a:lnTo>
                <a:lnTo>
                  <a:pt x="104329" y="4049"/>
                </a:lnTo>
                <a:lnTo>
                  <a:pt x="104329" y="12883"/>
                </a:lnTo>
                <a:lnTo>
                  <a:pt x="111340" y="12883"/>
                </a:lnTo>
                <a:lnTo>
                  <a:pt x="111340" y="24294"/>
                </a:lnTo>
                <a:lnTo>
                  <a:pt x="104329" y="24294"/>
                </a:lnTo>
                <a:lnTo>
                  <a:pt x="104329" y="33865"/>
                </a:lnTo>
                <a:lnTo>
                  <a:pt x="111340" y="33865"/>
                </a:lnTo>
                <a:lnTo>
                  <a:pt x="111340" y="45276"/>
                </a:lnTo>
                <a:lnTo>
                  <a:pt x="104329" y="45276"/>
                </a:lnTo>
                <a:lnTo>
                  <a:pt x="104329" y="53742"/>
                </a:lnTo>
                <a:lnTo>
                  <a:pt x="111340" y="53742"/>
                </a:lnTo>
                <a:lnTo>
                  <a:pt x="111340" y="65153"/>
                </a:lnTo>
                <a:lnTo>
                  <a:pt x="104329" y="65153"/>
                </a:lnTo>
                <a:lnTo>
                  <a:pt x="104329" y="74723"/>
                </a:lnTo>
                <a:lnTo>
                  <a:pt x="111340" y="74723"/>
                </a:lnTo>
                <a:lnTo>
                  <a:pt x="111340" y="86134"/>
                </a:lnTo>
                <a:lnTo>
                  <a:pt x="104329" y="86134"/>
                </a:lnTo>
                <a:lnTo>
                  <a:pt x="104329" y="95705"/>
                </a:lnTo>
                <a:lnTo>
                  <a:pt x="111340" y="95705"/>
                </a:lnTo>
                <a:lnTo>
                  <a:pt x="111340" y="106012"/>
                </a:lnTo>
                <a:lnTo>
                  <a:pt x="104329" y="106012"/>
                </a:lnTo>
                <a:lnTo>
                  <a:pt x="104329" y="115582"/>
                </a:lnTo>
                <a:close/>
                <a:moveTo>
                  <a:pt x="59793" y="87975"/>
                </a:moveTo>
                <a:lnTo>
                  <a:pt x="88659" y="87975"/>
                </a:lnTo>
                <a:lnTo>
                  <a:pt x="88659" y="120000"/>
                </a:lnTo>
                <a:lnTo>
                  <a:pt x="97731" y="120000"/>
                </a:lnTo>
                <a:lnTo>
                  <a:pt x="97731" y="115582"/>
                </a:lnTo>
                <a:lnTo>
                  <a:pt x="104329" y="115582"/>
                </a:lnTo>
                <a:lnTo>
                  <a:pt x="104329" y="106012"/>
                </a:lnTo>
                <a:lnTo>
                  <a:pt x="97731" y="106012"/>
                </a:lnTo>
                <a:lnTo>
                  <a:pt x="97731" y="95705"/>
                </a:lnTo>
                <a:lnTo>
                  <a:pt x="97731" y="95705"/>
                </a:lnTo>
                <a:lnTo>
                  <a:pt x="104329" y="95705"/>
                </a:lnTo>
                <a:lnTo>
                  <a:pt x="104329" y="86134"/>
                </a:lnTo>
                <a:lnTo>
                  <a:pt x="97731" y="86134"/>
                </a:lnTo>
                <a:lnTo>
                  <a:pt x="97731" y="74723"/>
                </a:lnTo>
                <a:lnTo>
                  <a:pt x="97731" y="74723"/>
                </a:lnTo>
                <a:lnTo>
                  <a:pt x="104329" y="74723"/>
                </a:lnTo>
                <a:lnTo>
                  <a:pt x="104329" y="65153"/>
                </a:lnTo>
                <a:lnTo>
                  <a:pt x="97731" y="65153"/>
                </a:lnTo>
                <a:lnTo>
                  <a:pt x="97731" y="53742"/>
                </a:lnTo>
                <a:lnTo>
                  <a:pt x="97731" y="53742"/>
                </a:lnTo>
                <a:lnTo>
                  <a:pt x="104329" y="53742"/>
                </a:lnTo>
                <a:lnTo>
                  <a:pt x="104329" y="45276"/>
                </a:lnTo>
                <a:lnTo>
                  <a:pt x="97731" y="45276"/>
                </a:lnTo>
                <a:lnTo>
                  <a:pt x="97731" y="33865"/>
                </a:lnTo>
                <a:lnTo>
                  <a:pt x="97731" y="33865"/>
                </a:lnTo>
                <a:lnTo>
                  <a:pt x="104329" y="33865"/>
                </a:lnTo>
                <a:lnTo>
                  <a:pt x="104329" y="24294"/>
                </a:lnTo>
                <a:lnTo>
                  <a:pt x="97731" y="24294"/>
                </a:lnTo>
                <a:lnTo>
                  <a:pt x="97731" y="12883"/>
                </a:lnTo>
                <a:lnTo>
                  <a:pt x="97731" y="12883"/>
                </a:lnTo>
                <a:lnTo>
                  <a:pt x="104329" y="12883"/>
                </a:lnTo>
                <a:lnTo>
                  <a:pt x="104329" y="4049"/>
                </a:lnTo>
                <a:lnTo>
                  <a:pt x="97731" y="4049"/>
                </a:lnTo>
                <a:lnTo>
                  <a:pt x="97731" y="0"/>
                </a:lnTo>
                <a:lnTo>
                  <a:pt x="88659" y="0"/>
                </a:lnTo>
                <a:lnTo>
                  <a:pt x="88659" y="32024"/>
                </a:lnTo>
                <a:lnTo>
                  <a:pt x="59793" y="32024"/>
                </a:lnTo>
                <a:lnTo>
                  <a:pt x="59793" y="43435"/>
                </a:lnTo>
                <a:lnTo>
                  <a:pt x="88659" y="43435"/>
                </a:lnTo>
                <a:lnTo>
                  <a:pt x="88659" y="43435"/>
                </a:lnTo>
                <a:lnTo>
                  <a:pt x="88659" y="76564"/>
                </a:lnTo>
                <a:lnTo>
                  <a:pt x="59793" y="76564"/>
                </a:lnTo>
                <a:lnTo>
                  <a:pt x="59793" y="87975"/>
                </a:lnTo>
                <a:close/>
                <a:moveTo>
                  <a:pt x="22680" y="0"/>
                </a:moveTo>
                <a:lnTo>
                  <a:pt x="22680" y="4049"/>
                </a:lnTo>
                <a:lnTo>
                  <a:pt x="15670" y="4049"/>
                </a:lnTo>
                <a:lnTo>
                  <a:pt x="15670" y="12883"/>
                </a:lnTo>
                <a:lnTo>
                  <a:pt x="22680" y="12883"/>
                </a:lnTo>
                <a:lnTo>
                  <a:pt x="22680" y="24294"/>
                </a:lnTo>
                <a:lnTo>
                  <a:pt x="22680" y="24294"/>
                </a:lnTo>
                <a:lnTo>
                  <a:pt x="15670" y="24294"/>
                </a:lnTo>
                <a:lnTo>
                  <a:pt x="15670" y="33865"/>
                </a:lnTo>
                <a:lnTo>
                  <a:pt x="22680" y="33865"/>
                </a:lnTo>
                <a:lnTo>
                  <a:pt x="22680" y="45276"/>
                </a:lnTo>
                <a:lnTo>
                  <a:pt x="22680" y="45276"/>
                </a:lnTo>
                <a:lnTo>
                  <a:pt x="15670" y="45276"/>
                </a:lnTo>
                <a:lnTo>
                  <a:pt x="15670" y="53742"/>
                </a:lnTo>
                <a:lnTo>
                  <a:pt x="22680" y="53742"/>
                </a:lnTo>
                <a:lnTo>
                  <a:pt x="22680" y="65153"/>
                </a:lnTo>
                <a:lnTo>
                  <a:pt x="22680" y="65153"/>
                </a:lnTo>
                <a:lnTo>
                  <a:pt x="15670" y="65153"/>
                </a:lnTo>
                <a:lnTo>
                  <a:pt x="15670" y="74723"/>
                </a:lnTo>
                <a:lnTo>
                  <a:pt x="22680" y="74723"/>
                </a:lnTo>
                <a:lnTo>
                  <a:pt x="22680" y="86134"/>
                </a:lnTo>
                <a:lnTo>
                  <a:pt x="22680" y="86134"/>
                </a:lnTo>
                <a:lnTo>
                  <a:pt x="15670" y="86134"/>
                </a:lnTo>
                <a:lnTo>
                  <a:pt x="15670" y="95705"/>
                </a:lnTo>
                <a:lnTo>
                  <a:pt x="22680" y="95705"/>
                </a:lnTo>
                <a:lnTo>
                  <a:pt x="22680" y="106012"/>
                </a:lnTo>
                <a:lnTo>
                  <a:pt x="22680" y="106012"/>
                </a:lnTo>
                <a:lnTo>
                  <a:pt x="15670" y="106012"/>
                </a:lnTo>
                <a:lnTo>
                  <a:pt x="15670" y="115582"/>
                </a:lnTo>
                <a:lnTo>
                  <a:pt x="22680" y="115582"/>
                </a:lnTo>
                <a:lnTo>
                  <a:pt x="22680" y="120000"/>
                </a:lnTo>
                <a:lnTo>
                  <a:pt x="31340" y="120000"/>
                </a:lnTo>
                <a:lnTo>
                  <a:pt x="31340" y="87975"/>
                </a:lnTo>
                <a:lnTo>
                  <a:pt x="59793" y="87975"/>
                </a:lnTo>
                <a:lnTo>
                  <a:pt x="59793" y="76564"/>
                </a:lnTo>
                <a:lnTo>
                  <a:pt x="31340" y="76564"/>
                </a:lnTo>
                <a:lnTo>
                  <a:pt x="31340" y="43435"/>
                </a:lnTo>
                <a:lnTo>
                  <a:pt x="59793" y="43435"/>
                </a:lnTo>
                <a:lnTo>
                  <a:pt x="59793" y="32024"/>
                </a:lnTo>
                <a:lnTo>
                  <a:pt x="31340" y="32024"/>
                </a:lnTo>
                <a:lnTo>
                  <a:pt x="31340" y="0"/>
                </a:lnTo>
                <a:lnTo>
                  <a:pt x="22680" y="0"/>
                </a:lnTo>
                <a:close/>
                <a:moveTo>
                  <a:pt x="15670" y="4049"/>
                </a:moveTo>
                <a:lnTo>
                  <a:pt x="7835" y="4049"/>
                </a:lnTo>
                <a:lnTo>
                  <a:pt x="7835" y="0"/>
                </a:lnTo>
                <a:lnTo>
                  <a:pt x="0" y="0"/>
                </a:lnTo>
                <a:lnTo>
                  <a:pt x="0" y="120000"/>
                </a:lnTo>
                <a:lnTo>
                  <a:pt x="7835" y="120000"/>
                </a:lnTo>
                <a:lnTo>
                  <a:pt x="7835" y="115582"/>
                </a:lnTo>
                <a:lnTo>
                  <a:pt x="15670" y="115582"/>
                </a:lnTo>
                <a:lnTo>
                  <a:pt x="15670" y="106012"/>
                </a:lnTo>
                <a:lnTo>
                  <a:pt x="7835" y="106012"/>
                </a:lnTo>
                <a:lnTo>
                  <a:pt x="7835" y="95705"/>
                </a:lnTo>
                <a:lnTo>
                  <a:pt x="15670" y="95705"/>
                </a:lnTo>
                <a:lnTo>
                  <a:pt x="15670" y="86134"/>
                </a:lnTo>
                <a:lnTo>
                  <a:pt x="7835" y="86134"/>
                </a:lnTo>
                <a:lnTo>
                  <a:pt x="7835" y="74723"/>
                </a:lnTo>
                <a:lnTo>
                  <a:pt x="15670" y="74723"/>
                </a:lnTo>
                <a:lnTo>
                  <a:pt x="15670" y="65153"/>
                </a:lnTo>
                <a:lnTo>
                  <a:pt x="7835" y="65153"/>
                </a:lnTo>
                <a:lnTo>
                  <a:pt x="7835" y="53742"/>
                </a:lnTo>
                <a:lnTo>
                  <a:pt x="15670" y="53742"/>
                </a:lnTo>
                <a:lnTo>
                  <a:pt x="15670" y="45276"/>
                </a:lnTo>
                <a:lnTo>
                  <a:pt x="7835" y="45276"/>
                </a:lnTo>
                <a:lnTo>
                  <a:pt x="7835" y="33865"/>
                </a:lnTo>
                <a:lnTo>
                  <a:pt x="15670" y="33865"/>
                </a:lnTo>
                <a:lnTo>
                  <a:pt x="15670" y="24294"/>
                </a:lnTo>
                <a:lnTo>
                  <a:pt x="7835" y="24294"/>
                </a:lnTo>
                <a:lnTo>
                  <a:pt x="7835" y="12883"/>
                </a:lnTo>
                <a:lnTo>
                  <a:pt x="15670" y="12883"/>
                </a:lnTo>
                <a:lnTo>
                  <a:pt x="15670" y="4049"/>
                </a:lnTo>
                <a:close/>
              </a:path>
            </a:pathLst>
          </a:custGeom>
          <a:solidFill>
            <a:schemeClr val="accent5"/>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939" name="Google Shape;1939;p52"/>
          <p:cNvGrpSpPr/>
          <p:nvPr/>
        </p:nvGrpSpPr>
        <p:grpSpPr>
          <a:xfrm rot="-901764" flipH="1">
            <a:off x="6752306" y="6662701"/>
            <a:ext cx="568221" cy="115732"/>
            <a:chOff x="4755709" y="2563530"/>
            <a:chExt cx="426019" cy="86746"/>
          </a:xfrm>
        </p:grpSpPr>
        <p:sp>
          <p:nvSpPr>
            <p:cNvPr id="1940" name="Google Shape;1940;p52"/>
            <p:cNvSpPr/>
            <p:nvPr/>
          </p:nvSpPr>
          <p:spPr>
            <a:xfrm>
              <a:off x="4791370" y="2563530"/>
              <a:ext cx="66506" cy="43373"/>
            </a:xfrm>
            <a:custGeom>
              <a:avLst/>
              <a:gdLst/>
              <a:ahLst/>
              <a:cxnLst/>
              <a:rect l="l" t="t" r="r" b="b"/>
              <a:pathLst>
                <a:path w="120000" h="120000" extrusionOk="0">
                  <a:moveTo>
                    <a:pt x="8275" y="113684"/>
                  </a:moveTo>
                  <a:cubicBezTo>
                    <a:pt x="8275" y="120000"/>
                    <a:pt x="8275" y="120000"/>
                    <a:pt x="12413" y="120000"/>
                  </a:cubicBezTo>
                  <a:cubicBezTo>
                    <a:pt x="107586" y="120000"/>
                    <a:pt x="107586" y="120000"/>
                    <a:pt x="107586" y="120000"/>
                  </a:cubicBezTo>
                  <a:cubicBezTo>
                    <a:pt x="111724" y="120000"/>
                    <a:pt x="111724" y="120000"/>
                    <a:pt x="111724" y="113684"/>
                  </a:cubicBezTo>
                  <a:cubicBezTo>
                    <a:pt x="115862" y="113684"/>
                    <a:pt x="115862" y="107368"/>
                    <a:pt x="120000" y="101052"/>
                  </a:cubicBezTo>
                  <a:cubicBezTo>
                    <a:pt x="120000" y="101052"/>
                    <a:pt x="120000" y="94736"/>
                    <a:pt x="120000" y="88421"/>
                  </a:cubicBezTo>
                  <a:cubicBezTo>
                    <a:pt x="120000" y="37894"/>
                    <a:pt x="95172" y="0"/>
                    <a:pt x="57931" y="0"/>
                  </a:cubicBezTo>
                  <a:cubicBezTo>
                    <a:pt x="24827" y="0"/>
                    <a:pt x="0" y="37894"/>
                    <a:pt x="0" y="88421"/>
                  </a:cubicBezTo>
                  <a:cubicBezTo>
                    <a:pt x="0" y="94736"/>
                    <a:pt x="0" y="101052"/>
                    <a:pt x="0" y="101052"/>
                  </a:cubicBezTo>
                  <a:cubicBezTo>
                    <a:pt x="0" y="107368"/>
                    <a:pt x="4137" y="113684"/>
                    <a:pt x="8275" y="11368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41" name="Google Shape;1941;p52"/>
            <p:cNvSpPr/>
            <p:nvPr/>
          </p:nvSpPr>
          <p:spPr>
            <a:xfrm>
              <a:off x="4934983" y="2563530"/>
              <a:ext cx="68433" cy="43373"/>
            </a:xfrm>
            <a:custGeom>
              <a:avLst/>
              <a:gdLst/>
              <a:ahLst/>
              <a:cxnLst/>
              <a:rect l="l" t="t" r="r" b="b"/>
              <a:pathLst>
                <a:path w="120000" h="120000" extrusionOk="0">
                  <a:moveTo>
                    <a:pt x="8000" y="113684"/>
                  </a:moveTo>
                  <a:cubicBezTo>
                    <a:pt x="8000" y="120000"/>
                    <a:pt x="12000" y="120000"/>
                    <a:pt x="12000" y="120000"/>
                  </a:cubicBezTo>
                  <a:cubicBezTo>
                    <a:pt x="108000" y="120000"/>
                    <a:pt x="108000" y="120000"/>
                    <a:pt x="108000" y="120000"/>
                  </a:cubicBezTo>
                  <a:cubicBezTo>
                    <a:pt x="108000" y="120000"/>
                    <a:pt x="108000" y="120000"/>
                    <a:pt x="108000" y="113684"/>
                  </a:cubicBezTo>
                  <a:cubicBezTo>
                    <a:pt x="112000" y="113684"/>
                    <a:pt x="116000" y="107368"/>
                    <a:pt x="120000" y="101052"/>
                  </a:cubicBezTo>
                  <a:cubicBezTo>
                    <a:pt x="120000" y="101052"/>
                    <a:pt x="120000" y="94736"/>
                    <a:pt x="120000" y="88421"/>
                  </a:cubicBezTo>
                  <a:cubicBezTo>
                    <a:pt x="120000" y="37894"/>
                    <a:pt x="92000" y="0"/>
                    <a:pt x="60000" y="0"/>
                  </a:cubicBezTo>
                  <a:cubicBezTo>
                    <a:pt x="28000" y="0"/>
                    <a:pt x="0" y="37894"/>
                    <a:pt x="0" y="88421"/>
                  </a:cubicBezTo>
                  <a:cubicBezTo>
                    <a:pt x="0" y="94736"/>
                    <a:pt x="0" y="101052"/>
                    <a:pt x="0" y="101052"/>
                  </a:cubicBezTo>
                  <a:cubicBezTo>
                    <a:pt x="4000" y="107368"/>
                    <a:pt x="8000" y="113684"/>
                    <a:pt x="8000" y="11368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42" name="Google Shape;1942;p52"/>
            <p:cNvSpPr/>
            <p:nvPr/>
          </p:nvSpPr>
          <p:spPr>
            <a:xfrm>
              <a:off x="5081488" y="2563530"/>
              <a:ext cx="68433" cy="43373"/>
            </a:xfrm>
            <a:custGeom>
              <a:avLst/>
              <a:gdLst/>
              <a:ahLst/>
              <a:cxnLst/>
              <a:rect l="l" t="t" r="r" b="b"/>
              <a:pathLst>
                <a:path w="120000" h="120000" extrusionOk="0">
                  <a:moveTo>
                    <a:pt x="8000" y="120000"/>
                  </a:moveTo>
                  <a:cubicBezTo>
                    <a:pt x="104000" y="120000"/>
                    <a:pt x="104000" y="120000"/>
                    <a:pt x="104000" y="120000"/>
                  </a:cubicBezTo>
                  <a:cubicBezTo>
                    <a:pt x="104000" y="120000"/>
                    <a:pt x="108000" y="120000"/>
                    <a:pt x="108000" y="113684"/>
                  </a:cubicBezTo>
                  <a:cubicBezTo>
                    <a:pt x="112000" y="107368"/>
                    <a:pt x="116000" y="101052"/>
                    <a:pt x="120000" y="101052"/>
                  </a:cubicBezTo>
                  <a:cubicBezTo>
                    <a:pt x="120000" y="94736"/>
                    <a:pt x="120000" y="94736"/>
                    <a:pt x="120000" y="88421"/>
                  </a:cubicBezTo>
                  <a:cubicBezTo>
                    <a:pt x="120000" y="37894"/>
                    <a:pt x="92000" y="0"/>
                    <a:pt x="60000" y="0"/>
                  </a:cubicBezTo>
                  <a:cubicBezTo>
                    <a:pt x="28000" y="0"/>
                    <a:pt x="0" y="37894"/>
                    <a:pt x="0" y="88421"/>
                  </a:cubicBezTo>
                  <a:cubicBezTo>
                    <a:pt x="0" y="94736"/>
                    <a:pt x="0" y="101052"/>
                    <a:pt x="4000" y="107368"/>
                  </a:cubicBezTo>
                  <a:cubicBezTo>
                    <a:pt x="4000" y="113684"/>
                    <a:pt x="4000" y="113684"/>
                    <a:pt x="8000" y="113684"/>
                  </a:cubicBezTo>
                  <a:cubicBezTo>
                    <a:pt x="8000" y="120000"/>
                    <a:pt x="8000" y="120000"/>
                    <a:pt x="8000" y="12000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43" name="Google Shape;1943;p52"/>
            <p:cNvSpPr/>
            <p:nvPr/>
          </p:nvSpPr>
          <p:spPr>
            <a:xfrm>
              <a:off x="4755709" y="2604975"/>
              <a:ext cx="138793" cy="45301"/>
            </a:xfrm>
            <a:custGeom>
              <a:avLst/>
              <a:gdLst/>
              <a:ahLst/>
              <a:cxnLst/>
              <a:rect l="l" t="t" r="r" b="b"/>
              <a:pathLst>
                <a:path w="120000" h="120000" extrusionOk="0">
                  <a:moveTo>
                    <a:pt x="17704" y="0"/>
                  </a:moveTo>
                  <a:cubicBezTo>
                    <a:pt x="13770" y="0"/>
                    <a:pt x="9836" y="6000"/>
                    <a:pt x="7868" y="12000"/>
                  </a:cubicBezTo>
                  <a:cubicBezTo>
                    <a:pt x="1967" y="30000"/>
                    <a:pt x="0" y="60000"/>
                    <a:pt x="5901" y="78000"/>
                  </a:cubicBezTo>
                  <a:cubicBezTo>
                    <a:pt x="13770" y="108000"/>
                    <a:pt x="25573" y="120000"/>
                    <a:pt x="37377" y="120000"/>
                  </a:cubicBezTo>
                  <a:cubicBezTo>
                    <a:pt x="82622" y="120000"/>
                    <a:pt x="82622" y="120000"/>
                    <a:pt x="82622" y="120000"/>
                  </a:cubicBezTo>
                  <a:cubicBezTo>
                    <a:pt x="94426" y="120000"/>
                    <a:pt x="106229" y="108000"/>
                    <a:pt x="114098" y="78000"/>
                  </a:cubicBezTo>
                  <a:cubicBezTo>
                    <a:pt x="120000" y="60000"/>
                    <a:pt x="118032" y="30000"/>
                    <a:pt x="112131" y="12000"/>
                  </a:cubicBezTo>
                  <a:cubicBezTo>
                    <a:pt x="110163" y="6000"/>
                    <a:pt x="106229" y="0"/>
                    <a:pt x="102295" y="0"/>
                  </a:cubicBezTo>
                  <a:cubicBezTo>
                    <a:pt x="98360" y="0"/>
                    <a:pt x="94426" y="6000"/>
                    <a:pt x="90491" y="18000"/>
                  </a:cubicBezTo>
                  <a:cubicBezTo>
                    <a:pt x="88524" y="24000"/>
                    <a:pt x="86557" y="30000"/>
                    <a:pt x="84590" y="30000"/>
                  </a:cubicBezTo>
                  <a:cubicBezTo>
                    <a:pt x="84590" y="30000"/>
                    <a:pt x="82622" y="30000"/>
                    <a:pt x="82622" y="30000"/>
                  </a:cubicBezTo>
                  <a:cubicBezTo>
                    <a:pt x="37377" y="30000"/>
                    <a:pt x="37377" y="30000"/>
                    <a:pt x="37377" y="30000"/>
                  </a:cubicBezTo>
                  <a:cubicBezTo>
                    <a:pt x="35409" y="30000"/>
                    <a:pt x="35409" y="30000"/>
                    <a:pt x="35409" y="30000"/>
                  </a:cubicBezTo>
                  <a:cubicBezTo>
                    <a:pt x="33442" y="30000"/>
                    <a:pt x="31475" y="24000"/>
                    <a:pt x="29508" y="18000"/>
                  </a:cubicBezTo>
                  <a:cubicBezTo>
                    <a:pt x="25573" y="6000"/>
                    <a:pt x="21639" y="0"/>
                    <a:pt x="17704"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44" name="Google Shape;1944;p52"/>
            <p:cNvSpPr/>
            <p:nvPr/>
          </p:nvSpPr>
          <p:spPr>
            <a:xfrm>
              <a:off x="4901249" y="2604975"/>
              <a:ext cx="136866" cy="45301"/>
            </a:xfrm>
            <a:custGeom>
              <a:avLst/>
              <a:gdLst/>
              <a:ahLst/>
              <a:cxnLst/>
              <a:rect l="l" t="t" r="r" b="b"/>
              <a:pathLst>
                <a:path w="120000" h="120000" extrusionOk="0">
                  <a:moveTo>
                    <a:pt x="28000" y="12000"/>
                  </a:moveTo>
                  <a:cubicBezTo>
                    <a:pt x="26000" y="12000"/>
                    <a:pt x="26000" y="12000"/>
                    <a:pt x="26000" y="12000"/>
                  </a:cubicBezTo>
                  <a:cubicBezTo>
                    <a:pt x="26000" y="12000"/>
                    <a:pt x="26000" y="12000"/>
                    <a:pt x="26000" y="12000"/>
                  </a:cubicBezTo>
                  <a:cubicBezTo>
                    <a:pt x="26000" y="12000"/>
                    <a:pt x="26000" y="12000"/>
                    <a:pt x="26000" y="12000"/>
                  </a:cubicBezTo>
                  <a:cubicBezTo>
                    <a:pt x="26000" y="12000"/>
                    <a:pt x="24000" y="12000"/>
                    <a:pt x="24000" y="6000"/>
                  </a:cubicBezTo>
                  <a:cubicBezTo>
                    <a:pt x="24000" y="6000"/>
                    <a:pt x="24000" y="6000"/>
                    <a:pt x="24000" y="6000"/>
                  </a:cubicBezTo>
                  <a:cubicBezTo>
                    <a:pt x="24000" y="6000"/>
                    <a:pt x="24000" y="6000"/>
                    <a:pt x="24000" y="6000"/>
                  </a:cubicBezTo>
                  <a:cubicBezTo>
                    <a:pt x="22000" y="6000"/>
                    <a:pt x="22000" y="6000"/>
                    <a:pt x="22000" y="6000"/>
                  </a:cubicBezTo>
                  <a:cubicBezTo>
                    <a:pt x="22000" y="6000"/>
                    <a:pt x="22000" y="6000"/>
                    <a:pt x="22000" y="6000"/>
                  </a:cubicBezTo>
                  <a:cubicBezTo>
                    <a:pt x="22000" y="6000"/>
                    <a:pt x="22000" y="6000"/>
                    <a:pt x="20000" y="6000"/>
                  </a:cubicBezTo>
                  <a:cubicBezTo>
                    <a:pt x="20000" y="6000"/>
                    <a:pt x="20000" y="6000"/>
                    <a:pt x="20000" y="0"/>
                  </a:cubicBezTo>
                  <a:cubicBezTo>
                    <a:pt x="20000" y="0"/>
                    <a:pt x="20000" y="0"/>
                    <a:pt x="20000" y="0"/>
                  </a:cubicBezTo>
                  <a:cubicBezTo>
                    <a:pt x="20000" y="0"/>
                    <a:pt x="18000" y="0"/>
                    <a:pt x="18000" y="0"/>
                  </a:cubicBezTo>
                  <a:cubicBezTo>
                    <a:pt x="18000" y="0"/>
                    <a:pt x="18000" y="0"/>
                    <a:pt x="18000" y="0"/>
                  </a:cubicBezTo>
                  <a:cubicBezTo>
                    <a:pt x="18000" y="0"/>
                    <a:pt x="18000" y="0"/>
                    <a:pt x="16000" y="0"/>
                  </a:cubicBezTo>
                  <a:cubicBezTo>
                    <a:pt x="16000" y="0"/>
                    <a:pt x="16000" y="0"/>
                    <a:pt x="16000" y="0"/>
                  </a:cubicBezTo>
                  <a:cubicBezTo>
                    <a:pt x="16000" y="0"/>
                    <a:pt x="16000" y="0"/>
                    <a:pt x="16000" y="0"/>
                  </a:cubicBezTo>
                  <a:cubicBezTo>
                    <a:pt x="16000" y="0"/>
                    <a:pt x="14000" y="0"/>
                    <a:pt x="14000" y="0"/>
                  </a:cubicBezTo>
                  <a:cubicBezTo>
                    <a:pt x="14000" y="0"/>
                    <a:pt x="14000" y="0"/>
                    <a:pt x="14000" y="0"/>
                  </a:cubicBezTo>
                  <a:cubicBezTo>
                    <a:pt x="12000" y="0"/>
                    <a:pt x="12000" y="6000"/>
                    <a:pt x="12000" y="6000"/>
                  </a:cubicBezTo>
                  <a:cubicBezTo>
                    <a:pt x="12000" y="6000"/>
                    <a:pt x="12000" y="6000"/>
                    <a:pt x="12000" y="6000"/>
                  </a:cubicBezTo>
                  <a:cubicBezTo>
                    <a:pt x="10000" y="6000"/>
                    <a:pt x="10000" y="6000"/>
                    <a:pt x="8000" y="6000"/>
                  </a:cubicBezTo>
                  <a:cubicBezTo>
                    <a:pt x="8000" y="6000"/>
                    <a:pt x="8000" y="6000"/>
                    <a:pt x="8000" y="6000"/>
                  </a:cubicBezTo>
                  <a:cubicBezTo>
                    <a:pt x="8000" y="12000"/>
                    <a:pt x="8000" y="12000"/>
                    <a:pt x="6000" y="12000"/>
                  </a:cubicBezTo>
                  <a:cubicBezTo>
                    <a:pt x="0" y="30000"/>
                    <a:pt x="0" y="60000"/>
                    <a:pt x="4000" y="78000"/>
                  </a:cubicBezTo>
                  <a:cubicBezTo>
                    <a:pt x="12000" y="108000"/>
                    <a:pt x="24000" y="120000"/>
                    <a:pt x="36000" y="120000"/>
                  </a:cubicBezTo>
                  <a:cubicBezTo>
                    <a:pt x="84000" y="120000"/>
                    <a:pt x="84000" y="120000"/>
                    <a:pt x="84000" y="120000"/>
                  </a:cubicBezTo>
                  <a:cubicBezTo>
                    <a:pt x="96000" y="120000"/>
                    <a:pt x="106000" y="108000"/>
                    <a:pt x="114000" y="78000"/>
                  </a:cubicBezTo>
                  <a:cubicBezTo>
                    <a:pt x="120000" y="60000"/>
                    <a:pt x="120000" y="30000"/>
                    <a:pt x="112000" y="12000"/>
                  </a:cubicBezTo>
                  <a:cubicBezTo>
                    <a:pt x="112000" y="12000"/>
                    <a:pt x="112000" y="12000"/>
                    <a:pt x="110000" y="6000"/>
                  </a:cubicBezTo>
                  <a:cubicBezTo>
                    <a:pt x="110000" y="6000"/>
                    <a:pt x="110000" y="6000"/>
                    <a:pt x="110000" y="6000"/>
                  </a:cubicBezTo>
                  <a:cubicBezTo>
                    <a:pt x="110000" y="6000"/>
                    <a:pt x="108000" y="6000"/>
                    <a:pt x="108000" y="6000"/>
                  </a:cubicBezTo>
                  <a:cubicBezTo>
                    <a:pt x="108000" y="6000"/>
                    <a:pt x="108000" y="6000"/>
                    <a:pt x="108000" y="6000"/>
                  </a:cubicBezTo>
                  <a:cubicBezTo>
                    <a:pt x="108000" y="6000"/>
                    <a:pt x="106000" y="0"/>
                    <a:pt x="106000" y="0"/>
                  </a:cubicBezTo>
                  <a:cubicBezTo>
                    <a:pt x="106000" y="0"/>
                    <a:pt x="106000" y="0"/>
                    <a:pt x="106000" y="0"/>
                  </a:cubicBezTo>
                  <a:cubicBezTo>
                    <a:pt x="104000" y="0"/>
                    <a:pt x="104000" y="0"/>
                    <a:pt x="102000" y="0"/>
                  </a:cubicBezTo>
                  <a:cubicBezTo>
                    <a:pt x="102000" y="0"/>
                    <a:pt x="102000" y="0"/>
                    <a:pt x="102000" y="0"/>
                  </a:cubicBezTo>
                  <a:cubicBezTo>
                    <a:pt x="102000" y="0"/>
                    <a:pt x="102000" y="0"/>
                    <a:pt x="102000" y="0"/>
                  </a:cubicBezTo>
                  <a:cubicBezTo>
                    <a:pt x="102000" y="0"/>
                    <a:pt x="102000" y="0"/>
                    <a:pt x="102000" y="0"/>
                  </a:cubicBezTo>
                  <a:cubicBezTo>
                    <a:pt x="102000" y="0"/>
                    <a:pt x="100000" y="0"/>
                    <a:pt x="100000" y="0"/>
                  </a:cubicBezTo>
                  <a:cubicBezTo>
                    <a:pt x="100000" y="0"/>
                    <a:pt x="100000" y="0"/>
                    <a:pt x="100000" y="0"/>
                  </a:cubicBezTo>
                  <a:cubicBezTo>
                    <a:pt x="100000" y="0"/>
                    <a:pt x="100000" y="0"/>
                    <a:pt x="100000" y="0"/>
                  </a:cubicBezTo>
                  <a:cubicBezTo>
                    <a:pt x="98000" y="6000"/>
                    <a:pt x="98000" y="6000"/>
                    <a:pt x="98000" y="6000"/>
                  </a:cubicBezTo>
                  <a:cubicBezTo>
                    <a:pt x="98000" y="6000"/>
                    <a:pt x="98000" y="6000"/>
                    <a:pt x="98000" y="6000"/>
                  </a:cubicBezTo>
                  <a:cubicBezTo>
                    <a:pt x="98000" y="6000"/>
                    <a:pt x="98000" y="6000"/>
                    <a:pt x="96000" y="6000"/>
                  </a:cubicBezTo>
                  <a:cubicBezTo>
                    <a:pt x="96000" y="6000"/>
                    <a:pt x="96000" y="6000"/>
                    <a:pt x="96000" y="6000"/>
                  </a:cubicBezTo>
                  <a:cubicBezTo>
                    <a:pt x="96000" y="6000"/>
                    <a:pt x="96000" y="6000"/>
                    <a:pt x="96000" y="6000"/>
                  </a:cubicBezTo>
                  <a:cubicBezTo>
                    <a:pt x="96000" y="6000"/>
                    <a:pt x="94000" y="6000"/>
                    <a:pt x="94000" y="6000"/>
                  </a:cubicBezTo>
                  <a:cubicBezTo>
                    <a:pt x="94000" y="12000"/>
                    <a:pt x="94000" y="12000"/>
                    <a:pt x="94000" y="12000"/>
                  </a:cubicBezTo>
                  <a:cubicBezTo>
                    <a:pt x="94000" y="12000"/>
                    <a:pt x="94000" y="12000"/>
                    <a:pt x="94000" y="12000"/>
                  </a:cubicBezTo>
                  <a:cubicBezTo>
                    <a:pt x="94000" y="12000"/>
                    <a:pt x="92000" y="12000"/>
                    <a:pt x="92000" y="12000"/>
                  </a:cubicBezTo>
                  <a:cubicBezTo>
                    <a:pt x="92000" y="12000"/>
                    <a:pt x="92000" y="12000"/>
                    <a:pt x="92000" y="12000"/>
                  </a:cubicBezTo>
                  <a:cubicBezTo>
                    <a:pt x="92000" y="18000"/>
                    <a:pt x="92000" y="18000"/>
                    <a:pt x="92000" y="18000"/>
                  </a:cubicBezTo>
                  <a:cubicBezTo>
                    <a:pt x="90000" y="24000"/>
                    <a:pt x="86000" y="30000"/>
                    <a:pt x="84000" y="30000"/>
                  </a:cubicBezTo>
                  <a:cubicBezTo>
                    <a:pt x="84000" y="30000"/>
                    <a:pt x="84000" y="30000"/>
                    <a:pt x="84000" y="30000"/>
                  </a:cubicBezTo>
                  <a:cubicBezTo>
                    <a:pt x="36000" y="30000"/>
                    <a:pt x="36000" y="30000"/>
                    <a:pt x="36000" y="30000"/>
                  </a:cubicBezTo>
                  <a:cubicBezTo>
                    <a:pt x="36000" y="30000"/>
                    <a:pt x="36000" y="30000"/>
                    <a:pt x="36000" y="30000"/>
                  </a:cubicBezTo>
                  <a:cubicBezTo>
                    <a:pt x="32000" y="30000"/>
                    <a:pt x="30000" y="24000"/>
                    <a:pt x="28000" y="18000"/>
                  </a:cubicBezTo>
                  <a:cubicBezTo>
                    <a:pt x="28000" y="18000"/>
                    <a:pt x="28000" y="18000"/>
                    <a:pt x="28000" y="1200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45" name="Google Shape;1945;p52"/>
            <p:cNvSpPr/>
            <p:nvPr/>
          </p:nvSpPr>
          <p:spPr>
            <a:xfrm>
              <a:off x="5044862" y="2604975"/>
              <a:ext cx="136866" cy="45301"/>
            </a:xfrm>
            <a:custGeom>
              <a:avLst/>
              <a:gdLst/>
              <a:ahLst/>
              <a:cxnLst/>
              <a:rect l="l" t="t" r="r" b="b"/>
              <a:pathLst>
                <a:path w="120000" h="120000" extrusionOk="0">
                  <a:moveTo>
                    <a:pt x="28000" y="18000"/>
                  </a:moveTo>
                  <a:cubicBezTo>
                    <a:pt x="26000" y="6000"/>
                    <a:pt x="22000" y="0"/>
                    <a:pt x="18000" y="0"/>
                  </a:cubicBezTo>
                  <a:cubicBezTo>
                    <a:pt x="14000" y="0"/>
                    <a:pt x="10000" y="6000"/>
                    <a:pt x="8000" y="12000"/>
                  </a:cubicBezTo>
                  <a:cubicBezTo>
                    <a:pt x="0" y="30000"/>
                    <a:pt x="0" y="60000"/>
                    <a:pt x="6000" y="78000"/>
                  </a:cubicBezTo>
                  <a:cubicBezTo>
                    <a:pt x="14000" y="108000"/>
                    <a:pt x="24000" y="120000"/>
                    <a:pt x="36000" y="120000"/>
                  </a:cubicBezTo>
                  <a:cubicBezTo>
                    <a:pt x="84000" y="120000"/>
                    <a:pt x="84000" y="120000"/>
                    <a:pt x="84000" y="120000"/>
                  </a:cubicBezTo>
                  <a:cubicBezTo>
                    <a:pt x="96000" y="120000"/>
                    <a:pt x="108000" y="108000"/>
                    <a:pt x="116000" y="78000"/>
                  </a:cubicBezTo>
                  <a:cubicBezTo>
                    <a:pt x="120000" y="60000"/>
                    <a:pt x="120000" y="30000"/>
                    <a:pt x="114000" y="12000"/>
                  </a:cubicBezTo>
                  <a:cubicBezTo>
                    <a:pt x="110000" y="6000"/>
                    <a:pt x="108000" y="0"/>
                    <a:pt x="104000" y="0"/>
                  </a:cubicBezTo>
                  <a:cubicBezTo>
                    <a:pt x="100000" y="0"/>
                    <a:pt x="94000" y="6000"/>
                    <a:pt x="92000" y="18000"/>
                  </a:cubicBezTo>
                  <a:cubicBezTo>
                    <a:pt x="90000" y="24000"/>
                    <a:pt x="88000" y="24000"/>
                    <a:pt x="88000" y="30000"/>
                  </a:cubicBezTo>
                  <a:cubicBezTo>
                    <a:pt x="86000" y="30000"/>
                    <a:pt x="86000" y="30000"/>
                    <a:pt x="84000" y="30000"/>
                  </a:cubicBezTo>
                  <a:cubicBezTo>
                    <a:pt x="38000" y="30000"/>
                    <a:pt x="38000" y="30000"/>
                    <a:pt x="38000" y="30000"/>
                  </a:cubicBezTo>
                  <a:cubicBezTo>
                    <a:pt x="36000" y="30000"/>
                    <a:pt x="36000" y="30000"/>
                    <a:pt x="36000" y="30000"/>
                  </a:cubicBezTo>
                  <a:cubicBezTo>
                    <a:pt x="34000" y="30000"/>
                    <a:pt x="30000" y="24000"/>
                    <a:pt x="28000" y="1800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946" name="Google Shape;1946;p52"/>
          <p:cNvSpPr/>
          <p:nvPr/>
        </p:nvSpPr>
        <p:spPr>
          <a:xfrm rot="-901764" flipH="1">
            <a:off x="8250614" y="9621500"/>
            <a:ext cx="467946" cy="434635"/>
          </a:xfrm>
          <a:custGeom>
            <a:avLst/>
            <a:gdLst/>
            <a:ahLst/>
            <a:cxnLst/>
            <a:rect l="l" t="t" r="r" b="b"/>
            <a:pathLst>
              <a:path w="120000" h="120000" extrusionOk="0">
                <a:moveTo>
                  <a:pt x="107532" y="19300"/>
                </a:moveTo>
                <a:cubicBezTo>
                  <a:pt x="107532" y="8391"/>
                  <a:pt x="99740" y="0"/>
                  <a:pt x="89610" y="0"/>
                </a:cubicBezTo>
                <a:cubicBezTo>
                  <a:pt x="60000" y="0"/>
                  <a:pt x="60000" y="0"/>
                  <a:pt x="60000" y="0"/>
                </a:cubicBezTo>
                <a:cubicBezTo>
                  <a:pt x="60000" y="15104"/>
                  <a:pt x="60000" y="15104"/>
                  <a:pt x="60000" y="15104"/>
                </a:cubicBezTo>
                <a:cubicBezTo>
                  <a:pt x="89610" y="15104"/>
                  <a:pt x="89610" y="15104"/>
                  <a:pt x="89610" y="15104"/>
                </a:cubicBezTo>
                <a:cubicBezTo>
                  <a:pt x="91948" y="15104"/>
                  <a:pt x="93506" y="16783"/>
                  <a:pt x="93506" y="19300"/>
                </a:cubicBezTo>
                <a:cubicBezTo>
                  <a:pt x="93506" y="51188"/>
                  <a:pt x="93506" y="51188"/>
                  <a:pt x="93506" y="51188"/>
                </a:cubicBezTo>
                <a:cubicBezTo>
                  <a:pt x="60000" y="51188"/>
                  <a:pt x="60000" y="51188"/>
                  <a:pt x="60000" y="51188"/>
                </a:cubicBezTo>
                <a:cubicBezTo>
                  <a:pt x="60000" y="66293"/>
                  <a:pt x="60000" y="66293"/>
                  <a:pt x="60000" y="66293"/>
                </a:cubicBezTo>
                <a:cubicBezTo>
                  <a:pt x="60000" y="66293"/>
                  <a:pt x="60000" y="66293"/>
                  <a:pt x="60000" y="66293"/>
                </a:cubicBezTo>
                <a:cubicBezTo>
                  <a:pt x="66233" y="66293"/>
                  <a:pt x="70909" y="71328"/>
                  <a:pt x="70909" y="78041"/>
                </a:cubicBezTo>
                <a:cubicBezTo>
                  <a:pt x="70909" y="81398"/>
                  <a:pt x="69350" y="85594"/>
                  <a:pt x="66233" y="87272"/>
                </a:cubicBezTo>
                <a:cubicBezTo>
                  <a:pt x="66233" y="88111"/>
                  <a:pt x="65454" y="88111"/>
                  <a:pt x="64675" y="88111"/>
                </a:cubicBezTo>
                <a:cubicBezTo>
                  <a:pt x="64675" y="102377"/>
                  <a:pt x="64675" y="102377"/>
                  <a:pt x="64675" y="102377"/>
                </a:cubicBezTo>
                <a:cubicBezTo>
                  <a:pt x="64675" y="105734"/>
                  <a:pt x="64675" y="105734"/>
                  <a:pt x="64675" y="105734"/>
                </a:cubicBezTo>
                <a:cubicBezTo>
                  <a:pt x="64675" y="105734"/>
                  <a:pt x="64675" y="105734"/>
                  <a:pt x="64675" y="105734"/>
                </a:cubicBezTo>
                <a:cubicBezTo>
                  <a:pt x="60000" y="105734"/>
                  <a:pt x="60000" y="105734"/>
                  <a:pt x="60000" y="105734"/>
                </a:cubicBezTo>
                <a:cubicBezTo>
                  <a:pt x="60000" y="120000"/>
                  <a:pt x="60000" y="120000"/>
                  <a:pt x="60000" y="120000"/>
                </a:cubicBezTo>
                <a:cubicBezTo>
                  <a:pt x="120000" y="120000"/>
                  <a:pt x="120000" y="120000"/>
                  <a:pt x="120000" y="120000"/>
                </a:cubicBezTo>
                <a:cubicBezTo>
                  <a:pt x="120000" y="51188"/>
                  <a:pt x="120000" y="51188"/>
                  <a:pt x="120000" y="51188"/>
                </a:cubicBezTo>
                <a:cubicBezTo>
                  <a:pt x="107532" y="51188"/>
                  <a:pt x="107532" y="51188"/>
                  <a:pt x="107532" y="51188"/>
                </a:cubicBezTo>
                <a:lnTo>
                  <a:pt x="107532" y="19300"/>
                </a:lnTo>
                <a:close/>
                <a:moveTo>
                  <a:pt x="60000" y="0"/>
                </a:moveTo>
                <a:cubicBezTo>
                  <a:pt x="30389" y="0"/>
                  <a:pt x="30389" y="0"/>
                  <a:pt x="30389" y="0"/>
                </a:cubicBezTo>
                <a:cubicBezTo>
                  <a:pt x="20259" y="0"/>
                  <a:pt x="12467" y="8391"/>
                  <a:pt x="12467" y="19300"/>
                </a:cubicBezTo>
                <a:cubicBezTo>
                  <a:pt x="12467" y="51188"/>
                  <a:pt x="12467" y="51188"/>
                  <a:pt x="12467" y="51188"/>
                </a:cubicBezTo>
                <a:cubicBezTo>
                  <a:pt x="0" y="51188"/>
                  <a:pt x="0" y="51188"/>
                  <a:pt x="0" y="51188"/>
                </a:cubicBezTo>
                <a:cubicBezTo>
                  <a:pt x="0" y="120000"/>
                  <a:pt x="0" y="120000"/>
                  <a:pt x="0" y="120000"/>
                </a:cubicBezTo>
                <a:cubicBezTo>
                  <a:pt x="60000" y="120000"/>
                  <a:pt x="60000" y="120000"/>
                  <a:pt x="60000" y="120000"/>
                </a:cubicBezTo>
                <a:cubicBezTo>
                  <a:pt x="60000" y="105734"/>
                  <a:pt x="60000" y="105734"/>
                  <a:pt x="60000" y="105734"/>
                </a:cubicBezTo>
                <a:cubicBezTo>
                  <a:pt x="55324" y="105734"/>
                  <a:pt x="55324" y="105734"/>
                  <a:pt x="55324" y="105734"/>
                </a:cubicBezTo>
                <a:cubicBezTo>
                  <a:pt x="55324" y="102377"/>
                  <a:pt x="55324" y="102377"/>
                  <a:pt x="55324" y="102377"/>
                </a:cubicBezTo>
                <a:cubicBezTo>
                  <a:pt x="55324" y="88111"/>
                  <a:pt x="55324" y="88111"/>
                  <a:pt x="55324" y="88111"/>
                </a:cubicBezTo>
                <a:cubicBezTo>
                  <a:pt x="54545" y="88111"/>
                  <a:pt x="54545" y="88111"/>
                  <a:pt x="53766" y="87272"/>
                </a:cubicBezTo>
                <a:cubicBezTo>
                  <a:pt x="51428" y="85594"/>
                  <a:pt x="49090" y="81398"/>
                  <a:pt x="49090" y="78041"/>
                </a:cubicBezTo>
                <a:cubicBezTo>
                  <a:pt x="49090" y="71328"/>
                  <a:pt x="53766" y="66293"/>
                  <a:pt x="60000" y="66293"/>
                </a:cubicBezTo>
                <a:cubicBezTo>
                  <a:pt x="60000" y="51188"/>
                  <a:pt x="60000" y="51188"/>
                  <a:pt x="60000" y="51188"/>
                </a:cubicBezTo>
                <a:cubicBezTo>
                  <a:pt x="26493" y="51188"/>
                  <a:pt x="26493" y="51188"/>
                  <a:pt x="26493" y="51188"/>
                </a:cubicBezTo>
                <a:cubicBezTo>
                  <a:pt x="26493" y="51188"/>
                  <a:pt x="26493" y="51188"/>
                  <a:pt x="26493" y="51188"/>
                </a:cubicBezTo>
                <a:cubicBezTo>
                  <a:pt x="26493" y="19300"/>
                  <a:pt x="26493" y="19300"/>
                  <a:pt x="26493" y="19300"/>
                </a:cubicBezTo>
                <a:cubicBezTo>
                  <a:pt x="26493" y="16783"/>
                  <a:pt x="28051" y="15104"/>
                  <a:pt x="30389" y="15104"/>
                </a:cubicBezTo>
                <a:cubicBezTo>
                  <a:pt x="60000" y="15104"/>
                  <a:pt x="60000" y="15104"/>
                  <a:pt x="60000" y="15104"/>
                </a:cubicBezTo>
                <a:lnTo>
                  <a:pt x="60000" y="0"/>
                </a:lnTo>
                <a:close/>
              </a:path>
            </a:pathLst>
          </a:custGeom>
          <a:solidFill>
            <a:schemeClr val="accent4"/>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947" name="Google Shape;1947;p52"/>
          <p:cNvGrpSpPr/>
          <p:nvPr/>
        </p:nvGrpSpPr>
        <p:grpSpPr>
          <a:xfrm rot="-901764" flipH="1">
            <a:off x="7530947" y="9426821"/>
            <a:ext cx="447377" cy="569656"/>
            <a:chOff x="10158051" y="2762082"/>
            <a:chExt cx="335417" cy="426983"/>
          </a:xfrm>
        </p:grpSpPr>
        <p:sp>
          <p:nvSpPr>
            <p:cNvPr id="1948" name="Google Shape;1948;p52"/>
            <p:cNvSpPr/>
            <p:nvPr/>
          </p:nvSpPr>
          <p:spPr>
            <a:xfrm>
              <a:off x="10211062" y="2796780"/>
              <a:ext cx="282406" cy="392285"/>
            </a:xfrm>
            <a:custGeom>
              <a:avLst/>
              <a:gdLst/>
              <a:ahLst/>
              <a:cxnLst/>
              <a:rect l="l" t="t" r="r" b="b"/>
              <a:pathLst>
                <a:path w="120000" h="120000" extrusionOk="0">
                  <a:moveTo>
                    <a:pt x="64838" y="23023"/>
                  </a:moveTo>
                  <a:cubicBezTo>
                    <a:pt x="64838" y="23023"/>
                    <a:pt x="64838" y="23023"/>
                    <a:pt x="64838" y="23023"/>
                  </a:cubicBezTo>
                  <a:cubicBezTo>
                    <a:pt x="64838" y="23023"/>
                    <a:pt x="64838" y="94883"/>
                    <a:pt x="64838" y="95581"/>
                  </a:cubicBezTo>
                  <a:cubicBezTo>
                    <a:pt x="64838" y="103953"/>
                    <a:pt x="55161" y="109534"/>
                    <a:pt x="43548" y="111627"/>
                  </a:cubicBezTo>
                  <a:cubicBezTo>
                    <a:pt x="33870" y="113720"/>
                    <a:pt x="12580" y="110232"/>
                    <a:pt x="14516" y="100465"/>
                  </a:cubicBezTo>
                  <a:cubicBezTo>
                    <a:pt x="19354" y="100465"/>
                    <a:pt x="19354" y="100465"/>
                    <a:pt x="19354" y="100465"/>
                  </a:cubicBezTo>
                  <a:cubicBezTo>
                    <a:pt x="19354" y="94186"/>
                    <a:pt x="19354" y="94186"/>
                    <a:pt x="19354" y="94186"/>
                  </a:cubicBezTo>
                  <a:cubicBezTo>
                    <a:pt x="0" y="94186"/>
                    <a:pt x="0" y="94186"/>
                    <a:pt x="0" y="94186"/>
                  </a:cubicBezTo>
                  <a:cubicBezTo>
                    <a:pt x="0" y="100465"/>
                    <a:pt x="0" y="100465"/>
                    <a:pt x="0" y="100465"/>
                  </a:cubicBezTo>
                  <a:cubicBezTo>
                    <a:pt x="5806" y="100465"/>
                    <a:pt x="5806" y="100465"/>
                    <a:pt x="5806" y="100465"/>
                  </a:cubicBezTo>
                  <a:cubicBezTo>
                    <a:pt x="4838" y="113023"/>
                    <a:pt x="24193" y="120000"/>
                    <a:pt x="40645" y="118604"/>
                  </a:cubicBezTo>
                  <a:cubicBezTo>
                    <a:pt x="59032" y="117906"/>
                    <a:pt x="74516" y="106744"/>
                    <a:pt x="74516" y="94186"/>
                  </a:cubicBezTo>
                  <a:cubicBezTo>
                    <a:pt x="74516" y="92790"/>
                    <a:pt x="73548" y="23023"/>
                    <a:pt x="73548" y="23023"/>
                  </a:cubicBezTo>
                  <a:cubicBezTo>
                    <a:pt x="73548" y="15348"/>
                    <a:pt x="80322" y="7674"/>
                    <a:pt x="91935" y="7674"/>
                  </a:cubicBezTo>
                  <a:cubicBezTo>
                    <a:pt x="104516" y="7674"/>
                    <a:pt x="110322" y="15348"/>
                    <a:pt x="110322" y="23720"/>
                  </a:cubicBezTo>
                  <a:cubicBezTo>
                    <a:pt x="110322" y="24418"/>
                    <a:pt x="110322" y="103953"/>
                    <a:pt x="110322" y="103953"/>
                  </a:cubicBezTo>
                  <a:cubicBezTo>
                    <a:pt x="110322" y="108139"/>
                    <a:pt x="120000" y="108139"/>
                    <a:pt x="120000" y="103953"/>
                  </a:cubicBezTo>
                  <a:cubicBezTo>
                    <a:pt x="120000" y="103953"/>
                    <a:pt x="120000" y="23023"/>
                    <a:pt x="120000" y="22325"/>
                  </a:cubicBezTo>
                  <a:cubicBezTo>
                    <a:pt x="120000" y="11162"/>
                    <a:pt x="109354" y="2093"/>
                    <a:pt x="93870" y="697"/>
                  </a:cubicBezTo>
                  <a:cubicBezTo>
                    <a:pt x="76451" y="0"/>
                    <a:pt x="64838" y="11860"/>
                    <a:pt x="64838" y="2302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49" name="Google Shape;1949;p52"/>
            <p:cNvSpPr/>
            <p:nvPr/>
          </p:nvSpPr>
          <p:spPr>
            <a:xfrm>
              <a:off x="10174436" y="2890273"/>
              <a:ext cx="118553" cy="203371"/>
            </a:xfrm>
            <a:custGeom>
              <a:avLst/>
              <a:gdLst/>
              <a:ahLst/>
              <a:cxnLst/>
              <a:rect l="l" t="t" r="r" b="b"/>
              <a:pathLst>
                <a:path w="120000" h="120000" extrusionOk="0">
                  <a:moveTo>
                    <a:pt x="36923" y="120000"/>
                  </a:moveTo>
                  <a:cubicBezTo>
                    <a:pt x="83076" y="120000"/>
                    <a:pt x="83076" y="120000"/>
                    <a:pt x="83076" y="120000"/>
                  </a:cubicBezTo>
                  <a:cubicBezTo>
                    <a:pt x="99230" y="120000"/>
                    <a:pt x="99230" y="120000"/>
                    <a:pt x="99230" y="120000"/>
                  </a:cubicBezTo>
                  <a:cubicBezTo>
                    <a:pt x="120000" y="0"/>
                    <a:pt x="120000" y="0"/>
                    <a:pt x="120000" y="0"/>
                  </a:cubicBezTo>
                  <a:cubicBezTo>
                    <a:pt x="103846" y="6741"/>
                    <a:pt x="83076" y="9438"/>
                    <a:pt x="60000" y="9438"/>
                  </a:cubicBezTo>
                  <a:cubicBezTo>
                    <a:pt x="36923" y="9438"/>
                    <a:pt x="16153" y="6741"/>
                    <a:pt x="0" y="0"/>
                  </a:cubicBezTo>
                  <a:cubicBezTo>
                    <a:pt x="20769" y="120000"/>
                    <a:pt x="20769" y="120000"/>
                    <a:pt x="20769" y="120000"/>
                  </a:cubicBezTo>
                  <a:lnTo>
                    <a:pt x="36923" y="12000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50" name="Google Shape;1950;p52"/>
            <p:cNvSpPr/>
            <p:nvPr/>
          </p:nvSpPr>
          <p:spPr>
            <a:xfrm>
              <a:off x="10158051" y="2762082"/>
              <a:ext cx="150360" cy="134938"/>
            </a:xfrm>
            <a:custGeom>
              <a:avLst/>
              <a:gdLst/>
              <a:ahLst/>
              <a:cxnLst/>
              <a:rect l="l" t="t" r="r" b="b"/>
              <a:pathLst>
                <a:path w="120000" h="120000" extrusionOk="0">
                  <a:moveTo>
                    <a:pt x="0" y="67118"/>
                  </a:moveTo>
                  <a:cubicBezTo>
                    <a:pt x="0" y="77288"/>
                    <a:pt x="1818" y="85423"/>
                    <a:pt x="5454" y="91525"/>
                  </a:cubicBezTo>
                  <a:cubicBezTo>
                    <a:pt x="7272" y="93559"/>
                    <a:pt x="7272" y="95593"/>
                    <a:pt x="9090" y="97627"/>
                  </a:cubicBezTo>
                  <a:cubicBezTo>
                    <a:pt x="9090" y="99661"/>
                    <a:pt x="10909" y="101694"/>
                    <a:pt x="12727" y="101694"/>
                  </a:cubicBezTo>
                  <a:cubicBezTo>
                    <a:pt x="12727" y="101694"/>
                    <a:pt x="12727" y="101694"/>
                    <a:pt x="12727" y="101694"/>
                  </a:cubicBezTo>
                  <a:cubicBezTo>
                    <a:pt x="12727" y="101694"/>
                    <a:pt x="12727" y="101694"/>
                    <a:pt x="12727" y="103728"/>
                  </a:cubicBezTo>
                  <a:cubicBezTo>
                    <a:pt x="27272" y="113898"/>
                    <a:pt x="41818" y="117966"/>
                    <a:pt x="58181" y="120000"/>
                  </a:cubicBezTo>
                  <a:cubicBezTo>
                    <a:pt x="60000" y="120000"/>
                    <a:pt x="60000" y="120000"/>
                    <a:pt x="60000" y="120000"/>
                  </a:cubicBezTo>
                  <a:cubicBezTo>
                    <a:pt x="60000" y="120000"/>
                    <a:pt x="60000" y="120000"/>
                    <a:pt x="61818" y="120000"/>
                  </a:cubicBezTo>
                  <a:cubicBezTo>
                    <a:pt x="78181" y="117966"/>
                    <a:pt x="92727" y="113898"/>
                    <a:pt x="107272" y="103728"/>
                  </a:cubicBezTo>
                  <a:cubicBezTo>
                    <a:pt x="107272" y="101694"/>
                    <a:pt x="107272" y="101694"/>
                    <a:pt x="107272" y="101694"/>
                  </a:cubicBezTo>
                  <a:cubicBezTo>
                    <a:pt x="107272" y="101694"/>
                    <a:pt x="107272" y="101694"/>
                    <a:pt x="107272" y="101694"/>
                  </a:cubicBezTo>
                  <a:cubicBezTo>
                    <a:pt x="109090" y="101694"/>
                    <a:pt x="109090" y="99661"/>
                    <a:pt x="110909" y="97627"/>
                  </a:cubicBezTo>
                  <a:cubicBezTo>
                    <a:pt x="112727" y="95593"/>
                    <a:pt x="112727" y="93559"/>
                    <a:pt x="114545" y="91525"/>
                  </a:cubicBezTo>
                  <a:cubicBezTo>
                    <a:pt x="118181" y="85423"/>
                    <a:pt x="120000" y="77288"/>
                    <a:pt x="120000" y="67118"/>
                  </a:cubicBezTo>
                  <a:cubicBezTo>
                    <a:pt x="120000" y="30508"/>
                    <a:pt x="92727" y="0"/>
                    <a:pt x="60000" y="0"/>
                  </a:cubicBezTo>
                  <a:cubicBezTo>
                    <a:pt x="27272" y="0"/>
                    <a:pt x="0" y="30508"/>
                    <a:pt x="0" y="67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51" name="Google Shape;1951;p52"/>
          <p:cNvGrpSpPr/>
          <p:nvPr/>
        </p:nvGrpSpPr>
        <p:grpSpPr>
          <a:xfrm rot="-901764" flipH="1">
            <a:off x="4863443" y="8553813"/>
            <a:ext cx="550221" cy="554223"/>
            <a:chOff x="4741252" y="2711962"/>
            <a:chExt cx="412524" cy="415416"/>
          </a:xfrm>
        </p:grpSpPr>
        <p:sp>
          <p:nvSpPr>
            <p:cNvPr id="1952" name="Google Shape;1952;p52"/>
            <p:cNvSpPr/>
            <p:nvPr/>
          </p:nvSpPr>
          <p:spPr>
            <a:xfrm>
              <a:off x="4809684" y="2780395"/>
              <a:ext cx="275659" cy="276623"/>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53" name="Google Shape;1953;p52"/>
            <p:cNvSpPr/>
            <p:nvPr/>
          </p:nvSpPr>
          <p:spPr>
            <a:xfrm>
              <a:off x="4930165" y="2711962"/>
              <a:ext cx="33735" cy="5012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54" name="Google Shape;1954;p52"/>
            <p:cNvSpPr/>
            <p:nvPr/>
          </p:nvSpPr>
          <p:spPr>
            <a:xfrm>
              <a:off x="5105584" y="2901839"/>
              <a:ext cx="48192" cy="36626"/>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55" name="Google Shape;1955;p52"/>
            <p:cNvSpPr/>
            <p:nvPr/>
          </p:nvSpPr>
          <p:spPr>
            <a:xfrm>
              <a:off x="4930165" y="3077258"/>
              <a:ext cx="33735" cy="5012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56" name="Google Shape;1956;p52"/>
            <p:cNvSpPr/>
            <p:nvPr/>
          </p:nvSpPr>
          <p:spPr>
            <a:xfrm>
              <a:off x="4741252" y="2901839"/>
              <a:ext cx="47229" cy="36626"/>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57" name="Google Shape;1957;p52"/>
            <p:cNvSpPr/>
            <p:nvPr/>
          </p:nvSpPr>
          <p:spPr>
            <a:xfrm>
              <a:off x="5046790" y="2760154"/>
              <a:ext cx="58795" cy="59758"/>
            </a:xfrm>
            <a:custGeom>
              <a:avLst/>
              <a:gdLst/>
              <a:ahLst/>
              <a:cxnLst/>
              <a:rect l="l" t="t" r="r" b="b"/>
              <a:pathLst>
                <a:path w="120000" h="120000" extrusionOk="0">
                  <a:moveTo>
                    <a:pt x="120000" y="50322"/>
                  </a:moveTo>
                  <a:lnTo>
                    <a:pt x="51147" y="120000"/>
                  </a:lnTo>
                  <a:lnTo>
                    <a:pt x="0" y="73548"/>
                  </a:lnTo>
                  <a:lnTo>
                    <a:pt x="68852" y="0"/>
                  </a:lnTo>
                  <a:lnTo>
                    <a:pt x="120000" y="50322"/>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58" name="Google Shape;1958;p52"/>
            <p:cNvSpPr/>
            <p:nvPr/>
          </p:nvSpPr>
          <p:spPr>
            <a:xfrm>
              <a:off x="5046790" y="3018464"/>
              <a:ext cx="58795" cy="58795"/>
            </a:xfrm>
            <a:custGeom>
              <a:avLst/>
              <a:gdLst/>
              <a:ahLst/>
              <a:cxnLst/>
              <a:rect l="l" t="t" r="r" b="b"/>
              <a:pathLst>
                <a:path w="120000" h="120000" extrusionOk="0">
                  <a:moveTo>
                    <a:pt x="51147" y="0"/>
                  </a:moveTo>
                  <a:lnTo>
                    <a:pt x="120000" y="72786"/>
                  </a:lnTo>
                  <a:lnTo>
                    <a:pt x="68852" y="120000"/>
                  </a:lnTo>
                  <a:lnTo>
                    <a:pt x="0" y="51147"/>
                  </a:lnTo>
                  <a:lnTo>
                    <a:pt x="51147"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59" name="Google Shape;1959;p52"/>
            <p:cNvSpPr/>
            <p:nvPr/>
          </p:nvSpPr>
          <p:spPr>
            <a:xfrm>
              <a:off x="4788480" y="3018464"/>
              <a:ext cx="59758" cy="58795"/>
            </a:xfrm>
            <a:custGeom>
              <a:avLst/>
              <a:gdLst/>
              <a:ahLst/>
              <a:cxnLst/>
              <a:rect l="l" t="t" r="r" b="b"/>
              <a:pathLst>
                <a:path w="120000" h="120000" extrusionOk="0">
                  <a:moveTo>
                    <a:pt x="69677" y="0"/>
                  </a:moveTo>
                  <a:lnTo>
                    <a:pt x="120000" y="51147"/>
                  </a:lnTo>
                  <a:lnTo>
                    <a:pt x="50322" y="120000"/>
                  </a:lnTo>
                  <a:lnTo>
                    <a:pt x="0" y="72786"/>
                  </a:lnTo>
                  <a:lnTo>
                    <a:pt x="69677"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60" name="Google Shape;1960;p52"/>
            <p:cNvSpPr/>
            <p:nvPr/>
          </p:nvSpPr>
          <p:spPr>
            <a:xfrm>
              <a:off x="4788480" y="2760154"/>
              <a:ext cx="59758" cy="59758"/>
            </a:xfrm>
            <a:custGeom>
              <a:avLst/>
              <a:gdLst/>
              <a:ahLst/>
              <a:cxnLst/>
              <a:rect l="l" t="t" r="r" b="b"/>
              <a:pathLst>
                <a:path w="120000" h="120000" extrusionOk="0">
                  <a:moveTo>
                    <a:pt x="120000" y="73548"/>
                  </a:moveTo>
                  <a:lnTo>
                    <a:pt x="69677" y="120000"/>
                  </a:lnTo>
                  <a:lnTo>
                    <a:pt x="0" y="50322"/>
                  </a:lnTo>
                  <a:lnTo>
                    <a:pt x="50322" y="0"/>
                  </a:lnTo>
                  <a:lnTo>
                    <a:pt x="120000" y="73548"/>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61" name="Google Shape;1961;p52"/>
            <p:cNvSpPr/>
            <p:nvPr/>
          </p:nvSpPr>
          <p:spPr>
            <a:xfrm>
              <a:off x="4991851" y="2721600"/>
              <a:ext cx="50120" cy="58795"/>
            </a:xfrm>
            <a:custGeom>
              <a:avLst/>
              <a:gdLst/>
              <a:ahLst/>
              <a:cxnLst/>
              <a:rect l="l" t="t" r="r" b="b"/>
              <a:pathLst>
                <a:path w="120000" h="120000" extrusionOk="0">
                  <a:moveTo>
                    <a:pt x="120000" y="27540"/>
                  </a:moveTo>
                  <a:lnTo>
                    <a:pt x="76153" y="120000"/>
                  </a:lnTo>
                  <a:lnTo>
                    <a:pt x="0" y="92459"/>
                  </a:lnTo>
                  <a:lnTo>
                    <a:pt x="43846" y="0"/>
                  </a:lnTo>
                  <a:lnTo>
                    <a:pt x="120000" y="2754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62" name="Google Shape;1962;p52"/>
            <p:cNvSpPr/>
            <p:nvPr/>
          </p:nvSpPr>
          <p:spPr>
            <a:xfrm>
              <a:off x="5087271" y="2963525"/>
              <a:ext cx="56867" cy="50120"/>
            </a:xfrm>
            <a:custGeom>
              <a:avLst/>
              <a:gdLst/>
              <a:ahLst/>
              <a:cxnLst/>
              <a:rect l="l" t="t" r="r" b="b"/>
              <a:pathLst>
                <a:path w="120000" h="120000" extrusionOk="0">
                  <a:moveTo>
                    <a:pt x="24406" y="0"/>
                  </a:moveTo>
                  <a:lnTo>
                    <a:pt x="120000" y="43846"/>
                  </a:lnTo>
                  <a:lnTo>
                    <a:pt x="95593" y="120000"/>
                  </a:lnTo>
                  <a:lnTo>
                    <a:pt x="0" y="76153"/>
                  </a:lnTo>
                  <a:lnTo>
                    <a:pt x="24406"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63" name="Google Shape;1963;p52"/>
            <p:cNvSpPr/>
            <p:nvPr/>
          </p:nvSpPr>
          <p:spPr>
            <a:xfrm>
              <a:off x="4853057" y="3058946"/>
              <a:ext cx="50120" cy="59758"/>
            </a:xfrm>
            <a:custGeom>
              <a:avLst/>
              <a:gdLst/>
              <a:ahLst/>
              <a:cxnLst/>
              <a:rect l="l" t="t" r="r" b="b"/>
              <a:pathLst>
                <a:path w="120000" h="120000" extrusionOk="0">
                  <a:moveTo>
                    <a:pt x="120000" y="27096"/>
                  </a:moveTo>
                  <a:lnTo>
                    <a:pt x="76153" y="120000"/>
                  </a:lnTo>
                  <a:lnTo>
                    <a:pt x="0" y="90967"/>
                  </a:lnTo>
                  <a:lnTo>
                    <a:pt x="41538" y="0"/>
                  </a:lnTo>
                  <a:lnTo>
                    <a:pt x="120000" y="2709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64" name="Google Shape;1964;p52"/>
            <p:cNvSpPr/>
            <p:nvPr/>
          </p:nvSpPr>
          <p:spPr>
            <a:xfrm>
              <a:off x="4749926" y="2823768"/>
              <a:ext cx="59758" cy="53012"/>
            </a:xfrm>
            <a:custGeom>
              <a:avLst/>
              <a:gdLst/>
              <a:ahLst/>
              <a:cxnLst/>
              <a:rect l="l" t="t" r="r" b="b"/>
              <a:pathLst>
                <a:path w="120000" h="120000" extrusionOk="0">
                  <a:moveTo>
                    <a:pt x="90967" y="120000"/>
                  </a:moveTo>
                  <a:lnTo>
                    <a:pt x="0" y="78545"/>
                  </a:lnTo>
                  <a:lnTo>
                    <a:pt x="27096" y="0"/>
                  </a:lnTo>
                  <a:lnTo>
                    <a:pt x="120000" y="48000"/>
                  </a:lnTo>
                  <a:lnTo>
                    <a:pt x="90967" y="12000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65" name="Google Shape;1965;p52"/>
            <p:cNvSpPr/>
            <p:nvPr/>
          </p:nvSpPr>
          <p:spPr>
            <a:xfrm>
              <a:off x="5085343" y="2823768"/>
              <a:ext cx="58795" cy="50120"/>
            </a:xfrm>
            <a:custGeom>
              <a:avLst/>
              <a:gdLst/>
              <a:ahLst/>
              <a:cxnLst/>
              <a:rect l="l" t="t" r="r" b="b"/>
              <a:pathLst>
                <a:path w="120000" h="120000" extrusionOk="0">
                  <a:moveTo>
                    <a:pt x="0" y="43846"/>
                  </a:moveTo>
                  <a:lnTo>
                    <a:pt x="92459" y="0"/>
                  </a:lnTo>
                  <a:lnTo>
                    <a:pt x="120000" y="78461"/>
                  </a:lnTo>
                  <a:lnTo>
                    <a:pt x="27540" y="120000"/>
                  </a:lnTo>
                  <a:lnTo>
                    <a:pt x="0" y="4384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66" name="Google Shape;1966;p52"/>
            <p:cNvSpPr/>
            <p:nvPr/>
          </p:nvSpPr>
          <p:spPr>
            <a:xfrm>
              <a:off x="4991851" y="3058946"/>
              <a:ext cx="52048" cy="56867"/>
            </a:xfrm>
            <a:custGeom>
              <a:avLst/>
              <a:gdLst/>
              <a:ahLst/>
              <a:cxnLst/>
              <a:rect l="l" t="t" r="r" b="b"/>
              <a:pathLst>
                <a:path w="120000" h="120000" extrusionOk="0">
                  <a:moveTo>
                    <a:pt x="120000" y="95593"/>
                  </a:moveTo>
                  <a:lnTo>
                    <a:pt x="46666" y="120000"/>
                  </a:lnTo>
                  <a:lnTo>
                    <a:pt x="0" y="28474"/>
                  </a:lnTo>
                  <a:lnTo>
                    <a:pt x="73333" y="0"/>
                  </a:lnTo>
                  <a:lnTo>
                    <a:pt x="120000" y="95593"/>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67" name="Google Shape;1967;p52"/>
            <p:cNvSpPr/>
            <p:nvPr/>
          </p:nvSpPr>
          <p:spPr>
            <a:xfrm>
              <a:off x="4749926" y="2963525"/>
              <a:ext cx="59758" cy="52048"/>
            </a:xfrm>
            <a:custGeom>
              <a:avLst/>
              <a:gdLst/>
              <a:ahLst/>
              <a:cxnLst/>
              <a:rect l="l" t="t" r="r" b="b"/>
              <a:pathLst>
                <a:path w="120000" h="120000" extrusionOk="0">
                  <a:moveTo>
                    <a:pt x="120000" y="77777"/>
                  </a:moveTo>
                  <a:lnTo>
                    <a:pt x="27096" y="120000"/>
                  </a:lnTo>
                  <a:lnTo>
                    <a:pt x="0" y="46666"/>
                  </a:lnTo>
                  <a:lnTo>
                    <a:pt x="90967" y="0"/>
                  </a:lnTo>
                  <a:lnTo>
                    <a:pt x="120000" y="7777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68" name="Google Shape;1968;p52"/>
            <p:cNvSpPr/>
            <p:nvPr/>
          </p:nvSpPr>
          <p:spPr>
            <a:xfrm>
              <a:off x="4853057" y="2721600"/>
              <a:ext cx="50120" cy="58795"/>
            </a:xfrm>
            <a:custGeom>
              <a:avLst/>
              <a:gdLst/>
              <a:ahLst/>
              <a:cxnLst/>
              <a:rect l="l" t="t" r="r" b="b"/>
              <a:pathLst>
                <a:path w="120000" h="120000" extrusionOk="0">
                  <a:moveTo>
                    <a:pt x="120000" y="92459"/>
                  </a:moveTo>
                  <a:lnTo>
                    <a:pt x="41538" y="120000"/>
                  </a:lnTo>
                  <a:lnTo>
                    <a:pt x="0" y="27540"/>
                  </a:lnTo>
                  <a:lnTo>
                    <a:pt x="76153" y="0"/>
                  </a:lnTo>
                  <a:lnTo>
                    <a:pt x="120000" y="92459"/>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69" name="Google Shape;1969;p52"/>
          <p:cNvGrpSpPr/>
          <p:nvPr/>
        </p:nvGrpSpPr>
        <p:grpSpPr>
          <a:xfrm rot="-901764" flipH="1">
            <a:off x="6879985" y="7260888"/>
            <a:ext cx="413953" cy="543937"/>
            <a:chOff x="5121005" y="3587132"/>
            <a:chExt cx="310358" cy="407706"/>
          </a:xfrm>
        </p:grpSpPr>
        <p:sp>
          <p:nvSpPr>
            <p:cNvPr id="1970" name="Google Shape;1970;p52"/>
            <p:cNvSpPr/>
            <p:nvPr/>
          </p:nvSpPr>
          <p:spPr>
            <a:xfrm>
              <a:off x="5121005" y="3587132"/>
              <a:ext cx="310358" cy="332526"/>
            </a:xfrm>
            <a:custGeom>
              <a:avLst/>
              <a:gdLst/>
              <a:ahLst/>
              <a:cxnLst/>
              <a:rect l="l" t="t" r="r" b="b"/>
              <a:pathLst>
                <a:path w="120000" h="120000" extrusionOk="0">
                  <a:moveTo>
                    <a:pt x="98823" y="82191"/>
                  </a:moveTo>
                  <a:cubicBezTo>
                    <a:pt x="101470" y="79726"/>
                    <a:pt x="105000" y="78904"/>
                    <a:pt x="107647" y="78082"/>
                  </a:cubicBezTo>
                  <a:cubicBezTo>
                    <a:pt x="111176" y="77260"/>
                    <a:pt x="114705" y="76438"/>
                    <a:pt x="118235" y="73972"/>
                  </a:cubicBezTo>
                  <a:cubicBezTo>
                    <a:pt x="119117" y="69863"/>
                    <a:pt x="120000" y="64931"/>
                    <a:pt x="120000" y="59999"/>
                  </a:cubicBezTo>
                  <a:cubicBezTo>
                    <a:pt x="118235" y="51780"/>
                    <a:pt x="116470" y="43561"/>
                    <a:pt x="116470" y="35342"/>
                  </a:cubicBezTo>
                  <a:cubicBezTo>
                    <a:pt x="105882" y="41095"/>
                    <a:pt x="92647" y="44383"/>
                    <a:pt x="89117" y="56712"/>
                  </a:cubicBezTo>
                  <a:cubicBezTo>
                    <a:pt x="89117" y="59178"/>
                    <a:pt x="84705" y="67397"/>
                    <a:pt x="80294" y="64931"/>
                  </a:cubicBezTo>
                  <a:cubicBezTo>
                    <a:pt x="76764" y="62465"/>
                    <a:pt x="79411" y="58356"/>
                    <a:pt x="81176" y="55890"/>
                  </a:cubicBezTo>
                  <a:cubicBezTo>
                    <a:pt x="84705" y="50136"/>
                    <a:pt x="90000" y="46027"/>
                    <a:pt x="90000" y="39452"/>
                  </a:cubicBezTo>
                  <a:cubicBezTo>
                    <a:pt x="90000" y="33698"/>
                    <a:pt x="85588" y="27945"/>
                    <a:pt x="82058" y="23835"/>
                  </a:cubicBezTo>
                  <a:cubicBezTo>
                    <a:pt x="75000" y="15616"/>
                    <a:pt x="66176" y="9041"/>
                    <a:pt x="60000" y="0"/>
                  </a:cubicBezTo>
                  <a:cubicBezTo>
                    <a:pt x="60000" y="0"/>
                    <a:pt x="60000" y="0"/>
                    <a:pt x="60000" y="0"/>
                  </a:cubicBezTo>
                  <a:cubicBezTo>
                    <a:pt x="60000" y="0"/>
                    <a:pt x="60000" y="0"/>
                    <a:pt x="60000" y="0"/>
                  </a:cubicBezTo>
                  <a:cubicBezTo>
                    <a:pt x="60000" y="0"/>
                    <a:pt x="60000" y="0"/>
                    <a:pt x="60000" y="0"/>
                  </a:cubicBezTo>
                  <a:cubicBezTo>
                    <a:pt x="60000" y="0"/>
                    <a:pt x="60000" y="0"/>
                    <a:pt x="60000" y="0"/>
                  </a:cubicBezTo>
                  <a:cubicBezTo>
                    <a:pt x="53823" y="9041"/>
                    <a:pt x="45000" y="15616"/>
                    <a:pt x="37941" y="23835"/>
                  </a:cubicBezTo>
                  <a:cubicBezTo>
                    <a:pt x="34411" y="27945"/>
                    <a:pt x="30000" y="33698"/>
                    <a:pt x="30000" y="39452"/>
                  </a:cubicBezTo>
                  <a:cubicBezTo>
                    <a:pt x="30000" y="46027"/>
                    <a:pt x="35294" y="50136"/>
                    <a:pt x="38823" y="55890"/>
                  </a:cubicBezTo>
                  <a:cubicBezTo>
                    <a:pt x="40588" y="58356"/>
                    <a:pt x="43235" y="62465"/>
                    <a:pt x="39705" y="64931"/>
                  </a:cubicBezTo>
                  <a:cubicBezTo>
                    <a:pt x="35294" y="67397"/>
                    <a:pt x="30882" y="59178"/>
                    <a:pt x="30882" y="56712"/>
                  </a:cubicBezTo>
                  <a:cubicBezTo>
                    <a:pt x="27352" y="44383"/>
                    <a:pt x="14117" y="41095"/>
                    <a:pt x="3529" y="35342"/>
                  </a:cubicBezTo>
                  <a:cubicBezTo>
                    <a:pt x="3529" y="43561"/>
                    <a:pt x="1764" y="51780"/>
                    <a:pt x="0" y="59999"/>
                  </a:cubicBezTo>
                  <a:cubicBezTo>
                    <a:pt x="0" y="64931"/>
                    <a:pt x="882" y="69863"/>
                    <a:pt x="1764" y="73972"/>
                  </a:cubicBezTo>
                  <a:cubicBezTo>
                    <a:pt x="5294" y="76438"/>
                    <a:pt x="8823" y="77260"/>
                    <a:pt x="12352" y="78082"/>
                  </a:cubicBezTo>
                  <a:cubicBezTo>
                    <a:pt x="15000" y="78904"/>
                    <a:pt x="18529" y="79726"/>
                    <a:pt x="21176" y="82191"/>
                  </a:cubicBezTo>
                  <a:cubicBezTo>
                    <a:pt x="23823" y="83835"/>
                    <a:pt x="23823" y="88767"/>
                    <a:pt x="19411" y="87945"/>
                  </a:cubicBezTo>
                  <a:cubicBezTo>
                    <a:pt x="12352" y="87123"/>
                    <a:pt x="7058" y="81369"/>
                    <a:pt x="0" y="82191"/>
                  </a:cubicBezTo>
                  <a:cubicBezTo>
                    <a:pt x="3529" y="96986"/>
                    <a:pt x="11470" y="110958"/>
                    <a:pt x="27352" y="117534"/>
                  </a:cubicBezTo>
                  <a:cubicBezTo>
                    <a:pt x="33529" y="119999"/>
                    <a:pt x="35294" y="118356"/>
                    <a:pt x="40588" y="115068"/>
                  </a:cubicBezTo>
                  <a:cubicBezTo>
                    <a:pt x="45000" y="111780"/>
                    <a:pt x="47647" y="109315"/>
                    <a:pt x="52941" y="107671"/>
                  </a:cubicBezTo>
                  <a:cubicBezTo>
                    <a:pt x="54705" y="107671"/>
                    <a:pt x="56470" y="108493"/>
                    <a:pt x="57352" y="106027"/>
                  </a:cubicBezTo>
                  <a:cubicBezTo>
                    <a:pt x="57352" y="104383"/>
                    <a:pt x="57352" y="102739"/>
                    <a:pt x="57352" y="101095"/>
                  </a:cubicBezTo>
                  <a:cubicBezTo>
                    <a:pt x="58235" y="82191"/>
                    <a:pt x="59117" y="71506"/>
                    <a:pt x="60000" y="53424"/>
                  </a:cubicBezTo>
                  <a:cubicBezTo>
                    <a:pt x="60882" y="71506"/>
                    <a:pt x="61764" y="82191"/>
                    <a:pt x="62647" y="101095"/>
                  </a:cubicBezTo>
                  <a:cubicBezTo>
                    <a:pt x="62647" y="102739"/>
                    <a:pt x="62647" y="104383"/>
                    <a:pt x="62647" y="106027"/>
                  </a:cubicBezTo>
                  <a:cubicBezTo>
                    <a:pt x="63529" y="108493"/>
                    <a:pt x="65294" y="107671"/>
                    <a:pt x="67058" y="107671"/>
                  </a:cubicBezTo>
                  <a:cubicBezTo>
                    <a:pt x="72352" y="109315"/>
                    <a:pt x="75000" y="111780"/>
                    <a:pt x="79411" y="115068"/>
                  </a:cubicBezTo>
                  <a:cubicBezTo>
                    <a:pt x="84705" y="118356"/>
                    <a:pt x="86470" y="119999"/>
                    <a:pt x="92647" y="117534"/>
                  </a:cubicBezTo>
                  <a:cubicBezTo>
                    <a:pt x="108529" y="110958"/>
                    <a:pt x="116470" y="96986"/>
                    <a:pt x="120000" y="82191"/>
                  </a:cubicBezTo>
                  <a:cubicBezTo>
                    <a:pt x="112941" y="81369"/>
                    <a:pt x="107647" y="87123"/>
                    <a:pt x="100588" y="87945"/>
                  </a:cubicBezTo>
                  <a:cubicBezTo>
                    <a:pt x="96176" y="88767"/>
                    <a:pt x="96176" y="83835"/>
                    <a:pt x="98823" y="8219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71" name="Google Shape;1971;p52"/>
            <p:cNvSpPr/>
            <p:nvPr/>
          </p:nvSpPr>
          <p:spPr>
            <a:xfrm>
              <a:off x="5264617" y="3894598"/>
              <a:ext cx="23132" cy="100240"/>
            </a:xfrm>
            <a:prstGeom prst="rect">
              <a:avLst/>
            </a:pr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72" name="Google Shape;1972;p52"/>
          <p:cNvGrpSpPr/>
          <p:nvPr/>
        </p:nvGrpSpPr>
        <p:grpSpPr>
          <a:xfrm rot="-901764" flipH="1">
            <a:off x="5685021" y="9286012"/>
            <a:ext cx="240402" cy="541365"/>
            <a:chOff x="6208220" y="4979886"/>
            <a:chExt cx="180239" cy="405778"/>
          </a:xfrm>
        </p:grpSpPr>
        <p:sp>
          <p:nvSpPr>
            <p:cNvPr id="1973" name="Google Shape;1973;p52"/>
            <p:cNvSpPr/>
            <p:nvPr/>
          </p:nvSpPr>
          <p:spPr>
            <a:xfrm>
              <a:off x="6258340" y="5308557"/>
              <a:ext cx="36626" cy="36626"/>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74" name="Google Shape;1974;p52"/>
            <p:cNvSpPr/>
            <p:nvPr/>
          </p:nvSpPr>
          <p:spPr>
            <a:xfrm>
              <a:off x="6294966" y="5271931"/>
              <a:ext cx="26988" cy="26988"/>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75" name="Google Shape;1975;p52"/>
            <p:cNvSpPr/>
            <p:nvPr/>
          </p:nvSpPr>
          <p:spPr>
            <a:xfrm>
              <a:off x="6267979" y="5221811"/>
              <a:ext cx="18313" cy="20241"/>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76" name="Google Shape;1976;p52"/>
            <p:cNvSpPr/>
            <p:nvPr/>
          </p:nvSpPr>
          <p:spPr>
            <a:xfrm>
              <a:off x="6258340" y="5141811"/>
              <a:ext cx="36626" cy="36626"/>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77" name="Google Shape;1977;p52"/>
            <p:cNvSpPr/>
            <p:nvPr/>
          </p:nvSpPr>
          <p:spPr>
            <a:xfrm>
              <a:off x="6208220" y="4979886"/>
              <a:ext cx="180239" cy="405778"/>
            </a:xfrm>
            <a:custGeom>
              <a:avLst/>
              <a:gdLst/>
              <a:ahLst/>
              <a:cxnLst/>
              <a:rect l="l" t="t" r="r" b="b"/>
              <a:pathLst>
                <a:path w="120000" h="120000" extrusionOk="0">
                  <a:moveTo>
                    <a:pt x="65316" y="6067"/>
                  </a:moveTo>
                  <a:cubicBezTo>
                    <a:pt x="62278" y="7415"/>
                    <a:pt x="62278" y="8764"/>
                    <a:pt x="62278" y="10112"/>
                  </a:cubicBezTo>
                  <a:cubicBezTo>
                    <a:pt x="62278" y="10786"/>
                    <a:pt x="62278" y="13483"/>
                    <a:pt x="62278" y="18202"/>
                  </a:cubicBezTo>
                  <a:cubicBezTo>
                    <a:pt x="57721" y="18202"/>
                    <a:pt x="57721" y="18202"/>
                    <a:pt x="57721" y="18202"/>
                  </a:cubicBezTo>
                  <a:cubicBezTo>
                    <a:pt x="57721" y="39101"/>
                    <a:pt x="57721" y="39101"/>
                    <a:pt x="57721" y="39101"/>
                  </a:cubicBezTo>
                  <a:cubicBezTo>
                    <a:pt x="62278" y="39101"/>
                    <a:pt x="62278" y="39101"/>
                    <a:pt x="62278" y="39101"/>
                  </a:cubicBezTo>
                  <a:cubicBezTo>
                    <a:pt x="62278" y="47865"/>
                    <a:pt x="62278" y="54606"/>
                    <a:pt x="62278" y="55280"/>
                  </a:cubicBezTo>
                  <a:cubicBezTo>
                    <a:pt x="62278" y="56629"/>
                    <a:pt x="62278" y="62696"/>
                    <a:pt x="62278" y="62696"/>
                  </a:cubicBezTo>
                  <a:cubicBezTo>
                    <a:pt x="62278" y="65393"/>
                    <a:pt x="66835" y="67415"/>
                    <a:pt x="72911" y="67415"/>
                  </a:cubicBezTo>
                  <a:cubicBezTo>
                    <a:pt x="74430" y="67415"/>
                    <a:pt x="74430" y="67415"/>
                    <a:pt x="75949" y="67415"/>
                  </a:cubicBezTo>
                  <a:cubicBezTo>
                    <a:pt x="80506" y="66741"/>
                    <a:pt x="83544" y="64719"/>
                    <a:pt x="83544" y="62696"/>
                  </a:cubicBezTo>
                  <a:cubicBezTo>
                    <a:pt x="83544" y="39101"/>
                    <a:pt x="83544" y="39101"/>
                    <a:pt x="83544" y="39101"/>
                  </a:cubicBezTo>
                  <a:cubicBezTo>
                    <a:pt x="91139" y="39101"/>
                    <a:pt x="91139" y="39101"/>
                    <a:pt x="91139" y="39101"/>
                  </a:cubicBezTo>
                  <a:cubicBezTo>
                    <a:pt x="91139" y="39101"/>
                    <a:pt x="91139" y="39101"/>
                    <a:pt x="91139" y="39101"/>
                  </a:cubicBezTo>
                  <a:cubicBezTo>
                    <a:pt x="91139" y="109213"/>
                    <a:pt x="91139" y="109213"/>
                    <a:pt x="91139" y="109213"/>
                  </a:cubicBezTo>
                  <a:cubicBezTo>
                    <a:pt x="57721" y="109213"/>
                    <a:pt x="57721" y="109213"/>
                    <a:pt x="57721" y="109213"/>
                  </a:cubicBezTo>
                  <a:cubicBezTo>
                    <a:pt x="57721" y="120000"/>
                    <a:pt x="57721" y="120000"/>
                    <a:pt x="57721" y="120000"/>
                  </a:cubicBezTo>
                  <a:cubicBezTo>
                    <a:pt x="113924" y="120000"/>
                    <a:pt x="113924" y="120000"/>
                    <a:pt x="113924" y="120000"/>
                  </a:cubicBezTo>
                  <a:cubicBezTo>
                    <a:pt x="113924" y="18202"/>
                    <a:pt x="113924" y="18202"/>
                    <a:pt x="113924" y="18202"/>
                  </a:cubicBezTo>
                  <a:cubicBezTo>
                    <a:pt x="83544" y="18202"/>
                    <a:pt x="83544" y="18202"/>
                    <a:pt x="83544" y="18202"/>
                  </a:cubicBezTo>
                  <a:cubicBezTo>
                    <a:pt x="83544" y="12808"/>
                    <a:pt x="83544" y="12808"/>
                    <a:pt x="83544" y="12808"/>
                  </a:cubicBezTo>
                  <a:cubicBezTo>
                    <a:pt x="110886" y="10112"/>
                    <a:pt x="110886" y="10112"/>
                    <a:pt x="110886" y="10112"/>
                  </a:cubicBezTo>
                  <a:cubicBezTo>
                    <a:pt x="116962" y="9438"/>
                    <a:pt x="120000" y="6741"/>
                    <a:pt x="120000" y="4044"/>
                  </a:cubicBezTo>
                  <a:cubicBezTo>
                    <a:pt x="118481" y="2022"/>
                    <a:pt x="112405" y="0"/>
                    <a:pt x="106329" y="674"/>
                  </a:cubicBezTo>
                  <a:cubicBezTo>
                    <a:pt x="104810" y="1348"/>
                    <a:pt x="75949" y="4044"/>
                    <a:pt x="72911" y="4044"/>
                  </a:cubicBezTo>
                  <a:cubicBezTo>
                    <a:pt x="69873" y="4719"/>
                    <a:pt x="66835" y="4719"/>
                    <a:pt x="65316" y="6067"/>
                  </a:cubicBezTo>
                  <a:close/>
                  <a:moveTo>
                    <a:pt x="57721" y="18202"/>
                  </a:moveTo>
                  <a:cubicBezTo>
                    <a:pt x="0" y="18202"/>
                    <a:pt x="0" y="18202"/>
                    <a:pt x="0" y="18202"/>
                  </a:cubicBezTo>
                  <a:cubicBezTo>
                    <a:pt x="0" y="120000"/>
                    <a:pt x="0" y="120000"/>
                    <a:pt x="0" y="120000"/>
                  </a:cubicBezTo>
                  <a:cubicBezTo>
                    <a:pt x="57721" y="120000"/>
                    <a:pt x="57721" y="120000"/>
                    <a:pt x="57721" y="120000"/>
                  </a:cubicBezTo>
                  <a:cubicBezTo>
                    <a:pt x="57721" y="109213"/>
                    <a:pt x="57721" y="109213"/>
                    <a:pt x="57721" y="109213"/>
                  </a:cubicBezTo>
                  <a:cubicBezTo>
                    <a:pt x="24303" y="109213"/>
                    <a:pt x="24303" y="109213"/>
                    <a:pt x="24303" y="109213"/>
                  </a:cubicBezTo>
                  <a:cubicBezTo>
                    <a:pt x="24303" y="39101"/>
                    <a:pt x="24303" y="39101"/>
                    <a:pt x="24303" y="39101"/>
                  </a:cubicBezTo>
                  <a:cubicBezTo>
                    <a:pt x="57721" y="39101"/>
                    <a:pt x="57721" y="39101"/>
                    <a:pt x="57721" y="39101"/>
                  </a:cubicBezTo>
                  <a:lnTo>
                    <a:pt x="57721" y="18202"/>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978" name="Google Shape;1978;p52"/>
          <p:cNvSpPr/>
          <p:nvPr/>
        </p:nvSpPr>
        <p:spPr>
          <a:xfrm rot="-901764" flipH="1">
            <a:off x="5601164" y="8635476"/>
            <a:ext cx="335137" cy="344222"/>
          </a:xfrm>
          <a:custGeom>
            <a:avLst/>
            <a:gdLst/>
            <a:ahLst/>
            <a:cxnLst/>
            <a:rect l="l" t="t" r="r" b="b"/>
            <a:pathLst>
              <a:path w="120000" h="120000" extrusionOk="0">
                <a:moveTo>
                  <a:pt x="26666" y="108923"/>
                </a:moveTo>
                <a:cubicBezTo>
                  <a:pt x="36190" y="116307"/>
                  <a:pt x="47619" y="120000"/>
                  <a:pt x="59047" y="120000"/>
                </a:cubicBezTo>
                <a:cubicBezTo>
                  <a:pt x="93333" y="120000"/>
                  <a:pt x="120000" y="92307"/>
                  <a:pt x="120000" y="60923"/>
                </a:cubicBezTo>
                <a:cubicBezTo>
                  <a:pt x="120000" y="27692"/>
                  <a:pt x="93333" y="0"/>
                  <a:pt x="59047" y="0"/>
                </a:cubicBezTo>
                <a:cubicBezTo>
                  <a:pt x="28571" y="0"/>
                  <a:pt x="3809" y="22153"/>
                  <a:pt x="0" y="51692"/>
                </a:cubicBezTo>
                <a:cubicBezTo>
                  <a:pt x="59047" y="51692"/>
                  <a:pt x="59047" y="51692"/>
                  <a:pt x="59047" y="51692"/>
                </a:cubicBezTo>
                <a:cubicBezTo>
                  <a:pt x="80000" y="51692"/>
                  <a:pt x="80000" y="51692"/>
                  <a:pt x="80000" y="51692"/>
                </a:cubicBezTo>
                <a:cubicBezTo>
                  <a:pt x="66666" y="66461"/>
                  <a:pt x="66666" y="66461"/>
                  <a:pt x="66666" y="66461"/>
                </a:cubicBezTo>
                <a:lnTo>
                  <a:pt x="26666" y="108923"/>
                </a:lnTo>
                <a:close/>
              </a:path>
            </a:pathLst>
          </a:custGeom>
          <a:solidFill>
            <a:schemeClr val="accent4"/>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979" name="Google Shape;1979;p52"/>
          <p:cNvGrpSpPr/>
          <p:nvPr/>
        </p:nvGrpSpPr>
        <p:grpSpPr>
          <a:xfrm rot="-901764" flipH="1">
            <a:off x="4721326" y="7883142"/>
            <a:ext cx="428094" cy="405060"/>
            <a:chOff x="4928237" y="4003512"/>
            <a:chExt cx="320960" cy="303612"/>
          </a:xfrm>
        </p:grpSpPr>
        <p:sp>
          <p:nvSpPr>
            <p:cNvPr id="1980" name="Google Shape;1980;p52"/>
            <p:cNvSpPr/>
            <p:nvPr/>
          </p:nvSpPr>
          <p:spPr>
            <a:xfrm>
              <a:off x="4928237" y="4230980"/>
              <a:ext cx="320960" cy="76144"/>
            </a:xfrm>
            <a:custGeom>
              <a:avLst/>
              <a:gdLst/>
              <a:ahLst/>
              <a:cxnLst/>
              <a:rect l="l" t="t" r="r" b="b"/>
              <a:pathLst>
                <a:path w="120000" h="120000" extrusionOk="0">
                  <a:moveTo>
                    <a:pt x="108828" y="72911"/>
                  </a:moveTo>
                  <a:lnTo>
                    <a:pt x="10810" y="72911"/>
                  </a:lnTo>
                  <a:lnTo>
                    <a:pt x="10810" y="0"/>
                  </a:lnTo>
                  <a:lnTo>
                    <a:pt x="0" y="0"/>
                  </a:lnTo>
                  <a:lnTo>
                    <a:pt x="0" y="120000"/>
                  </a:lnTo>
                  <a:lnTo>
                    <a:pt x="120000" y="120000"/>
                  </a:lnTo>
                  <a:lnTo>
                    <a:pt x="120000" y="0"/>
                  </a:lnTo>
                  <a:lnTo>
                    <a:pt x="108828" y="0"/>
                  </a:lnTo>
                  <a:lnTo>
                    <a:pt x="108828" y="7291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81" name="Google Shape;1981;p52"/>
            <p:cNvSpPr/>
            <p:nvPr/>
          </p:nvSpPr>
          <p:spPr>
            <a:xfrm>
              <a:off x="4973537" y="4003512"/>
              <a:ext cx="237105" cy="252527"/>
            </a:xfrm>
            <a:custGeom>
              <a:avLst/>
              <a:gdLst/>
              <a:ahLst/>
              <a:cxnLst/>
              <a:rect l="l" t="t" r="r" b="b"/>
              <a:pathLst>
                <a:path w="120000" h="120000" extrusionOk="0">
                  <a:moveTo>
                    <a:pt x="20487" y="69160"/>
                  </a:moveTo>
                  <a:lnTo>
                    <a:pt x="20487" y="120000"/>
                  </a:lnTo>
                  <a:lnTo>
                    <a:pt x="99024" y="120000"/>
                  </a:lnTo>
                  <a:lnTo>
                    <a:pt x="99024" y="69160"/>
                  </a:lnTo>
                  <a:lnTo>
                    <a:pt x="120000" y="69160"/>
                  </a:lnTo>
                  <a:lnTo>
                    <a:pt x="60000" y="0"/>
                  </a:lnTo>
                  <a:lnTo>
                    <a:pt x="0" y="69160"/>
                  </a:lnTo>
                  <a:lnTo>
                    <a:pt x="20487" y="69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82" name="Google Shape;1982;p52"/>
          <p:cNvGrpSpPr/>
          <p:nvPr/>
        </p:nvGrpSpPr>
        <p:grpSpPr>
          <a:xfrm rot="-901764" flipH="1">
            <a:off x="6069934" y="8583791"/>
            <a:ext cx="492374" cy="505360"/>
            <a:chOff x="5820755" y="5323978"/>
            <a:chExt cx="369153" cy="378791"/>
          </a:xfrm>
        </p:grpSpPr>
        <p:sp>
          <p:nvSpPr>
            <p:cNvPr id="1983" name="Google Shape;1983;p52"/>
            <p:cNvSpPr/>
            <p:nvPr/>
          </p:nvSpPr>
          <p:spPr>
            <a:xfrm>
              <a:off x="5820755" y="5323978"/>
              <a:ext cx="339273" cy="346984"/>
            </a:xfrm>
            <a:custGeom>
              <a:avLst/>
              <a:gdLst/>
              <a:ahLst/>
              <a:cxnLst/>
              <a:rect l="l" t="t" r="r" b="b"/>
              <a:pathLst>
                <a:path w="120000" h="120000" extrusionOk="0">
                  <a:moveTo>
                    <a:pt x="117583" y="84473"/>
                  </a:moveTo>
                  <a:cubicBezTo>
                    <a:pt x="93422" y="60789"/>
                    <a:pt x="93422" y="60789"/>
                    <a:pt x="93422" y="60789"/>
                  </a:cubicBezTo>
                  <a:cubicBezTo>
                    <a:pt x="91812" y="59210"/>
                    <a:pt x="90201" y="56842"/>
                    <a:pt x="90201" y="56842"/>
                  </a:cubicBezTo>
                  <a:cubicBezTo>
                    <a:pt x="90201" y="56842"/>
                    <a:pt x="80536" y="39473"/>
                    <a:pt x="66040" y="30000"/>
                  </a:cubicBezTo>
                  <a:cubicBezTo>
                    <a:pt x="52348" y="21315"/>
                    <a:pt x="56375" y="15000"/>
                    <a:pt x="56375" y="7105"/>
                  </a:cubicBezTo>
                  <a:cubicBezTo>
                    <a:pt x="56375" y="1578"/>
                    <a:pt x="48322" y="0"/>
                    <a:pt x="43489" y="6315"/>
                  </a:cubicBezTo>
                  <a:cubicBezTo>
                    <a:pt x="41073" y="8684"/>
                    <a:pt x="39463" y="13421"/>
                    <a:pt x="38657" y="16578"/>
                  </a:cubicBezTo>
                  <a:cubicBezTo>
                    <a:pt x="37852" y="25263"/>
                    <a:pt x="44295" y="30789"/>
                    <a:pt x="45906" y="33947"/>
                  </a:cubicBezTo>
                  <a:cubicBezTo>
                    <a:pt x="47516" y="36315"/>
                    <a:pt x="48322" y="40263"/>
                    <a:pt x="46711" y="45789"/>
                  </a:cubicBezTo>
                  <a:cubicBezTo>
                    <a:pt x="11275" y="45789"/>
                    <a:pt x="11275" y="45789"/>
                    <a:pt x="11275" y="45789"/>
                  </a:cubicBezTo>
                  <a:cubicBezTo>
                    <a:pt x="4026" y="45789"/>
                    <a:pt x="0" y="51315"/>
                    <a:pt x="2416" y="57631"/>
                  </a:cubicBezTo>
                  <a:cubicBezTo>
                    <a:pt x="20939" y="107368"/>
                    <a:pt x="20939" y="107368"/>
                    <a:pt x="20939" y="107368"/>
                  </a:cubicBezTo>
                  <a:cubicBezTo>
                    <a:pt x="21744" y="109736"/>
                    <a:pt x="24966" y="112105"/>
                    <a:pt x="28187" y="112105"/>
                  </a:cubicBezTo>
                  <a:cubicBezTo>
                    <a:pt x="71677" y="112105"/>
                    <a:pt x="71677" y="112105"/>
                    <a:pt x="71677" y="112105"/>
                  </a:cubicBezTo>
                  <a:cubicBezTo>
                    <a:pt x="74093" y="112105"/>
                    <a:pt x="78926" y="113684"/>
                    <a:pt x="80536" y="116052"/>
                  </a:cubicBezTo>
                  <a:cubicBezTo>
                    <a:pt x="82953" y="118421"/>
                    <a:pt x="82953" y="118421"/>
                    <a:pt x="82953" y="118421"/>
                  </a:cubicBezTo>
                  <a:cubicBezTo>
                    <a:pt x="85369" y="120000"/>
                    <a:pt x="88590" y="120000"/>
                    <a:pt x="91006" y="118421"/>
                  </a:cubicBezTo>
                  <a:cubicBezTo>
                    <a:pt x="117583" y="91578"/>
                    <a:pt x="117583" y="91578"/>
                    <a:pt x="117583" y="91578"/>
                  </a:cubicBezTo>
                  <a:cubicBezTo>
                    <a:pt x="120000" y="90000"/>
                    <a:pt x="120000" y="86052"/>
                    <a:pt x="117583" y="8447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84" name="Google Shape;1984;p52"/>
            <p:cNvSpPr/>
            <p:nvPr/>
          </p:nvSpPr>
          <p:spPr>
            <a:xfrm>
              <a:off x="6080993" y="5593854"/>
              <a:ext cx="108915" cy="108915"/>
            </a:xfrm>
            <a:custGeom>
              <a:avLst/>
              <a:gdLst/>
              <a:ahLst/>
              <a:cxnLst/>
              <a:rect l="l" t="t" r="r" b="b"/>
              <a:pathLst>
                <a:path w="120000" h="120000" extrusionOk="0">
                  <a:moveTo>
                    <a:pt x="22300" y="120000"/>
                  </a:moveTo>
                  <a:lnTo>
                    <a:pt x="0" y="97699"/>
                  </a:lnTo>
                  <a:lnTo>
                    <a:pt x="97699" y="0"/>
                  </a:lnTo>
                  <a:lnTo>
                    <a:pt x="120000" y="22300"/>
                  </a:lnTo>
                  <a:lnTo>
                    <a:pt x="22300" y="12000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85" name="Google Shape;1985;p52"/>
          <p:cNvGrpSpPr/>
          <p:nvPr/>
        </p:nvGrpSpPr>
        <p:grpSpPr>
          <a:xfrm rot="-901764" flipH="1">
            <a:off x="6885527" y="9445694"/>
            <a:ext cx="343247" cy="288044"/>
            <a:chOff x="9404326" y="3554361"/>
            <a:chExt cx="257346" cy="215902"/>
          </a:xfrm>
        </p:grpSpPr>
        <p:sp>
          <p:nvSpPr>
            <p:cNvPr id="1986" name="Google Shape;1986;p52"/>
            <p:cNvSpPr/>
            <p:nvPr/>
          </p:nvSpPr>
          <p:spPr>
            <a:xfrm>
              <a:off x="9404326" y="3649782"/>
              <a:ext cx="257346" cy="120481"/>
            </a:xfrm>
            <a:custGeom>
              <a:avLst/>
              <a:gdLst/>
              <a:ahLst/>
              <a:cxnLst/>
              <a:rect l="l" t="t" r="r" b="b"/>
              <a:pathLst>
                <a:path w="120000" h="120000" extrusionOk="0">
                  <a:moveTo>
                    <a:pt x="106966" y="120000"/>
                  </a:moveTo>
                  <a:lnTo>
                    <a:pt x="120000" y="120000"/>
                  </a:lnTo>
                  <a:lnTo>
                    <a:pt x="120000" y="0"/>
                  </a:lnTo>
                  <a:lnTo>
                    <a:pt x="106966" y="0"/>
                  </a:lnTo>
                  <a:lnTo>
                    <a:pt x="106966" y="16320"/>
                  </a:lnTo>
                  <a:lnTo>
                    <a:pt x="112359" y="16320"/>
                  </a:lnTo>
                  <a:lnTo>
                    <a:pt x="112359" y="38400"/>
                  </a:lnTo>
                  <a:lnTo>
                    <a:pt x="106966" y="38400"/>
                  </a:lnTo>
                  <a:lnTo>
                    <a:pt x="106966" y="120000"/>
                  </a:lnTo>
                  <a:close/>
                  <a:moveTo>
                    <a:pt x="98426" y="120000"/>
                  </a:moveTo>
                  <a:lnTo>
                    <a:pt x="106966" y="120000"/>
                  </a:lnTo>
                  <a:lnTo>
                    <a:pt x="106966" y="38400"/>
                  </a:lnTo>
                  <a:lnTo>
                    <a:pt x="102022" y="38400"/>
                  </a:lnTo>
                  <a:lnTo>
                    <a:pt x="102022" y="16320"/>
                  </a:lnTo>
                  <a:lnTo>
                    <a:pt x="102022" y="16320"/>
                  </a:lnTo>
                  <a:lnTo>
                    <a:pt x="106966" y="16320"/>
                  </a:lnTo>
                  <a:lnTo>
                    <a:pt x="106966" y="0"/>
                  </a:lnTo>
                  <a:lnTo>
                    <a:pt x="98426" y="0"/>
                  </a:lnTo>
                  <a:lnTo>
                    <a:pt x="98426" y="49920"/>
                  </a:lnTo>
                  <a:lnTo>
                    <a:pt x="103820" y="49920"/>
                  </a:lnTo>
                  <a:lnTo>
                    <a:pt x="103820" y="72960"/>
                  </a:lnTo>
                  <a:lnTo>
                    <a:pt x="103820" y="72960"/>
                  </a:lnTo>
                  <a:lnTo>
                    <a:pt x="98426" y="72960"/>
                  </a:lnTo>
                  <a:lnTo>
                    <a:pt x="98426" y="86400"/>
                  </a:lnTo>
                  <a:lnTo>
                    <a:pt x="98426" y="86400"/>
                  </a:lnTo>
                  <a:lnTo>
                    <a:pt x="98426" y="109440"/>
                  </a:lnTo>
                  <a:lnTo>
                    <a:pt x="98426" y="109440"/>
                  </a:lnTo>
                  <a:lnTo>
                    <a:pt x="98426" y="109440"/>
                  </a:lnTo>
                  <a:lnTo>
                    <a:pt x="98426" y="120000"/>
                  </a:lnTo>
                  <a:close/>
                  <a:moveTo>
                    <a:pt x="91235" y="120000"/>
                  </a:moveTo>
                  <a:lnTo>
                    <a:pt x="98426" y="120000"/>
                  </a:lnTo>
                  <a:lnTo>
                    <a:pt x="98426" y="109440"/>
                  </a:lnTo>
                  <a:lnTo>
                    <a:pt x="91235" y="109440"/>
                  </a:lnTo>
                  <a:lnTo>
                    <a:pt x="91235" y="120000"/>
                  </a:lnTo>
                  <a:lnTo>
                    <a:pt x="91235" y="120000"/>
                  </a:lnTo>
                  <a:close/>
                  <a:moveTo>
                    <a:pt x="98426" y="0"/>
                  </a:moveTo>
                  <a:lnTo>
                    <a:pt x="91235" y="0"/>
                  </a:lnTo>
                  <a:lnTo>
                    <a:pt x="91235" y="16320"/>
                  </a:lnTo>
                  <a:lnTo>
                    <a:pt x="96629" y="16320"/>
                  </a:lnTo>
                  <a:lnTo>
                    <a:pt x="96629" y="38400"/>
                  </a:lnTo>
                  <a:lnTo>
                    <a:pt x="91235" y="38400"/>
                  </a:lnTo>
                  <a:lnTo>
                    <a:pt x="91235" y="86400"/>
                  </a:lnTo>
                  <a:lnTo>
                    <a:pt x="98426" y="86400"/>
                  </a:lnTo>
                  <a:lnTo>
                    <a:pt x="98426" y="72960"/>
                  </a:lnTo>
                  <a:lnTo>
                    <a:pt x="93483" y="72960"/>
                  </a:lnTo>
                  <a:lnTo>
                    <a:pt x="93483" y="49920"/>
                  </a:lnTo>
                  <a:lnTo>
                    <a:pt x="98426" y="49920"/>
                  </a:lnTo>
                  <a:lnTo>
                    <a:pt x="98426" y="0"/>
                  </a:lnTo>
                  <a:close/>
                  <a:moveTo>
                    <a:pt x="82696" y="120000"/>
                  </a:moveTo>
                  <a:lnTo>
                    <a:pt x="91235" y="120000"/>
                  </a:lnTo>
                  <a:lnTo>
                    <a:pt x="91235" y="109440"/>
                  </a:lnTo>
                  <a:lnTo>
                    <a:pt x="82696" y="109440"/>
                  </a:lnTo>
                  <a:lnTo>
                    <a:pt x="82696" y="120000"/>
                  </a:lnTo>
                  <a:lnTo>
                    <a:pt x="82696" y="120000"/>
                  </a:lnTo>
                  <a:close/>
                  <a:moveTo>
                    <a:pt x="91235" y="0"/>
                  </a:moveTo>
                  <a:lnTo>
                    <a:pt x="82696" y="0"/>
                  </a:lnTo>
                  <a:lnTo>
                    <a:pt x="82696" y="49920"/>
                  </a:lnTo>
                  <a:lnTo>
                    <a:pt x="88089" y="49920"/>
                  </a:lnTo>
                  <a:lnTo>
                    <a:pt x="88089" y="72960"/>
                  </a:lnTo>
                  <a:lnTo>
                    <a:pt x="82696" y="72960"/>
                  </a:lnTo>
                  <a:lnTo>
                    <a:pt x="82696" y="86400"/>
                  </a:lnTo>
                  <a:lnTo>
                    <a:pt x="91235" y="86400"/>
                  </a:lnTo>
                  <a:lnTo>
                    <a:pt x="91235" y="38400"/>
                  </a:lnTo>
                  <a:lnTo>
                    <a:pt x="85842" y="38400"/>
                  </a:lnTo>
                  <a:lnTo>
                    <a:pt x="85842" y="16320"/>
                  </a:lnTo>
                  <a:lnTo>
                    <a:pt x="85842" y="16320"/>
                  </a:lnTo>
                  <a:lnTo>
                    <a:pt x="91235" y="16320"/>
                  </a:lnTo>
                  <a:lnTo>
                    <a:pt x="91235" y="0"/>
                  </a:lnTo>
                  <a:close/>
                  <a:moveTo>
                    <a:pt x="75056" y="120000"/>
                  </a:moveTo>
                  <a:lnTo>
                    <a:pt x="82696" y="120000"/>
                  </a:lnTo>
                  <a:lnTo>
                    <a:pt x="82696" y="109440"/>
                  </a:lnTo>
                  <a:lnTo>
                    <a:pt x="75056" y="109440"/>
                  </a:lnTo>
                  <a:lnTo>
                    <a:pt x="75056" y="120000"/>
                  </a:lnTo>
                  <a:lnTo>
                    <a:pt x="75056" y="120000"/>
                  </a:lnTo>
                  <a:close/>
                  <a:moveTo>
                    <a:pt x="82696" y="0"/>
                  </a:moveTo>
                  <a:lnTo>
                    <a:pt x="75056" y="0"/>
                  </a:lnTo>
                  <a:lnTo>
                    <a:pt x="75056" y="16320"/>
                  </a:lnTo>
                  <a:lnTo>
                    <a:pt x="80449" y="16320"/>
                  </a:lnTo>
                  <a:lnTo>
                    <a:pt x="80449" y="38400"/>
                  </a:lnTo>
                  <a:lnTo>
                    <a:pt x="75056" y="38400"/>
                  </a:lnTo>
                  <a:lnTo>
                    <a:pt x="75056" y="86400"/>
                  </a:lnTo>
                  <a:lnTo>
                    <a:pt x="82696" y="86400"/>
                  </a:lnTo>
                  <a:lnTo>
                    <a:pt x="82696" y="72960"/>
                  </a:lnTo>
                  <a:lnTo>
                    <a:pt x="77303" y="72960"/>
                  </a:lnTo>
                  <a:lnTo>
                    <a:pt x="77303" y="72960"/>
                  </a:lnTo>
                  <a:lnTo>
                    <a:pt x="77303" y="49920"/>
                  </a:lnTo>
                  <a:lnTo>
                    <a:pt x="82696" y="49920"/>
                  </a:lnTo>
                  <a:lnTo>
                    <a:pt x="82696" y="0"/>
                  </a:lnTo>
                  <a:close/>
                  <a:moveTo>
                    <a:pt x="66966" y="120000"/>
                  </a:moveTo>
                  <a:lnTo>
                    <a:pt x="75056" y="120000"/>
                  </a:lnTo>
                  <a:lnTo>
                    <a:pt x="75056" y="109440"/>
                  </a:lnTo>
                  <a:lnTo>
                    <a:pt x="66966" y="109440"/>
                  </a:lnTo>
                  <a:lnTo>
                    <a:pt x="66966" y="120000"/>
                  </a:lnTo>
                  <a:lnTo>
                    <a:pt x="66966" y="120000"/>
                  </a:lnTo>
                  <a:close/>
                  <a:moveTo>
                    <a:pt x="75056" y="0"/>
                  </a:moveTo>
                  <a:lnTo>
                    <a:pt x="66966" y="0"/>
                  </a:lnTo>
                  <a:lnTo>
                    <a:pt x="66966" y="49920"/>
                  </a:lnTo>
                  <a:lnTo>
                    <a:pt x="71910" y="49920"/>
                  </a:lnTo>
                  <a:lnTo>
                    <a:pt x="71910" y="72960"/>
                  </a:lnTo>
                  <a:lnTo>
                    <a:pt x="66966" y="72960"/>
                  </a:lnTo>
                  <a:lnTo>
                    <a:pt x="66966" y="86400"/>
                  </a:lnTo>
                  <a:lnTo>
                    <a:pt x="75056" y="86400"/>
                  </a:lnTo>
                  <a:lnTo>
                    <a:pt x="75056" y="38400"/>
                  </a:lnTo>
                  <a:lnTo>
                    <a:pt x="70112" y="38400"/>
                  </a:lnTo>
                  <a:lnTo>
                    <a:pt x="70112" y="16320"/>
                  </a:lnTo>
                  <a:lnTo>
                    <a:pt x="70112" y="16320"/>
                  </a:lnTo>
                  <a:lnTo>
                    <a:pt x="75056" y="16320"/>
                  </a:lnTo>
                  <a:lnTo>
                    <a:pt x="75056" y="0"/>
                  </a:lnTo>
                  <a:close/>
                  <a:moveTo>
                    <a:pt x="59325" y="120000"/>
                  </a:moveTo>
                  <a:lnTo>
                    <a:pt x="66966" y="120000"/>
                  </a:lnTo>
                  <a:lnTo>
                    <a:pt x="66966" y="109440"/>
                  </a:lnTo>
                  <a:lnTo>
                    <a:pt x="59325" y="109440"/>
                  </a:lnTo>
                  <a:lnTo>
                    <a:pt x="59325" y="120000"/>
                  </a:lnTo>
                  <a:lnTo>
                    <a:pt x="59325" y="120000"/>
                  </a:lnTo>
                  <a:close/>
                  <a:moveTo>
                    <a:pt x="66966" y="0"/>
                  </a:moveTo>
                  <a:lnTo>
                    <a:pt x="59325" y="0"/>
                  </a:lnTo>
                  <a:lnTo>
                    <a:pt x="59325" y="16320"/>
                  </a:lnTo>
                  <a:lnTo>
                    <a:pt x="64719" y="16320"/>
                  </a:lnTo>
                  <a:lnTo>
                    <a:pt x="64719" y="38400"/>
                  </a:lnTo>
                  <a:lnTo>
                    <a:pt x="59325" y="38400"/>
                  </a:lnTo>
                  <a:lnTo>
                    <a:pt x="59325" y="86400"/>
                  </a:lnTo>
                  <a:lnTo>
                    <a:pt x="66966" y="86400"/>
                  </a:lnTo>
                  <a:lnTo>
                    <a:pt x="66966" y="72960"/>
                  </a:lnTo>
                  <a:lnTo>
                    <a:pt x="62471" y="72960"/>
                  </a:lnTo>
                  <a:lnTo>
                    <a:pt x="62471" y="72960"/>
                  </a:lnTo>
                  <a:lnTo>
                    <a:pt x="62471" y="49920"/>
                  </a:lnTo>
                  <a:lnTo>
                    <a:pt x="66966" y="49920"/>
                  </a:lnTo>
                  <a:lnTo>
                    <a:pt x="66966" y="0"/>
                  </a:lnTo>
                  <a:close/>
                  <a:moveTo>
                    <a:pt x="51685" y="120000"/>
                  </a:moveTo>
                  <a:lnTo>
                    <a:pt x="59325" y="120000"/>
                  </a:lnTo>
                  <a:lnTo>
                    <a:pt x="59325" y="109440"/>
                  </a:lnTo>
                  <a:lnTo>
                    <a:pt x="51685" y="109440"/>
                  </a:lnTo>
                  <a:lnTo>
                    <a:pt x="51685" y="120000"/>
                  </a:lnTo>
                  <a:lnTo>
                    <a:pt x="51685" y="120000"/>
                  </a:lnTo>
                  <a:close/>
                  <a:moveTo>
                    <a:pt x="59325" y="0"/>
                  </a:moveTo>
                  <a:lnTo>
                    <a:pt x="51685" y="0"/>
                  </a:lnTo>
                  <a:lnTo>
                    <a:pt x="51685" y="49920"/>
                  </a:lnTo>
                  <a:lnTo>
                    <a:pt x="57078" y="49920"/>
                  </a:lnTo>
                  <a:lnTo>
                    <a:pt x="57078" y="72960"/>
                  </a:lnTo>
                  <a:lnTo>
                    <a:pt x="51685" y="72960"/>
                  </a:lnTo>
                  <a:lnTo>
                    <a:pt x="51685" y="86400"/>
                  </a:lnTo>
                  <a:lnTo>
                    <a:pt x="59325" y="86400"/>
                  </a:lnTo>
                  <a:lnTo>
                    <a:pt x="59325" y="38400"/>
                  </a:lnTo>
                  <a:lnTo>
                    <a:pt x="53932" y="38400"/>
                  </a:lnTo>
                  <a:lnTo>
                    <a:pt x="53932" y="16320"/>
                  </a:lnTo>
                  <a:lnTo>
                    <a:pt x="53932" y="16320"/>
                  </a:lnTo>
                  <a:lnTo>
                    <a:pt x="59325" y="16320"/>
                  </a:lnTo>
                  <a:lnTo>
                    <a:pt x="59325" y="0"/>
                  </a:lnTo>
                  <a:close/>
                  <a:moveTo>
                    <a:pt x="43595" y="120000"/>
                  </a:moveTo>
                  <a:lnTo>
                    <a:pt x="51685" y="120000"/>
                  </a:lnTo>
                  <a:lnTo>
                    <a:pt x="51685" y="109440"/>
                  </a:lnTo>
                  <a:lnTo>
                    <a:pt x="43595" y="109440"/>
                  </a:lnTo>
                  <a:lnTo>
                    <a:pt x="43595" y="120000"/>
                  </a:lnTo>
                  <a:lnTo>
                    <a:pt x="43595" y="120000"/>
                  </a:lnTo>
                  <a:close/>
                  <a:moveTo>
                    <a:pt x="51685" y="0"/>
                  </a:moveTo>
                  <a:lnTo>
                    <a:pt x="43595" y="0"/>
                  </a:lnTo>
                  <a:lnTo>
                    <a:pt x="43595" y="16320"/>
                  </a:lnTo>
                  <a:lnTo>
                    <a:pt x="48539" y="16320"/>
                  </a:lnTo>
                  <a:lnTo>
                    <a:pt x="48539" y="38400"/>
                  </a:lnTo>
                  <a:lnTo>
                    <a:pt x="43595" y="38400"/>
                  </a:lnTo>
                  <a:lnTo>
                    <a:pt x="43595" y="86400"/>
                  </a:lnTo>
                  <a:lnTo>
                    <a:pt x="51685" y="86400"/>
                  </a:lnTo>
                  <a:lnTo>
                    <a:pt x="51685" y="72960"/>
                  </a:lnTo>
                  <a:lnTo>
                    <a:pt x="46741" y="72960"/>
                  </a:lnTo>
                  <a:lnTo>
                    <a:pt x="46741" y="72960"/>
                  </a:lnTo>
                  <a:lnTo>
                    <a:pt x="46741" y="49920"/>
                  </a:lnTo>
                  <a:lnTo>
                    <a:pt x="51685" y="49920"/>
                  </a:lnTo>
                  <a:lnTo>
                    <a:pt x="51685" y="0"/>
                  </a:lnTo>
                  <a:close/>
                  <a:moveTo>
                    <a:pt x="35955" y="120000"/>
                  </a:moveTo>
                  <a:lnTo>
                    <a:pt x="43595" y="120000"/>
                  </a:lnTo>
                  <a:lnTo>
                    <a:pt x="43595" y="109440"/>
                  </a:lnTo>
                  <a:lnTo>
                    <a:pt x="35955" y="109440"/>
                  </a:lnTo>
                  <a:lnTo>
                    <a:pt x="35955" y="120000"/>
                  </a:lnTo>
                  <a:lnTo>
                    <a:pt x="35955" y="120000"/>
                  </a:lnTo>
                  <a:close/>
                  <a:moveTo>
                    <a:pt x="43595" y="0"/>
                  </a:moveTo>
                  <a:lnTo>
                    <a:pt x="35955" y="0"/>
                  </a:lnTo>
                  <a:lnTo>
                    <a:pt x="35955" y="49920"/>
                  </a:lnTo>
                  <a:lnTo>
                    <a:pt x="41348" y="49920"/>
                  </a:lnTo>
                  <a:lnTo>
                    <a:pt x="41348" y="72960"/>
                  </a:lnTo>
                  <a:lnTo>
                    <a:pt x="35955" y="72960"/>
                  </a:lnTo>
                  <a:lnTo>
                    <a:pt x="35955" y="86400"/>
                  </a:lnTo>
                  <a:lnTo>
                    <a:pt x="43595" y="86400"/>
                  </a:lnTo>
                  <a:lnTo>
                    <a:pt x="43595" y="38400"/>
                  </a:lnTo>
                  <a:lnTo>
                    <a:pt x="38202" y="38400"/>
                  </a:lnTo>
                  <a:lnTo>
                    <a:pt x="38202" y="16320"/>
                  </a:lnTo>
                  <a:lnTo>
                    <a:pt x="38202" y="16320"/>
                  </a:lnTo>
                  <a:lnTo>
                    <a:pt x="43595" y="16320"/>
                  </a:lnTo>
                  <a:lnTo>
                    <a:pt x="43595" y="0"/>
                  </a:lnTo>
                  <a:close/>
                  <a:moveTo>
                    <a:pt x="27415" y="120000"/>
                  </a:moveTo>
                  <a:lnTo>
                    <a:pt x="35955" y="120000"/>
                  </a:lnTo>
                  <a:lnTo>
                    <a:pt x="35955" y="109440"/>
                  </a:lnTo>
                  <a:lnTo>
                    <a:pt x="27415" y="109440"/>
                  </a:lnTo>
                  <a:lnTo>
                    <a:pt x="27415" y="120000"/>
                  </a:lnTo>
                  <a:lnTo>
                    <a:pt x="27415" y="120000"/>
                  </a:lnTo>
                  <a:close/>
                  <a:moveTo>
                    <a:pt x="35955" y="0"/>
                  </a:moveTo>
                  <a:lnTo>
                    <a:pt x="27415" y="0"/>
                  </a:lnTo>
                  <a:lnTo>
                    <a:pt x="27415" y="16320"/>
                  </a:lnTo>
                  <a:lnTo>
                    <a:pt x="32808" y="16320"/>
                  </a:lnTo>
                  <a:lnTo>
                    <a:pt x="32808" y="38400"/>
                  </a:lnTo>
                  <a:lnTo>
                    <a:pt x="27415" y="38400"/>
                  </a:lnTo>
                  <a:lnTo>
                    <a:pt x="27415" y="86400"/>
                  </a:lnTo>
                  <a:lnTo>
                    <a:pt x="35955" y="86400"/>
                  </a:lnTo>
                  <a:lnTo>
                    <a:pt x="35955" y="72960"/>
                  </a:lnTo>
                  <a:lnTo>
                    <a:pt x="30561" y="72960"/>
                  </a:lnTo>
                  <a:lnTo>
                    <a:pt x="30561" y="72960"/>
                  </a:lnTo>
                  <a:lnTo>
                    <a:pt x="30561" y="49920"/>
                  </a:lnTo>
                  <a:lnTo>
                    <a:pt x="35955" y="49920"/>
                  </a:lnTo>
                  <a:lnTo>
                    <a:pt x="35955" y="0"/>
                  </a:lnTo>
                  <a:close/>
                  <a:moveTo>
                    <a:pt x="20224" y="120000"/>
                  </a:moveTo>
                  <a:lnTo>
                    <a:pt x="27415" y="120000"/>
                  </a:lnTo>
                  <a:lnTo>
                    <a:pt x="27415" y="109440"/>
                  </a:lnTo>
                  <a:lnTo>
                    <a:pt x="20224" y="109440"/>
                  </a:lnTo>
                  <a:lnTo>
                    <a:pt x="20224" y="120000"/>
                  </a:lnTo>
                  <a:lnTo>
                    <a:pt x="20224" y="120000"/>
                  </a:lnTo>
                  <a:close/>
                  <a:moveTo>
                    <a:pt x="27415" y="0"/>
                  </a:moveTo>
                  <a:lnTo>
                    <a:pt x="20224" y="0"/>
                  </a:lnTo>
                  <a:lnTo>
                    <a:pt x="20224" y="49920"/>
                  </a:lnTo>
                  <a:lnTo>
                    <a:pt x="25168" y="49920"/>
                  </a:lnTo>
                  <a:lnTo>
                    <a:pt x="25168" y="72960"/>
                  </a:lnTo>
                  <a:lnTo>
                    <a:pt x="20224" y="72960"/>
                  </a:lnTo>
                  <a:lnTo>
                    <a:pt x="20224" y="86400"/>
                  </a:lnTo>
                  <a:lnTo>
                    <a:pt x="27415" y="86400"/>
                  </a:lnTo>
                  <a:lnTo>
                    <a:pt x="27415" y="38400"/>
                  </a:lnTo>
                  <a:lnTo>
                    <a:pt x="22022" y="38400"/>
                  </a:lnTo>
                  <a:lnTo>
                    <a:pt x="22022" y="16320"/>
                  </a:lnTo>
                  <a:lnTo>
                    <a:pt x="22022" y="16320"/>
                  </a:lnTo>
                  <a:lnTo>
                    <a:pt x="27415" y="16320"/>
                  </a:lnTo>
                  <a:lnTo>
                    <a:pt x="27415" y="0"/>
                  </a:lnTo>
                  <a:close/>
                  <a:moveTo>
                    <a:pt x="11685" y="120000"/>
                  </a:moveTo>
                  <a:lnTo>
                    <a:pt x="20224" y="120000"/>
                  </a:lnTo>
                  <a:lnTo>
                    <a:pt x="20224" y="109440"/>
                  </a:lnTo>
                  <a:lnTo>
                    <a:pt x="20224" y="86400"/>
                  </a:lnTo>
                  <a:lnTo>
                    <a:pt x="20224" y="72960"/>
                  </a:lnTo>
                  <a:lnTo>
                    <a:pt x="14831" y="72960"/>
                  </a:lnTo>
                  <a:lnTo>
                    <a:pt x="14831" y="72960"/>
                  </a:lnTo>
                  <a:lnTo>
                    <a:pt x="14831" y="49920"/>
                  </a:lnTo>
                  <a:lnTo>
                    <a:pt x="20224" y="49920"/>
                  </a:lnTo>
                  <a:lnTo>
                    <a:pt x="20224" y="0"/>
                  </a:lnTo>
                  <a:lnTo>
                    <a:pt x="11685" y="0"/>
                  </a:lnTo>
                  <a:lnTo>
                    <a:pt x="11685" y="16320"/>
                  </a:lnTo>
                  <a:lnTo>
                    <a:pt x="16629" y="16320"/>
                  </a:lnTo>
                  <a:lnTo>
                    <a:pt x="16629" y="38400"/>
                  </a:lnTo>
                  <a:lnTo>
                    <a:pt x="11685" y="38400"/>
                  </a:lnTo>
                  <a:lnTo>
                    <a:pt x="11685" y="120000"/>
                  </a:lnTo>
                  <a:close/>
                  <a:moveTo>
                    <a:pt x="0" y="120000"/>
                  </a:moveTo>
                  <a:lnTo>
                    <a:pt x="11685" y="120000"/>
                  </a:lnTo>
                  <a:lnTo>
                    <a:pt x="11685" y="38400"/>
                  </a:lnTo>
                  <a:lnTo>
                    <a:pt x="6292" y="38400"/>
                  </a:lnTo>
                  <a:lnTo>
                    <a:pt x="6292" y="16320"/>
                  </a:lnTo>
                  <a:lnTo>
                    <a:pt x="6292" y="16320"/>
                  </a:lnTo>
                  <a:lnTo>
                    <a:pt x="11685" y="16320"/>
                  </a:lnTo>
                  <a:lnTo>
                    <a:pt x="11685" y="0"/>
                  </a:lnTo>
                  <a:lnTo>
                    <a:pt x="0" y="0"/>
                  </a:lnTo>
                  <a:lnTo>
                    <a:pt x="0" y="12000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87" name="Google Shape;1987;p52"/>
            <p:cNvSpPr/>
            <p:nvPr/>
          </p:nvSpPr>
          <p:spPr>
            <a:xfrm>
              <a:off x="9451554" y="3594843"/>
              <a:ext cx="148432" cy="36626"/>
            </a:xfrm>
            <a:custGeom>
              <a:avLst/>
              <a:gdLst/>
              <a:ahLst/>
              <a:cxnLst/>
              <a:rect l="l" t="t" r="r" b="b"/>
              <a:pathLst>
                <a:path w="120000" h="120000" extrusionOk="0">
                  <a:moveTo>
                    <a:pt x="0" y="60000"/>
                  </a:moveTo>
                  <a:cubicBezTo>
                    <a:pt x="7384" y="120000"/>
                    <a:pt x="7384" y="120000"/>
                    <a:pt x="7384" y="120000"/>
                  </a:cubicBezTo>
                  <a:cubicBezTo>
                    <a:pt x="22153" y="82500"/>
                    <a:pt x="40615" y="67500"/>
                    <a:pt x="60923" y="67500"/>
                  </a:cubicBezTo>
                  <a:cubicBezTo>
                    <a:pt x="79384" y="67500"/>
                    <a:pt x="97846" y="82500"/>
                    <a:pt x="112615" y="120000"/>
                  </a:cubicBezTo>
                  <a:cubicBezTo>
                    <a:pt x="120000" y="60000"/>
                    <a:pt x="120000" y="60000"/>
                    <a:pt x="120000" y="60000"/>
                  </a:cubicBezTo>
                  <a:cubicBezTo>
                    <a:pt x="103384" y="22500"/>
                    <a:pt x="81230" y="0"/>
                    <a:pt x="60923" y="0"/>
                  </a:cubicBezTo>
                  <a:cubicBezTo>
                    <a:pt x="38769" y="0"/>
                    <a:pt x="16615" y="22500"/>
                    <a:pt x="0" y="6000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88" name="Google Shape;1988;p52"/>
            <p:cNvSpPr/>
            <p:nvPr/>
          </p:nvSpPr>
          <p:spPr>
            <a:xfrm>
              <a:off x="9426494" y="3554361"/>
              <a:ext cx="198552" cy="43373"/>
            </a:xfrm>
            <a:custGeom>
              <a:avLst/>
              <a:gdLst/>
              <a:ahLst/>
              <a:cxnLst/>
              <a:rect l="l" t="t" r="r" b="b"/>
              <a:pathLst>
                <a:path w="120000" h="120000" extrusionOk="0">
                  <a:moveTo>
                    <a:pt x="120000" y="69473"/>
                  </a:moveTo>
                  <a:cubicBezTo>
                    <a:pt x="103448" y="25263"/>
                    <a:pt x="81379" y="0"/>
                    <a:pt x="60689" y="0"/>
                  </a:cubicBezTo>
                  <a:cubicBezTo>
                    <a:pt x="38620" y="0"/>
                    <a:pt x="16551" y="25263"/>
                    <a:pt x="0" y="69473"/>
                  </a:cubicBezTo>
                  <a:cubicBezTo>
                    <a:pt x="5517" y="120000"/>
                    <a:pt x="5517" y="120000"/>
                    <a:pt x="5517" y="120000"/>
                  </a:cubicBezTo>
                  <a:cubicBezTo>
                    <a:pt x="20689" y="82105"/>
                    <a:pt x="40000" y="56842"/>
                    <a:pt x="60689" y="56842"/>
                  </a:cubicBezTo>
                  <a:cubicBezTo>
                    <a:pt x="80000" y="56842"/>
                    <a:pt x="99310" y="82105"/>
                    <a:pt x="114482" y="120000"/>
                  </a:cubicBezTo>
                  <a:lnTo>
                    <a:pt x="120000" y="69473"/>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89" name="Google Shape;1989;p52"/>
          <p:cNvGrpSpPr/>
          <p:nvPr/>
        </p:nvGrpSpPr>
        <p:grpSpPr>
          <a:xfrm rot="-901764" flipH="1">
            <a:off x="6195625" y="9671319"/>
            <a:ext cx="507797" cy="474499"/>
            <a:chOff x="9759020" y="3499422"/>
            <a:chExt cx="380717" cy="355659"/>
          </a:xfrm>
        </p:grpSpPr>
        <p:sp>
          <p:nvSpPr>
            <p:cNvPr id="1990" name="Google Shape;1990;p52"/>
            <p:cNvSpPr/>
            <p:nvPr/>
          </p:nvSpPr>
          <p:spPr>
            <a:xfrm>
              <a:off x="10032751" y="3499422"/>
              <a:ext cx="38554" cy="36626"/>
            </a:xfrm>
            <a:custGeom>
              <a:avLst/>
              <a:gdLst/>
              <a:ahLst/>
              <a:cxnLst/>
              <a:rect l="l" t="t" r="r" b="b"/>
              <a:pathLst>
                <a:path w="120000" h="120000" extrusionOk="0">
                  <a:moveTo>
                    <a:pt x="0" y="67500"/>
                  </a:moveTo>
                  <a:cubicBezTo>
                    <a:pt x="7058" y="75000"/>
                    <a:pt x="14117" y="75000"/>
                    <a:pt x="21176" y="82500"/>
                  </a:cubicBezTo>
                  <a:cubicBezTo>
                    <a:pt x="42352" y="90000"/>
                    <a:pt x="63529" y="105000"/>
                    <a:pt x="84705" y="120000"/>
                  </a:cubicBezTo>
                  <a:cubicBezTo>
                    <a:pt x="120000" y="52500"/>
                    <a:pt x="120000" y="52500"/>
                    <a:pt x="120000" y="52500"/>
                  </a:cubicBezTo>
                  <a:cubicBezTo>
                    <a:pt x="35294" y="0"/>
                    <a:pt x="35294" y="0"/>
                    <a:pt x="35294" y="0"/>
                  </a:cubicBezTo>
                  <a:lnTo>
                    <a:pt x="0" y="6750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91" name="Google Shape;1991;p52"/>
            <p:cNvSpPr/>
            <p:nvPr/>
          </p:nvSpPr>
          <p:spPr>
            <a:xfrm>
              <a:off x="9759020" y="3711468"/>
              <a:ext cx="196624" cy="143613"/>
            </a:xfrm>
            <a:custGeom>
              <a:avLst/>
              <a:gdLst/>
              <a:ahLst/>
              <a:cxnLst/>
              <a:rect l="l" t="t" r="r" b="b"/>
              <a:pathLst>
                <a:path w="120000" h="120000" extrusionOk="0">
                  <a:moveTo>
                    <a:pt x="30697" y="114285"/>
                  </a:moveTo>
                  <a:cubicBezTo>
                    <a:pt x="37674" y="118095"/>
                    <a:pt x="46046" y="120000"/>
                    <a:pt x="53023" y="120000"/>
                  </a:cubicBezTo>
                  <a:cubicBezTo>
                    <a:pt x="57209" y="120000"/>
                    <a:pt x="61395" y="120000"/>
                    <a:pt x="66976" y="118095"/>
                  </a:cubicBezTo>
                  <a:cubicBezTo>
                    <a:pt x="78139" y="112380"/>
                    <a:pt x="87906" y="102857"/>
                    <a:pt x="93488" y="87619"/>
                  </a:cubicBezTo>
                  <a:cubicBezTo>
                    <a:pt x="120000" y="17142"/>
                    <a:pt x="120000" y="17142"/>
                    <a:pt x="120000" y="17142"/>
                  </a:cubicBezTo>
                  <a:cubicBezTo>
                    <a:pt x="118604" y="11428"/>
                    <a:pt x="114418" y="5714"/>
                    <a:pt x="110232" y="1904"/>
                  </a:cubicBezTo>
                  <a:cubicBezTo>
                    <a:pt x="108837" y="1904"/>
                    <a:pt x="107441" y="0"/>
                    <a:pt x="106046" y="0"/>
                  </a:cubicBezTo>
                  <a:cubicBezTo>
                    <a:pt x="76744" y="74285"/>
                    <a:pt x="76744" y="74285"/>
                    <a:pt x="76744" y="74285"/>
                  </a:cubicBezTo>
                  <a:cubicBezTo>
                    <a:pt x="69767" y="93333"/>
                    <a:pt x="53023" y="99047"/>
                    <a:pt x="40465" y="89523"/>
                  </a:cubicBezTo>
                  <a:cubicBezTo>
                    <a:pt x="27906" y="80000"/>
                    <a:pt x="22325" y="59047"/>
                    <a:pt x="29302" y="41904"/>
                  </a:cubicBezTo>
                  <a:cubicBezTo>
                    <a:pt x="12558" y="28571"/>
                    <a:pt x="12558" y="28571"/>
                    <a:pt x="12558" y="28571"/>
                  </a:cubicBezTo>
                  <a:cubicBezTo>
                    <a:pt x="0" y="59047"/>
                    <a:pt x="8372" y="97142"/>
                    <a:pt x="30697" y="114285"/>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92" name="Google Shape;1992;p52"/>
            <p:cNvSpPr/>
            <p:nvPr/>
          </p:nvSpPr>
          <p:spPr>
            <a:xfrm>
              <a:off x="9798537" y="3514843"/>
              <a:ext cx="341201" cy="288190"/>
            </a:xfrm>
            <a:custGeom>
              <a:avLst/>
              <a:gdLst/>
              <a:ahLst/>
              <a:cxnLst/>
              <a:rect l="l" t="t" r="r" b="b"/>
              <a:pathLst>
                <a:path w="120000" h="120000" extrusionOk="0">
                  <a:moveTo>
                    <a:pt x="90400" y="12380"/>
                  </a:moveTo>
                  <a:cubicBezTo>
                    <a:pt x="88000" y="10476"/>
                    <a:pt x="85600" y="8571"/>
                    <a:pt x="83200" y="7619"/>
                  </a:cubicBezTo>
                  <a:cubicBezTo>
                    <a:pt x="82400" y="6666"/>
                    <a:pt x="81600" y="6666"/>
                    <a:pt x="80800" y="5714"/>
                  </a:cubicBezTo>
                  <a:cubicBezTo>
                    <a:pt x="72800" y="1904"/>
                    <a:pt x="64800" y="0"/>
                    <a:pt x="56800" y="0"/>
                  </a:cubicBezTo>
                  <a:cubicBezTo>
                    <a:pt x="36800" y="0"/>
                    <a:pt x="16800" y="12380"/>
                    <a:pt x="7200" y="35238"/>
                  </a:cubicBezTo>
                  <a:cubicBezTo>
                    <a:pt x="3200" y="43809"/>
                    <a:pt x="1600" y="51428"/>
                    <a:pt x="800" y="60000"/>
                  </a:cubicBezTo>
                  <a:cubicBezTo>
                    <a:pt x="800" y="61904"/>
                    <a:pt x="800" y="63809"/>
                    <a:pt x="0" y="64761"/>
                  </a:cubicBezTo>
                  <a:cubicBezTo>
                    <a:pt x="0" y="65714"/>
                    <a:pt x="800" y="66666"/>
                    <a:pt x="800" y="66666"/>
                  </a:cubicBezTo>
                  <a:cubicBezTo>
                    <a:pt x="1600" y="66666"/>
                    <a:pt x="1600" y="66666"/>
                    <a:pt x="2400" y="65714"/>
                  </a:cubicBezTo>
                  <a:cubicBezTo>
                    <a:pt x="3200" y="64761"/>
                    <a:pt x="4000" y="63809"/>
                    <a:pt x="5600" y="62857"/>
                  </a:cubicBezTo>
                  <a:cubicBezTo>
                    <a:pt x="8000" y="60000"/>
                    <a:pt x="11200" y="59047"/>
                    <a:pt x="15200" y="59047"/>
                  </a:cubicBezTo>
                  <a:cubicBezTo>
                    <a:pt x="17600" y="59047"/>
                    <a:pt x="20000" y="59047"/>
                    <a:pt x="22400" y="60952"/>
                  </a:cubicBezTo>
                  <a:cubicBezTo>
                    <a:pt x="28000" y="64761"/>
                    <a:pt x="31200" y="71428"/>
                    <a:pt x="31200" y="79047"/>
                  </a:cubicBezTo>
                  <a:cubicBezTo>
                    <a:pt x="30400" y="80952"/>
                    <a:pt x="30400" y="82857"/>
                    <a:pt x="31200" y="82857"/>
                  </a:cubicBezTo>
                  <a:cubicBezTo>
                    <a:pt x="31200" y="82857"/>
                    <a:pt x="32000" y="81904"/>
                    <a:pt x="33600" y="80952"/>
                  </a:cubicBezTo>
                  <a:cubicBezTo>
                    <a:pt x="36800" y="78095"/>
                    <a:pt x="40000" y="77142"/>
                    <a:pt x="43200" y="77142"/>
                  </a:cubicBezTo>
                  <a:cubicBezTo>
                    <a:pt x="44800" y="77142"/>
                    <a:pt x="47200" y="77142"/>
                    <a:pt x="48800" y="78095"/>
                  </a:cubicBezTo>
                  <a:cubicBezTo>
                    <a:pt x="49600" y="78095"/>
                    <a:pt x="50400" y="79047"/>
                    <a:pt x="51200" y="79047"/>
                  </a:cubicBezTo>
                  <a:cubicBezTo>
                    <a:pt x="53600" y="80952"/>
                    <a:pt x="56000" y="82857"/>
                    <a:pt x="57600" y="85714"/>
                  </a:cubicBezTo>
                  <a:cubicBezTo>
                    <a:pt x="59200" y="89523"/>
                    <a:pt x="60000" y="93333"/>
                    <a:pt x="60000" y="97142"/>
                  </a:cubicBezTo>
                  <a:cubicBezTo>
                    <a:pt x="60000" y="100000"/>
                    <a:pt x="60000" y="100952"/>
                    <a:pt x="60000" y="100952"/>
                  </a:cubicBezTo>
                  <a:cubicBezTo>
                    <a:pt x="60800" y="100952"/>
                    <a:pt x="61600" y="100000"/>
                    <a:pt x="63200" y="99047"/>
                  </a:cubicBezTo>
                  <a:cubicBezTo>
                    <a:pt x="65600" y="96190"/>
                    <a:pt x="68800" y="95238"/>
                    <a:pt x="72800" y="95238"/>
                  </a:cubicBezTo>
                  <a:cubicBezTo>
                    <a:pt x="75200" y="95238"/>
                    <a:pt x="77600" y="96190"/>
                    <a:pt x="80000" y="97142"/>
                  </a:cubicBezTo>
                  <a:cubicBezTo>
                    <a:pt x="85600" y="100952"/>
                    <a:pt x="88800" y="107619"/>
                    <a:pt x="88800" y="115238"/>
                  </a:cubicBezTo>
                  <a:cubicBezTo>
                    <a:pt x="88800" y="118095"/>
                    <a:pt x="88800" y="120000"/>
                    <a:pt x="90400" y="120000"/>
                  </a:cubicBezTo>
                  <a:cubicBezTo>
                    <a:pt x="91200" y="120000"/>
                    <a:pt x="92000" y="120000"/>
                    <a:pt x="92800" y="118095"/>
                  </a:cubicBezTo>
                  <a:cubicBezTo>
                    <a:pt x="98400" y="113333"/>
                    <a:pt x="103200" y="106666"/>
                    <a:pt x="106400" y="98095"/>
                  </a:cubicBezTo>
                  <a:cubicBezTo>
                    <a:pt x="120000" y="68571"/>
                    <a:pt x="112000" y="32380"/>
                    <a:pt x="90400" y="1238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993" name="Google Shape;1993;p52"/>
          <p:cNvSpPr/>
          <p:nvPr/>
        </p:nvSpPr>
        <p:spPr>
          <a:xfrm rot="-901764" flipH="1">
            <a:off x="6670505" y="8647106"/>
            <a:ext cx="492372" cy="605661"/>
          </a:xfrm>
          <a:custGeom>
            <a:avLst/>
            <a:gdLst/>
            <a:ahLst/>
            <a:cxnLst/>
            <a:rect l="l" t="t" r="r" b="b"/>
            <a:pathLst>
              <a:path w="120000" h="120000" extrusionOk="0">
                <a:moveTo>
                  <a:pt x="68888" y="110351"/>
                </a:moveTo>
                <a:cubicBezTo>
                  <a:pt x="83703" y="110351"/>
                  <a:pt x="83703" y="110351"/>
                  <a:pt x="83703" y="110351"/>
                </a:cubicBezTo>
                <a:cubicBezTo>
                  <a:pt x="95555" y="120000"/>
                  <a:pt x="95555" y="120000"/>
                  <a:pt x="95555" y="120000"/>
                </a:cubicBezTo>
                <a:cubicBezTo>
                  <a:pt x="120000" y="120000"/>
                  <a:pt x="120000" y="120000"/>
                  <a:pt x="120000" y="120000"/>
                </a:cubicBezTo>
                <a:cubicBezTo>
                  <a:pt x="100740" y="111557"/>
                  <a:pt x="88148" y="89849"/>
                  <a:pt x="79259" y="68743"/>
                </a:cubicBezTo>
                <a:cubicBezTo>
                  <a:pt x="83703" y="68743"/>
                  <a:pt x="83703" y="68743"/>
                  <a:pt x="83703" y="68743"/>
                </a:cubicBezTo>
                <a:cubicBezTo>
                  <a:pt x="83703" y="58492"/>
                  <a:pt x="83703" y="58492"/>
                  <a:pt x="83703" y="58492"/>
                </a:cubicBezTo>
                <a:cubicBezTo>
                  <a:pt x="75555" y="58492"/>
                  <a:pt x="75555" y="58492"/>
                  <a:pt x="75555" y="58492"/>
                </a:cubicBezTo>
                <a:cubicBezTo>
                  <a:pt x="72592" y="48241"/>
                  <a:pt x="70370" y="39195"/>
                  <a:pt x="68888" y="31959"/>
                </a:cubicBezTo>
                <a:cubicBezTo>
                  <a:pt x="68888" y="83216"/>
                  <a:pt x="68888" y="83216"/>
                  <a:pt x="68888" y="83216"/>
                </a:cubicBezTo>
                <a:cubicBezTo>
                  <a:pt x="68888" y="82613"/>
                  <a:pt x="68888" y="82613"/>
                  <a:pt x="68888" y="82613"/>
                </a:cubicBezTo>
                <a:cubicBezTo>
                  <a:pt x="69629" y="85628"/>
                  <a:pt x="71111" y="88040"/>
                  <a:pt x="71851" y="91055"/>
                </a:cubicBezTo>
                <a:cubicBezTo>
                  <a:pt x="71851" y="91055"/>
                  <a:pt x="71851" y="91055"/>
                  <a:pt x="71851" y="91055"/>
                </a:cubicBezTo>
                <a:cubicBezTo>
                  <a:pt x="68888" y="88643"/>
                  <a:pt x="68888" y="88643"/>
                  <a:pt x="68888" y="88643"/>
                </a:cubicBezTo>
                <a:cubicBezTo>
                  <a:pt x="68888" y="97085"/>
                  <a:pt x="68888" y="97085"/>
                  <a:pt x="68888" y="97085"/>
                </a:cubicBezTo>
                <a:cubicBezTo>
                  <a:pt x="74074" y="101909"/>
                  <a:pt x="74074" y="101909"/>
                  <a:pt x="74074" y="101909"/>
                </a:cubicBezTo>
                <a:cubicBezTo>
                  <a:pt x="68888" y="101909"/>
                  <a:pt x="68888" y="101909"/>
                  <a:pt x="68888" y="101909"/>
                </a:cubicBezTo>
                <a:lnTo>
                  <a:pt x="68888" y="110351"/>
                </a:lnTo>
                <a:close/>
                <a:moveTo>
                  <a:pt x="60000" y="110351"/>
                </a:moveTo>
                <a:cubicBezTo>
                  <a:pt x="68888" y="110351"/>
                  <a:pt x="68888" y="110351"/>
                  <a:pt x="68888" y="110351"/>
                </a:cubicBezTo>
                <a:cubicBezTo>
                  <a:pt x="68888" y="101909"/>
                  <a:pt x="68888" y="101909"/>
                  <a:pt x="68888" y="101909"/>
                </a:cubicBezTo>
                <a:cubicBezTo>
                  <a:pt x="60000" y="101909"/>
                  <a:pt x="60000" y="101909"/>
                  <a:pt x="60000" y="101909"/>
                </a:cubicBezTo>
                <a:cubicBezTo>
                  <a:pt x="60000" y="110351"/>
                  <a:pt x="60000" y="110351"/>
                  <a:pt x="60000" y="110351"/>
                </a:cubicBezTo>
                <a:close/>
                <a:moveTo>
                  <a:pt x="68888" y="31959"/>
                </a:moveTo>
                <a:cubicBezTo>
                  <a:pt x="66666" y="23517"/>
                  <a:pt x="65925" y="18090"/>
                  <a:pt x="65925" y="18090"/>
                </a:cubicBezTo>
                <a:cubicBezTo>
                  <a:pt x="63703" y="18090"/>
                  <a:pt x="63703" y="18090"/>
                  <a:pt x="63703" y="18090"/>
                </a:cubicBezTo>
                <a:cubicBezTo>
                  <a:pt x="60000" y="0"/>
                  <a:pt x="60000" y="0"/>
                  <a:pt x="60000" y="0"/>
                </a:cubicBezTo>
                <a:cubicBezTo>
                  <a:pt x="60000" y="35577"/>
                  <a:pt x="60000" y="35577"/>
                  <a:pt x="60000" y="35577"/>
                </a:cubicBezTo>
                <a:cubicBezTo>
                  <a:pt x="60000" y="36783"/>
                  <a:pt x="61481" y="53065"/>
                  <a:pt x="62222" y="58492"/>
                </a:cubicBezTo>
                <a:cubicBezTo>
                  <a:pt x="60000" y="58492"/>
                  <a:pt x="60000" y="58492"/>
                  <a:pt x="60000" y="58492"/>
                </a:cubicBezTo>
                <a:cubicBezTo>
                  <a:pt x="60000" y="68743"/>
                  <a:pt x="60000" y="68743"/>
                  <a:pt x="60000" y="68743"/>
                </a:cubicBezTo>
                <a:cubicBezTo>
                  <a:pt x="65185" y="68743"/>
                  <a:pt x="65185" y="68743"/>
                  <a:pt x="65185" y="68743"/>
                </a:cubicBezTo>
                <a:cubicBezTo>
                  <a:pt x="65185" y="68743"/>
                  <a:pt x="65925" y="71155"/>
                  <a:pt x="67407" y="75376"/>
                </a:cubicBezTo>
                <a:cubicBezTo>
                  <a:pt x="60000" y="81407"/>
                  <a:pt x="60000" y="81407"/>
                  <a:pt x="60000" y="81407"/>
                </a:cubicBezTo>
                <a:cubicBezTo>
                  <a:pt x="60000" y="90452"/>
                  <a:pt x="60000" y="90452"/>
                  <a:pt x="60000" y="90452"/>
                </a:cubicBezTo>
                <a:cubicBezTo>
                  <a:pt x="68888" y="97085"/>
                  <a:pt x="68888" y="97085"/>
                  <a:pt x="68888" y="97085"/>
                </a:cubicBezTo>
                <a:cubicBezTo>
                  <a:pt x="68888" y="88643"/>
                  <a:pt x="68888" y="88643"/>
                  <a:pt x="68888" y="88643"/>
                </a:cubicBezTo>
                <a:cubicBezTo>
                  <a:pt x="65185" y="85628"/>
                  <a:pt x="65185" y="85628"/>
                  <a:pt x="65185" y="85628"/>
                </a:cubicBezTo>
                <a:cubicBezTo>
                  <a:pt x="68888" y="83216"/>
                  <a:pt x="68888" y="83216"/>
                  <a:pt x="68888" y="83216"/>
                </a:cubicBezTo>
                <a:lnTo>
                  <a:pt x="68888" y="31959"/>
                </a:lnTo>
                <a:close/>
                <a:moveTo>
                  <a:pt x="51111" y="110351"/>
                </a:moveTo>
                <a:cubicBezTo>
                  <a:pt x="60000" y="110351"/>
                  <a:pt x="60000" y="110351"/>
                  <a:pt x="60000" y="110351"/>
                </a:cubicBezTo>
                <a:cubicBezTo>
                  <a:pt x="60000" y="110351"/>
                  <a:pt x="60000" y="110351"/>
                  <a:pt x="60000" y="110351"/>
                </a:cubicBezTo>
                <a:cubicBezTo>
                  <a:pt x="60000" y="101909"/>
                  <a:pt x="60000" y="101909"/>
                  <a:pt x="60000" y="101909"/>
                </a:cubicBezTo>
                <a:cubicBezTo>
                  <a:pt x="60000" y="101909"/>
                  <a:pt x="60000" y="101909"/>
                  <a:pt x="60000" y="101909"/>
                </a:cubicBezTo>
                <a:cubicBezTo>
                  <a:pt x="60000" y="101909"/>
                  <a:pt x="60000" y="101909"/>
                  <a:pt x="60000" y="101909"/>
                </a:cubicBezTo>
                <a:cubicBezTo>
                  <a:pt x="51111" y="101909"/>
                  <a:pt x="51111" y="101909"/>
                  <a:pt x="51111" y="101909"/>
                </a:cubicBezTo>
                <a:cubicBezTo>
                  <a:pt x="51111" y="110351"/>
                  <a:pt x="51111" y="110351"/>
                  <a:pt x="51111" y="110351"/>
                </a:cubicBezTo>
                <a:close/>
                <a:moveTo>
                  <a:pt x="60000" y="0"/>
                </a:moveTo>
                <a:cubicBezTo>
                  <a:pt x="60000" y="0"/>
                  <a:pt x="60000" y="0"/>
                  <a:pt x="60000" y="0"/>
                </a:cubicBezTo>
                <a:cubicBezTo>
                  <a:pt x="56296" y="18090"/>
                  <a:pt x="56296" y="18090"/>
                  <a:pt x="56296" y="18090"/>
                </a:cubicBezTo>
                <a:cubicBezTo>
                  <a:pt x="54074" y="18090"/>
                  <a:pt x="54074" y="18090"/>
                  <a:pt x="54074" y="18090"/>
                </a:cubicBezTo>
                <a:cubicBezTo>
                  <a:pt x="54074" y="18090"/>
                  <a:pt x="53333" y="23517"/>
                  <a:pt x="51111" y="31959"/>
                </a:cubicBezTo>
                <a:cubicBezTo>
                  <a:pt x="51111" y="83216"/>
                  <a:pt x="51111" y="83216"/>
                  <a:pt x="51111" y="83216"/>
                </a:cubicBezTo>
                <a:cubicBezTo>
                  <a:pt x="54814" y="85628"/>
                  <a:pt x="54814" y="85628"/>
                  <a:pt x="54814" y="85628"/>
                </a:cubicBezTo>
                <a:cubicBezTo>
                  <a:pt x="51111" y="88643"/>
                  <a:pt x="51111" y="88643"/>
                  <a:pt x="51111" y="88643"/>
                </a:cubicBezTo>
                <a:cubicBezTo>
                  <a:pt x="51111" y="97085"/>
                  <a:pt x="51111" y="97085"/>
                  <a:pt x="51111" y="97085"/>
                </a:cubicBezTo>
                <a:cubicBezTo>
                  <a:pt x="60000" y="90452"/>
                  <a:pt x="60000" y="90452"/>
                  <a:pt x="60000" y="90452"/>
                </a:cubicBezTo>
                <a:cubicBezTo>
                  <a:pt x="60000" y="90452"/>
                  <a:pt x="60000" y="90452"/>
                  <a:pt x="60000" y="90452"/>
                </a:cubicBezTo>
                <a:cubicBezTo>
                  <a:pt x="60000" y="81407"/>
                  <a:pt x="60000" y="81407"/>
                  <a:pt x="60000" y="81407"/>
                </a:cubicBezTo>
                <a:cubicBezTo>
                  <a:pt x="60000" y="81407"/>
                  <a:pt x="60000" y="81407"/>
                  <a:pt x="60000" y="81407"/>
                </a:cubicBezTo>
                <a:cubicBezTo>
                  <a:pt x="52592" y="75376"/>
                  <a:pt x="52592" y="75376"/>
                  <a:pt x="52592" y="75376"/>
                </a:cubicBezTo>
                <a:cubicBezTo>
                  <a:pt x="54074" y="71155"/>
                  <a:pt x="54074" y="68743"/>
                  <a:pt x="54074" y="68743"/>
                </a:cubicBezTo>
                <a:cubicBezTo>
                  <a:pt x="60000" y="68743"/>
                  <a:pt x="60000" y="68743"/>
                  <a:pt x="60000" y="68743"/>
                </a:cubicBezTo>
                <a:cubicBezTo>
                  <a:pt x="60000" y="68743"/>
                  <a:pt x="60000" y="68743"/>
                  <a:pt x="60000" y="68743"/>
                </a:cubicBezTo>
                <a:cubicBezTo>
                  <a:pt x="60000" y="68743"/>
                  <a:pt x="60000" y="68743"/>
                  <a:pt x="60000" y="68743"/>
                </a:cubicBezTo>
                <a:cubicBezTo>
                  <a:pt x="60000" y="58492"/>
                  <a:pt x="60000" y="58492"/>
                  <a:pt x="60000" y="58492"/>
                </a:cubicBezTo>
                <a:cubicBezTo>
                  <a:pt x="60000" y="58492"/>
                  <a:pt x="60000" y="58492"/>
                  <a:pt x="60000" y="58492"/>
                </a:cubicBezTo>
                <a:cubicBezTo>
                  <a:pt x="57777" y="58492"/>
                  <a:pt x="57777" y="58492"/>
                  <a:pt x="57777" y="58492"/>
                </a:cubicBezTo>
                <a:cubicBezTo>
                  <a:pt x="58518" y="53065"/>
                  <a:pt x="60000" y="35577"/>
                  <a:pt x="60000" y="35577"/>
                </a:cubicBezTo>
                <a:cubicBezTo>
                  <a:pt x="60000" y="35577"/>
                  <a:pt x="60000" y="35577"/>
                  <a:pt x="60000" y="35577"/>
                </a:cubicBezTo>
                <a:cubicBezTo>
                  <a:pt x="60000" y="35577"/>
                  <a:pt x="60000" y="35577"/>
                  <a:pt x="60000" y="35577"/>
                </a:cubicBezTo>
                <a:lnTo>
                  <a:pt x="60000" y="0"/>
                </a:lnTo>
                <a:close/>
                <a:moveTo>
                  <a:pt x="0" y="120000"/>
                </a:moveTo>
                <a:cubicBezTo>
                  <a:pt x="23703" y="120000"/>
                  <a:pt x="23703" y="120000"/>
                  <a:pt x="23703" y="120000"/>
                </a:cubicBezTo>
                <a:cubicBezTo>
                  <a:pt x="36296" y="110351"/>
                  <a:pt x="36296" y="110351"/>
                  <a:pt x="36296" y="110351"/>
                </a:cubicBezTo>
                <a:cubicBezTo>
                  <a:pt x="51111" y="110351"/>
                  <a:pt x="51111" y="110351"/>
                  <a:pt x="51111" y="110351"/>
                </a:cubicBezTo>
                <a:cubicBezTo>
                  <a:pt x="51111" y="101909"/>
                  <a:pt x="51111" y="101909"/>
                  <a:pt x="51111" y="101909"/>
                </a:cubicBezTo>
                <a:cubicBezTo>
                  <a:pt x="45925" y="101909"/>
                  <a:pt x="45925" y="101909"/>
                  <a:pt x="45925" y="101909"/>
                </a:cubicBezTo>
                <a:cubicBezTo>
                  <a:pt x="51111" y="97085"/>
                  <a:pt x="51111" y="97085"/>
                  <a:pt x="51111" y="97085"/>
                </a:cubicBezTo>
                <a:cubicBezTo>
                  <a:pt x="51111" y="88643"/>
                  <a:pt x="51111" y="88643"/>
                  <a:pt x="51111" y="88643"/>
                </a:cubicBezTo>
                <a:cubicBezTo>
                  <a:pt x="48148" y="91055"/>
                  <a:pt x="48148" y="91055"/>
                  <a:pt x="48148" y="91055"/>
                </a:cubicBezTo>
                <a:cubicBezTo>
                  <a:pt x="48888" y="88040"/>
                  <a:pt x="49629" y="85628"/>
                  <a:pt x="51111" y="82613"/>
                </a:cubicBezTo>
                <a:cubicBezTo>
                  <a:pt x="51111" y="82613"/>
                  <a:pt x="51111" y="82613"/>
                  <a:pt x="51111" y="82613"/>
                </a:cubicBezTo>
                <a:cubicBezTo>
                  <a:pt x="51111" y="83216"/>
                  <a:pt x="51111" y="83216"/>
                  <a:pt x="51111" y="83216"/>
                </a:cubicBezTo>
                <a:cubicBezTo>
                  <a:pt x="51111" y="31959"/>
                  <a:pt x="51111" y="31959"/>
                  <a:pt x="51111" y="31959"/>
                </a:cubicBezTo>
                <a:cubicBezTo>
                  <a:pt x="49629" y="39195"/>
                  <a:pt x="47407" y="48241"/>
                  <a:pt x="43703" y="58492"/>
                </a:cubicBezTo>
                <a:cubicBezTo>
                  <a:pt x="36296" y="58492"/>
                  <a:pt x="36296" y="58492"/>
                  <a:pt x="36296" y="58492"/>
                </a:cubicBezTo>
                <a:cubicBezTo>
                  <a:pt x="36296" y="68743"/>
                  <a:pt x="36296" y="68743"/>
                  <a:pt x="36296" y="68743"/>
                </a:cubicBezTo>
                <a:cubicBezTo>
                  <a:pt x="40740" y="68743"/>
                  <a:pt x="40740" y="68743"/>
                  <a:pt x="40740" y="68743"/>
                </a:cubicBezTo>
                <a:cubicBezTo>
                  <a:pt x="31851" y="89849"/>
                  <a:pt x="19259" y="111557"/>
                  <a:pt x="0" y="120000"/>
                </a:cubicBezTo>
                <a:close/>
              </a:path>
            </a:pathLst>
          </a:custGeom>
          <a:solidFill>
            <a:schemeClr val="accent3"/>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nvGrpSpPr>
          <p:cNvPr id="1994" name="Google Shape;1994;p52"/>
          <p:cNvGrpSpPr/>
          <p:nvPr/>
        </p:nvGrpSpPr>
        <p:grpSpPr>
          <a:xfrm rot="-3562201" flipH="1">
            <a:off x="5514136" y="5456612"/>
            <a:ext cx="412708" cy="525237"/>
            <a:chOff x="10158051" y="2762082"/>
            <a:chExt cx="335417" cy="426983"/>
          </a:xfrm>
        </p:grpSpPr>
        <p:sp>
          <p:nvSpPr>
            <p:cNvPr id="1995" name="Google Shape;1995;p52"/>
            <p:cNvSpPr/>
            <p:nvPr/>
          </p:nvSpPr>
          <p:spPr>
            <a:xfrm>
              <a:off x="10211062" y="2796780"/>
              <a:ext cx="282406" cy="392285"/>
            </a:xfrm>
            <a:custGeom>
              <a:avLst/>
              <a:gdLst/>
              <a:ahLst/>
              <a:cxnLst/>
              <a:rect l="l" t="t" r="r" b="b"/>
              <a:pathLst>
                <a:path w="120000" h="120000" extrusionOk="0">
                  <a:moveTo>
                    <a:pt x="64838" y="23023"/>
                  </a:moveTo>
                  <a:cubicBezTo>
                    <a:pt x="64838" y="23023"/>
                    <a:pt x="64838" y="23023"/>
                    <a:pt x="64838" y="23023"/>
                  </a:cubicBezTo>
                  <a:cubicBezTo>
                    <a:pt x="64838" y="23023"/>
                    <a:pt x="64838" y="94883"/>
                    <a:pt x="64838" y="95581"/>
                  </a:cubicBezTo>
                  <a:cubicBezTo>
                    <a:pt x="64838" y="103953"/>
                    <a:pt x="55161" y="109534"/>
                    <a:pt x="43548" y="111627"/>
                  </a:cubicBezTo>
                  <a:cubicBezTo>
                    <a:pt x="33870" y="113720"/>
                    <a:pt x="12580" y="110232"/>
                    <a:pt x="14516" y="100465"/>
                  </a:cubicBezTo>
                  <a:cubicBezTo>
                    <a:pt x="19354" y="100465"/>
                    <a:pt x="19354" y="100465"/>
                    <a:pt x="19354" y="100465"/>
                  </a:cubicBezTo>
                  <a:cubicBezTo>
                    <a:pt x="19354" y="94186"/>
                    <a:pt x="19354" y="94186"/>
                    <a:pt x="19354" y="94186"/>
                  </a:cubicBezTo>
                  <a:cubicBezTo>
                    <a:pt x="0" y="94186"/>
                    <a:pt x="0" y="94186"/>
                    <a:pt x="0" y="94186"/>
                  </a:cubicBezTo>
                  <a:cubicBezTo>
                    <a:pt x="0" y="100465"/>
                    <a:pt x="0" y="100465"/>
                    <a:pt x="0" y="100465"/>
                  </a:cubicBezTo>
                  <a:cubicBezTo>
                    <a:pt x="5806" y="100465"/>
                    <a:pt x="5806" y="100465"/>
                    <a:pt x="5806" y="100465"/>
                  </a:cubicBezTo>
                  <a:cubicBezTo>
                    <a:pt x="4838" y="113023"/>
                    <a:pt x="24193" y="120000"/>
                    <a:pt x="40645" y="118604"/>
                  </a:cubicBezTo>
                  <a:cubicBezTo>
                    <a:pt x="59032" y="117906"/>
                    <a:pt x="74516" y="106744"/>
                    <a:pt x="74516" y="94186"/>
                  </a:cubicBezTo>
                  <a:cubicBezTo>
                    <a:pt x="74516" y="92790"/>
                    <a:pt x="73548" y="23023"/>
                    <a:pt x="73548" y="23023"/>
                  </a:cubicBezTo>
                  <a:cubicBezTo>
                    <a:pt x="73548" y="15348"/>
                    <a:pt x="80322" y="7674"/>
                    <a:pt x="91935" y="7674"/>
                  </a:cubicBezTo>
                  <a:cubicBezTo>
                    <a:pt x="104516" y="7674"/>
                    <a:pt x="110322" y="15348"/>
                    <a:pt x="110322" y="23720"/>
                  </a:cubicBezTo>
                  <a:cubicBezTo>
                    <a:pt x="110322" y="24418"/>
                    <a:pt x="110322" y="103953"/>
                    <a:pt x="110322" y="103953"/>
                  </a:cubicBezTo>
                  <a:cubicBezTo>
                    <a:pt x="110322" y="108139"/>
                    <a:pt x="120000" y="108139"/>
                    <a:pt x="120000" y="103953"/>
                  </a:cubicBezTo>
                  <a:cubicBezTo>
                    <a:pt x="120000" y="103953"/>
                    <a:pt x="120000" y="23023"/>
                    <a:pt x="120000" y="22325"/>
                  </a:cubicBezTo>
                  <a:cubicBezTo>
                    <a:pt x="120000" y="11162"/>
                    <a:pt x="109354" y="2093"/>
                    <a:pt x="93870" y="697"/>
                  </a:cubicBezTo>
                  <a:cubicBezTo>
                    <a:pt x="76451" y="0"/>
                    <a:pt x="64838" y="11860"/>
                    <a:pt x="64838" y="23023"/>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96" name="Google Shape;1996;p52"/>
            <p:cNvSpPr/>
            <p:nvPr/>
          </p:nvSpPr>
          <p:spPr>
            <a:xfrm>
              <a:off x="10174436" y="2890273"/>
              <a:ext cx="118553" cy="203371"/>
            </a:xfrm>
            <a:custGeom>
              <a:avLst/>
              <a:gdLst/>
              <a:ahLst/>
              <a:cxnLst/>
              <a:rect l="l" t="t" r="r" b="b"/>
              <a:pathLst>
                <a:path w="120000" h="120000" extrusionOk="0">
                  <a:moveTo>
                    <a:pt x="36923" y="120000"/>
                  </a:moveTo>
                  <a:cubicBezTo>
                    <a:pt x="83076" y="120000"/>
                    <a:pt x="83076" y="120000"/>
                    <a:pt x="83076" y="120000"/>
                  </a:cubicBezTo>
                  <a:cubicBezTo>
                    <a:pt x="99230" y="120000"/>
                    <a:pt x="99230" y="120000"/>
                    <a:pt x="99230" y="120000"/>
                  </a:cubicBezTo>
                  <a:cubicBezTo>
                    <a:pt x="120000" y="0"/>
                    <a:pt x="120000" y="0"/>
                    <a:pt x="120000" y="0"/>
                  </a:cubicBezTo>
                  <a:cubicBezTo>
                    <a:pt x="103846" y="6741"/>
                    <a:pt x="83076" y="9438"/>
                    <a:pt x="60000" y="9438"/>
                  </a:cubicBezTo>
                  <a:cubicBezTo>
                    <a:pt x="36923" y="9438"/>
                    <a:pt x="16153" y="6741"/>
                    <a:pt x="0" y="0"/>
                  </a:cubicBezTo>
                  <a:cubicBezTo>
                    <a:pt x="20769" y="120000"/>
                    <a:pt x="20769" y="120000"/>
                    <a:pt x="20769" y="120000"/>
                  </a:cubicBezTo>
                  <a:lnTo>
                    <a:pt x="36923" y="12000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997" name="Google Shape;1997;p52"/>
            <p:cNvSpPr/>
            <p:nvPr/>
          </p:nvSpPr>
          <p:spPr>
            <a:xfrm>
              <a:off x="10158051" y="2762082"/>
              <a:ext cx="150360" cy="134938"/>
            </a:xfrm>
            <a:custGeom>
              <a:avLst/>
              <a:gdLst/>
              <a:ahLst/>
              <a:cxnLst/>
              <a:rect l="l" t="t" r="r" b="b"/>
              <a:pathLst>
                <a:path w="120000" h="120000" extrusionOk="0">
                  <a:moveTo>
                    <a:pt x="0" y="67118"/>
                  </a:moveTo>
                  <a:cubicBezTo>
                    <a:pt x="0" y="77288"/>
                    <a:pt x="1818" y="85423"/>
                    <a:pt x="5454" y="91525"/>
                  </a:cubicBezTo>
                  <a:cubicBezTo>
                    <a:pt x="7272" y="93559"/>
                    <a:pt x="7272" y="95593"/>
                    <a:pt x="9090" y="97627"/>
                  </a:cubicBezTo>
                  <a:cubicBezTo>
                    <a:pt x="9090" y="99661"/>
                    <a:pt x="10909" y="101694"/>
                    <a:pt x="12727" y="101694"/>
                  </a:cubicBezTo>
                  <a:cubicBezTo>
                    <a:pt x="12727" y="101694"/>
                    <a:pt x="12727" y="101694"/>
                    <a:pt x="12727" y="101694"/>
                  </a:cubicBezTo>
                  <a:cubicBezTo>
                    <a:pt x="12727" y="101694"/>
                    <a:pt x="12727" y="101694"/>
                    <a:pt x="12727" y="103728"/>
                  </a:cubicBezTo>
                  <a:cubicBezTo>
                    <a:pt x="27272" y="113898"/>
                    <a:pt x="41818" y="117966"/>
                    <a:pt x="58181" y="120000"/>
                  </a:cubicBezTo>
                  <a:cubicBezTo>
                    <a:pt x="60000" y="120000"/>
                    <a:pt x="60000" y="120000"/>
                    <a:pt x="60000" y="120000"/>
                  </a:cubicBezTo>
                  <a:cubicBezTo>
                    <a:pt x="60000" y="120000"/>
                    <a:pt x="60000" y="120000"/>
                    <a:pt x="61818" y="120000"/>
                  </a:cubicBezTo>
                  <a:cubicBezTo>
                    <a:pt x="78181" y="117966"/>
                    <a:pt x="92727" y="113898"/>
                    <a:pt x="107272" y="103728"/>
                  </a:cubicBezTo>
                  <a:cubicBezTo>
                    <a:pt x="107272" y="101694"/>
                    <a:pt x="107272" y="101694"/>
                    <a:pt x="107272" y="101694"/>
                  </a:cubicBezTo>
                  <a:cubicBezTo>
                    <a:pt x="107272" y="101694"/>
                    <a:pt x="107272" y="101694"/>
                    <a:pt x="107272" y="101694"/>
                  </a:cubicBezTo>
                  <a:cubicBezTo>
                    <a:pt x="109090" y="101694"/>
                    <a:pt x="109090" y="99661"/>
                    <a:pt x="110909" y="97627"/>
                  </a:cubicBezTo>
                  <a:cubicBezTo>
                    <a:pt x="112727" y="95593"/>
                    <a:pt x="112727" y="93559"/>
                    <a:pt x="114545" y="91525"/>
                  </a:cubicBezTo>
                  <a:cubicBezTo>
                    <a:pt x="118181" y="85423"/>
                    <a:pt x="120000" y="77288"/>
                    <a:pt x="120000" y="67118"/>
                  </a:cubicBezTo>
                  <a:cubicBezTo>
                    <a:pt x="120000" y="30508"/>
                    <a:pt x="92727" y="0"/>
                    <a:pt x="60000" y="0"/>
                  </a:cubicBezTo>
                  <a:cubicBezTo>
                    <a:pt x="27272" y="0"/>
                    <a:pt x="0" y="30508"/>
                    <a:pt x="0" y="67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1998" name="Google Shape;1998;p52"/>
          <p:cNvGrpSpPr/>
          <p:nvPr/>
        </p:nvGrpSpPr>
        <p:grpSpPr>
          <a:xfrm rot="-3562201" flipH="1">
            <a:off x="6750919" y="5279758"/>
            <a:ext cx="316646" cy="265583"/>
            <a:chOff x="9404326" y="3554361"/>
            <a:chExt cx="257346" cy="215902"/>
          </a:xfrm>
        </p:grpSpPr>
        <p:sp>
          <p:nvSpPr>
            <p:cNvPr id="1999" name="Google Shape;1999;p52"/>
            <p:cNvSpPr/>
            <p:nvPr/>
          </p:nvSpPr>
          <p:spPr>
            <a:xfrm>
              <a:off x="9404326" y="3649782"/>
              <a:ext cx="257346" cy="120481"/>
            </a:xfrm>
            <a:custGeom>
              <a:avLst/>
              <a:gdLst/>
              <a:ahLst/>
              <a:cxnLst/>
              <a:rect l="l" t="t" r="r" b="b"/>
              <a:pathLst>
                <a:path w="120000" h="120000" extrusionOk="0">
                  <a:moveTo>
                    <a:pt x="106966" y="120000"/>
                  </a:moveTo>
                  <a:lnTo>
                    <a:pt x="120000" y="120000"/>
                  </a:lnTo>
                  <a:lnTo>
                    <a:pt x="120000" y="0"/>
                  </a:lnTo>
                  <a:lnTo>
                    <a:pt x="106966" y="0"/>
                  </a:lnTo>
                  <a:lnTo>
                    <a:pt x="106966" y="16320"/>
                  </a:lnTo>
                  <a:lnTo>
                    <a:pt x="112359" y="16320"/>
                  </a:lnTo>
                  <a:lnTo>
                    <a:pt x="112359" y="38400"/>
                  </a:lnTo>
                  <a:lnTo>
                    <a:pt x="106966" y="38400"/>
                  </a:lnTo>
                  <a:lnTo>
                    <a:pt x="106966" y="120000"/>
                  </a:lnTo>
                  <a:close/>
                  <a:moveTo>
                    <a:pt x="98426" y="120000"/>
                  </a:moveTo>
                  <a:lnTo>
                    <a:pt x="106966" y="120000"/>
                  </a:lnTo>
                  <a:lnTo>
                    <a:pt x="106966" y="38400"/>
                  </a:lnTo>
                  <a:lnTo>
                    <a:pt x="102022" y="38400"/>
                  </a:lnTo>
                  <a:lnTo>
                    <a:pt x="102022" y="16320"/>
                  </a:lnTo>
                  <a:lnTo>
                    <a:pt x="102022" y="16320"/>
                  </a:lnTo>
                  <a:lnTo>
                    <a:pt x="106966" y="16320"/>
                  </a:lnTo>
                  <a:lnTo>
                    <a:pt x="106966" y="0"/>
                  </a:lnTo>
                  <a:lnTo>
                    <a:pt x="98426" y="0"/>
                  </a:lnTo>
                  <a:lnTo>
                    <a:pt x="98426" y="49920"/>
                  </a:lnTo>
                  <a:lnTo>
                    <a:pt x="103820" y="49920"/>
                  </a:lnTo>
                  <a:lnTo>
                    <a:pt x="103820" y="72960"/>
                  </a:lnTo>
                  <a:lnTo>
                    <a:pt x="103820" y="72960"/>
                  </a:lnTo>
                  <a:lnTo>
                    <a:pt x="98426" y="72960"/>
                  </a:lnTo>
                  <a:lnTo>
                    <a:pt x="98426" y="86400"/>
                  </a:lnTo>
                  <a:lnTo>
                    <a:pt x="98426" y="86400"/>
                  </a:lnTo>
                  <a:lnTo>
                    <a:pt x="98426" y="109440"/>
                  </a:lnTo>
                  <a:lnTo>
                    <a:pt x="98426" y="109440"/>
                  </a:lnTo>
                  <a:lnTo>
                    <a:pt x="98426" y="109440"/>
                  </a:lnTo>
                  <a:lnTo>
                    <a:pt x="98426" y="120000"/>
                  </a:lnTo>
                  <a:close/>
                  <a:moveTo>
                    <a:pt x="91235" y="120000"/>
                  </a:moveTo>
                  <a:lnTo>
                    <a:pt x="98426" y="120000"/>
                  </a:lnTo>
                  <a:lnTo>
                    <a:pt x="98426" y="109440"/>
                  </a:lnTo>
                  <a:lnTo>
                    <a:pt x="91235" y="109440"/>
                  </a:lnTo>
                  <a:lnTo>
                    <a:pt x="91235" y="120000"/>
                  </a:lnTo>
                  <a:lnTo>
                    <a:pt x="91235" y="120000"/>
                  </a:lnTo>
                  <a:close/>
                  <a:moveTo>
                    <a:pt x="98426" y="0"/>
                  </a:moveTo>
                  <a:lnTo>
                    <a:pt x="91235" y="0"/>
                  </a:lnTo>
                  <a:lnTo>
                    <a:pt x="91235" y="16320"/>
                  </a:lnTo>
                  <a:lnTo>
                    <a:pt x="96629" y="16320"/>
                  </a:lnTo>
                  <a:lnTo>
                    <a:pt x="96629" y="38400"/>
                  </a:lnTo>
                  <a:lnTo>
                    <a:pt x="91235" y="38400"/>
                  </a:lnTo>
                  <a:lnTo>
                    <a:pt x="91235" y="86400"/>
                  </a:lnTo>
                  <a:lnTo>
                    <a:pt x="98426" y="86400"/>
                  </a:lnTo>
                  <a:lnTo>
                    <a:pt x="98426" y="72960"/>
                  </a:lnTo>
                  <a:lnTo>
                    <a:pt x="93483" y="72960"/>
                  </a:lnTo>
                  <a:lnTo>
                    <a:pt x="93483" y="49920"/>
                  </a:lnTo>
                  <a:lnTo>
                    <a:pt x="98426" y="49920"/>
                  </a:lnTo>
                  <a:lnTo>
                    <a:pt x="98426" y="0"/>
                  </a:lnTo>
                  <a:close/>
                  <a:moveTo>
                    <a:pt x="82696" y="120000"/>
                  </a:moveTo>
                  <a:lnTo>
                    <a:pt x="91235" y="120000"/>
                  </a:lnTo>
                  <a:lnTo>
                    <a:pt x="91235" y="109440"/>
                  </a:lnTo>
                  <a:lnTo>
                    <a:pt x="82696" y="109440"/>
                  </a:lnTo>
                  <a:lnTo>
                    <a:pt x="82696" y="120000"/>
                  </a:lnTo>
                  <a:lnTo>
                    <a:pt x="82696" y="120000"/>
                  </a:lnTo>
                  <a:close/>
                  <a:moveTo>
                    <a:pt x="91235" y="0"/>
                  </a:moveTo>
                  <a:lnTo>
                    <a:pt x="82696" y="0"/>
                  </a:lnTo>
                  <a:lnTo>
                    <a:pt x="82696" y="49920"/>
                  </a:lnTo>
                  <a:lnTo>
                    <a:pt x="88089" y="49920"/>
                  </a:lnTo>
                  <a:lnTo>
                    <a:pt x="88089" y="72960"/>
                  </a:lnTo>
                  <a:lnTo>
                    <a:pt x="82696" y="72960"/>
                  </a:lnTo>
                  <a:lnTo>
                    <a:pt x="82696" y="86400"/>
                  </a:lnTo>
                  <a:lnTo>
                    <a:pt x="91235" y="86400"/>
                  </a:lnTo>
                  <a:lnTo>
                    <a:pt x="91235" y="38400"/>
                  </a:lnTo>
                  <a:lnTo>
                    <a:pt x="85842" y="38400"/>
                  </a:lnTo>
                  <a:lnTo>
                    <a:pt x="85842" y="16320"/>
                  </a:lnTo>
                  <a:lnTo>
                    <a:pt x="85842" y="16320"/>
                  </a:lnTo>
                  <a:lnTo>
                    <a:pt x="91235" y="16320"/>
                  </a:lnTo>
                  <a:lnTo>
                    <a:pt x="91235" y="0"/>
                  </a:lnTo>
                  <a:close/>
                  <a:moveTo>
                    <a:pt x="75056" y="120000"/>
                  </a:moveTo>
                  <a:lnTo>
                    <a:pt x="82696" y="120000"/>
                  </a:lnTo>
                  <a:lnTo>
                    <a:pt x="82696" y="109440"/>
                  </a:lnTo>
                  <a:lnTo>
                    <a:pt x="75056" y="109440"/>
                  </a:lnTo>
                  <a:lnTo>
                    <a:pt x="75056" y="120000"/>
                  </a:lnTo>
                  <a:lnTo>
                    <a:pt x="75056" y="120000"/>
                  </a:lnTo>
                  <a:close/>
                  <a:moveTo>
                    <a:pt x="82696" y="0"/>
                  </a:moveTo>
                  <a:lnTo>
                    <a:pt x="75056" y="0"/>
                  </a:lnTo>
                  <a:lnTo>
                    <a:pt x="75056" y="16320"/>
                  </a:lnTo>
                  <a:lnTo>
                    <a:pt x="80449" y="16320"/>
                  </a:lnTo>
                  <a:lnTo>
                    <a:pt x="80449" y="38400"/>
                  </a:lnTo>
                  <a:lnTo>
                    <a:pt x="75056" y="38400"/>
                  </a:lnTo>
                  <a:lnTo>
                    <a:pt x="75056" y="86400"/>
                  </a:lnTo>
                  <a:lnTo>
                    <a:pt x="82696" y="86400"/>
                  </a:lnTo>
                  <a:lnTo>
                    <a:pt x="82696" y="72960"/>
                  </a:lnTo>
                  <a:lnTo>
                    <a:pt x="77303" y="72960"/>
                  </a:lnTo>
                  <a:lnTo>
                    <a:pt x="77303" y="72960"/>
                  </a:lnTo>
                  <a:lnTo>
                    <a:pt x="77303" y="49920"/>
                  </a:lnTo>
                  <a:lnTo>
                    <a:pt x="82696" y="49920"/>
                  </a:lnTo>
                  <a:lnTo>
                    <a:pt x="82696" y="0"/>
                  </a:lnTo>
                  <a:close/>
                  <a:moveTo>
                    <a:pt x="66966" y="120000"/>
                  </a:moveTo>
                  <a:lnTo>
                    <a:pt x="75056" y="120000"/>
                  </a:lnTo>
                  <a:lnTo>
                    <a:pt x="75056" y="109440"/>
                  </a:lnTo>
                  <a:lnTo>
                    <a:pt x="66966" y="109440"/>
                  </a:lnTo>
                  <a:lnTo>
                    <a:pt x="66966" y="120000"/>
                  </a:lnTo>
                  <a:lnTo>
                    <a:pt x="66966" y="120000"/>
                  </a:lnTo>
                  <a:close/>
                  <a:moveTo>
                    <a:pt x="75056" y="0"/>
                  </a:moveTo>
                  <a:lnTo>
                    <a:pt x="66966" y="0"/>
                  </a:lnTo>
                  <a:lnTo>
                    <a:pt x="66966" y="49920"/>
                  </a:lnTo>
                  <a:lnTo>
                    <a:pt x="71910" y="49920"/>
                  </a:lnTo>
                  <a:lnTo>
                    <a:pt x="71910" y="72960"/>
                  </a:lnTo>
                  <a:lnTo>
                    <a:pt x="66966" y="72960"/>
                  </a:lnTo>
                  <a:lnTo>
                    <a:pt x="66966" y="86400"/>
                  </a:lnTo>
                  <a:lnTo>
                    <a:pt x="75056" y="86400"/>
                  </a:lnTo>
                  <a:lnTo>
                    <a:pt x="75056" y="38400"/>
                  </a:lnTo>
                  <a:lnTo>
                    <a:pt x="70112" y="38400"/>
                  </a:lnTo>
                  <a:lnTo>
                    <a:pt x="70112" y="16320"/>
                  </a:lnTo>
                  <a:lnTo>
                    <a:pt x="70112" y="16320"/>
                  </a:lnTo>
                  <a:lnTo>
                    <a:pt x="75056" y="16320"/>
                  </a:lnTo>
                  <a:lnTo>
                    <a:pt x="75056" y="0"/>
                  </a:lnTo>
                  <a:close/>
                  <a:moveTo>
                    <a:pt x="59325" y="120000"/>
                  </a:moveTo>
                  <a:lnTo>
                    <a:pt x="66966" y="120000"/>
                  </a:lnTo>
                  <a:lnTo>
                    <a:pt x="66966" y="109440"/>
                  </a:lnTo>
                  <a:lnTo>
                    <a:pt x="59325" y="109440"/>
                  </a:lnTo>
                  <a:lnTo>
                    <a:pt x="59325" y="120000"/>
                  </a:lnTo>
                  <a:lnTo>
                    <a:pt x="59325" y="120000"/>
                  </a:lnTo>
                  <a:close/>
                  <a:moveTo>
                    <a:pt x="66966" y="0"/>
                  </a:moveTo>
                  <a:lnTo>
                    <a:pt x="59325" y="0"/>
                  </a:lnTo>
                  <a:lnTo>
                    <a:pt x="59325" y="16320"/>
                  </a:lnTo>
                  <a:lnTo>
                    <a:pt x="64719" y="16320"/>
                  </a:lnTo>
                  <a:lnTo>
                    <a:pt x="64719" y="38400"/>
                  </a:lnTo>
                  <a:lnTo>
                    <a:pt x="59325" y="38400"/>
                  </a:lnTo>
                  <a:lnTo>
                    <a:pt x="59325" y="86400"/>
                  </a:lnTo>
                  <a:lnTo>
                    <a:pt x="66966" y="86400"/>
                  </a:lnTo>
                  <a:lnTo>
                    <a:pt x="66966" y="72960"/>
                  </a:lnTo>
                  <a:lnTo>
                    <a:pt x="62471" y="72960"/>
                  </a:lnTo>
                  <a:lnTo>
                    <a:pt x="62471" y="72960"/>
                  </a:lnTo>
                  <a:lnTo>
                    <a:pt x="62471" y="49920"/>
                  </a:lnTo>
                  <a:lnTo>
                    <a:pt x="66966" y="49920"/>
                  </a:lnTo>
                  <a:lnTo>
                    <a:pt x="66966" y="0"/>
                  </a:lnTo>
                  <a:close/>
                  <a:moveTo>
                    <a:pt x="51685" y="120000"/>
                  </a:moveTo>
                  <a:lnTo>
                    <a:pt x="59325" y="120000"/>
                  </a:lnTo>
                  <a:lnTo>
                    <a:pt x="59325" y="109440"/>
                  </a:lnTo>
                  <a:lnTo>
                    <a:pt x="51685" y="109440"/>
                  </a:lnTo>
                  <a:lnTo>
                    <a:pt x="51685" y="120000"/>
                  </a:lnTo>
                  <a:lnTo>
                    <a:pt x="51685" y="120000"/>
                  </a:lnTo>
                  <a:close/>
                  <a:moveTo>
                    <a:pt x="59325" y="0"/>
                  </a:moveTo>
                  <a:lnTo>
                    <a:pt x="51685" y="0"/>
                  </a:lnTo>
                  <a:lnTo>
                    <a:pt x="51685" y="49920"/>
                  </a:lnTo>
                  <a:lnTo>
                    <a:pt x="57078" y="49920"/>
                  </a:lnTo>
                  <a:lnTo>
                    <a:pt x="57078" y="72960"/>
                  </a:lnTo>
                  <a:lnTo>
                    <a:pt x="51685" y="72960"/>
                  </a:lnTo>
                  <a:lnTo>
                    <a:pt x="51685" y="86400"/>
                  </a:lnTo>
                  <a:lnTo>
                    <a:pt x="59325" y="86400"/>
                  </a:lnTo>
                  <a:lnTo>
                    <a:pt x="59325" y="38400"/>
                  </a:lnTo>
                  <a:lnTo>
                    <a:pt x="53932" y="38400"/>
                  </a:lnTo>
                  <a:lnTo>
                    <a:pt x="53932" y="16320"/>
                  </a:lnTo>
                  <a:lnTo>
                    <a:pt x="53932" y="16320"/>
                  </a:lnTo>
                  <a:lnTo>
                    <a:pt x="59325" y="16320"/>
                  </a:lnTo>
                  <a:lnTo>
                    <a:pt x="59325" y="0"/>
                  </a:lnTo>
                  <a:close/>
                  <a:moveTo>
                    <a:pt x="43595" y="120000"/>
                  </a:moveTo>
                  <a:lnTo>
                    <a:pt x="51685" y="120000"/>
                  </a:lnTo>
                  <a:lnTo>
                    <a:pt x="51685" y="109440"/>
                  </a:lnTo>
                  <a:lnTo>
                    <a:pt x="43595" y="109440"/>
                  </a:lnTo>
                  <a:lnTo>
                    <a:pt x="43595" y="120000"/>
                  </a:lnTo>
                  <a:lnTo>
                    <a:pt x="43595" y="120000"/>
                  </a:lnTo>
                  <a:close/>
                  <a:moveTo>
                    <a:pt x="51685" y="0"/>
                  </a:moveTo>
                  <a:lnTo>
                    <a:pt x="43595" y="0"/>
                  </a:lnTo>
                  <a:lnTo>
                    <a:pt x="43595" y="16320"/>
                  </a:lnTo>
                  <a:lnTo>
                    <a:pt x="48539" y="16320"/>
                  </a:lnTo>
                  <a:lnTo>
                    <a:pt x="48539" y="38400"/>
                  </a:lnTo>
                  <a:lnTo>
                    <a:pt x="43595" y="38400"/>
                  </a:lnTo>
                  <a:lnTo>
                    <a:pt x="43595" y="86400"/>
                  </a:lnTo>
                  <a:lnTo>
                    <a:pt x="51685" y="86400"/>
                  </a:lnTo>
                  <a:lnTo>
                    <a:pt x="51685" y="72960"/>
                  </a:lnTo>
                  <a:lnTo>
                    <a:pt x="46741" y="72960"/>
                  </a:lnTo>
                  <a:lnTo>
                    <a:pt x="46741" y="72960"/>
                  </a:lnTo>
                  <a:lnTo>
                    <a:pt x="46741" y="49920"/>
                  </a:lnTo>
                  <a:lnTo>
                    <a:pt x="51685" y="49920"/>
                  </a:lnTo>
                  <a:lnTo>
                    <a:pt x="51685" y="0"/>
                  </a:lnTo>
                  <a:close/>
                  <a:moveTo>
                    <a:pt x="35955" y="120000"/>
                  </a:moveTo>
                  <a:lnTo>
                    <a:pt x="43595" y="120000"/>
                  </a:lnTo>
                  <a:lnTo>
                    <a:pt x="43595" y="109440"/>
                  </a:lnTo>
                  <a:lnTo>
                    <a:pt x="35955" y="109440"/>
                  </a:lnTo>
                  <a:lnTo>
                    <a:pt x="35955" y="120000"/>
                  </a:lnTo>
                  <a:lnTo>
                    <a:pt x="35955" y="120000"/>
                  </a:lnTo>
                  <a:close/>
                  <a:moveTo>
                    <a:pt x="43595" y="0"/>
                  </a:moveTo>
                  <a:lnTo>
                    <a:pt x="35955" y="0"/>
                  </a:lnTo>
                  <a:lnTo>
                    <a:pt x="35955" y="49920"/>
                  </a:lnTo>
                  <a:lnTo>
                    <a:pt x="41348" y="49920"/>
                  </a:lnTo>
                  <a:lnTo>
                    <a:pt x="41348" y="72960"/>
                  </a:lnTo>
                  <a:lnTo>
                    <a:pt x="35955" y="72960"/>
                  </a:lnTo>
                  <a:lnTo>
                    <a:pt x="35955" y="86400"/>
                  </a:lnTo>
                  <a:lnTo>
                    <a:pt x="43595" y="86400"/>
                  </a:lnTo>
                  <a:lnTo>
                    <a:pt x="43595" y="38400"/>
                  </a:lnTo>
                  <a:lnTo>
                    <a:pt x="38202" y="38400"/>
                  </a:lnTo>
                  <a:lnTo>
                    <a:pt x="38202" y="16320"/>
                  </a:lnTo>
                  <a:lnTo>
                    <a:pt x="38202" y="16320"/>
                  </a:lnTo>
                  <a:lnTo>
                    <a:pt x="43595" y="16320"/>
                  </a:lnTo>
                  <a:lnTo>
                    <a:pt x="43595" y="0"/>
                  </a:lnTo>
                  <a:close/>
                  <a:moveTo>
                    <a:pt x="27415" y="120000"/>
                  </a:moveTo>
                  <a:lnTo>
                    <a:pt x="35955" y="120000"/>
                  </a:lnTo>
                  <a:lnTo>
                    <a:pt x="35955" y="109440"/>
                  </a:lnTo>
                  <a:lnTo>
                    <a:pt x="27415" y="109440"/>
                  </a:lnTo>
                  <a:lnTo>
                    <a:pt x="27415" y="120000"/>
                  </a:lnTo>
                  <a:lnTo>
                    <a:pt x="27415" y="120000"/>
                  </a:lnTo>
                  <a:close/>
                  <a:moveTo>
                    <a:pt x="35955" y="0"/>
                  </a:moveTo>
                  <a:lnTo>
                    <a:pt x="27415" y="0"/>
                  </a:lnTo>
                  <a:lnTo>
                    <a:pt x="27415" y="16320"/>
                  </a:lnTo>
                  <a:lnTo>
                    <a:pt x="32808" y="16320"/>
                  </a:lnTo>
                  <a:lnTo>
                    <a:pt x="32808" y="38400"/>
                  </a:lnTo>
                  <a:lnTo>
                    <a:pt x="27415" y="38400"/>
                  </a:lnTo>
                  <a:lnTo>
                    <a:pt x="27415" y="86400"/>
                  </a:lnTo>
                  <a:lnTo>
                    <a:pt x="35955" y="86400"/>
                  </a:lnTo>
                  <a:lnTo>
                    <a:pt x="35955" y="72960"/>
                  </a:lnTo>
                  <a:lnTo>
                    <a:pt x="30561" y="72960"/>
                  </a:lnTo>
                  <a:lnTo>
                    <a:pt x="30561" y="72960"/>
                  </a:lnTo>
                  <a:lnTo>
                    <a:pt x="30561" y="49920"/>
                  </a:lnTo>
                  <a:lnTo>
                    <a:pt x="35955" y="49920"/>
                  </a:lnTo>
                  <a:lnTo>
                    <a:pt x="35955" y="0"/>
                  </a:lnTo>
                  <a:close/>
                  <a:moveTo>
                    <a:pt x="20224" y="120000"/>
                  </a:moveTo>
                  <a:lnTo>
                    <a:pt x="27415" y="120000"/>
                  </a:lnTo>
                  <a:lnTo>
                    <a:pt x="27415" y="109440"/>
                  </a:lnTo>
                  <a:lnTo>
                    <a:pt x="20224" y="109440"/>
                  </a:lnTo>
                  <a:lnTo>
                    <a:pt x="20224" y="120000"/>
                  </a:lnTo>
                  <a:lnTo>
                    <a:pt x="20224" y="120000"/>
                  </a:lnTo>
                  <a:close/>
                  <a:moveTo>
                    <a:pt x="27415" y="0"/>
                  </a:moveTo>
                  <a:lnTo>
                    <a:pt x="20224" y="0"/>
                  </a:lnTo>
                  <a:lnTo>
                    <a:pt x="20224" y="49920"/>
                  </a:lnTo>
                  <a:lnTo>
                    <a:pt x="25168" y="49920"/>
                  </a:lnTo>
                  <a:lnTo>
                    <a:pt x="25168" y="72960"/>
                  </a:lnTo>
                  <a:lnTo>
                    <a:pt x="20224" y="72960"/>
                  </a:lnTo>
                  <a:lnTo>
                    <a:pt x="20224" y="86400"/>
                  </a:lnTo>
                  <a:lnTo>
                    <a:pt x="27415" y="86400"/>
                  </a:lnTo>
                  <a:lnTo>
                    <a:pt x="27415" y="38400"/>
                  </a:lnTo>
                  <a:lnTo>
                    <a:pt x="22022" y="38400"/>
                  </a:lnTo>
                  <a:lnTo>
                    <a:pt x="22022" y="16320"/>
                  </a:lnTo>
                  <a:lnTo>
                    <a:pt x="22022" y="16320"/>
                  </a:lnTo>
                  <a:lnTo>
                    <a:pt x="27415" y="16320"/>
                  </a:lnTo>
                  <a:lnTo>
                    <a:pt x="27415" y="0"/>
                  </a:lnTo>
                  <a:close/>
                  <a:moveTo>
                    <a:pt x="11685" y="120000"/>
                  </a:moveTo>
                  <a:lnTo>
                    <a:pt x="20224" y="120000"/>
                  </a:lnTo>
                  <a:lnTo>
                    <a:pt x="20224" y="109440"/>
                  </a:lnTo>
                  <a:lnTo>
                    <a:pt x="20224" y="86400"/>
                  </a:lnTo>
                  <a:lnTo>
                    <a:pt x="20224" y="72960"/>
                  </a:lnTo>
                  <a:lnTo>
                    <a:pt x="14831" y="72960"/>
                  </a:lnTo>
                  <a:lnTo>
                    <a:pt x="14831" y="72960"/>
                  </a:lnTo>
                  <a:lnTo>
                    <a:pt x="14831" y="49920"/>
                  </a:lnTo>
                  <a:lnTo>
                    <a:pt x="20224" y="49920"/>
                  </a:lnTo>
                  <a:lnTo>
                    <a:pt x="20224" y="0"/>
                  </a:lnTo>
                  <a:lnTo>
                    <a:pt x="11685" y="0"/>
                  </a:lnTo>
                  <a:lnTo>
                    <a:pt x="11685" y="16320"/>
                  </a:lnTo>
                  <a:lnTo>
                    <a:pt x="16629" y="16320"/>
                  </a:lnTo>
                  <a:lnTo>
                    <a:pt x="16629" y="38400"/>
                  </a:lnTo>
                  <a:lnTo>
                    <a:pt x="11685" y="38400"/>
                  </a:lnTo>
                  <a:lnTo>
                    <a:pt x="11685" y="120000"/>
                  </a:lnTo>
                  <a:close/>
                  <a:moveTo>
                    <a:pt x="0" y="120000"/>
                  </a:moveTo>
                  <a:lnTo>
                    <a:pt x="11685" y="120000"/>
                  </a:lnTo>
                  <a:lnTo>
                    <a:pt x="11685" y="38400"/>
                  </a:lnTo>
                  <a:lnTo>
                    <a:pt x="6292" y="38400"/>
                  </a:lnTo>
                  <a:lnTo>
                    <a:pt x="6292" y="16320"/>
                  </a:lnTo>
                  <a:lnTo>
                    <a:pt x="6292" y="16320"/>
                  </a:lnTo>
                  <a:lnTo>
                    <a:pt x="11685" y="16320"/>
                  </a:lnTo>
                  <a:lnTo>
                    <a:pt x="11685" y="0"/>
                  </a:lnTo>
                  <a:lnTo>
                    <a:pt x="0" y="0"/>
                  </a:lnTo>
                  <a:lnTo>
                    <a:pt x="0" y="12000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00" name="Google Shape;2000;p52"/>
            <p:cNvSpPr/>
            <p:nvPr/>
          </p:nvSpPr>
          <p:spPr>
            <a:xfrm>
              <a:off x="9451554" y="3594843"/>
              <a:ext cx="148432" cy="36626"/>
            </a:xfrm>
            <a:custGeom>
              <a:avLst/>
              <a:gdLst/>
              <a:ahLst/>
              <a:cxnLst/>
              <a:rect l="l" t="t" r="r" b="b"/>
              <a:pathLst>
                <a:path w="120000" h="120000" extrusionOk="0">
                  <a:moveTo>
                    <a:pt x="0" y="60000"/>
                  </a:moveTo>
                  <a:cubicBezTo>
                    <a:pt x="7384" y="120000"/>
                    <a:pt x="7384" y="120000"/>
                    <a:pt x="7384" y="120000"/>
                  </a:cubicBezTo>
                  <a:cubicBezTo>
                    <a:pt x="22153" y="82500"/>
                    <a:pt x="40615" y="67500"/>
                    <a:pt x="60923" y="67500"/>
                  </a:cubicBezTo>
                  <a:cubicBezTo>
                    <a:pt x="79384" y="67500"/>
                    <a:pt x="97846" y="82500"/>
                    <a:pt x="112615" y="120000"/>
                  </a:cubicBezTo>
                  <a:cubicBezTo>
                    <a:pt x="120000" y="60000"/>
                    <a:pt x="120000" y="60000"/>
                    <a:pt x="120000" y="60000"/>
                  </a:cubicBezTo>
                  <a:cubicBezTo>
                    <a:pt x="103384" y="22500"/>
                    <a:pt x="81230" y="0"/>
                    <a:pt x="60923" y="0"/>
                  </a:cubicBezTo>
                  <a:cubicBezTo>
                    <a:pt x="38769" y="0"/>
                    <a:pt x="16615" y="22500"/>
                    <a:pt x="0" y="6000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01" name="Google Shape;2001;p52"/>
            <p:cNvSpPr/>
            <p:nvPr/>
          </p:nvSpPr>
          <p:spPr>
            <a:xfrm>
              <a:off x="9426494" y="3554361"/>
              <a:ext cx="198552" cy="43373"/>
            </a:xfrm>
            <a:custGeom>
              <a:avLst/>
              <a:gdLst/>
              <a:ahLst/>
              <a:cxnLst/>
              <a:rect l="l" t="t" r="r" b="b"/>
              <a:pathLst>
                <a:path w="120000" h="120000" extrusionOk="0">
                  <a:moveTo>
                    <a:pt x="120000" y="69473"/>
                  </a:moveTo>
                  <a:cubicBezTo>
                    <a:pt x="103448" y="25263"/>
                    <a:pt x="81379" y="0"/>
                    <a:pt x="60689" y="0"/>
                  </a:cubicBezTo>
                  <a:cubicBezTo>
                    <a:pt x="38620" y="0"/>
                    <a:pt x="16551" y="25263"/>
                    <a:pt x="0" y="69473"/>
                  </a:cubicBezTo>
                  <a:cubicBezTo>
                    <a:pt x="5517" y="120000"/>
                    <a:pt x="5517" y="120000"/>
                    <a:pt x="5517" y="120000"/>
                  </a:cubicBezTo>
                  <a:cubicBezTo>
                    <a:pt x="20689" y="82105"/>
                    <a:pt x="40000" y="56842"/>
                    <a:pt x="60689" y="56842"/>
                  </a:cubicBezTo>
                  <a:cubicBezTo>
                    <a:pt x="80000" y="56842"/>
                    <a:pt x="99310" y="82105"/>
                    <a:pt x="114482" y="120000"/>
                  </a:cubicBezTo>
                  <a:lnTo>
                    <a:pt x="120000" y="69473"/>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02" name="Google Shape;2002;p52"/>
          <p:cNvGrpSpPr/>
          <p:nvPr/>
        </p:nvGrpSpPr>
        <p:grpSpPr>
          <a:xfrm rot="-3562201" flipH="1">
            <a:off x="4510075" y="6081259"/>
            <a:ext cx="460145" cy="403114"/>
            <a:chOff x="9733960" y="3089789"/>
            <a:chExt cx="373971" cy="327706"/>
          </a:xfrm>
        </p:grpSpPr>
        <p:sp>
          <p:nvSpPr>
            <p:cNvPr id="2003" name="Google Shape;2003;p52"/>
            <p:cNvSpPr/>
            <p:nvPr/>
          </p:nvSpPr>
          <p:spPr>
            <a:xfrm>
              <a:off x="9733960" y="3105210"/>
              <a:ext cx="373971" cy="312285"/>
            </a:xfrm>
            <a:custGeom>
              <a:avLst/>
              <a:gdLst/>
              <a:ahLst/>
              <a:cxnLst/>
              <a:rect l="l" t="t" r="r" b="b"/>
              <a:pathLst>
                <a:path w="120000" h="120000" extrusionOk="0">
                  <a:moveTo>
                    <a:pt x="79756" y="0"/>
                  </a:moveTo>
                  <a:cubicBezTo>
                    <a:pt x="73902" y="12262"/>
                    <a:pt x="49024" y="12262"/>
                    <a:pt x="42439" y="0"/>
                  </a:cubicBezTo>
                  <a:cubicBezTo>
                    <a:pt x="42439" y="0"/>
                    <a:pt x="5853" y="24525"/>
                    <a:pt x="0" y="42043"/>
                  </a:cubicBezTo>
                  <a:cubicBezTo>
                    <a:pt x="11707" y="62189"/>
                    <a:pt x="11707" y="62189"/>
                    <a:pt x="11707" y="62189"/>
                  </a:cubicBezTo>
                  <a:cubicBezTo>
                    <a:pt x="11707" y="62189"/>
                    <a:pt x="21951" y="49051"/>
                    <a:pt x="27073" y="43795"/>
                  </a:cubicBezTo>
                  <a:cubicBezTo>
                    <a:pt x="26341" y="120000"/>
                    <a:pt x="26341" y="120000"/>
                    <a:pt x="26341" y="120000"/>
                  </a:cubicBezTo>
                  <a:cubicBezTo>
                    <a:pt x="60000" y="120000"/>
                    <a:pt x="60000" y="120000"/>
                    <a:pt x="60000" y="120000"/>
                  </a:cubicBezTo>
                  <a:cubicBezTo>
                    <a:pt x="92926" y="120000"/>
                    <a:pt x="92926" y="120000"/>
                    <a:pt x="92926" y="120000"/>
                  </a:cubicBezTo>
                  <a:cubicBezTo>
                    <a:pt x="92926" y="43795"/>
                    <a:pt x="92926" y="43795"/>
                    <a:pt x="92926" y="43795"/>
                  </a:cubicBezTo>
                  <a:cubicBezTo>
                    <a:pt x="98048" y="49051"/>
                    <a:pt x="108292" y="62189"/>
                    <a:pt x="108292" y="62189"/>
                  </a:cubicBezTo>
                  <a:cubicBezTo>
                    <a:pt x="120000" y="42043"/>
                    <a:pt x="120000" y="42043"/>
                    <a:pt x="120000" y="42043"/>
                  </a:cubicBezTo>
                  <a:cubicBezTo>
                    <a:pt x="113414" y="24525"/>
                    <a:pt x="79756" y="0"/>
                    <a:pt x="79756"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04" name="Google Shape;2004;p52"/>
            <p:cNvSpPr/>
            <p:nvPr/>
          </p:nvSpPr>
          <p:spPr>
            <a:xfrm>
              <a:off x="9873717" y="3089789"/>
              <a:ext cx="104095" cy="29879"/>
            </a:xfrm>
            <a:custGeom>
              <a:avLst/>
              <a:gdLst/>
              <a:ahLst/>
              <a:cxnLst/>
              <a:rect l="l" t="t" r="r" b="b"/>
              <a:pathLst>
                <a:path w="120000" h="120000" extrusionOk="0">
                  <a:moveTo>
                    <a:pt x="60000" y="120000"/>
                  </a:moveTo>
                  <a:cubicBezTo>
                    <a:pt x="86086" y="120000"/>
                    <a:pt x="109565" y="92307"/>
                    <a:pt x="117391" y="36923"/>
                  </a:cubicBezTo>
                  <a:cubicBezTo>
                    <a:pt x="120000" y="27692"/>
                    <a:pt x="117391" y="9230"/>
                    <a:pt x="114782" y="9230"/>
                  </a:cubicBezTo>
                  <a:cubicBezTo>
                    <a:pt x="112173" y="0"/>
                    <a:pt x="106956" y="9230"/>
                    <a:pt x="106956" y="18461"/>
                  </a:cubicBezTo>
                  <a:cubicBezTo>
                    <a:pt x="101739" y="46153"/>
                    <a:pt x="83478" y="83076"/>
                    <a:pt x="60000" y="83076"/>
                  </a:cubicBezTo>
                  <a:cubicBezTo>
                    <a:pt x="33913" y="83076"/>
                    <a:pt x="15652" y="46153"/>
                    <a:pt x="10434" y="18461"/>
                  </a:cubicBezTo>
                  <a:cubicBezTo>
                    <a:pt x="10434" y="9230"/>
                    <a:pt x="5217" y="0"/>
                    <a:pt x="2608" y="9230"/>
                  </a:cubicBezTo>
                  <a:cubicBezTo>
                    <a:pt x="0" y="9230"/>
                    <a:pt x="0" y="27692"/>
                    <a:pt x="0" y="36923"/>
                  </a:cubicBezTo>
                  <a:cubicBezTo>
                    <a:pt x="7826" y="92307"/>
                    <a:pt x="31304" y="120000"/>
                    <a:pt x="60000" y="12000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05" name="Google Shape;2005;p52"/>
          <p:cNvGrpSpPr/>
          <p:nvPr/>
        </p:nvGrpSpPr>
        <p:grpSpPr>
          <a:xfrm rot="-3562201" flipH="1">
            <a:off x="5112835" y="6428214"/>
            <a:ext cx="411522" cy="414971"/>
            <a:chOff x="8961921" y="3628577"/>
            <a:chExt cx="334454" cy="337345"/>
          </a:xfrm>
        </p:grpSpPr>
        <p:sp>
          <p:nvSpPr>
            <p:cNvPr id="2006" name="Google Shape;2006;p52"/>
            <p:cNvSpPr/>
            <p:nvPr/>
          </p:nvSpPr>
          <p:spPr>
            <a:xfrm>
              <a:off x="8961921" y="3628577"/>
              <a:ext cx="161926" cy="337345"/>
            </a:xfrm>
            <a:custGeom>
              <a:avLst/>
              <a:gdLst/>
              <a:ahLst/>
              <a:cxnLst/>
              <a:rect l="l" t="t" r="r" b="b"/>
              <a:pathLst>
                <a:path w="120000" h="120000" extrusionOk="0">
                  <a:moveTo>
                    <a:pt x="60845" y="102972"/>
                  </a:moveTo>
                  <a:cubicBezTo>
                    <a:pt x="60845" y="102972"/>
                    <a:pt x="60845" y="102972"/>
                    <a:pt x="60845" y="102972"/>
                  </a:cubicBezTo>
                  <a:cubicBezTo>
                    <a:pt x="87887" y="102972"/>
                    <a:pt x="111549" y="106216"/>
                    <a:pt x="118309" y="115945"/>
                  </a:cubicBezTo>
                  <a:cubicBezTo>
                    <a:pt x="120000" y="120000"/>
                    <a:pt x="120000" y="120000"/>
                    <a:pt x="120000" y="115945"/>
                  </a:cubicBezTo>
                  <a:cubicBezTo>
                    <a:pt x="120000" y="97297"/>
                    <a:pt x="120000" y="44594"/>
                    <a:pt x="120000" y="25945"/>
                  </a:cubicBezTo>
                  <a:cubicBezTo>
                    <a:pt x="120000" y="21891"/>
                    <a:pt x="120000" y="16216"/>
                    <a:pt x="116619" y="12162"/>
                  </a:cubicBezTo>
                  <a:cubicBezTo>
                    <a:pt x="109859" y="2432"/>
                    <a:pt x="87887" y="0"/>
                    <a:pt x="60845" y="0"/>
                  </a:cubicBezTo>
                  <a:cubicBezTo>
                    <a:pt x="60845" y="0"/>
                    <a:pt x="60845" y="0"/>
                    <a:pt x="60845" y="0"/>
                  </a:cubicBezTo>
                  <a:cubicBezTo>
                    <a:pt x="60845" y="16216"/>
                    <a:pt x="60845" y="16216"/>
                    <a:pt x="60845" y="16216"/>
                  </a:cubicBezTo>
                  <a:cubicBezTo>
                    <a:pt x="60845" y="16216"/>
                    <a:pt x="60845" y="16216"/>
                    <a:pt x="60845" y="16216"/>
                  </a:cubicBezTo>
                  <a:cubicBezTo>
                    <a:pt x="77746" y="16216"/>
                    <a:pt x="91267" y="17027"/>
                    <a:pt x="101408" y="19459"/>
                  </a:cubicBezTo>
                  <a:cubicBezTo>
                    <a:pt x="103098" y="20270"/>
                    <a:pt x="103098" y="21081"/>
                    <a:pt x="103098" y="21891"/>
                  </a:cubicBezTo>
                  <a:cubicBezTo>
                    <a:pt x="101408" y="22702"/>
                    <a:pt x="101408" y="22702"/>
                    <a:pt x="99718" y="22702"/>
                  </a:cubicBezTo>
                  <a:cubicBezTo>
                    <a:pt x="99718" y="22702"/>
                    <a:pt x="98028" y="22702"/>
                    <a:pt x="98028" y="22702"/>
                  </a:cubicBezTo>
                  <a:cubicBezTo>
                    <a:pt x="96338" y="21891"/>
                    <a:pt x="92957" y="21081"/>
                    <a:pt x="89577" y="21081"/>
                  </a:cubicBezTo>
                  <a:cubicBezTo>
                    <a:pt x="82816" y="20270"/>
                    <a:pt x="72676" y="19459"/>
                    <a:pt x="60845" y="19459"/>
                  </a:cubicBezTo>
                  <a:cubicBezTo>
                    <a:pt x="60845" y="19459"/>
                    <a:pt x="60845" y="19459"/>
                    <a:pt x="60845" y="19459"/>
                  </a:cubicBezTo>
                  <a:cubicBezTo>
                    <a:pt x="60845" y="32432"/>
                    <a:pt x="60845" y="32432"/>
                    <a:pt x="60845" y="32432"/>
                  </a:cubicBezTo>
                  <a:cubicBezTo>
                    <a:pt x="60845" y="32432"/>
                    <a:pt x="60845" y="32432"/>
                    <a:pt x="60845" y="32432"/>
                  </a:cubicBezTo>
                  <a:cubicBezTo>
                    <a:pt x="77746" y="32432"/>
                    <a:pt x="91267" y="33243"/>
                    <a:pt x="101408" y="35675"/>
                  </a:cubicBezTo>
                  <a:cubicBezTo>
                    <a:pt x="103098" y="36486"/>
                    <a:pt x="103098" y="37297"/>
                    <a:pt x="103098" y="38108"/>
                  </a:cubicBezTo>
                  <a:cubicBezTo>
                    <a:pt x="101408" y="38108"/>
                    <a:pt x="101408" y="38918"/>
                    <a:pt x="99718" y="38918"/>
                  </a:cubicBezTo>
                  <a:cubicBezTo>
                    <a:pt x="99718" y="38918"/>
                    <a:pt x="98028" y="38918"/>
                    <a:pt x="98028" y="38918"/>
                  </a:cubicBezTo>
                  <a:cubicBezTo>
                    <a:pt x="96338" y="38108"/>
                    <a:pt x="92957" y="37297"/>
                    <a:pt x="89577" y="37297"/>
                  </a:cubicBezTo>
                  <a:cubicBezTo>
                    <a:pt x="82816" y="35675"/>
                    <a:pt x="72676" y="35675"/>
                    <a:pt x="60845" y="35675"/>
                  </a:cubicBezTo>
                  <a:cubicBezTo>
                    <a:pt x="60845" y="35675"/>
                    <a:pt x="60845" y="35675"/>
                    <a:pt x="60845" y="35675"/>
                  </a:cubicBezTo>
                  <a:cubicBezTo>
                    <a:pt x="60845" y="48648"/>
                    <a:pt x="60845" y="48648"/>
                    <a:pt x="60845" y="48648"/>
                  </a:cubicBezTo>
                  <a:cubicBezTo>
                    <a:pt x="60845" y="48648"/>
                    <a:pt x="60845" y="48648"/>
                    <a:pt x="60845" y="48648"/>
                  </a:cubicBezTo>
                  <a:cubicBezTo>
                    <a:pt x="77746" y="48648"/>
                    <a:pt x="91267" y="49459"/>
                    <a:pt x="101408" y="51891"/>
                  </a:cubicBezTo>
                  <a:cubicBezTo>
                    <a:pt x="103098" y="51891"/>
                    <a:pt x="103098" y="53513"/>
                    <a:pt x="103098" y="54324"/>
                  </a:cubicBezTo>
                  <a:cubicBezTo>
                    <a:pt x="101408" y="54324"/>
                    <a:pt x="101408" y="55135"/>
                    <a:pt x="99718" y="55135"/>
                  </a:cubicBezTo>
                  <a:cubicBezTo>
                    <a:pt x="99718" y="55135"/>
                    <a:pt x="98028" y="55135"/>
                    <a:pt x="98028" y="55135"/>
                  </a:cubicBezTo>
                  <a:cubicBezTo>
                    <a:pt x="96338" y="54324"/>
                    <a:pt x="92957" y="53513"/>
                    <a:pt x="89577" y="53513"/>
                  </a:cubicBezTo>
                  <a:cubicBezTo>
                    <a:pt x="82816" y="51891"/>
                    <a:pt x="72676" y="51891"/>
                    <a:pt x="60845" y="51891"/>
                  </a:cubicBezTo>
                  <a:cubicBezTo>
                    <a:pt x="60845" y="51891"/>
                    <a:pt x="60845" y="51891"/>
                    <a:pt x="60845" y="51891"/>
                  </a:cubicBezTo>
                  <a:lnTo>
                    <a:pt x="60845" y="102972"/>
                  </a:lnTo>
                  <a:close/>
                  <a:moveTo>
                    <a:pt x="3380" y="115945"/>
                  </a:moveTo>
                  <a:cubicBezTo>
                    <a:pt x="10140" y="106216"/>
                    <a:pt x="32112" y="102972"/>
                    <a:pt x="60845" y="102972"/>
                  </a:cubicBezTo>
                  <a:cubicBezTo>
                    <a:pt x="60845" y="51891"/>
                    <a:pt x="60845" y="51891"/>
                    <a:pt x="60845" y="51891"/>
                  </a:cubicBezTo>
                  <a:cubicBezTo>
                    <a:pt x="49014" y="51891"/>
                    <a:pt x="38873" y="51891"/>
                    <a:pt x="30422" y="53513"/>
                  </a:cubicBezTo>
                  <a:cubicBezTo>
                    <a:pt x="27042" y="53513"/>
                    <a:pt x="25352" y="54324"/>
                    <a:pt x="21971" y="55135"/>
                  </a:cubicBezTo>
                  <a:cubicBezTo>
                    <a:pt x="20281" y="55135"/>
                    <a:pt x="18591" y="55135"/>
                    <a:pt x="18591" y="54324"/>
                  </a:cubicBezTo>
                  <a:cubicBezTo>
                    <a:pt x="16901" y="53513"/>
                    <a:pt x="18591" y="51891"/>
                    <a:pt x="20281" y="51891"/>
                  </a:cubicBezTo>
                  <a:cubicBezTo>
                    <a:pt x="20281" y="51891"/>
                    <a:pt x="20281" y="51891"/>
                    <a:pt x="20281" y="51891"/>
                  </a:cubicBezTo>
                  <a:cubicBezTo>
                    <a:pt x="30422" y="49459"/>
                    <a:pt x="42253" y="48648"/>
                    <a:pt x="60845" y="48648"/>
                  </a:cubicBezTo>
                  <a:cubicBezTo>
                    <a:pt x="60845" y="35675"/>
                    <a:pt x="60845" y="35675"/>
                    <a:pt x="60845" y="35675"/>
                  </a:cubicBezTo>
                  <a:cubicBezTo>
                    <a:pt x="49014" y="35675"/>
                    <a:pt x="38873" y="35675"/>
                    <a:pt x="30422" y="37297"/>
                  </a:cubicBezTo>
                  <a:cubicBezTo>
                    <a:pt x="27042" y="37297"/>
                    <a:pt x="25352" y="38108"/>
                    <a:pt x="21971" y="38918"/>
                  </a:cubicBezTo>
                  <a:cubicBezTo>
                    <a:pt x="20281" y="38918"/>
                    <a:pt x="18591" y="38918"/>
                    <a:pt x="18591" y="38108"/>
                  </a:cubicBezTo>
                  <a:cubicBezTo>
                    <a:pt x="16901" y="37297"/>
                    <a:pt x="18591" y="36486"/>
                    <a:pt x="20281" y="35675"/>
                  </a:cubicBezTo>
                  <a:cubicBezTo>
                    <a:pt x="20281" y="35675"/>
                    <a:pt x="20281" y="35675"/>
                    <a:pt x="20281" y="35675"/>
                  </a:cubicBezTo>
                  <a:cubicBezTo>
                    <a:pt x="30422" y="33243"/>
                    <a:pt x="42253" y="32432"/>
                    <a:pt x="60845" y="32432"/>
                  </a:cubicBezTo>
                  <a:cubicBezTo>
                    <a:pt x="60845" y="19459"/>
                    <a:pt x="60845" y="19459"/>
                    <a:pt x="60845" y="19459"/>
                  </a:cubicBezTo>
                  <a:cubicBezTo>
                    <a:pt x="49014" y="19459"/>
                    <a:pt x="38873" y="20270"/>
                    <a:pt x="30422" y="21081"/>
                  </a:cubicBezTo>
                  <a:cubicBezTo>
                    <a:pt x="27042" y="21081"/>
                    <a:pt x="25352" y="21891"/>
                    <a:pt x="21971" y="22702"/>
                  </a:cubicBezTo>
                  <a:cubicBezTo>
                    <a:pt x="20281" y="22702"/>
                    <a:pt x="18591" y="22702"/>
                    <a:pt x="18591" y="21891"/>
                  </a:cubicBezTo>
                  <a:cubicBezTo>
                    <a:pt x="16901" y="21081"/>
                    <a:pt x="18591" y="20270"/>
                    <a:pt x="20281" y="19459"/>
                  </a:cubicBezTo>
                  <a:cubicBezTo>
                    <a:pt x="20281" y="19459"/>
                    <a:pt x="20281" y="19459"/>
                    <a:pt x="20281" y="19459"/>
                  </a:cubicBezTo>
                  <a:cubicBezTo>
                    <a:pt x="30422" y="17027"/>
                    <a:pt x="42253" y="16216"/>
                    <a:pt x="60845" y="16216"/>
                  </a:cubicBezTo>
                  <a:cubicBezTo>
                    <a:pt x="60845" y="0"/>
                    <a:pt x="60845" y="0"/>
                    <a:pt x="60845" y="0"/>
                  </a:cubicBezTo>
                  <a:cubicBezTo>
                    <a:pt x="33802" y="0"/>
                    <a:pt x="10140" y="2432"/>
                    <a:pt x="3380" y="12162"/>
                  </a:cubicBezTo>
                  <a:cubicBezTo>
                    <a:pt x="1690" y="16216"/>
                    <a:pt x="1690" y="21891"/>
                    <a:pt x="1690" y="25945"/>
                  </a:cubicBezTo>
                  <a:cubicBezTo>
                    <a:pt x="1690" y="44594"/>
                    <a:pt x="1690" y="97297"/>
                    <a:pt x="1690" y="115945"/>
                  </a:cubicBezTo>
                  <a:cubicBezTo>
                    <a:pt x="1690" y="120000"/>
                    <a:pt x="0" y="120000"/>
                    <a:pt x="3380" y="11594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07" name="Google Shape;2007;p52"/>
            <p:cNvSpPr/>
            <p:nvPr/>
          </p:nvSpPr>
          <p:spPr>
            <a:xfrm>
              <a:off x="9137341" y="3628577"/>
              <a:ext cx="159034" cy="337345"/>
            </a:xfrm>
            <a:custGeom>
              <a:avLst/>
              <a:gdLst/>
              <a:ahLst/>
              <a:cxnLst/>
              <a:rect l="l" t="t" r="r" b="b"/>
              <a:pathLst>
                <a:path w="120000" h="120000" extrusionOk="0">
                  <a:moveTo>
                    <a:pt x="118285" y="115945"/>
                  </a:moveTo>
                  <a:cubicBezTo>
                    <a:pt x="120000" y="120000"/>
                    <a:pt x="120000" y="120000"/>
                    <a:pt x="120000" y="115945"/>
                  </a:cubicBezTo>
                  <a:cubicBezTo>
                    <a:pt x="120000" y="97297"/>
                    <a:pt x="120000" y="44594"/>
                    <a:pt x="120000" y="25945"/>
                  </a:cubicBezTo>
                  <a:cubicBezTo>
                    <a:pt x="120000" y="21891"/>
                    <a:pt x="120000" y="16216"/>
                    <a:pt x="118285" y="12162"/>
                  </a:cubicBezTo>
                  <a:cubicBezTo>
                    <a:pt x="111428" y="2432"/>
                    <a:pt x="87428" y="0"/>
                    <a:pt x="60000" y="0"/>
                  </a:cubicBezTo>
                  <a:cubicBezTo>
                    <a:pt x="60000" y="16216"/>
                    <a:pt x="60000" y="16216"/>
                    <a:pt x="60000" y="16216"/>
                  </a:cubicBezTo>
                  <a:cubicBezTo>
                    <a:pt x="78857" y="16216"/>
                    <a:pt x="90857" y="17027"/>
                    <a:pt x="101142" y="19459"/>
                  </a:cubicBezTo>
                  <a:cubicBezTo>
                    <a:pt x="102857" y="20270"/>
                    <a:pt x="104571" y="21081"/>
                    <a:pt x="102857" y="21891"/>
                  </a:cubicBezTo>
                  <a:cubicBezTo>
                    <a:pt x="102857" y="21891"/>
                    <a:pt x="102857" y="21891"/>
                    <a:pt x="102857" y="21891"/>
                  </a:cubicBezTo>
                  <a:cubicBezTo>
                    <a:pt x="102857" y="22702"/>
                    <a:pt x="101142" y="22702"/>
                    <a:pt x="99428" y="22702"/>
                  </a:cubicBezTo>
                  <a:cubicBezTo>
                    <a:pt x="99428" y="22702"/>
                    <a:pt x="99428" y="22702"/>
                    <a:pt x="97714" y="22702"/>
                  </a:cubicBezTo>
                  <a:cubicBezTo>
                    <a:pt x="96000" y="21891"/>
                    <a:pt x="92571" y="21081"/>
                    <a:pt x="90857" y="21081"/>
                  </a:cubicBezTo>
                  <a:cubicBezTo>
                    <a:pt x="82285" y="20270"/>
                    <a:pt x="72000" y="19459"/>
                    <a:pt x="60000" y="19459"/>
                  </a:cubicBezTo>
                  <a:cubicBezTo>
                    <a:pt x="60000" y="32432"/>
                    <a:pt x="60000" y="32432"/>
                    <a:pt x="60000" y="32432"/>
                  </a:cubicBezTo>
                  <a:cubicBezTo>
                    <a:pt x="78857" y="32432"/>
                    <a:pt x="90857" y="33243"/>
                    <a:pt x="101142" y="35675"/>
                  </a:cubicBezTo>
                  <a:cubicBezTo>
                    <a:pt x="102857" y="36486"/>
                    <a:pt x="104571" y="37297"/>
                    <a:pt x="102857" y="38108"/>
                  </a:cubicBezTo>
                  <a:cubicBezTo>
                    <a:pt x="102857" y="38108"/>
                    <a:pt x="102857" y="38108"/>
                    <a:pt x="102857" y="38108"/>
                  </a:cubicBezTo>
                  <a:cubicBezTo>
                    <a:pt x="102857" y="38108"/>
                    <a:pt x="101142" y="38918"/>
                    <a:pt x="99428" y="38918"/>
                  </a:cubicBezTo>
                  <a:cubicBezTo>
                    <a:pt x="99428" y="38918"/>
                    <a:pt x="99428" y="38918"/>
                    <a:pt x="97714" y="38918"/>
                  </a:cubicBezTo>
                  <a:cubicBezTo>
                    <a:pt x="96000" y="38108"/>
                    <a:pt x="92571" y="37297"/>
                    <a:pt x="90857" y="37297"/>
                  </a:cubicBezTo>
                  <a:cubicBezTo>
                    <a:pt x="82285" y="35675"/>
                    <a:pt x="72000" y="35675"/>
                    <a:pt x="60000" y="35675"/>
                  </a:cubicBezTo>
                  <a:cubicBezTo>
                    <a:pt x="60000" y="48648"/>
                    <a:pt x="60000" y="48648"/>
                    <a:pt x="60000" y="48648"/>
                  </a:cubicBezTo>
                  <a:cubicBezTo>
                    <a:pt x="78857" y="48648"/>
                    <a:pt x="90857" y="49459"/>
                    <a:pt x="101142" y="51891"/>
                  </a:cubicBezTo>
                  <a:cubicBezTo>
                    <a:pt x="102857" y="51891"/>
                    <a:pt x="104571" y="53513"/>
                    <a:pt x="102857" y="54324"/>
                  </a:cubicBezTo>
                  <a:cubicBezTo>
                    <a:pt x="102857" y="54324"/>
                    <a:pt x="102857" y="54324"/>
                    <a:pt x="102857" y="54324"/>
                  </a:cubicBezTo>
                  <a:cubicBezTo>
                    <a:pt x="102857" y="54324"/>
                    <a:pt x="101142" y="55135"/>
                    <a:pt x="99428" y="55135"/>
                  </a:cubicBezTo>
                  <a:cubicBezTo>
                    <a:pt x="99428" y="55135"/>
                    <a:pt x="99428" y="55135"/>
                    <a:pt x="97714" y="55135"/>
                  </a:cubicBezTo>
                  <a:cubicBezTo>
                    <a:pt x="96000" y="54324"/>
                    <a:pt x="92571" y="53513"/>
                    <a:pt x="90857" y="53513"/>
                  </a:cubicBezTo>
                  <a:cubicBezTo>
                    <a:pt x="82285" y="51891"/>
                    <a:pt x="72000" y="51891"/>
                    <a:pt x="60000" y="51891"/>
                  </a:cubicBezTo>
                  <a:cubicBezTo>
                    <a:pt x="60000" y="102972"/>
                    <a:pt x="60000" y="102972"/>
                    <a:pt x="60000" y="102972"/>
                  </a:cubicBezTo>
                  <a:cubicBezTo>
                    <a:pt x="60000" y="102972"/>
                    <a:pt x="60000" y="102972"/>
                    <a:pt x="60000" y="102972"/>
                  </a:cubicBezTo>
                  <a:cubicBezTo>
                    <a:pt x="89142" y="102972"/>
                    <a:pt x="111428" y="106216"/>
                    <a:pt x="118285" y="115945"/>
                  </a:cubicBezTo>
                  <a:close/>
                  <a:moveTo>
                    <a:pt x="60000" y="0"/>
                  </a:moveTo>
                  <a:cubicBezTo>
                    <a:pt x="60000" y="0"/>
                    <a:pt x="60000" y="0"/>
                    <a:pt x="60000" y="0"/>
                  </a:cubicBezTo>
                  <a:cubicBezTo>
                    <a:pt x="32571" y="0"/>
                    <a:pt x="10285" y="2432"/>
                    <a:pt x="3428" y="12162"/>
                  </a:cubicBezTo>
                  <a:cubicBezTo>
                    <a:pt x="0" y="16216"/>
                    <a:pt x="0" y="21891"/>
                    <a:pt x="0" y="25945"/>
                  </a:cubicBezTo>
                  <a:cubicBezTo>
                    <a:pt x="0" y="44594"/>
                    <a:pt x="0" y="97297"/>
                    <a:pt x="0" y="115945"/>
                  </a:cubicBezTo>
                  <a:cubicBezTo>
                    <a:pt x="0" y="120000"/>
                    <a:pt x="0" y="120000"/>
                    <a:pt x="1714" y="115945"/>
                  </a:cubicBezTo>
                  <a:cubicBezTo>
                    <a:pt x="8571" y="106216"/>
                    <a:pt x="32571" y="102972"/>
                    <a:pt x="60000" y="102972"/>
                  </a:cubicBezTo>
                  <a:cubicBezTo>
                    <a:pt x="60000" y="51891"/>
                    <a:pt x="60000" y="51891"/>
                    <a:pt x="60000" y="51891"/>
                  </a:cubicBezTo>
                  <a:cubicBezTo>
                    <a:pt x="60000" y="51891"/>
                    <a:pt x="60000" y="51891"/>
                    <a:pt x="60000" y="51891"/>
                  </a:cubicBezTo>
                  <a:cubicBezTo>
                    <a:pt x="48000" y="51891"/>
                    <a:pt x="37714" y="51891"/>
                    <a:pt x="30857" y="53513"/>
                  </a:cubicBezTo>
                  <a:cubicBezTo>
                    <a:pt x="27428" y="53513"/>
                    <a:pt x="24000" y="54324"/>
                    <a:pt x="22285" y="55135"/>
                  </a:cubicBezTo>
                  <a:cubicBezTo>
                    <a:pt x="20571" y="55135"/>
                    <a:pt x="18857" y="55135"/>
                    <a:pt x="17142" y="54324"/>
                  </a:cubicBezTo>
                  <a:cubicBezTo>
                    <a:pt x="17142" y="53513"/>
                    <a:pt x="17142" y="51891"/>
                    <a:pt x="18857" y="51891"/>
                  </a:cubicBezTo>
                  <a:cubicBezTo>
                    <a:pt x="29142" y="49459"/>
                    <a:pt x="42857" y="48648"/>
                    <a:pt x="60000" y="48648"/>
                  </a:cubicBezTo>
                  <a:cubicBezTo>
                    <a:pt x="60000" y="48648"/>
                    <a:pt x="60000" y="48648"/>
                    <a:pt x="60000" y="48648"/>
                  </a:cubicBezTo>
                  <a:cubicBezTo>
                    <a:pt x="60000" y="35675"/>
                    <a:pt x="60000" y="35675"/>
                    <a:pt x="60000" y="35675"/>
                  </a:cubicBezTo>
                  <a:cubicBezTo>
                    <a:pt x="60000" y="35675"/>
                    <a:pt x="60000" y="35675"/>
                    <a:pt x="60000" y="35675"/>
                  </a:cubicBezTo>
                  <a:cubicBezTo>
                    <a:pt x="48000" y="35675"/>
                    <a:pt x="37714" y="35675"/>
                    <a:pt x="30857" y="37297"/>
                  </a:cubicBezTo>
                  <a:cubicBezTo>
                    <a:pt x="27428" y="37297"/>
                    <a:pt x="24000" y="38108"/>
                    <a:pt x="22285" y="38918"/>
                  </a:cubicBezTo>
                  <a:cubicBezTo>
                    <a:pt x="20571" y="38918"/>
                    <a:pt x="18857" y="38918"/>
                    <a:pt x="17142" y="38108"/>
                  </a:cubicBezTo>
                  <a:cubicBezTo>
                    <a:pt x="17142" y="37297"/>
                    <a:pt x="17142" y="36486"/>
                    <a:pt x="18857" y="35675"/>
                  </a:cubicBezTo>
                  <a:cubicBezTo>
                    <a:pt x="29142" y="33243"/>
                    <a:pt x="42857" y="32432"/>
                    <a:pt x="60000" y="32432"/>
                  </a:cubicBezTo>
                  <a:cubicBezTo>
                    <a:pt x="60000" y="32432"/>
                    <a:pt x="60000" y="32432"/>
                    <a:pt x="60000" y="32432"/>
                  </a:cubicBezTo>
                  <a:cubicBezTo>
                    <a:pt x="60000" y="19459"/>
                    <a:pt x="60000" y="19459"/>
                    <a:pt x="60000" y="19459"/>
                  </a:cubicBezTo>
                  <a:cubicBezTo>
                    <a:pt x="60000" y="19459"/>
                    <a:pt x="60000" y="19459"/>
                    <a:pt x="60000" y="19459"/>
                  </a:cubicBezTo>
                  <a:cubicBezTo>
                    <a:pt x="48000" y="19459"/>
                    <a:pt x="37714" y="20270"/>
                    <a:pt x="30857" y="21081"/>
                  </a:cubicBezTo>
                  <a:cubicBezTo>
                    <a:pt x="27428" y="21081"/>
                    <a:pt x="24000" y="21891"/>
                    <a:pt x="22285" y="22702"/>
                  </a:cubicBezTo>
                  <a:cubicBezTo>
                    <a:pt x="20571" y="22702"/>
                    <a:pt x="18857" y="22702"/>
                    <a:pt x="17142" y="21891"/>
                  </a:cubicBezTo>
                  <a:cubicBezTo>
                    <a:pt x="17142" y="21081"/>
                    <a:pt x="17142" y="20270"/>
                    <a:pt x="18857" y="19459"/>
                  </a:cubicBezTo>
                  <a:cubicBezTo>
                    <a:pt x="29142" y="17027"/>
                    <a:pt x="42857" y="16216"/>
                    <a:pt x="60000" y="16216"/>
                  </a:cubicBezTo>
                  <a:cubicBezTo>
                    <a:pt x="60000" y="16216"/>
                    <a:pt x="60000" y="16216"/>
                    <a:pt x="60000" y="16216"/>
                  </a:cubicBezTo>
                  <a:lnTo>
                    <a:pt x="60000" y="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08" name="Google Shape;2008;p52"/>
          <p:cNvGrpSpPr/>
          <p:nvPr/>
        </p:nvGrpSpPr>
        <p:grpSpPr>
          <a:xfrm rot="-3562201" flipH="1">
            <a:off x="6012738" y="7228175"/>
            <a:ext cx="439984" cy="524050"/>
            <a:chOff x="8053017" y="4018934"/>
            <a:chExt cx="357586" cy="426019"/>
          </a:xfrm>
        </p:grpSpPr>
        <p:sp>
          <p:nvSpPr>
            <p:cNvPr id="2009" name="Google Shape;2009;p52"/>
            <p:cNvSpPr/>
            <p:nvPr/>
          </p:nvSpPr>
          <p:spPr>
            <a:xfrm>
              <a:off x="8128196" y="4251220"/>
              <a:ext cx="129155" cy="193733"/>
            </a:xfrm>
            <a:custGeom>
              <a:avLst/>
              <a:gdLst/>
              <a:ahLst/>
              <a:cxnLst/>
              <a:rect l="l" t="t" r="r" b="b"/>
              <a:pathLst>
                <a:path w="120000" h="120000" extrusionOk="0">
                  <a:moveTo>
                    <a:pt x="120000" y="22686"/>
                  </a:moveTo>
                  <a:lnTo>
                    <a:pt x="90447" y="22686"/>
                  </a:lnTo>
                  <a:lnTo>
                    <a:pt x="107462" y="0"/>
                  </a:lnTo>
                  <a:lnTo>
                    <a:pt x="67164" y="0"/>
                  </a:lnTo>
                  <a:lnTo>
                    <a:pt x="63582" y="0"/>
                  </a:lnTo>
                  <a:lnTo>
                    <a:pt x="46567" y="0"/>
                  </a:lnTo>
                  <a:lnTo>
                    <a:pt x="8059" y="50746"/>
                  </a:lnTo>
                  <a:lnTo>
                    <a:pt x="42089" y="50746"/>
                  </a:lnTo>
                  <a:lnTo>
                    <a:pt x="0" y="120000"/>
                  </a:lnTo>
                  <a:lnTo>
                    <a:pt x="120000" y="2268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10" name="Google Shape;2010;p52"/>
            <p:cNvSpPr/>
            <p:nvPr/>
          </p:nvSpPr>
          <p:spPr>
            <a:xfrm>
              <a:off x="8053017" y="4018934"/>
              <a:ext cx="357586" cy="220720"/>
            </a:xfrm>
            <a:custGeom>
              <a:avLst/>
              <a:gdLst/>
              <a:ahLst/>
              <a:cxnLst/>
              <a:rect l="l" t="t" r="r" b="b"/>
              <a:pathLst>
                <a:path w="120000" h="120000" extrusionOk="0">
                  <a:moveTo>
                    <a:pt x="0" y="98969"/>
                  </a:moveTo>
                  <a:cubicBezTo>
                    <a:pt x="0" y="110103"/>
                    <a:pt x="6114" y="120000"/>
                    <a:pt x="12993" y="120000"/>
                  </a:cubicBezTo>
                  <a:cubicBezTo>
                    <a:pt x="43566" y="120000"/>
                    <a:pt x="43566" y="120000"/>
                    <a:pt x="43566" y="120000"/>
                  </a:cubicBezTo>
                  <a:cubicBezTo>
                    <a:pt x="48152" y="120000"/>
                    <a:pt x="48152" y="120000"/>
                    <a:pt x="48152" y="120000"/>
                  </a:cubicBezTo>
                  <a:cubicBezTo>
                    <a:pt x="49681" y="120000"/>
                    <a:pt x="49681" y="120000"/>
                    <a:pt x="49681" y="120000"/>
                  </a:cubicBezTo>
                  <a:cubicBezTo>
                    <a:pt x="65732" y="120000"/>
                    <a:pt x="65732" y="120000"/>
                    <a:pt x="65732" y="120000"/>
                  </a:cubicBezTo>
                  <a:cubicBezTo>
                    <a:pt x="98598" y="120000"/>
                    <a:pt x="98598" y="120000"/>
                    <a:pt x="98598" y="120000"/>
                  </a:cubicBezTo>
                  <a:cubicBezTo>
                    <a:pt x="110828" y="120000"/>
                    <a:pt x="120000" y="103917"/>
                    <a:pt x="120000" y="85360"/>
                  </a:cubicBezTo>
                  <a:cubicBezTo>
                    <a:pt x="120000" y="66804"/>
                    <a:pt x="110828" y="50721"/>
                    <a:pt x="98598" y="50721"/>
                  </a:cubicBezTo>
                  <a:cubicBezTo>
                    <a:pt x="93248" y="50721"/>
                    <a:pt x="88662" y="54432"/>
                    <a:pt x="84840" y="59381"/>
                  </a:cubicBezTo>
                  <a:cubicBezTo>
                    <a:pt x="84840" y="25979"/>
                    <a:pt x="68025" y="0"/>
                    <a:pt x="48152" y="0"/>
                  </a:cubicBezTo>
                  <a:cubicBezTo>
                    <a:pt x="27515" y="0"/>
                    <a:pt x="11464" y="27216"/>
                    <a:pt x="11464" y="60618"/>
                  </a:cubicBezTo>
                  <a:cubicBezTo>
                    <a:pt x="11464" y="66804"/>
                    <a:pt x="11464" y="71752"/>
                    <a:pt x="12993" y="77938"/>
                  </a:cubicBezTo>
                  <a:cubicBezTo>
                    <a:pt x="6114" y="77938"/>
                    <a:pt x="0" y="86597"/>
                    <a:pt x="0" y="9896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11" name="Google Shape;2011;p52"/>
          <p:cNvGrpSpPr/>
          <p:nvPr/>
        </p:nvGrpSpPr>
        <p:grpSpPr>
          <a:xfrm rot="-3562201" flipH="1">
            <a:off x="5522268" y="7855545"/>
            <a:ext cx="429311" cy="572661"/>
            <a:chOff x="8474216" y="3760624"/>
            <a:chExt cx="348911" cy="465536"/>
          </a:xfrm>
        </p:grpSpPr>
        <p:sp>
          <p:nvSpPr>
            <p:cNvPr id="2012" name="Google Shape;2012;p52"/>
            <p:cNvSpPr/>
            <p:nvPr/>
          </p:nvSpPr>
          <p:spPr>
            <a:xfrm>
              <a:off x="8629395" y="4034356"/>
              <a:ext cx="38554" cy="121444"/>
            </a:xfrm>
            <a:custGeom>
              <a:avLst/>
              <a:gdLst/>
              <a:ahLst/>
              <a:cxnLst/>
              <a:rect l="l" t="t" r="r" b="b"/>
              <a:pathLst>
                <a:path w="120000" h="120000" extrusionOk="0">
                  <a:moveTo>
                    <a:pt x="120000" y="120000"/>
                  </a:moveTo>
                  <a:cubicBezTo>
                    <a:pt x="120000" y="0"/>
                    <a:pt x="120000" y="0"/>
                    <a:pt x="120000" y="0"/>
                  </a:cubicBezTo>
                  <a:cubicBezTo>
                    <a:pt x="98823" y="0"/>
                    <a:pt x="77647" y="0"/>
                    <a:pt x="63529" y="0"/>
                  </a:cubicBezTo>
                  <a:cubicBezTo>
                    <a:pt x="42352" y="0"/>
                    <a:pt x="21176" y="0"/>
                    <a:pt x="0" y="0"/>
                  </a:cubicBezTo>
                  <a:cubicBezTo>
                    <a:pt x="0" y="120000"/>
                    <a:pt x="0" y="120000"/>
                    <a:pt x="0" y="120000"/>
                  </a:cubicBezTo>
                  <a:cubicBezTo>
                    <a:pt x="21176" y="117735"/>
                    <a:pt x="42352" y="117735"/>
                    <a:pt x="63529" y="117735"/>
                  </a:cubicBezTo>
                  <a:cubicBezTo>
                    <a:pt x="77647" y="117735"/>
                    <a:pt x="98823" y="117735"/>
                    <a:pt x="120000" y="12000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13" name="Google Shape;2013;p52"/>
            <p:cNvSpPr/>
            <p:nvPr/>
          </p:nvSpPr>
          <p:spPr>
            <a:xfrm>
              <a:off x="8474216" y="3760624"/>
              <a:ext cx="348911" cy="262165"/>
            </a:xfrm>
            <a:custGeom>
              <a:avLst/>
              <a:gdLst/>
              <a:ahLst/>
              <a:cxnLst/>
              <a:rect l="l" t="t" r="r" b="b"/>
              <a:pathLst>
                <a:path w="120000" h="120000" extrusionOk="0">
                  <a:moveTo>
                    <a:pt x="120000" y="39652"/>
                  </a:moveTo>
                  <a:cubicBezTo>
                    <a:pt x="120000" y="25043"/>
                    <a:pt x="117647" y="11478"/>
                    <a:pt x="112156" y="0"/>
                  </a:cubicBezTo>
                  <a:cubicBezTo>
                    <a:pt x="86274" y="18782"/>
                    <a:pt x="86274" y="18782"/>
                    <a:pt x="86274" y="18782"/>
                  </a:cubicBezTo>
                  <a:cubicBezTo>
                    <a:pt x="60392" y="0"/>
                    <a:pt x="60392" y="0"/>
                    <a:pt x="60392" y="0"/>
                  </a:cubicBezTo>
                  <a:cubicBezTo>
                    <a:pt x="33725" y="18782"/>
                    <a:pt x="33725" y="18782"/>
                    <a:pt x="33725" y="18782"/>
                  </a:cubicBezTo>
                  <a:cubicBezTo>
                    <a:pt x="7843" y="0"/>
                    <a:pt x="7843" y="0"/>
                    <a:pt x="7843" y="0"/>
                  </a:cubicBezTo>
                  <a:cubicBezTo>
                    <a:pt x="2352" y="11478"/>
                    <a:pt x="0" y="25043"/>
                    <a:pt x="0" y="39652"/>
                  </a:cubicBezTo>
                  <a:cubicBezTo>
                    <a:pt x="0" y="80347"/>
                    <a:pt x="23529" y="114782"/>
                    <a:pt x="53333" y="118956"/>
                  </a:cubicBezTo>
                  <a:cubicBezTo>
                    <a:pt x="55686" y="118956"/>
                    <a:pt x="58039" y="120000"/>
                    <a:pt x="60392" y="120000"/>
                  </a:cubicBezTo>
                  <a:cubicBezTo>
                    <a:pt x="61960" y="120000"/>
                    <a:pt x="64313" y="118956"/>
                    <a:pt x="66666" y="118956"/>
                  </a:cubicBezTo>
                  <a:cubicBezTo>
                    <a:pt x="96470" y="114782"/>
                    <a:pt x="120000" y="80347"/>
                    <a:pt x="120000" y="39652"/>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14" name="Google Shape;2014;p52"/>
            <p:cNvSpPr/>
            <p:nvPr/>
          </p:nvSpPr>
          <p:spPr>
            <a:xfrm>
              <a:off x="8547469" y="4037247"/>
              <a:ext cx="72289" cy="72289"/>
            </a:xfrm>
            <a:custGeom>
              <a:avLst/>
              <a:gdLst/>
              <a:ahLst/>
              <a:cxnLst/>
              <a:rect l="l" t="t" r="r" b="b"/>
              <a:pathLst>
                <a:path w="120000" h="120000" extrusionOk="0">
                  <a:moveTo>
                    <a:pt x="116250" y="116250"/>
                  </a:moveTo>
                  <a:cubicBezTo>
                    <a:pt x="120000" y="86250"/>
                    <a:pt x="112500" y="56250"/>
                    <a:pt x="90000" y="33750"/>
                  </a:cubicBezTo>
                  <a:cubicBezTo>
                    <a:pt x="67500" y="11250"/>
                    <a:pt x="33750" y="0"/>
                    <a:pt x="3750" y="7500"/>
                  </a:cubicBezTo>
                  <a:cubicBezTo>
                    <a:pt x="0" y="37500"/>
                    <a:pt x="7500" y="67500"/>
                    <a:pt x="30000" y="90000"/>
                  </a:cubicBezTo>
                  <a:cubicBezTo>
                    <a:pt x="52500" y="112500"/>
                    <a:pt x="86250" y="120000"/>
                    <a:pt x="116250" y="11625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15" name="Google Shape;2015;p52"/>
            <p:cNvSpPr/>
            <p:nvPr/>
          </p:nvSpPr>
          <p:spPr>
            <a:xfrm>
              <a:off x="8676624" y="4037247"/>
              <a:ext cx="73252" cy="72289"/>
            </a:xfrm>
            <a:custGeom>
              <a:avLst/>
              <a:gdLst/>
              <a:ahLst/>
              <a:cxnLst/>
              <a:rect l="l" t="t" r="r" b="b"/>
              <a:pathLst>
                <a:path w="120000" h="120000" extrusionOk="0">
                  <a:moveTo>
                    <a:pt x="90000" y="90000"/>
                  </a:moveTo>
                  <a:cubicBezTo>
                    <a:pt x="112500" y="67500"/>
                    <a:pt x="120000" y="37500"/>
                    <a:pt x="116250" y="7500"/>
                  </a:cubicBezTo>
                  <a:cubicBezTo>
                    <a:pt x="86250" y="0"/>
                    <a:pt x="52500" y="11250"/>
                    <a:pt x="30000" y="33750"/>
                  </a:cubicBezTo>
                  <a:cubicBezTo>
                    <a:pt x="7500" y="56250"/>
                    <a:pt x="0" y="86250"/>
                    <a:pt x="7500" y="116250"/>
                  </a:cubicBezTo>
                  <a:cubicBezTo>
                    <a:pt x="33750" y="120000"/>
                    <a:pt x="67500" y="112500"/>
                    <a:pt x="90000" y="9000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16" name="Google Shape;2016;p52"/>
            <p:cNvSpPr/>
            <p:nvPr/>
          </p:nvSpPr>
          <p:spPr>
            <a:xfrm>
              <a:off x="8547469" y="4166402"/>
              <a:ext cx="204335" cy="59758"/>
            </a:xfrm>
            <a:custGeom>
              <a:avLst/>
              <a:gdLst/>
              <a:ahLst/>
              <a:cxnLst/>
              <a:rect l="l" t="t" r="r" b="b"/>
              <a:pathLst>
                <a:path w="120000" h="120000" extrusionOk="0">
                  <a:moveTo>
                    <a:pt x="70666" y="0"/>
                  </a:moveTo>
                  <a:cubicBezTo>
                    <a:pt x="66666" y="0"/>
                    <a:pt x="62666" y="0"/>
                    <a:pt x="60000" y="0"/>
                  </a:cubicBezTo>
                  <a:cubicBezTo>
                    <a:pt x="56000" y="0"/>
                    <a:pt x="52000" y="0"/>
                    <a:pt x="48000" y="0"/>
                  </a:cubicBezTo>
                  <a:cubicBezTo>
                    <a:pt x="20000" y="9230"/>
                    <a:pt x="0" y="60000"/>
                    <a:pt x="0" y="120000"/>
                  </a:cubicBezTo>
                  <a:cubicBezTo>
                    <a:pt x="120000" y="120000"/>
                    <a:pt x="120000" y="120000"/>
                    <a:pt x="120000" y="120000"/>
                  </a:cubicBezTo>
                  <a:cubicBezTo>
                    <a:pt x="120000" y="60000"/>
                    <a:pt x="98666" y="9230"/>
                    <a:pt x="70666"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17" name="Google Shape;2017;p52"/>
          <p:cNvGrpSpPr/>
          <p:nvPr/>
        </p:nvGrpSpPr>
        <p:grpSpPr>
          <a:xfrm rot="-293046">
            <a:off x="6189748" y="5696384"/>
            <a:ext cx="416752" cy="400296"/>
            <a:chOff x="10551138" y="8421732"/>
            <a:chExt cx="631263" cy="606337"/>
          </a:xfrm>
        </p:grpSpPr>
        <p:sp>
          <p:nvSpPr>
            <p:cNvPr id="2018" name="Google Shape;2018;p52"/>
            <p:cNvSpPr/>
            <p:nvPr/>
          </p:nvSpPr>
          <p:spPr>
            <a:xfrm>
              <a:off x="10735084" y="8509543"/>
              <a:ext cx="271735" cy="271808"/>
            </a:xfrm>
            <a:custGeom>
              <a:avLst/>
              <a:gdLst/>
              <a:ahLst/>
              <a:cxnLst/>
              <a:rect l="l" t="t" r="r" b="b"/>
              <a:pathLst>
                <a:path w="120000" h="120000" extrusionOk="0">
                  <a:moveTo>
                    <a:pt x="57062" y="119580"/>
                  </a:moveTo>
                  <a:lnTo>
                    <a:pt x="57062" y="119580"/>
                  </a:lnTo>
                  <a:cubicBezTo>
                    <a:pt x="91048" y="119580"/>
                    <a:pt x="119580" y="91048"/>
                    <a:pt x="119580" y="62517"/>
                  </a:cubicBezTo>
                  <a:cubicBezTo>
                    <a:pt x="119580" y="28531"/>
                    <a:pt x="91048" y="0"/>
                    <a:pt x="57062" y="0"/>
                  </a:cubicBezTo>
                  <a:cubicBezTo>
                    <a:pt x="28531" y="0"/>
                    <a:pt x="0" y="28531"/>
                    <a:pt x="0" y="62517"/>
                  </a:cubicBezTo>
                  <a:cubicBezTo>
                    <a:pt x="0" y="91048"/>
                    <a:pt x="28531" y="119580"/>
                    <a:pt x="57062" y="119580"/>
                  </a:cubicBezTo>
                  <a:close/>
                  <a:moveTo>
                    <a:pt x="57062" y="28531"/>
                  </a:moveTo>
                  <a:lnTo>
                    <a:pt x="57062" y="28531"/>
                  </a:lnTo>
                  <a:cubicBezTo>
                    <a:pt x="73846" y="28531"/>
                    <a:pt x="91048" y="45314"/>
                    <a:pt x="91048" y="62517"/>
                  </a:cubicBezTo>
                  <a:cubicBezTo>
                    <a:pt x="91048" y="79300"/>
                    <a:pt x="73846" y="91048"/>
                    <a:pt x="57062" y="91048"/>
                  </a:cubicBezTo>
                  <a:cubicBezTo>
                    <a:pt x="40279" y="91048"/>
                    <a:pt x="28531" y="79300"/>
                    <a:pt x="28531" y="62517"/>
                  </a:cubicBezTo>
                  <a:cubicBezTo>
                    <a:pt x="28531" y="45314"/>
                    <a:pt x="40279" y="28531"/>
                    <a:pt x="57062" y="28531"/>
                  </a:cubicBezTo>
                  <a:close/>
                </a:path>
              </a:pathLst>
            </a:custGeom>
            <a:solidFill>
              <a:schemeClr val="accent3"/>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19" name="Google Shape;2019;p52"/>
            <p:cNvSpPr/>
            <p:nvPr/>
          </p:nvSpPr>
          <p:spPr>
            <a:xfrm>
              <a:off x="10822875" y="8601540"/>
              <a:ext cx="91972" cy="91996"/>
            </a:xfrm>
            <a:custGeom>
              <a:avLst/>
              <a:gdLst/>
              <a:ahLst/>
              <a:cxnLst/>
              <a:rect l="l" t="t" r="r" b="b"/>
              <a:pathLst>
                <a:path w="120000" h="120000" extrusionOk="0">
                  <a:moveTo>
                    <a:pt x="50526" y="118736"/>
                  </a:moveTo>
                  <a:lnTo>
                    <a:pt x="50526" y="118736"/>
                  </a:lnTo>
                  <a:cubicBezTo>
                    <a:pt x="84631" y="118736"/>
                    <a:pt x="118736" y="102315"/>
                    <a:pt x="118736" y="68210"/>
                  </a:cubicBezTo>
                  <a:cubicBezTo>
                    <a:pt x="118736" y="34105"/>
                    <a:pt x="84631" y="0"/>
                    <a:pt x="50526" y="0"/>
                  </a:cubicBezTo>
                  <a:cubicBezTo>
                    <a:pt x="15157" y="0"/>
                    <a:pt x="0" y="34105"/>
                    <a:pt x="0" y="68210"/>
                  </a:cubicBezTo>
                  <a:cubicBezTo>
                    <a:pt x="0" y="102315"/>
                    <a:pt x="15157" y="118736"/>
                    <a:pt x="50526" y="118736"/>
                  </a:cubicBezTo>
                </a:path>
              </a:pathLst>
            </a:custGeom>
            <a:solidFill>
              <a:schemeClr val="accent3"/>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20" name="Google Shape;2020;p52"/>
            <p:cNvSpPr/>
            <p:nvPr/>
          </p:nvSpPr>
          <p:spPr>
            <a:xfrm>
              <a:off x="10551138" y="8421732"/>
              <a:ext cx="631263" cy="606337"/>
            </a:xfrm>
            <a:custGeom>
              <a:avLst/>
              <a:gdLst/>
              <a:ahLst/>
              <a:cxnLst/>
              <a:rect l="l" t="t" r="r" b="b"/>
              <a:pathLst>
                <a:path w="120000" h="120000" extrusionOk="0">
                  <a:moveTo>
                    <a:pt x="117305" y="114570"/>
                  </a:moveTo>
                  <a:lnTo>
                    <a:pt x="117305" y="114570"/>
                  </a:lnTo>
                  <a:cubicBezTo>
                    <a:pt x="93053" y="76567"/>
                    <a:pt x="93053" y="76567"/>
                    <a:pt x="93053" y="76567"/>
                  </a:cubicBezTo>
                  <a:lnTo>
                    <a:pt x="93053" y="76567"/>
                  </a:lnTo>
                  <a:cubicBezTo>
                    <a:pt x="100239" y="66084"/>
                    <a:pt x="105089" y="55975"/>
                    <a:pt x="105089" y="45865"/>
                  </a:cubicBezTo>
                  <a:cubicBezTo>
                    <a:pt x="105089" y="20218"/>
                    <a:pt x="82994" y="0"/>
                    <a:pt x="58742" y="0"/>
                  </a:cubicBezTo>
                  <a:cubicBezTo>
                    <a:pt x="34311" y="0"/>
                    <a:pt x="14730" y="20218"/>
                    <a:pt x="14730" y="45865"/>
                  </a:cubicBezTo>
                  <a:cubicBezTo>
                    <a:pt x="14730" y="55975"/>
                    <a:pt x="19401" y="66084"/>
                    <a:pt x="26946" y="76567"/>
                  </a:cubicBezTo>
                  <a:lnTo>
                    <a:pt x="26946" y="76567"/>
                  </a:lnTo>
                  <a:cubicBezTo>
                    <a:pt x="2514" y="114570"/>
                    <a:pt x="2514" y="114570"/>
                    <a:pt x="2514" y="114570"/>
                  </a:cubicBezTo>
                  <a:cubicBezTo>
                    <a:pt x="0" y="114570"/>
                    <a:pt x="0" y="117191"/>
                    <a:pt x="2514" y="119812"/>
                  </a:cubicBezTo>
                  <a:lnTo>
                    <a:pt x="5029" y="119812"/>
                  </a:lnTo>
                  <a:cubicBezTo>
                    <a:pt x="5029" y="119812"/>
                    <a:pt x="7185" y="119812"/>
                    <a:pt x="7185" y="117191"/>
                  </a:cubicBezTo>
                  <a:cubicBezTo>
                    <a:pt x="14730" y="107082"/>
                    <a:pt x="14730" y="107082"/>
                    <a:pt x="14730" y="107082"/>
                  </a:cubicBezTo>
                  <a:cubicBezTo>
                    <a:pt x="105089" y="107082"/>
                    <a:pt x="105089" y="107082"/>
                    <a:pt x="105089" y="107082"/>
                  </a:cubicBezTo>
                  <a:cubicBezTo>
                    <a:pt x="112634" y="117191"/>
                    <a:pt x="112634" y="117191"/>
                    <a:pt x="112634" y="117191"/>
                  </a:cubicBezTo>
                  <a:cubicBezTo>
                    <a:pt x="112634" y="119812"/>
                    <a:pt x="114790" y="119812"/>
                    <a:pt x="114790" y="119812"/>
                  </a:cubicBezTo>
                  <a:lnTo>
                    <a:pt x="117305" y="119812"/>
                  </a:lnTo>
                  <a:cubicBezTo>
                    <a:pt x="117305" y="117191"/>
                    <a:pt x="119820" y="114570"/>
                    <a:pt x="117305" y="114570"/>
                  </a:cubicBezTo>
                  <a:close/>
                  <a:moveTo>
                    <a:pt x="58742" y="12730"/>
                  </a:moveTo>
                  <a:lnTo>
                    <a:pt x="58742" y="12730"/>
                  </a:lnTo>
                  <a:cubicBezTo>
                    <a:pt x="75808" y="12730"/>
                    <a:pt x="90538" y="28081"/>
                    <a:pt x="90538" y="45865"/>
                  </a:cubicBezTo>
                  <a:cubicBezTo>
                    <a:pt x="90538" y="61216"/>
                    <a:pt x="75808" y="76567"/>
                    <a:pt x="58742" y="76567"/>
                  </a:cubicBezTo>
                  <a:cubicBezTo>
                    <a:pt x="41497" y="76567"/>
                    <a:pt x="29281" y="61216"/>
                    <a:pt x="29281" y="45865"/>
                  </a:cubicBezTo>
                  <a:cubicBezTo>
                    <a:pt x="29281" y="28081"/>
                    <a:pt x="41497" y="12730"/>
                    <a:pt x="58742" y="12730"/>
                  </a:cubicBezTo>
                  <a:close/>
                  <a:moveTo>
                    <a:pt x="19401" y="99219"/>
                  </a:moveTo>
                  <a:lnTo>
                    <a:pt x="19401" y="99219"/>
                  </a:lnTo>
                  <a:cubicBezTo>
                    <a:pt x="31796" y="81435"/>
                    <a:pt x="31796" y="81435"/>
                    <a:pt x="31796" y="81435"/>
                  </a:cubicBezTo>
                  <a:cubicBezTo>
                    <a:pt x="31796" y="79001"/>
                    <a:pt x="31796" y="79001"/>
                    <a:pt x="31796" y="79001"/>
                  </a:cubicBezTo>
                  <a:cubicBezTo>
                    <a:pt x="38982" y="86677"/>
                    <a:pt x="49041" y="89110"/>
                    <a:pt x="58742" y="89110"/>
                  </a:cubicBezTo>
                  <a:cubicBezTo>
                    <a:pt x="70958" y="89110"/>
                    <a:pt x="80838" y="86677"/>
                    <a:pt x="88023" y="79001"/>
                  </a:cubicBezTo>
                  <a:cubicBezTo>
                    <a:pt x="88023" y="79001"/>
                    <a:pt x="88023" y="79001"/>
                    <a:pt x="88023" y="81435"/>
                  </a:cubicBezTo>
                  <a:cubicBezTo>
                    <a:pt x="100239" y="99219"/>
                    <a:pt x="100239" y="99219"/>
                    <a:pt x="100239" y="99219"/>
                  </a:cubicBezTo>
                  <a:lnTo>
                    <a:pt x="19401" y="99219"/>
                  </a:lnTo>
                  <a:close/>
                </a:path>
              </a:pathLst>
            </a:custGeom>
            <a:solidFill>
              <a:schemeClr val="accent3"/>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21" name="Google Shape;2021;p52"/>
          <p:cNvGrpSpPr/>
          <p:nvPr/>
        </p:nvGrpSpPr>
        <p:grpSpPr>
          <a:xfrm rot="-293046">
            <a:off x="3384524" y="6917806"/>
            <a:ext cx="402954" cy="408580"/>
            <a:chOff x="5208382" y="3554291"/>
            <a:chExt cx="610363" cy="618885"/>
          </a:xfrm>
        </p:grpSpPr>
        <p:sp>
          <p:nvSpPr>
            <p:cNvPr id="2022" name="Google Shape;2022;p52"/>
            <p:cNvSpPr/>
            <p:nvPr/>
          </p:nvSpPr>
          <p:spPr>
            <a:xfrm>
              <a:off x="5634801" y="3554291"/>
              <a:ext cx="91972" cy="91996"/>
            </a:xfrm>
            <a:custGeom>
              <a:avLst/>
              <a:gdLst/>
              <a:ahLst/>
              <a:cxnLst/>
              <a:rect l="l" t="t" r="r" b="b"/>
              <a:pathLst>
                <a:path w="120000" h="120000" extrusionOk="0">
                  <a:moveTo>
                    <a:pt x="17319" y="118762"/>
                  </a:moveTo>
                  <a:lnTo>
                    <a:pt x="17319" y="118762"/>
                  </a:lnTo>
                  <a:lnTo>
                    <a:pt x="34639" y="118762"/>
                  </a:lnTo>
                  <a:cubicBezTo>
                    <a:pt x="118762" y="34639"/>
                    <a:pt x="118762" y="34639"/>
                    <a:pt x="118762" y="34639"/>
                  </a:cubicBezTo>
                  <a:lnTo>
                    <a:pt x="118762" y="17319"/>
                  </a:lnTo>
                  <a:cubicBezTo>
                    <a:pt x="101443" y="0"/>
                    <a:pt x="101443" y="0"/>
                    <a:pt x="84123" y="17319"/>
                  </a:cubicBezTo>
                  <a:cubicBezTo>
                    <a:pt x="0" y="101443"/>
                    <a:pt x="0" y="101443"/>
                    <a:pt x="0" y="101443"/>
                  </a:cubicBezTo>
                  <a:lnTo>
                    <a:pt x="0" y="118762"/>
                  </a:lnTo>
                  <a:cubicBezTo>
                    <a:pt x="17319" y="118762"/>
                    <a:pt x="17319" y="118762"/>
                    <a:pt x="17319" y="118762"/>
                  </a:cubicBezTo>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23" name="Google Shape;2023;p52"/>
            <p:cNvSpPr/>
            <p:nvPr/>
          </p:nvSpPr>
          <p:spPr>
            <a:xfrm>
              <a:off x="5726773" y="3642102"/>
              <a:ext cx="91972" cy="104543"/>
            </a:xfrm>
            <a:custGeom>
              <a:avLst/>
              <a:gdLst/>
              <a:ahLst/>
              <a:cxnLst/>
              <a:rect l="l" t="t" r="r" b="b"/>
              <a:pathLst>
                <a:path w="120000" h="120000" extrusionOk="0">
                  <a:moveTo>
                    <a:pt x="118750" y="15272"/>
                  </a:moveTo>
                  <a:lnTo>
                    <a:pt x="118750" y="15272"/>
                  </a:lnTo>
                  <a:cubicBezTo>
                    <a:pt x="118750" y="0"/>
                    <a:pt x="102500" y="0"/>
                    <a:pt x="102500" y="15272"/>
                  </a:cubicBezTo>
                  <a:cubicBezTo>
                    <a:pt x="17500" y="88363"/>
                    <a:pt x="17500" y="88363"/>
                    <a:pt x="17500" y="88363"/>
                  </a:cubicBezTo>
                  <a:cubicBezTo>
                    <a:pt x="0" y="88363"/>
                    <a:pt x="0" y="103636"/>
                    <a:pt x="17500" y="103636"/>
                  </a:cubicBezTo>
                  <a:lnTo>
                    <a:pt x="17500" y="118909"/>
                  </a:lnTo>
                  <a:cubicBezTo>
                    <a:pt x="35000" y="118909"/>
                    <a:pt x="35000" y="103636"/>
                    <a:pt x="35000" y="103636"/>
                  </a:cubicBezTo>
                  <a:cubicBezTo>
                    <a:pt x="118750" y="29454"/>
                    <a:pt x="118750" y="29454"/>
                    <a:pt x="118750" y="29454"/>
                  </a:cubicBezTo>
                  <a:lnTo>
                    <a:pt x="118750" y="15272"/>
                  </a:lnTo>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24" name="Google Shape;2024;p52"/>
            <p:cNvSpPr/>
            <p:nvPr/>
          </p:nvSpPr>
          <p:spPr>
            <a:xfrm>
              <a:off x="5208382" y="3591925"/>
              <a:ext cx="581097" cy="581251"/>
            </a:xfrm>
            <a:custGeom>
              <a:avLst/>
              <a:gdLst/>
              <a:ahLst/>
              <a:cxnLst/>
              <a:rect l="l" t="t" r="r" b="b"/>
              <a:pathLst>
                <a:path w="120000" h="120000" extrusionOk="0">
                  <a:moveTo>
                    <a:pt x="111973" y="50392"/>
                  </a:moveTo>
                  <a:lnTo>
                    <a:pt x="111973" y="50392"/>
                  </a:lnTo>
                  <a:cubicBezTo>
                    <a:pt x="109233" y="50392"/>
                    <a:pt x="109233" y="50392"/>
                    <a:pt x="109233" y="50392"/>
                  </a:cubicBezTo>
                  <a:cubicBezTo>
                    <a:pt x="109233" y="42549"/>
                    <a:pt x="103752" y="34705"/>
                    <a:pt x="98662" y="26470"/>
                  </a:cubicBezTo>
                  <a:cubicBezTo>
                    <a:pt x="109233" y="15882"/>
                    <a:pt x="109233" y="15882"/>
                    <a:pt x="109233" y="15882"/>
                  </a:cubicBezTo>
                  <a:cubicBezTo>
                    <a:pt x="111973" y="15882"/>
                    <a:pt x="111973" y="10588"/>
                    <a:pt x="109233" y="7843"/>
                  </a:cubicBezTo>
                  <a:cubicBezTo>
                    <a:pt x="106492" y="7843"/>
                    <a:pt x="103752" y="7843"/>
                    <a:pt x="101011" y="7843"/>
                  </a:cubicBezTo>
                  <a:cubicBezTo>
                    <a:pt x="90440" y="21176"/>
                    <a:pt x="90440" y="21176"/>
                    <a:pt x="90440" y="21176"/>
                  </a:cubicBezTo>
                  <a:lnTo>
                    <a:pt x="93181" y="21176"/>
                  </a:lnTo>
                  <a:cubicBezTo>
                    <a:pt x="93181" y="21176"/>
                    <a:pt x="93181" y="21176"/>
                    <a:pt x="93181" y="23921"/>
                  </a:cubicBezTo>
                  <a:lnTo>
                    <a:pt x="93181" y="23921"/>
                  </a:lnTo>
                  <a:lnTo>
                    <a:pt x="93181" y="23921"/>
                  </a:lnTo>
                  <a:lnTo>
                    <a:pt x="95921" y="23921"/>
                  </a:lnTo>
                  <a:lnTo>
                    <a:pt x="95921" y="23921"/>
                  </a:lnTo>
                  <a:cubicBezTo>
                    <a:pt x="95921" y="23921"/>
                    <a:pt x="95921" y="23921"/>
                    <a:pt x="95921" y="26470"/>
                  </a:cubicBezTo>
                  <a:lnTo>
                    <a:pt x="95921" y="26470"/>
                  </a:lnTo>
                  <a:lnTo>
                    <a:pt x="98662" y="26470"/>
                  </a:lnTo>
                  <a:lnTo>
                    <a:pt x="98662" y="26470"/>
                  </a:lnTo>
                  <a:cubicBezTo>
                    <a:pt x="87699" y="37058"/>
                    <a:pt x="87699" y="37058"/>
                    <a:pt x="87699" y="37058"/>
                  </a:cubicBezTo>
                  <a:cubicBezTo>
                    <a:pt x="87699" y="39803"/>
                    <a:pt x="85154" y="39803"/>
                    <a:pt x="85154" y="39803"/>
                  </a:cubicBezTo>
                  <a:cubicBezTo>
                    <a:pt x="82610" y="39803"/>
                    <a:pt x="82610" y="39803"/>
                    <a:pt x="82610" y="39803"/>
                  </a:cubicBezTo>
                  <a:lnTo>
                    <a:pt x="82610" y="39803"/>
                  </a:lnTo>
                  <a:cubicBezTo>
                    <a:pt x="77128" y="45294"/>
                    <a:pt x="77128" y="45294"/>
                    <a:pt x="77128" y="45294"/>
                  </a:cubicBezTo>
                  <a:cubicBezTo>
                    <a:pt x="82610" y="48039"/>
                    <a:pt x="85154" y="53333"/>
                    <a:pt x="85154" y="61372"/>
                  </a:cubicBezTo>
                  <a:cubicBezTo>
                    <a:pt x="85154" y="74509"/>
                    <a:pt x="71843" y="85490"/>
                    <a:pt x="58531" y="85490"/>
                  </a:cubicBezTo>
                  <a:cubicBezTo>
                    <a:pt x="45220" y="85490"/>
                    <a:pt x="34453" y="74509"/>
                    <a:pt x="34453" y="61372"/>
                  </a:cubicBezTo>
                  <a:cubicBezTo>
                    <a:pt x="34453" y="48039"/>
                    <a:pt x="45220" y="37058"/>
                    <a:pt x="58531" y="37058"/>
                  </a:cubicBezTo>
                  <a:cubicBezTo>
                    <a:pt x="64013" y="37058"/>
                    <a:pt x="69102" y="37058"/>
                    <a:pt x="74584" y="39803"/>
                  </a:cubicBezTo>
                  <a:cubicBezTo>
                    <a:pt x="77128" y="37058"/>
                    <a:pt x="77128" y="37058"/>
                    <a:pt x="77128" y="37058"/>
                  </a:cubicBezTo>
                  <a:cubicBezTo>
                    <a:pt x="79869" y="37058"/>
                    <a:pt x="79869" y="37058"/>
                    <a:pt x="79869" y="37058"/>
                  </a:cubicBezTo>
                  <a:cubicBezTo>
                    <a:pt x="77128" y="34705"/>
                    <a:pt x="79869" y="31960"/>
                    <a:pt x="79869" y="31960"/>
                  </a:cubicBezTo>
                  <a:cubicBezTo>
                    <a:pt x="90440" y="21176"/>
                    <a:pt x="90440" y="21176"/>
                    <a:pt x="90440" y="21176"/>
                  </a:cubicBezTo>
                  <a:cubicBezTo>
                    <a:pt x="85154" y="15882"/>
                    <a:pt x="77128" y="13333"/>
                    <a:pt x="69102" y="10588"/>
                  </a:cubicBezTo>
                  <a:cubicBezTo>
                    <a:pt x="69102" y="7843"/>
                    <a:pt x="69102" y="7843"/>
                    <a:pt x="69102" y="7843"/>
                  </a:cubicBezTo>
                  <a:cubicBezTo>
                    <a:pt x="69102" y="2352"/>
                    <a:pt x="66362" y="0"/>
                    <a:pt x="64013" y="0"/>
                  </a:cubicBezTo>
                  <a:cubicBezTo>
                    <a:pt x="55791" y="0"/>
                    <a:pt x="55791" y="0"/>
                    <a:pt x="55791" y="0"/>
                  </a:cubicBezTo>
                  <a:cubicBezTo>
                    <a:pt x="50701" y="0"/>
                    <a:pt x="47765" y="2352"/>
                    <a:pt x="47765" y="7843"/>
                  </a:cubicBezTo>
                  <a:cubicBezTo>
                    <a:pt x="47765" y="10588"/>
                    <a:pt x="47765" y="10588"/>
                    <a:pt x="47765" y="10588"/>
                  </a:cubicBezTo>
                  <a:cubicBezTo>
                    <a:pt x="42479" y="10588"/>
                    <a:pt x="37194" y="13333"/>
                    <a:pt x="31908" y="18431"/>
                  </a:cubicBezTo>
                  <a:cubicBezTo>
                    <a:pt x="29363" y="15882"/>
                    <a:pt x="29363" y="15882"/>
                    <a:pt x="29363" y="15882"/>
                  </a:cubicBezTo>
                  <a:cubicBezTo>
                    <a:pt x="26623" y="13333"/>
                    <a:pt x="23882" y="13333"/>
                    <a:pt x="21141" y="15882"/>
                  </a:cubicBezTo>
                  <a:cubicBezTo>
                    <a:pt x="13311" y="21176"/>
                    <a:pt x="13311" y="21176"/>
                    <a:pt x="13311" y="21176"/>
                  </a:cubicBezTo>
                  <a:cubicBezTo>
                    <a:pt x="13311" y="21176"/>
                    <a:pt x="13311" y="23921"/>
                    <a:pt x="13311" y="26470"/>
                  </a:cubicBezTo>
                  <a:lnTo>
                    <a:pt x="13311" y="29215"/>
                  </a:lnTo>
                  <a:cubicBezTo>
                    <a:pt x="15856" y="31960"/>
                    <a:pt x="15856" y="31960"/>
                    <a:pt x="15856" y="31960"/>
                  </a:cubicBezTo>
                  <a:cubicBezTo>
                    <a:pt x="13311" y="37058"/>
                    <a:pt x="10570" y="42549"/>
                    <a:pt x="10570" y="50392"/>
                  </a:cubicBezTo>
                  <a:cubicBezTo>
                    <a:pt x="5285" y="50392"/>
                    <a:pt x="5285" y="50392"/>
                    <a:pt x="5285" y="50392"/>
                  </a:cubicBezTo>
                  <a:cubicBezTo>
                    <a:pt x="2544" y="50392"/>
                    <a:pt x="0" y="53333"/>
                    <a:pt x="0" y="55882"/>
                  </a:cubicBezTo>
                  <a:cubicBezTo>
                    <a:pt x="0" y="63921"/>
                    <a:pt x="0" y="63921"/>
                    <a:pt x="0" y="63921"/>
                  </a:cubicBezTo>
                  <a:cubicBezTo>
                    <a:pt x="0" y="69215"/>
                    <a:pt x="2544" y="71960"/>
                    <a:pt x="5285" y="71960"/>
                  </a:cubicBezTo>
                  <a:cubicBezTo>
                    <a:pt x="10570" y="71960"/>
                    <a:pt x="10570" y="71960"/>
                    <a:pt x="10570" y="71960"/>
                  </a:cubicBezTo>
                  <a:cubicBezTo>
                    <a:pt x="10570" y="77254"/>
                    <a:pt x="13311" y="82549"/>
                    <a:pt x="15856" y="87843"/>
                  </a:cubicBezTo>
                  <a:cubicBezTo>
                    <a:pt x="13311" y="90588"/>
                    <a:pt x="13311" y="90588"/>
                    <a:pt x="13311" y="90588"/>
                  </a:cubicBezTo>
                  <a:cubicBezTo>
                    <a:pt x="13311" y="90588"/>
                    <a:pt x="13311" y="93333"/>
                    <a:pt x="13311" y="96078"/>
                  </a:cubicBezTo>
                  <a:lnTo>
                    <a:pt x="13311" y="98627"/>
                  </a:lnTo>
                  <a:cubicBezTo>
                    <a:pt x="21141" y="106666"/>
                    <a:pt x="21141" y="106666"/>
                    <a:pt x="21141" y="106666"/>
                  </a:cubicBezTo>
                  <a:lnTo>
                    <a:pt x="23882" y="106666"/>
                  </a:lnTo>
                  <a:cubicBezTo>
                    <a:pt x="26623" y="106666"/>
                    <a:pt x="29363" y="106666"/>
                    <a:pt x="29363" y="106666"/>
                  </a:cubicBezTo>
                  <a:cubicBezTo>
                    <a:pt x="31908" y="103921"/>
                    <a:pt x="31908" y="103921"/>
                    <a:pt x="31908" y="103921"/>
                  </a:cubicBezTo>
                  <a:cubicBezTo>
                    <a:pt x="37194" y="106666"/>
                    <a:pt x="42479" y="109215"/>
                    <a:pt x="47765" y="111960"/>
                  </a:cubicBezTo>
                  <a:cubicBezTo>
                    <a:pt x="47765" y="114705"/>
                    <a:pt x="47765" y="114705"/>
                    <a:pt x="47765" y="114705"/>
                  </a:cubicBezTo>
                  <a:cubicBezTo>
                    <a:pt x="47765" y="117450"/>
                    <a:pt x="50701" y="119803"/>
                    <a:pt x="55791" y="119803"/>
                  </a:cubicBezTo>
                  <a:cubicBezTo>
                    <a:pt x="64013" y="119803"/>
                    <a:pt x="64013" y="119803"/>
                    <a:pt x="64013" y="119803"/>
                  </a:cubicBezTo>
                  <a:cubicBezTo>
                    <a:pt x="66362" y="119803"/>
                    <a:pt x="69102" y="117450"/>
                    <a:pt x="69102" y="114705"/>
                  </a:cubicBezTo>
                  <a:cubicBezTo>
                    <a:pt x="69102" y="111960"/>
                    <a:pt x="69102" y="111960"/>
                    <a:pt x="69102" y="111960"/>
                  </a:cubicBezTo>
                  <a:cubicBezTo>
                    <a:pt x="77128" y="109215"/>
                    <a:pt x="82610" y="106666"/>
                    <a:pt x="87699" y="103921"/>
                  </a:cubicBezTo>
                  <a:cubicBezTo>
                    <a:pt x="90440" y="106666"/>
                    <a:pt x="90440" y="106666"/>
                    <a:pt x="90440" y="106666"/>
                  </a:cubicBezTo>
                  <a:cubicBezTo>
                    <a:pt x="93181" y="109215"/>
                    <a:pt x="95921" y="109215"/>
                    <a:pt x="98662" y="106666"/>
                  </a:cubicBezTo>
                  <a:cubicBezTo>
                    <a:pt x="103752" y="98627"/>
                    <a:pt x="103752" y="98627"/>
                    <a:pt x="103752" y="98627"/>
                  </a:cubicBezTo>
                  <a:cubicBezTo>
                    <a:pt x="106492" y="98627"/>
                    <a:pt x="106492" y="96078"/>
                    <a:pt x="106492" y="96078"/>
                  </a:cubicBezTo>
                  <a:cubicBezTo>
                    <a:pt x="106492" y="93333"/>
                    <a:pt x="106492" y="90588"/>
                    <a:pt x="103752" y="90588"/>
                  </a:cubicBezTo>
                  <a:cubicBezTo>
                    <a:pt x="103752" y="87843"/>
                    <a:pt x="103752" y="87843"/>
                    <a:pt x="103752" y="87843"/>
                  </a:cubicBezTo>
                  <a:cubicBezTo>
                    <a:pt x="106492" y="82549"/>
                    <a:pt x="109233" y="77254"/>
                    <a:pt x="109233" y="71960"/>
                  </a:cubicBezTo>
                  <a:cubicBezTo>
                    <a:pt x="111973" y="71960"/>
                    <a:pt x="111973" y="71960"/>
                    <a:pt x="111973" y="71960"/>
                  </a:cubicBezTo>
                  <a:cubicBezTo>
                    <a:pt x="117063" y="71960"/>
                    <a:pt x="119804" y="69215"/>
                    <a:pt x="119804" y="63921"/>
                  </a:cubicBezTo>
                  <a:cubicBezTo>
                    <a:pt x="119804" y="55882"/>
                    <a:pt x="119804" y="55882"/>
                    <a:pt x="119804" y="55882"/>
                  </a:cubicBezTo>
                  <a:cubicBezTo>
                    <a:pt x="119804" y="53333"/>
                    <a:pt x="117063" y="50392"/>
                    <a:pt x="111973" y="50392"/>
                  </a:cubicBezTo>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25" name="Google Shape;2025;p52"/>
            <p:cNvSpPr/>
            <p:nvPr/>
          </p:nvSpPr>
          <p:spPr>
            <a:xfrm>
              <a:off x="5404868" y="3796826"/>
              <a:ext cx="192306" cy="183993"/>
            </a:xfrm>
            <a:custGeom>
              <a:avLst/>
              <a:gdLst/>
              <a:ahLst/>
              <a:cxnLst/>
              <a:rect l="l" t="t" r="r" b="b"/>
              <a:pathLst>
                <a:path w="120000" h="120000" extrusionOk="0">
                  <a:moveTo>
                    <a:pt x="87219" y="8750"/>
                  </a:moveTo>
                  <a:lnTo>
                    <a:pt x="87219" y="8750"/>
                  </a:lnTo>
                  <a:cubicBezTo>
                    <a:pt x="79024" y="0"/>
                    <a:pt x="72000" y="0"/>
                    <a:pt x="55609" y="0"/>
                  </a:cubicBezTo>
                  <a:cubicBezTo>
                    <a:pt x="23414" y="0"/>
                    <a:pt x="0" y="25000"/>
                    <a:pt x="0" y="60000"/>
                  </a:cubicBezTo>
                  <a:cubicBezTo>
                    <a:pt x="0" y="93750"/>
                    <a:pt x="23414" y="119375"/>
                    <a:pt x="55609" y="119375"/>
                  </a:cubicBezTo>
                  <a:cubicBezTo>
                    <a:pt x="87219" y="119375"/>
                    <a:pt x="119414" y="93750"/>
                    <a:pt x="119414" y="60000"/>
                  </a:cubicBezTo>
                  <a:cubicBezTo>
                    <a:pt x="119414" y="42500"/>
                    <a:pt x="111219" y="25000"/>
                    <a:pt x="103609" y="17500"/>
                  </a:cubicBezTo>
                  <a:cubicBezTo>
                    <a:pt x="63804" y="60000"/>
                    <a:pt x="63804" y="60000"/>
                    <a:pt x="63804" y="60000"/>
                  </a:cubicBezTo>
                  <a:cubicBezTo>
                    <a:pt x="63804" y="68125"/>
                    <a:pt x="55609" y="68125"/>
                    <a:pt x="55609" y="68125"/>
                  </a:cubicBezTo>
                  <a:cubicBezTo>
                    <a:pt x="55609" y="68125"/>
                    <a:pt x="47414" y="68125"/>
                    <a:pt x="47414" y="60000"/>
                  </a:cubicBezTo>
                  <a:lnTo>
                    <a:pt x="47414" y="51250"/>
                  </a:lnTo>
                  <a:lnTo>
                    <a:pt x="87219" y="8750"/>
                  </a:lnTo>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26" name="Google Shape;2026;p52"/>
          <p:cNvGrpSpPr/>
          <p:nvPr/>
        </p:nvGrpSpPr>
        <p:grpSpPr>
          <a:xfrm rot="-293046">
            <a:off x="2811632" y="7544405"/>
            <a:ext cx="402954" cy="408577"/>
            <a:chOff x="3866421" y="8396641"/>
            <a:chExt cx="610363" cy="618882"/>
          </a:xfrm>
        </p:grpSpPr>
        <p:sp>
          <p:nvSpPr>
            <p:cNvPr id="2027" name="Google Shape;2027;p52"/>
            <p:cNvSpPr/>
            <p:nvPr/>
          </p:nvSpPr>
          <p:spPr>
            <a:xfrm>
              <a:off x="3866421" y="8614084"/>
              <a:ext cx="401334" cy="401438"/>
            </a:xfrm>
            <a:custGeom>
              <a:avLst/>
              <a:gdLst/>
              <a:ahLst/>
              <a:cxnLst/>
              <a:rect l="l" t="t" r="r" b="b"/>
              <a:pathLst>
                <a:path w="120000" h="120000" extrusionOk="0">
                  <a:moveTo>
                    <a:pt x="61990" y="0"/>
                  </a:moveTo>
                  <a:lnTo>
                    <a:pt x="61990" y="0"/>
                  </a:lnTo>
                  <a:cubicBezTo>
                    <a:pt x="27014" y="0"/>
                    <a:pt x="0" y="26950"/>
                    <a:pt x="0" y="61843"/>
                  </a:cubicBezTo>
                  <a:cubicBezTo>
                    <a:pt x="0" y="92482"/>
                    <a:pt x="27014" y="119716"/>
                    <a:pt x="61990" y="119716"/>
                  </a:cubicBezTo>
                  <a:cubicBezTo>
                    <a:pt x="92701" y="119716"/>
                    <a:pt x="119715" y="92482"/>
                    <a:pt x="119715" y="61843"/>
                  </a:cubicBezTo>
                  <a:cubicBezTo>
                    <a:pt x="119715" y="26950"/>
                    <a:pt x="92701" y="0"/>
                    <a:pt x="61990" y="0"/>
                  </a:cubicBezTo>
                  <a:close/>
                  <a:moveTo>
                    <a:pt x="61990" y="89078"/>
                  </a:moveTo>
                  <a:lnTo>
                    <a:pt x="61990" y="89078"/>
                  </a:lnTo>
                  <a:cubicBezTo>
                    <a:pt x="61990" y="100425"/>
                    <a:pt x="61990" y="100425"/>
                    <a:pt x="61990" y="100425"/>
                  </a:cubicBezTo>
                  <a:cubicBezTo>
                    <a:pt x="58009" y="100425"/>
                    <a:pt x="58009" y="100425"/>
                    <a:pt x="58009" y="100425"/>
                  </a:cubicBezTo>
                  <a:cubicBezTo>
                    <a:pt x="58009" y="89078"/>
                    <a:pt x="58009" y="89078"/>
                    <a:pt x="58009" y="89078"/>
                  </a:cubicBezTo>
                  <a:cubicBezTo>
                    <a:pt x="50331" y="89078"/>
                    <a:pt x="46350" y="89078"/>
                    <a:pt x="42654" y="85106"/>
                  </a:cubicBezTo>
                  <a:cubicBezTo>
                    <a:pt x="46350" y="81134"/>
                    <a:pt x="46350" y="81134"/>
                    <a:pt x="46350" y="81134"/>
                  </a:cubicBezTo>
                  <a:cubicBezTo>
                    <a:pt x="50331" y="81134"/>
                    <a:pt x="54028" y="85106"/>
                    <a:pt x="58009" y="85106"/>
                  </a:cubicBezTo>
                  <a:cubicBezTo>
                    <a:pt x="65687" y="85106"/>
                    <a:pt x="69383" y="81134"/>
                    <a:pt x="69383" y="73475"/>
                  </a:cubicBezTo>
                  <a:cubicBezTo>
                    <a:pt x="69383" y="69503"/>
                    <a:pt x="65687" y="65531"/>
                    <a:pt x="58009" y="61843"/>
                  </a:cubicBezTo>
                  <a:cubicBezTo>
                    <a:pt x="50331" y="58156"/>
                    <a:pt x="42654" y="54184"/>
                    <a:pt x="42654" y="46241"/>
                  </a:cubicBezTo>
                  <a:cubicBezTo>
                    <a:pt x="42654" y="38297"/>
                    <a:pt x="50331" y="30921"/>
                    <a:pt x="58009" y="30921"/>
                  </a:cubicBezTo>
                  <a:cubicBezTo>
                    <a:pt x="58009" y="19290"/>
                    <a:pt x="58009" y="19290"/>
                    <a:pt x="58009" y="19290"/>
                  </a:cubicBezTo>
                  <a:cubicBezTo>
                    <a:pt x="65687" y="19290"/>
                    <a:pt x="65687" y="19290"/>
                    <a:pt x="65687" y="19290"/>
                  </a:cubicBezTo>
                  <a:cubicBezTo>
                    <a:pt x="65687" y="30921"/>
                    <a:pt x="65687" y="30921"/>
                    <a:pt x="65687" y="30921"/>
                  </a:cubicBezTo>
                  <a:cubicBezTo>
                    <a:pt x="69383" y="30921"/>
                    <a:pt x="73364" y="30921"/>
                    <a:pt x="77345" y="34893"/>
                  </a:cubicBezTo>
                  <a:cubicBezTo>
                    <a:pt x="73364" y="38297"/>
                    <a:pt x="73364" y="38297"/>
                    <a:pt x="73364" y="38297"/>
                  </a:cubicBezTo>
                  <a:cubicBezTo>
                    <a:pt x="73364" y="38297"/>
                    <a:pt x="69383" y="34893"/>
                    <a:pt x="61990" y="34893"/>
                  </a:cubicBezTo>
                  <a:cubicBezTo>
                    <a:pt x="54028" y="34893"/>
                    <a:pt x="50331" y="42269"/>
                    <a:pt x="50331" y="46241"/>
                  </a:cubicBezTo>
                  <a:cubicBezTo>
                    <a:pt x="50331" y="50212"/>
                    <a:pt x="54028" y="54184"/>
                    <a:pt x="65687" y="54184"/>
                  </a:cubicBezTo>
                  <a:cubicBezTo>
                    <a:pt x="73364" y="61843"/>
                    <a:pt x="77345" y="65531"/>
                    <a:pt x="77345" y="73475"/>
                  </a:cubicBezTo>
                  <a:cubicBezTo>
                    <a:pt x="77345" y="81134"/>
                    <a:pt x="73364" y="89078"/>
                    <a:pt x="61990" y="89078"/>
                  </a:cubicBezTo>
                  <a:close/>
                </a:path>
              </a:pathLst>
            </a:custGeom>
            <a:solidFill>
              <a:schemeClr val="accent2"/>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28" name="Google Shape;2028;p52"/>
            <p:cNvSpPr/>
            <p:nvPr/>
          </p:nvSpPr>
          <p:spPr>
            <a:xfrm>
              <a:off x="4033643" y="8396641"/>
              <a:ext cx="438960" cy="142175"/>
            </a:xfrm>
            <a:custGeom>
              <a:avLst/>
              <a:gdLst/>
              <a:ahLst/>
              <a:cxnLst/>
              <a:rect l="l" t="t" r="r" b="b"/>
              <a:pathLst>
                <a:path w="120000" h="120000" extrusionOk="0">
                  <a:moveTo>
                    <a:pt x="59741" y="119200"/>
                  </a:moveTo>
                  <a:lnTo>
                    <a:pt x="59741" y="119200"/>
                  </a:lnTo>
                  <a:cubicBezTo>
                    <a:pt x="91551" y="119200"/>
                    <a:pt x="119741" y="86400"/>
                    <a:pt x="119741" y="54400"/>
                  </a:cubicBezTo>
                  <a:cubicBezTo>
                    <a:pt x="119741" y="21600"/>
                    <a:pt x="91551" y="0"/>
                    <a:pt x="59741" y="0"/>
                  </a:cubicBezTo>
                  <a:cubicBezTo>
                    <a:pt x="28189" y="0"/>
                    <a:pt x="0" y="21600"/>
                    <a:pt x="0" y="54400"/>
                  </a:cubicBezTo>
                  <a:cubicBezTo>
                    <a:pt x="0" y="86400"/>
                    <a:pt x="28189" y="119200"/>
                    <a:pt x="59741" y="119200"/>
                  </a:cubicBezTo>
                </a:path>
              </a:pathLst>
            </a:custGeom>
            <a:solidFill>
              <a:schemeClr val="accent2"/>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29" name="Google Shape;2029;p52"/>
            <p:cNvSpPr/>
            <p:nvPr/>
          </p:nvSpPr>
          <p:spPr>
            <a:xfrm>
              <a:off x="4033643" y="8509544"/>
              <a:ext cx="438960" cy="91996"/>
            </a:xfrm>
            <a:custGeom>
              <a:avLst/>
              <a:gdLst/>
              <a:ahLst/>
              <a:cxnLst/>
              <a:rect l="l" t="t" r="r" b="b"/>
              <a:pathLst>
                <a:path w="120000" h="120000" extrusionOk="0">
                  <a:moveTo>
                    <a:pt x="116120" y="0"/>
                  </a:moveTo>
                  <a:lnTo>
                    <a:pt x="116120" y="0"/>
                  </a:lnTo>
                  <a:lnTo>
                    <a:pt x="116120" y="0"/>
                  </a:lnTo>
                  <a:cubicBezTo>
                    <a:pt x="101896" y="32500"/>
                    <a:pt x="77586" y="50000"/>
                    <a:pt x="59741" y="50000"/>
                  </a:cubicBezTo>
                  <a:cubicBezTo>
                    <a:pt x="42155" y="50000"/>
                    <a:pt x="17327" y="32500"/>
                    <a:pt x="3362" y="0"/>
                  </a:cubicBezTo>
                  <a:lnTo>
                    <a:pt x="3362" y="0"/>
                  </a:lnTo>
                  <a:lnTo>
                    <a:pt x="3362" y="0"/>
                  </a:lnTo>
                  <a:cubicBezTo>
                    <a:pt x="0" y="15000"/>
                    <a:pt x="0" y="15000"/>
                    <a:pt x="0" y="32500"/>
                  </a:cubicBezTo>
                  <a:cubicBezTo>
                    <a:pt x="0" y="85000"/>
                    <a:pt x="28189" y="118750"/>
                    <a:pt x="59741" y="118750"/>
                  </a:cubicBezTo>
                  <a:cubicBezTo>
                    <a:pt x="91551" y="118750"/>
                    <a:pt x="119741" y="85000"/>
                    <a:pt x="119741" y="32500"/>
                  </a:cubicBezTo>
                  <a:cubicBezTo>
                    <a:pt x="119741" y="15000"/>
                    <a:pt x="119741" y="15000"/>
                    <a:pt x="116120" y="0"/>
                  </a:cubicBezTo>
                </a:path>
              </a:pathLst>
            </a:custGeom>
            <a:solidFill>
              <a:schemeClr val="accent2"/>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30" name="Google Shape;2030;p52"/>
            <p:cNvSpPr/>
            <p:nvPr/>
          </p:nvSpPr>
          <p:spPr>
            <a:xfrm>
              <a:off x="4033644" y="8576451"/>
              <a:ext cx="41805" cy="12545"/>
            </a:xfrm>
            <a:custGeom>
              <a:avLst/>
              <a:gdLst/>
              <a:ahLst/>
              <a:cxnLst/>
              <a:rect l="l" t="t" r="r" b="b"/>
              <a:pathLst>
                <a:path w="120000" h="120000" extrusionOk="0">
                  <a:moveTo>
                    <a:pt x="117142" y="110769"/>
                  </a:moveTo>
                  <a:lnTo>
                    <a:pt x="117142" y="110769"/>
                  </a:lnTo>
                  <a:cubicBezTo>
                    <a:pt x="117142" y="110769"/>
                    <a:pt x="77142" y="110769"/>
                    <a:pt x="37142" y="0"/>
                  </a:cubicBezTo>
                  <a:lnTo>
                    <a:pt x="37142" y="0"/>
                  </a:lnTo>
                  <a:lnTo>
                    <a:pt x="37142" y="0"/>
                  </a:lnTo>
                  <a:cubicBezTo>
                    <a:pt x="37142" y="110769"/>
                    <a:pt x="0" y="110769"/>
                    <a:pt x="0" y="110769"/>
                  </a:cubicBezTo>
                  <a:cubicBezTo>
                    <a:pt x="37142" y="110769"/>
                    <a:pt x="77142" y="110769"/>
                    <a:pt x="117142" y="110769"/>
                  </a:cubicBezTo>
                </a:path>
              </a:pathLst>
            </a:custGeom>
            <a:solidFill>
              <a:schemeClr val="accent2"/>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31" name="Google Shape;2031;p52"/>
            <p:cNvSpPr/>
            <p:nvPr/>
          </p:nvSpPr>
          <p:spPr>
            <a:xfrm>
              <a:off x="4163243" y="8576451"/>
              <a:ext cx="309362" cy="91996"/>
            </a:xfrm>
            <a:custGeom>
              <a:avLst/>
              <a:gdLst/>
              <a:ahLst/>
              <a:cxnLst/>
              <a:rect l="l" t="t" r="r" b="b"/>
              <a:pathLst>
                <a:path w="120000" h="120000" extrusionOk="0">
                  <a:moveTo>
                    <a:pt x="114512" y="0"/>
                  </a:moveTo>
                  <a:lnTo>
                    <a:pt x="114512" y="0"/>
                  </a:lnTo>
                  <a:lnTo>
                    <a:pt x="114512" y="0"/>
                  </a:lnTo>
                  <a:cubicBezTo>
                    <a:pt x="94390" y="33750"/>
                    <a:pt x="60000" y="50000"/>
                    <a:pt x="34756" y="50000"/>
                  </a:cubicBezTo>
                  <a:cubicBezTo>
                    <a:pt x="24878" y="50000"/>
                    <a:pt x="9878" y="50000"/>
                    <a:pt x="0" y="50000"/>
                  </a:cubicBezTo>
                  <a:cubicBezTo>
                    <a:pt x="9878" y="67500"/>
                    <a:pt x="19756" y="83750"/>
                    <a:pt x="30000" y="118750"/>
                  </a:cubicBezTo>
                  <a:lnTo>
                    <a:pt x="34756" y="118750"/>
                  </a:lnTo>
                  <a:cubicBezTo>
                    <a:pt x="79756" y="118750"/>
                    <a:pt x="119634" y="83750"/>
                    <a:pt x="119634" y="33750"/>
                  </a:cubicBezTo>
                  <a:cubicBezTo>
                    <a:pt x="119634" y="15000"/>
                    <a:pt x="119634" y="15000"/>
                    <a:pt x="114512" y="0"/>
                  </a:cubicBezTo>
                </a:path>
              </a:pathLst>
            </a:custGeom>
            <a:solidFill>
              <a:schemeClr val="accent2"/>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32" name="Google Shape;2032;p52"/>
            <p:cNvSpPr/>
            <p:nvPr/>
          </p:nvSpPr>
          <p:spPr>
            <a:xfrm>
              <a:off x="4255215" y="8639177"/>
              <a:ext cx="221569" cy="91996"/>
            </a:xfrm>
            <a:custGeom>
              <a:avLst/>
              <a:gdLst/>
              <a:ahLst/>
              <a:cxnLst/>
              <a:rect l="l" t="t" r="r" b="b"/>
              <a:pathLst>
                <a:path w="120000" h="120000" extrusionOk="0">
                  <a:moveTo>
                    <a:pt x="112274" y="0"/>
                  </a:moveTo>
                  <a:lnTo>
                    <a:pt x="112274" y="0"/>
                  </a:lnTo>
                  <a:lnTo>
                    <a:pt x="112274" y="0"/>
                  </a:lnTo>
                  <a:cubicBezTo>
                    <a:pt x="83948" y="50721"/>
                    <a:pt x="35536" y="50721"/>
                    <a:pt x="0" y="50721"/>
                  </a:cubicBezTo>
                  <a:lnTo>
                    <a:pt x="0" y="50721"/>
                  </a:lnTo>
                  <a:cubicBezTo>
                    <a:pt x="6695" y="66804"/>
                    <a:pt x="6695" y="101443"/>
                    <a:pt x="13905" y="118762"/>
                  </a:cubicBezTo>
                  <a:cubicBezTo>
                    <a:pt x="70557" y="118762"/>
                    <a:pt x="119484" y="84123"/>
                    <a:pt x="119484" y="34639"/>
                  </a:cubicBezTo>
                  <a:cubicBezTo>
                    <a:pt x="119484" y="17319"/>
                    <a:pt x="119484" y="17319"/>
                    <a:pt x="112274" y="0"/>
                  </a:cubicBezTo>
                </a:path>
              </a:pathLst>
            </a:custGeom>
            <a:solidFill>
              <a:schemeClr val="accent2"/>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33" name="Google Shape;2033;p52"/>
            <p:cNvSpPr/>
            <p:nvPr/>
          </p:nvSpPr>
          <p:spPr>
            <a:xfrm>
              <a:off x="4280297" y="8701901"/>
              <a:ext cx="196486" cy="91996"/>
            </a:xfrm>
            <a:custGeom>
              <a:avLst/>
              <a:gdLst/>
              <a:ahLst/>
              <a:cxnLst/>
              <a:rect l="l" t="t" r="r" b="b"/>
              <a:pathLst>
                <a:path w="120000" h="120000" extrusionOk="0">
                  <a:moveTo>
                    <a:pt x="111262" y="0"/>
                  </a:moveTo>
                  <a:lnTo>
                    <a:pt x="111262" y="0"/>
                  </a:lnTo>
                  <a:lnTo>
                    <a:pt x="111262" y="0"/>
                  </a:lnTo>
                  <a:cubicBezTo>
                    <a:pt x="87378" y="34639"/>
                    <a:pt x="39611" y="49484"/>
                    <a:pt x="0" y="49484"/>
                  </a:cubicBezTo>
                  <a:cubicBezTo>
                    <a:pt x="8155" y="66804"/>
                    <a:pt x="8155" y="101443"/>
                    <a:pt x="8155" y="118762"/>
                  </a:cubicBezTo>
                  <a:cubicBezTo>
                    <a:pt x="71650" y="118762"/>
                    <a:pt x="119417" y="84123"/>
                    <a:pt x="119417" y="34639"/>
                  </a:cubicBezTo>
                  <a:cubicBezTo>
                    <a:pt x="119417" y="17319"/>
                    <a:pt x="119417" y="17319"/>
                    <a:pt x="111262" y="0"/>
                  </a:cubicBezTo>
                </a:path>
              </a:pathLst>
            </a:custGeom>
            <a:solidFill>
              <a:schemeClr val="accent2"/>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34" name="Google Shape;2034;p52"/>
            <p:cNvSpPr/>
            <p:nvPr/>
          </p:nvSpPr>
          <p:spPr>
            <a:xfrm>
              <a:off x="4292839" y="8768807"/>
              <a:ext cx="183944" cy="91996"/>
            </a:xfrm>
            <a:custGeom>
              <a:avLst/>
              <a:gdLst/>
              <a:ahLst/>
              <a:cxnLst/>
              <a:rect l="l" t="t" r="r" b="b"/>
              <a:pathLst>
                <a:path w="120000" h="120000" extrusionOk="0">
                  <a:moveTo>
                    <a:pt x="110625" y="0"/>
                  </a:moveTo>
                  <a:lnTo>
                    <a:pt x="110625" y="0"/>
                  </a:lnTo>
                  <a:lnTo>
                    <a:pt x="110625" y="0"/>
                  </a:lnTo>
                  <a:cubicBezTo>
                    <a:pt x="85000" y="34639"/>
                    <a:pt x="42500" y="51958"/>
                    <a:pt x="0" y="51958"/>
                  </a:cubicBezTo>
                  <a:lnTo>
                    <a:pt x="0" y="68041"/>
                  </a:lnTo>
                  <a:cubicBezTo>
                    <a:pt x="0" y="84123"/>
                    <a:pt x="0" y="101443"/>
                    <a:pt x="0" y="118762"/>
                  </a:cubicBezTo>
                  <a:cubicBezTo>
                    <a:pt x="68125" y="118762"/>
                    <a:pt x="119375" y="84123"/>
                    <a:pt x="119375" y="34639"/>
                  </a:cubicBezTo>
                  <a:cubicBezTo>
                    <a:pt x="119375" y="17319"/>
                    <a:pt x="119375" y="17319"/>
                    <a:pt x="110625" y="0"/>
                  </a:cubicBezTo>
                </a:path>
              </a:pathLst>
            </a:custGeom>
            <a:solidFill>
              <a:schemeClr val="accent2"/>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35" name="Google Shape;2035;p52"/>
          <p:cNvGrpSpPr/>
          <p:nvPr/>
        </p:nvGrpSpPr>
        <p:grpSpPr>
          <a:xfrm rot="-293046">
            <a:off x="3953612" y="9139208"/>
            <a:ext cx="411232" cy="273308"/>
            <a:chOff x="2524464" y="8434273"/>
            <a:chExt cx="622902" cy="413987"/>
          </a:xfrm>
        </p:grpSpPr>
        <p:sp>
          <p:nvSpPr>
            <p:cNvPr id="2036" name="Google Shape;2036;p52"/>
            <p:cNvSpPr/>
            <p:nvPr/>
          </p:nvSpPr>
          <p:spPr>
            <a:xfrm>
              <a:off x="2758576" y="8534633"/>
              <a:ext cx="142140" cy="91996"/>
            </a:xfrm>
            <a:custGeom>
              <a:avLst/>
              <a:gdLst/>
              <a:ahLst/>
              <a:cxnLst/>
              <a:rect l="l" t="t" r="r" b="b"/>
              <a:pathLst>
                <a:path w="120000" h="120000" extrusionOk="0">
                  <a:moveTo>
                    <a:pt x="108874" y="51958"/>
                  </a:moveTo>
                  <a:lnTo>
                    <a:pt x="108874" y="51958"/>
                  </a:lnTo>
                  <a:cubicBezTo>
                    <a:pt x="97748" y="34639"/>
                    <a:pt x="76291" y="34639"/>
                    <a:pt x="54039" y="51958"/>
                  </a:cubicBezTo>
                  <a:cubicBezTo>
                    <a:pt x="42913" y="51958"/>
                    <a:pt x="33377" y="51958"/>
                    <a:pt x="22251" y="34639"/>
                  </a:cubicBezTo>
                  <a:cubicBezTo>
                    <a:pt x="22251" y="34639"/>
                    <a:pt x="22251" y="34639"/>
                    <a:pt x="33377" y="17319"/>
                  </a:cubicBezTo>
                  <a:cubicBezTo>
                    <a:pt x="42913" y="17319"/>
                    <a:pt x="42913" y="17319"/>
                    <a:pt x="54039" y="17319"/>
                  </a:cubicBezTo>
                  <a:cubicBezTo>
                    <a:pt x="42913" y="0"/>
                    <a:pt x="42913" y="0"/>
                    <a:pt x="42913" y="0"/>
                  </a:cubicBezTo>
                  <a:cubicBezTo>
                    <a:pt x="42913" y="0"/>
                    <a:pt x="33377" y="0"/>
                    <a:pt x="22251" y="17319"/>
                  </a:cubicBezTo>
                  <a:cubicBezTo>
                    <a:pt x="11125" y="0"/>
                    <a:pt x="11125" y="0"/>
                    <a:pt x="11125" y="0"/>
                  </a:cubicBezTo>
                  <a:cubicBezTo>
                    <a:pt x="0" y="0"/>
                    <a:pt x="0" y="0"/>
                    <a:pt x="0" y="0"/>
                  </a:cubicBezTo>
                  <a:cubicBezTo>
                    <a:pt x="11125" y="17319"/>
                    <a:pt x="11125" y="17319"/>
                    <a:pt x="11125" y="17319"/>
                  </a:cubicBezTo>
                  <a:cubicBezTo>
                    <a:pt x="0" y="34639"/>
                    <a:pt x="0" y="34639"/>
                    <a:pt x="11125" y="51958"/>
                  </a:cubicBezTo>
                  <a:cubicBezTo>
                    <a:pt x="22251" y="66804"/>
                    <a:pt x="42913" y="66804"/>
                    <a:pt x="65165" y="51958"/>
                  </a:cubicBezTo>
                  <a:cubicBezTo>
                    <a:pt x="76291" y="51958"/>
                    <a:pt x="86622" y="51958"/>
                    <a:pt x="97748" y="66804"/>
                  </a:cubicBezTo>
                  <a:cubicBezTo>
                    <a:pt x="97748" y="66804"/>
                    <a:pt x="97748" y="85360"/>
                    <a:pt x="86622" y="85360"/>
                  </a:cubicBezTo>
                  <a:cubicBezTo>
                    <a:pt x="86622" y="85360"/>
                    <a:pt x="76291" y="101443"/>
                    <a:pt x="65165" y="101443"/>
                  </a:cubicBezTo>
                  <a:lnTo>
                    <a:pt x="65165" y="101443"/>
                  </a:lnTo>
                  <a:cubicBezTo>
                    <a:pt x="76291" y="101443"/>
                    <a:pt x="86622" y="101443"/>
                    <a:pt x="97748" y="101443"/>
                  </a:cubicBezTo>
                  <a:cubicBezTo>
                    <a:pt x="108874" y="118762"/>
                    <a:pt x="108874" y="118762"/>
                    <a:pt x="108874" y="118762"/>
                  </a:cubicBezTo>
                  <a:cubicBezTo>
                    <a:pt x="119205" y="101443"/>
                    <a:pt x="119205" y="101443"/>
                    <a:pt x="119205" y="101443"/>
                  </a:cubicBezTo>
                  <a:cubicBezTo>
                    <a:pt x="108874" y="85360"/>
                    <a:pt x="108874" y="85360"/>
                    <a:pt x="108874" y="85360"/>
                  </a:cubicBezTo>
                  <a:cubicBezTo>
                    <a:pt x="119205" y="85360"/>
                    <a:pt x="119205" y="66804"/>
                    <a:pt x="108874" y="51958"/>
                  </a:cubicBezTo>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37" name="Google Shape;2037;p52"/>
            <p:cNvSpPr/>
            <p:nvPr/>
          </p:nvSpPr>
          <p:spPr>
            <a:xfrm>
              <a:off x="2524464" y="8563907"/>
              <a:ext cx="326083" cy="192356"/>
            </a:xfrm>
            <a:custGeom>
              <a:avLst/>
              <a:gdLst/>
              <a:ahLst/>
              <a:cxnLst/>
              <a:rect l="l" t="t" r="r" b="b"/>
              <a:pathLst>
                <a:path w="120000" h="120000" extrusionOk="0">
                  <a:moveTo>
                    <a:pt x="0" y="31764"/>
                  </a:moveTo>
                  <a:lnTo>
                    <a:pt x="0" y="31764"/>
                  </a:lnTo>
                  <a:lnTo>
                    <a:pt x="0" y="31764"/>
                  </a:lnTo>
                  <a:cubicBezTo>
                    <a:pt x="0" y="40000"/>
                    <a:pt x="0" y="40000"/>
                    <a:pt x="0" y="40000"/>
                  </a:cubicBezTo>
                  <a:cubicBezTo>
                    <a:pt x="67017" y="111176"/>
                    <a:pt x="67017" y="111176"/>
                    <a:pt x="67017" y="111176"/>
                  </a:cubicBezTo>
                  <a:cubicBezTo>
                    <a:pt x="67017" y="119411"/>
                    <a:pt x="67017" y="119411"/>
                    <a:pt x="71929" y="119411"/>
                  </a:cubicBezTo>
                  <a:cubicBezTo>
                    <a:pt x="71929" y="119411"/>
                    <a:pt x="71929" y="119411"/>
                    <a:pt x="71929" y="111176"/>
                  </a:cubicBezTo>
                  <a:cubicBezTo>
                    <a:pt x="119649" y="79411"/>
                    <a:pt x="119649" y="79411"/>
                    <a:pt x="119649" y="79411"/>
                  </a:cubicBezTo>
                  <a:cubicBezTo>
                    <a:pt x="119649" y="71764"/>
                    <a:pt x="119649" y="71764"/>
                    <a:pt x="119649" y="71764"/>
                  </a:cubicBezTo>
                  <a:cubicBezTo>
                    <a:pt x="47719" y="0"/>
                    <a:pt x="47719" y="0"/>
                    <a:pt x="47719" y="0"/>
                  </a:cubicBezTo>
                  <a:lnTo>
                    <a:pt x="0" y="31764"/>
                  </a:lnTo>
                  <a:close/>
                  <a:moveTo>
                    <a:pt x="52631" y="47647"/>
                  </a:moveTo>
                  <a:lnTo>
                    <a:pt x="52631" y="47647"/>
                  </a:lnTo>
                  <a:cubicBezTo>
                    <a:pt x="52631" y="47647"/>
                    <a:pt x="57192" y="47647"/>
                    <a:pt x="62105" y="47647"/>
                  </a:cubicBezTo>
                  <a:cubicBezTo>
                    <a:pt x="62105" y="55882"/>
                    <a:pt x="62105" y="55882"/>
                    <a:pt x="62105" y="55882"/>
                  </a:cubicBezTo>
                  <a:cubicBezTo>
                    <a:pt x="57192" y="64117"/>
                    <a:pt x="52631" y="64117"/>
                    <a:pt x="47719" y="55882"/>
                  </a:cubicBezTo>
                  <a:cubicBezTo>
                    <a:pt x="47719" y="55882"/>
                    <a:pt x="47719" y="55882"/>
                    <a:pt x="52631" y="47647"/>
                  </a:cubicBezTo>
                  <a:close/>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38" name="Google Shape;2038;p52"/>
            <p:cNvSpPr/>
            <p:nvPr/>
          </p:nvSpPr>
          <p:spPr>
            <a:xfrm>
              <a:off x="2821281" y="8434273"/>
              <a:ext cx="321904" cy="183993"/>
            </a:xfrm>
            <a:custGeom>
              <a:avLst/>
              <a:gdLst/>
              <a:ahLst/>
              <a:cxnLst/>
              <a:rect l="l" t="t" r="r" b="b"/>
              <a:pathLst>
                <a:path w="120000" h="120000" extrusionOk="0">
                  <a:moveTo>
                    <a:pt x="119648" y="68125"/>
                  </a:moveTo>
                  <a:lnTo>
                    <a:pt x="119648" y="68125"/>
                  </a:lnTo>
                  <a:lnTo>
                    <a:pt x="115425" y="68125"/>
                  </a:lnTo>
                  <a:cubicBezTo>
                    <a:pt x="48211" y="8750"/>
                    <a:pt x="48211" y="8750"/>
                    <a:pt x="48211" y="8750"/>
                  </a:cubicBezTo>
                  <a:cubicBezTo>
                    <a:pt x="48211" y="0"/>
                    <a:pt x="43284" y="0"/>
                    <a:pt x="43284" y="0"/>
                  </a:cubicBezTo>
                  <a:cubicBezTo>
                    <a:pt x="0" y="34375"/>
                    <a:pt x="0" y="34375"/>
                    <a:pt x="0" y="34375"/>
                  </a:cubicBezTo>
                  <a:cubicBezTo>
                    <a:pt x="72140" y="119375"/>
                    <a:pt x="72140" y="119375"/>
                    <a:pt x="72140" y="119375"/>
                  </a:cubicBezTo>
                  <a:cubicBezTo>
                    <a:pt x="115425" y="76875"/>
                    <a:pt x="115425" y="76875"/>
                    <a:pt x="115425" y="76875"/>
                  </a:cubicBezTo>
                  <a:cubicBezTo>
                    <a:pt x="115425" y="76875"/>
                    <a:pt x="119648" y="76875"/>
                    <a:pt x="119648" y="68125"/>
                  </a:cubicBezTo>
                  <a:close/>
                  <a:moveTo>
                    <a:pt x="67214" y="59375"/>
                  </a:moveTo>
                  <a:lnTo>
                    <a:pt x="67214" y="59375"/>
                  </a:lnTo>
                  <a:cubicBezTo>
                    <a:pt x="62287" y="59375"/>
                    <a:pt x="57360" y="59375"/>
                    <a:pt x="57360" y="59375"/>
                  </a:cubicBezTo>
                  <a:cubicBezTo>
                    <a:pt x="52434" y="51875"/>
                    <a:pt x="52434" y="51875"/>
                    <a:pt x="57360" y="42500"/>
                  </a:cubicBezTo>
                  <a:cubicBezTo>
                    <a:pt x="57360" y="42500"/>
                    <a:pt x="62287" y="42500"/>
                    <a:pt x="67214" y="51875"/>
                  </a:cubicBezTo>
                  <a:cubicBezTo>
                    <a:pt x="72140" y="51875"/>
                    <a:pt x="67214" y="51875"/>
                    <a:pt x="67214" y="59375"/>
                  </a:cubicBezTo>
                  <a:close/>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39" name="Google Shape;2039;p52"/>
            <p:cNvSpPr/>
            <p:nvPr/>
          </p:nvSpPr>
          <p:spPr>
            <a:xfrm>
              <a:off x="2524464" y="8676809"/>
              <a:ext cx="326083" cy="154724"/>
            </a:xfrm>
            <a:custGeom>
              <a:avLst/>
              <a:gdLst/>
              <a:ahLst/>
              <a:cxnLst/>
              <a:rect l="l" t="t" r="r" b="b"/>
              <a:pathLst>
                <a:path w="120000" h="120000" extrusionOk="0">
                  <a:moveTo>
                    <a:pt x="71929" y="69512"/>
                  </a:moveTo>
                  <a:lnTo>
                    <a:pt x="71929" y="69512"/>
                  </a:lnTo>
                  <a:cubicBezTo>
                    <a:pt x="67017" y="69512"/>
                    <a:pt x="67017" y="69512"/>
                    <a:pt x="67017" y="69512"/>
                  </a:cubicBezTo>
                  <a:cubicBezTo>
                    <a:pt x="14736" y="0"/>
                    <a:pt x="14736" y="0"/>
                    <a:pt x="14736" y="0"/>
                  </a:cubicBezTo>
                  <a:cubicBezTo>
                    <a:pt x="0" y="9512"/>
                    <a:pt x="0" y="9512"/>
                    <a:pt x="0" y="9512"/>
                  </a:cubicBezTo>
                  <a:cubicBezTo>
                    <a:pt x="0" y="9512"/>
                    <a:pt x="0" y="9512"/>
                    <a:pt x="0" y="19756"/>
                  </a:cubicBezTo>
                  <a:lnTo>
                    <a:pt x="0" y="19756"/>
                  </a:lnTo>
                  <a:cubicBezTo>
                    <a:pt x="67017" y="119268"/>
                    <a:pt x="67017" y="119268"/>
                    <a:pt x="67017" y="119268"/>
                  </a:cubicBezTo>
                  <a:cubicBezTo>
                    <a:pt x="67017" y="119268"/>
                    <a:pt x="67017" y="119268"/>
                    <a:pt x="71929" y="119268"/>
                  </a:cubicBezTo>
                  <a:lnTo>
                    <a:pt x="71929" y="119268"/>
                  </a:lnTo>
                  <a:cubicBezTo>
                    <a:pt x="119649" y="69512"/>
                    <a:pt x="119649" y="69512"/>
                    <a:pt x="119649" y="69512"/>
                  </a:cubicBezTo>
                  <a:cubicBezTo>
                    <a:pt x="119649" y="19756"/>
                    <a:pt x="119649" y="19756"/>
                    <a:pt x="119649" y="19756"/>
                  </a:cubicBezTo>
                  <a:cubicBezTo>
                    <a:pt x="71929" y="69512"/>
                    <a:pt x="71929" y="69512"/>
                    <a:pt x="71929" y="69512"/>
                  </a:cubicBezTo>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40" name="Google Shape;2040;p52"/>
            <p:cNvSpPr/>
            <p:nvPr/>
          </p:nvSpPr>
          <p:spPr>
            <a:xfrm>
              <a:off x="3017769" y="8588996"/>
              <a:ext cx="129597" cy="104540"/>
            </a:xfrm>
            <a:custGeom>
              <a:avLst/>
              <a:gdLst/>
              <a:ahLst/>
              <a:cxnLst/>
              <a:rect l="l" t="t" r="r" b="b"/>
              <a:pathLst>
                <a:path w="120000" h="120000" extrusionOk="0">
                  <a:moveTo>
                    <a:pt x="108529" y="30545"/>
                  </a:moveTo>
                  <a:lnTo>
                    <a:pt x="108529" y="30545"/>
                  </a:lnTo>
                  <a:cubicBezTo>
                    <a:pt x="71470" y="0"/>
                    <a:pt x="71470" y="0"/>
                    <a:pt x="71470" y="0"/>
                  </a:cubicBezTo>
                  <a:cubicBezTo>
                    <a:pt x="0" y="45818"/>
                    <a:pt x="0" y="45818"/>
                    <a:pt x="0" y="45818"/>
                  </a:cubicBezTo>
                  <a:cubicBezTo>
                    <a:pt x="0" y="118909"/>
                    <a:pt x="0" y="118909"/>
                    <a:pt x="0" y="118909"/>
                  </a:cubicBezTo>
                  <a:cubicBezTo>
                    <a:pt x="108529" y="60000"/>
                    <a:pt x="108529" y="60000"/>
                    <a:pt x="108529" y="60000"/>
                  </a:cubicBezTo>
                  <a:cubicBezTo>
                    <a:pt x="108529" y="45818"/>
                    <a:pt x="119117" y="45818"/>
                    <a:pt x="119117" y="45818"/>
                  </a:cubicBezTo>
                  <a:cubicBezTo>
                    <a:pt x="119117" y="30545"/>
                    <a:pt x="108529" y="30545"/>
                    <a:pt x="108529" y="30545"/>
                  </a:cubicBezTo>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41" name="Google Shape;2041;p52"/>
            <p:cNvSpPr/>
            <p:nvPr/>
          </p:nvSpPr>
          <p:spPr>
            <a:xfrm>
              <a:off x="3017769" y="8676810"/>
              <a:ext cx="129597" cy="91996"/>
            </a:xfrm>
            <a:custGeom>
              <a:avLst/>
              <a:gdLst/>
              <a:ahLst/>
              <a:cxnLst/>
              <a:rect l="l" t="t" r="r" b="b"/>
              <a:pathLst>
                <a:path w="120000" h="120000" extrusionOk="0">
                  <a:moveTo>
                    <a:pt x="108529" y="16250"/>
                  </a:moveTo>
                  <a:lnTo>
                    <a:pt x="108529" y="16250"/>
                  </a:lnTo>
                  <a:cubicBezTo>
                    <a:pt x="71470" y="0"/>
                    <a:pt x="71470" y="0"/>
                    <a:pt x="71470" y="0"/>
                  </a:cubicBezTo>
                  <a:cubicBezTo>
                    <a:pt x="0" y="33750"/>
                    <a:pt x="0" y="33750"/>
                    <a:pt x="0" y="33750"/>
                  </a:cubicBezTo>
                  <a:cubicBezTo>
                    <a:pt x="0" y="118750"/>
                    <a:pt x="0" y="118750"/>
                    <a:pt x="0" y="118750"/>
                  </a:cubicBezTo>
                  <a:cubicBezTo>
                    <a:pt x="108529" y="51250"/>
                    <a:pt x="108529" y="51250"/>
                    <a:pt x="108529" y="51250"/>
                  </a:cubicBezTo>
                  <a:lnTo>
                    <a:pt x="119117" y="33750"/>
                  </a:lnTo>
                  <a:lnTo>
                    <a:pt x="108529" y="16250"/>
                  </a:lnTo>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42" name="Google Shape;2042;p52"/>
            <p:cNvSpPr/>
            <p:nvPr/>
          </p:nvSpPr>
          <p:spPr>
            <a:xfrm>
              <a:off x="3017769" y="8756263"/>
              <a:ext cx="129597" cy="91996"/>
            </a:xfrm>
            <a:custGeom>
              <a:avLst/>
              <a:gdLst/>
              <a:ahLst/>
              <a:cxnLst/>
              <a:rect l="l" t="t" r="r" b="b"/>
              <a:pathLst>
                <a:path w="120000" h="120000" extrusionOk="0">
                  <a:moveTo>
                    <a:pt x="108529" y="17319"/>
                  </a:moveTo>
                  <a:lnTo>
                    <a:pt x="108529" y="17319"/>
                  </a:lnTo>
                  <a:cubicBezTo>
                    <a:pt x="71470" y="0"/>
                    <a:pt x="71470" y="0"/>
                    <a:pt x="71470" y="0"/>
                  </a:cubicBezTo>
                  <a:cubicBezTo>
                    <a:pt x="0" y="51958"/>
                    <a:pt x="0" y="51958"/>
                    <a:pt x="0" y="51958"/>
                  </a:cubicBezTo>
                  <a:cubicBezTo>
                    <a:pt x="0" y="118762"/>
                    <a:pt x="0" y="118762"/>
                    <a:pt x="0" y="118762"/>
                  </a:cubicBezTo>
                  <a:cubicBezTo>
                    <a:pt x="108529" y="51958"/>
                    <a:pt x="108529" y="51958"/>
                    <a:pt x="108529" y="51958"/>
                  </a:cubicBezTo>
                  <a:lnTo>
                    <a:pt x="119117" y="34639"/>
                  </a:lnTo>
                  <a:lnTo>
                    <a:pt x="108529" y="17319"/>
                  </a:lnTo>
                </a:path>
              </a:pathLst>
            </a:custGeom>
            <a:solidFill>
              <a:schemeClr val="accent1"/>
            </a:solidFill>
            <a:ln>
              <a:noFill/>
            </a:ln>
          </p:spPr>
          <p:txBody>
            <a:bodyPr spcFirstLastPara="1" wrap="square" lIns="114300" tIns="57150" rIns="114300" bIns="571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43" name="Google Shape;2043;p52"/>
          <p:cNvGrpSpPr/>
          <p:nvPr/>
        </p:nvGrpSpPr>
        <p:grpSpPr>
          <a:xfrm rot="-293046">
            <a:off x="3516529" y="8510815"/>
            <a:ext cx="370724" cy="313539"/>
            <a:chOff x="10774383" y="8982872"/>
            <a:chExt cx="561544" cy="474924"/>
          </a:xfrm>
        </p:grpSpPr>
        <p:sp>
          <p:nvSpPr>
            <p:cNvPr id="2044" name="Google Shape;2044;p52"/>
            <p:cNvSpPr/>
            <p:nvPr/>
          </p:nvSpPr>
          <p:spPr>
            <a:xfrm>
              <a:off x="11098526" y="8996572"/>
              <a:ext cx="237401" cy="196363"/>
            </a:xfrm>
            <a:custGeom>
              <a:avLst/>
              <a:gdLst/>
              <a:ahLst/>
              <a:cxnLst/>
              <a:rect l="l" t="t" r="r" b="b"/>
              <a:pathLst>
                <a:path w="120000" h="120000" extrusionOk="0">
                  <a:moveTo>
                    <a:pt x="77253" y="0"/>
                  </a:moveTo>
                  <a:lnTo>
                    <a:pt x="77253" y="0"/>
                  </a:lnTo>
                  <a:cubicBezTo>
                    <a:pt x="0" y="110051"/>
                    <a:pt x="0" y="110051"/>
                    <a:pt x="0" y="110051"/>
                  </a:cubicBezTo>
                  <a:cubicBezTo>
                    <a:pt x="119484" y="119378"/>
                    <a:pt x="119484" y="119378"/>
                    <a:pt x="119484" y="119378"/>
                  </a:cubicBezTo>
                  <a:lnTo>
                    <a:pt x="119484" y="110051"/>
                  </a:lnTo>
                  <a:cubicBezTo>
                    <a:pt x="119484" y="67772"/>
                    <a:pt x="98369" y="25492"/>
                    <a:pt x="77253" y="0"/>
                  </a:cubicBezTo>
                  <a:close/>
                  <a:moveTo>
                    <a:pt x="63347" y="76476"/>
                  </a:moveTo>
                  <a:lnTo>
                    <a:pt x="63347" y="76476"/>
                  </a:lnTo>
                  <a:cubicBezTo>
                    <a:pt x="56137" y="76476"/>
                    <a:pt x="56137" y="76476"/>
                    <a:pt x="56137" y="67772"/>
                  </a:cubicBezTo>
                  <a:cubicBezTo>
                    <a:pt x="56137" y="67772"/>
                    <a:pt x="56137" y="59067"/>
                    <a:pt x="63347" y="59067"/>
                  </a:cubicBezTo>
                  <a:lnTo>
                    <a:pt x="70557" y="67772"/>
                  </a:lnTo>
                  <a:cubicBezTo>
                    <a:pt x="70557" y="76476"/>
                    <a:pt x="63347" y="76476"/>
                    <a:pt x="63347" y="76476"/>
                  </a:cubicBezTo>
                  <a:close/>
                  <a:moveTo>
                    <a:pt x="91673" y="93264"/>
                  </a:moveTo>
                  <a:lnTo>
                    <a:pt x="91673" y="93264"/>
                  </a:lnTo>
                  <a:cubicBezTo>
                    <a:pt x="91673" y="93264"/>
                    <a:pt x="84463" y="93264"/>
                    <a:pt x="84463" y="85803"/>
                  </a:cubicBezTo>
                  <a:lnTo>
                    <a:pt x="91673" y="85803"/>
                  </a:lnTo>
                  <a:cubicBezTo>
                    <a:pt x="98369" y="85803"/>
                    <a:pt x="98369" y="85803"/>
                    <a:pt x="98369" y="85803"/>
                  </a:cubicBezTo>
                  <a:cubicBezTo>
                    <a:pt x="98369" y="93264"/>
                    <a:pt x="98369" y="93264"/>
                    <a:pt x="91673" y="9326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45" name="Google Shape;2045;p52"/>
            <p:cNvSpPr/>
            <p:nvPr/>
          </p:nvSpPr>
          <p:spPr>
            <a:xfrm>
              <a:off x="10774383" y="8982872"/>
              <a:ext cx="465668" cy="474924"/>
            </a:xfrm>
            <a:custGeom>
              <a:avLst/>
              <a:gdLst/>
              <a:ahLst/>
              <a:cxnLst/>
              <a:rect l="l" t="t" r="r" b="b"/>
              <a:pathLst>
                <a:path w="120000" h="120000" extrusionOk="0">
                  <a:moveTo>
                    <a:pt x="61592" y="59870"/>
                  </a:moveTo>
                  <a:lnTo>
                    <a:pt x="61592" y="59870"/>
                  </a:lnTo>
                  <a:cubicBezTo>
                    <a:pt x="97964" y="14193"/>
                    <a:pt x="97964" y="14193"/>
                    <a:pt x="97964" y="14193"/>
                  </a:cubicBezTo>
                  <a:cubicBezTo>
                    <a:pt x="87079" y="6967"/>
                    <a:pt x="72477" y="0"/>
                    <a:pt x="61592" y="0"/>
                  </a:cubicBezTo>
                  <a:cubicBezTo>
                    <a:pt x="25486" y="0"/>
                    <a:pt x="0" y="28129"/>
                    <a:pt x="0" y="59870"/>
                  </a:cubicBezTo>
                  <a:cubicBezTo>
                    <a:pt x="0" y="91612"/>
                    <a:pt x="25486" y="119741"/>
                    <a:pt x="61592" y="119741"/>
                  </a:cubicBezTo>
                  <a:cubicBezTo>
                    <a:pt x="90530" y="119741"/>
                    <a:pt x="116017" y="95483"/>
                    <a:pt x="119734" y="63483"/>
                  </a:cubicBezTo>
                  <a:lnTo>
                    <a:pt x="61592" y="59870"/>
                  </a:lnTo>
                  <a:close/>
                  <a:moveTo>
                    <a:pt x="28938" y="77419"/>
                  </a:moveTo>
                  <a:lnTo>
                    <a:pt x="28938" y="77419"/>
                  </a:lnTo>
                  <a:cubicBezTo>
                    <a:pt x="28938" y="77419"/>
                    <a:pt x="25486" y="77419"/>
                    <a:pt x="25486" y="74064"/>
                  </a:cubicBezTo>
                  <a:lnTo>
                    <a:pt x="28938" y="70709"/>
                  </a:lnTo>
                  <a:cubicBezTo>
                    <a:pt x="32654" y="70709"/>
                    <a:pt x="32654" y="74064"/>
                    <a:pt x="32654" y="74064"/>
                  </a:cubicBezTo>
                  <a:cubicBezTo>
                    <a:pt x="32654" y="77419"/>
                    <a:pt x="32654" y="77419"/>
                    <a:pt x="28938" y="77419"/>
                  </a:cubicBezTo>
                  <a:close/>
                  <a:moveTo>
                    <a:pt x="36371" y="45935"/>
                  </a:moveTo>
                  <a:lnTo>
                    <a:pt x="36371" y="45935"/>
                  </a:lnTo>
                  <a:cubicBezTo>
                    <a:pt x="36371" y="45935"/>
                    <a:pt x="32654" y="45935"/>
                    <a:pt x="32654" y="42322"/>
                  </a:cubicBezTo>
                  <a:lnTo>
                    <a:pt x="36371" y="39225"/>
                  </a:lnTo>
                  <a:cubicBezTo>
                    <a:pt x="39823" y="39225"/>
                    <a:pt x="39823" y="42322"/>
                    <a:pt x="39823" y="42322"/>
                  </a:cubicBezTo>
                  <a:cubicBezTo>
                    <a:pt x="39823" y="45935"/>
                    <a:pt x="39823" y="45935"/>
                    <a:pt x="36371" y="45935"/>
                  </a:cubicBezTo>
                  <a:close/>
                  <a:moveTo>
                    <a:pt x="54424" y="17548"/>
                  </a:moveTo>
                  <a:lnTo>
                    <a:pt x="54424" y="17548"/>
                  </a:lnTo>
                  <a:cubicBezTo>
                    <a:pt x="54424" y="14193"/>
                    <a:pt x="58141" y="14193"/>
                    <a:pt x="61592" y="14193"/>
                  </a:cubicBezTo>
                  <a:cubicBezTo>
                    <a:pt x="65309" y="14193"/>
                    <a:pt x="65309" y="14193"/>
                    <a:pt x="65309" y="17548"/>
                  </a:cubicBezTo>
                  <a:cubicBezTo>
                    <a:pt x="65309" y="21161"/>
                    <a:pt x="65309" y="25032"/>
                    <a:pt x="61592" y="25032"/>
                  </a:cubicBezTo>
                  <a:cubicBezTo>
                    <a:pt x="58141" y="25032"/>
                    <a:pt x="54424" y="21161"/>
                    <a:pt x="54424" y="17548"/>
                  </a:cubicBezTo>
                  <a:close/>
                  <a:moveTo>
                    <a:pt x="65309" y="102451"/>
                  </a:moveTo>
                  <a:lnTo>
                    <a:pt x="65309" y="102451"/>
                  </a:lnTo>
                  <a:cubicBezTo>
                    <a:pt x="61592" y="102451"/>
                    <a:pt x="58141" y="99096"/>
                    <a:pt x="58141" y="95483"/>
                  </a:cubicBezTo>
                  <a:cubicBezTo>
                    <a:pt x="58141" y="88000"/>
                    <a:pt x="61592" y="84903"/>
                    <a:pt x="65309" y="84903"/>
                  </a:cubicBezTo>
                  <a:cubicBezTo>
                    <a:pt x="72477" y="84903"/>
                    <a:pt x="76194" y="88000"/>
                    <a:pt x="76194" y="95483"/>
                  </a:cubicBezTo>
                  <a:cubicBezTo>
                    <a:pt x="76194" y="99096"/>
                    <a:pt x="72477" y="102451"/>
                    <a:pt x="65309" y="10245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46" name="Google Shape;2046;p52"/>
          <p:cNvGrpSpPr/>
          <p:nvPr/>
        </p:nvGrpSpPr>
        <p:grpSpPr>
          <a:xfrm rot="-293046">
            <a:off x="5084340" y="7292878"/>
            <a:ext cx="370723" cy="370819"/>
            <a:chOff x="10774383" y="7695099"/>
            <a:chExt cx="561542" cy="561688"/>
          </a:xfrm>
        </p:grpSpPr>
        <p:sp>
          <p:nvSpPr>
            <p:cNvPr id="2047" name="Google Shape;2047;p52"/>
            <p:cNvSpPr/>
            <p:nvPr/>
          </p:nvSpPr>
          <p:spPr>
            <a:xfrm>
              <a:off x="10806341" y="8133490"/>
              <a:ext cx="488494" cy="123297"/>
            </a:xfrm>
            <a:custGeom>
              <a:avLst/>
              <a:gdLst/>
              <a:ahLst/>
              <a:cxnLst/>
              <a:rect l="l" t="t" r="r" b="b"/>
              <a:pathLst>
                <a:path w="120000" h="120000" extrusionOk="0">
                  <a:moveTo>
                    <a:pt x="0" y="0"/>
                  </a:moveTo>
                  <a:lnTo>
                    <a:pt x="0" y="0"/>
                  </a:lnTo>
                  <a:cubicBezTo>
                    <a:pt x="0" y="66774"/>
                    <a:pt x="13556" y="119032"/>
                    <a:pt x="23849" y="119032"/>
                  </a:cubicBezTo>
                  <a:cubicBezTo>
                    <a:pt x="95899" y="119032"/>
                    <a:pt x="95899" y="119032"/>
                    <a:pt x="95899" y="119032"/>
                  </a:cubicBezTo>
                  <a:cubicBezTo>
                    <a:pt x="109456" y="119032"/>
                    <a:pt x="119748" y="66774"/>
                    <a:pt x="119748" y="0"/>
                  </a:cubicBezTo>
                  <a:lnTo>
                    <a:pt x="119748" y="0"/>
                  </a:lnTo>
                  <a:cubicBezTo>
                    <a:pt x="0" y="0"/>
                    <a:pt x="0" y="0"/>
                    <a:pt x="0" y="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48" name="Google Shape;2048;p52"/>
            <p:cNvSpPr/>
            <p:nvPr/>
          </p:nvSpPr>
          <p:spPr>
            <a:xfrm>
              <a:off x="10774383" y="7937127"/>
              <a:ext cx="561542" cy="136997"/>
            </a:xfrm>
            <a:custGeom>
              <a:avLst/>
              <a:gdLst/>
              <a:ahLst/>
              <a:cxnLst/>
              <a:rect l="l" t="t" r="r" b="b"/>
              <a:pathLst>
                <a:path w="120000" h="120000" extrusionOk="0">
                  <a:moveTo>
                    <a:pt x="119780" y="59130"/>
                  </a:moveTo>
                  <a:lnTo>
                    <a:pt x="119780" y="59130"/>
                  </a:lnTo>
                  <a:cubicBezTo>
                    <a:pt x="119780" y="35652"/>
                    <a:pt x="116709" y="35652"/>
                    <a:pt x="110786" y="24347"/>
                  </a:cubicBezTo>
                  <a:cubicBezTo>
                    <a:pt x="107934" y="24347"/>
                    <a:pt x="104862" y="24347"/>
                    <a:pt x="101791" y="35652"/>
                  </a:cubicBezTo>
                  <a:cubicBezTo>
                    <a:pt x="98939" y="47826"/>
                    <a:pt x="98939" y="59130"/>
                    <a:pt x="95868" y="59130"/>
                  </a:cubicBezTo>
                  <a:cubicBezTo>
                    <a:pt x="92797" y="59130"/>
                    <a:pt x="92797" y="47826"/>
                    <a:pt x="89945" y="35652"/>
                  </a:cubicBezTo>
                  <a:cubicBezTo>
                    <a:pt x="86873" y="24347"/>
                    <a:pt x="86873" y="24347"/>
                    <a:pt x="83802" y="35652"/>
                  </a:cubicBezTo>
                  <a:cubicBezTo>
                    <a:pt x="83802" y="35652"/>
                    <a:pt x="83802" y="35652"/>
                    <a:pt x="80950" y="35652"/>
                  </a:cubicBezTo>
                  <a:cubicBezTo>
                    <a:pt x="80950" y="35652"/>
                    <a:pt x="80950" y="35652"/>
                    <a:pt x="77879" y="35652"/>
                  </a:cubicBezTo>
                  <a:cubicBezTo>
                    <a:pt x="77879" y="47826"/>
                    <a:pt x="77879" y="47826"/>
                    <a:pt x="74808" y="47826"/>
                  </a:cubicBezTo>
                  <a:cubicBezTo>
                    <a:pt x="71956" y="59130"/>
                    <a:pt x="71956" y="35652"/>
                    <a:pt x="68884" y="24347"/>
                  </a:cubicBezTo>
                  <a:cubicBezTo>
                    <a:pt x="62961" y="12173"/>
                    <a:pt x="57038" y="12173"/>
                    <a:pt x="53967" y="35652"/>
                  </a:cubicBezTo>
                  <a:cubicBezTo>
                    <a:pt x="53967" y="47826"/>
                    <a:pt x="53967" y="59130"/>
                    <a:pt x="50895" y="59130"/>
                  </a:cubicBezTo>
                  <a:cubicBezTo>
                    <a:pt x="50895" y="71304"/>
                    <a:pt x="48043" y="59130"/>
                    <a:pt x="48043" y="47826"/>
                  </a:cubicBezTo>
                  <a:cubicBezTo>
                    <a:pt x="44972" y="47826"/>
                    <a:pt x="41901" y="47826"/>
                    <a:pt x="39049" y="47826"/>
                  </a:cubicBezTo>
                  <a:cubicBezTo>
                    <a:pt x="35978" y="35652"/>
                    <a:pt x="35978" y="24347"/>
                    <a:pt x="35978" y="12173"/>
                  </a:cubicBezTo>
                  <a:cubicBezTo>
                    <a:pt x="32906" y="12173"/>
                    <a:pt x="30054" y="12173"/>
                    <a:pt x="30054" y="12173"/>
                  </a:cubicBezTo>
                  <a:cubicBezTo>
                    <a:pt x="23912" y="0"/>
                    <a:pt x="21060" y="0"/>
                    <a:pt x="17989" y="24347"/>
                  </a:cubicBezTo>
                  <a:cubicBezTo>
                    <a:pt x="15137" y="24347"/>
                    <a:pt x="15137" y="35652"/>
                    <a:pt x="12065" y="24347"/>
                  </a:cubicBezTo>
                  <a:cubicBezTo>
                    <a:pt x="8994" y="24347"/>
                    <a:pt x="8994" y="24347"/>
                    <a:pt x="6142" y="24347"/>
                  </a:cubicBezTo>
                  <a:cubicBezTo>
                    <a:pt x="3071" y="35652"/>
                    <a:pt x="3071" y="59130"/>
                    <a:pt x="0" y="71304"/>
                  </a:cubicBezTo>
                  <a:cubicBezTo>
                    <a:pt x="0" y="83478"/>
                    <a:pt x="3071" y="106956"/>
                    <a:pt x="6142" y="106956"/>
                  </a:cubicBezTo>
                  <a:cubicBezTo>
                    <a:pt x="8994" y="106956"/>
                    <a:pt x="12065" y="106956"/>
                    <a:pt x="15137" y="106956"/>
                  </a:cubicBezTo>
                  <a:cubicBezTo>
                    <a:pt x="21060" y="94782"/>
                    <a:pt x="26983" y="119130"/>
                    <a:pt x="32906" y="106956"/>
                  </a:cubicBezTo>
                  <a:cubicBezTo>
                    <a:pt x="35978" y="106956"/>
                    <a:pt x="35978" y="94782"/>
                    <a:pt x="39049" y="94782"/>
                  </a:cubicBezTo>
                  <a:cubicBezTo>
                    <a:pt x="39049" y="94782"/>
                    <a:pt x="41901" y="94782"/>
                    <a:pt x="44972" y="94782"/>
                  </a:cubicBezTo>
                  <a:cubicBezTo>
                    <a:pt x="48043" y="106956"/>
                    <a:pt x="50895" y="106956"/>
                    <a:pt x="53967" y="106956"/>
                  </a:cubicBezTo>
                  <a:cubicBezTo>
                    <a:pt x="57038" y="106956"/>
                    <a:pt x="57038" y="94782"/>
                    <a:pt x="57038" y="94782"/>
                  </a:cubicBezTo>
                  <a:cubicBezTo>
                    <a:pt x="59890" y="94782"/>
                    <a:pt x="62961" y="94782"/>
                    <a:pt x="65813" y="106956"/>
                  </a:cubicBezTo>
                  <a:cubicBezTo>
                    <a:pt x="65813" y="106956"/>
                    <a:pt x="68884" y="106956"/>
                    <a:pt x="71956" y="106956"/>
                  </a:cubicBezTo>
                  <a:cubicBezTo>
                    <a:pt x="74808" y="106956"/>
                    <a:pt x="74808" y="106956"/>
                    <a:pt x="77879" y="106956"/>
                  </a:cubicBezTo>
                  <a:cubicBezTo>
                    <a:pt x="80950" y="94782"/>
                    <a:pt x="83802" y="106956"/>
                    <a:pt x="86873" y="106956"/>
                  </a:cubicBezTo>
                  <a:cubicBezTo>
                    <a:pt x="89945" y="119130"/>
                    <a:pt x="92797" y="106956"/>
                    <a:pt x="95868" y="106956"/>
                  </a:cubicBezTo>
                  <a:cubicBezTo>
                    <a:pt x="101791" y="94782"/>
                    <a:pt x="110786" y="119130"/>
                    <a:pt x="116709" y="94782"/>
                  </a:cubicBezTo>
                  <a:cubicBezTo>
                    <a:pt x="119780" y="94782"/>
                    <a:pt x="119780" y="71304"/>
                    <a:pt x="119780" y="5913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49" name="Google Shape;2049;p52"/>
            <p:cNvSpPr/>
            <p:nvPr/>
          </p:nvSpPr>
          <p:spPr>
            <a:xfrm>
              <a:off x="10820037" y="7695099"/>
              <a:ext cx="474799" cy="196363"/>
            </a:xfrm>
            <a:custGeom>
              <a:avLst/>
              <a:gdLst/>
              <a:ahLst/>
              <a:cxnLst/>
              <a:rect l="l" t="t" r="r" b="b"/>
              <a:pathLst>
                <a:path w="120000" h="120000" extrusionOk="0">
                  <a:moveTo>
                    <a:pt x="74064" y="8750"/>
                  </a:moveTo>
                  <a:lnTo>
                    <a:pt x="74064" y="8750"/>
                  </a:lnTo>
                  <a:lnTo>
                    <a:pt x="74064" y="8750"/>
                  </a:lnTo>
                  <a:lnTo>
                    <a:pt x="74064" y="8750"/>
                  </a:lnTo>
                  <a:cubicBezTo>
                    <a:pt x="70451" y="0"/>
                    <a:pt x="63483" y="0"/>
                    <a:pt x="59870" y="0"/>
                  </a:cubicBezTo>
                  <a:cubicBezTo>
                    <a:pt x="31741" y="0"/>
                    <a:pt x="7225" y="51250"/>
                    <a:pt x="0" y="119375"/>
                  </a:cubicBezTo>
                  <a:cubicBezTo>
                    <a:pt x="119741" y="119375"/>
                    <a:pt x="119741" y="119375"/>
                    <a:pt x="119741" y="119375"/>
                  </a:cubicBezTo>
                  <a:cubicBezTo>
                    <a:pt x="112774" y="60000"/>
                    <a:pt x="95225" y="16250"/>
                    <a:pt x="74064" y="875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50" name="Google Shape;2050;p52"/>
          <p:cNvGrpSpPr/>
          <p:nvPr/>
        </p:nvGrpSpPr>
        <p:grpSpPr>
          <a:xfrm rot="-293046">
            <a:off x="4654087" y="9432764"/>
            <a:ext cx="573748" cy="545902"/>
            <a:chOff x="10774383" y="10183880"/>
            <a:chExt cx="561542" cy="534288"/>
          </a:xfrm>
        </p:grpSpPr>
        <p:sp>
          <p:nvSpPr>
            <p:cNvPr id="2051" name="Google Shape;2051;p52"/>
            <p:cNvSpPr/>
            <p:nvPr/>
          </p:nvSpPr>
          <p:spPr>
            <a:xfrm>
              <a:off x="10774383" y="10339142"/>
              <a:ext cx="561542" cy="379025"/>
            </a:xfrm>
            <a:custGeom>
              <a:avLst/>
              <a:gdLst/>
              <a:ahLst/>
              <a:cxnLst/>
              <a:rect l="l" t="t" r="r" b="b"/>
              <a:pathLst>
                <a:path w="120000" h="120000" extrusionOk="0">
                  <a:moveTo>
                    <a:pt x="0" y="0"/>
                  </a:moveTo>
                  <a:lnTo>
                    <a:pt x="0" y="0"/>
                  </a:lnTo>
                  <a:cubicBezTo>
                    <a:pt x="0" y="97560"/>
                    <a:pt x="0" y="97560"/>
                    <a:pt x="0" y="97560"/>
                  </a:cubicBezTo>
                  <a:cubicBezTo>
                    <a:pt x="0" y="106341"/>
                    <a:pt x="3071" y="110894"/>
                    <a:pt x="6142" y="110894"/>
                  </a:cubicBezTo>
                  <a:cubicBezTo>
                    <a:pt x="15137" y="110894"/>
                    <a:pt x="15137" y="110894"/>
                    <a:pt x="15137" y="110894"/>
                  </a:cubicBezTo>
                  <a:cubicBezTo>
                    <a:pt x="15137" y="115121"/>
                    <a:pt x="15137" y="115121"/>
                    <a:pt x="15137" y="115121"/>
                  </a:cubicBezTo>
                  <a:cubicBezTo>
                    <a:pt x="15137" y="119674"/>
                    <a:pt x="17989" y="119674"/>
                    <a:pt x="17989" y="119674"/>
                  </a:cubicBezTo>
                  <a:cubicBezTo>
                    <a:pt x="21060" y="119674"/>
                    <a:pt x="21060" y="119674"/>
                    <a:pt x="21060" y="115121"/>
                  </a:cubicBezTo>
                  <a:cubicBezTo>
                    <a:pt x="21060" y="110894"/>
                    <a:pt x="21060" y="110894"/>
                    <a:pt x="21060" y="110894"/>
                  </a:cubicBezTo>
                  <a:cubicBezTo>
                    <a:pt x="98939" y="110894"/>
                    <a:pt x="98939" y="110894"/>
                    <a:pt x="98939" y="110894"/>
                  </a:cubicBezTo>
                  <a:cubicBezTo>
                    <a:pt x="98939" y="115121"/>
                    <a:pt x="98939" y="115121"/>
                    <a:pt x="98939" y="115121"/>
                  </a:cubicBezTo>
                  <a:cubicBezTo>
                    <a:pt x="98939" y="119674"/>
                    <a:pt x="98939" y="119674"/>
                    <a:pt x="101791" y="119674"/>
                  </a:cubicBezTo>
                  <a:cubicBezTo>
                    <a:pt x="101791" y="119674"/>
                    <a:pt x="104862" y="119674"/>
                    <a:pt x="104862" y="115121"/>
                  </a:cubicBezTo>
                  <a:cubicBezTo>
                    <a:pt x="104862" y="110894"/>
                    <a:pt x="104862" y="110894"/>
                    <a:pt x="104862" y="110894"/>
                  </a:cubicBezTo>
                  <a:cubicBezTo>
                    <a:pt x="110786" y="110894"/>
                    <a:pt x="110786" y="110894"/>
                    <a:pt x="110786" y="110894"/>
                  </a:cubicBezTo>
                  <a:cubicBezTo>
                    <a:pt x="116709" y="110894"/>
                    <a:pt x="119780" y="106341"/>
                    <a:pt x="119780" y="97560"/>
                  </a:cubicBezTo>
                  <a:cubicBezTo>
                    <a:pt x="119780" y="0"/>
                    <a:pt x="119780" y="0"/>
                    <a:pt x="119780" y="0"/>
                  </a:cubicBezTo>
                  <a:lnTo>
                    <a:pt x="0" y="0"/>
                  </a:lnTo>
                  <a:close/>
                  <a:moveTo>
                    <a:pt x="95868" y="66341"/>
                  </a:moveTo>
                  <a:lnTo>
                    <a:pt x="95868" y="66341"/>
                  </a:lnTo>
                  <a:cubicBezTo>
                    <a:pt x="95868" y="75447"/>
                    <a:pt x="92797" y="84227"/>
                    <a:pt x="86873" y="84227"/>
                  </a:cubicBezTo>
                  <a:cubicBezTo>
                    <a:pt x="32906" y="84227"/>
                    <a:pt x="32906" y="84227"/>
                    <a:pt x="32906" y="84227"/>
                  </a:cubicBezTo>
                  <a:cubicBezTo>
                    <a:pt x="26983" y="84227"/>
                    <a:pt x="23912" y="75447"/>
                    <a:pt x="23912" y="66341"/>
                  </a:cubicBezTo>
                  <a:cubicBezTo>
                    <a:pt x="23912" y="39674"/>
                    <a:pt x="23912" y="39674"/>
                    <a:pt x="23912" y="39674"/>
                  </a:cubicBezTo>
                  <a:cubicBezTo>
                    <a:pt x="23912" y="30894"/>
                    <a:pt x="26983" y="26666"/>
                    <a:pt x="32906" y="26666"/>
                  </a:cubicBezTo>
                  <a:cubicBezTo>
                    <a:pt x="86873" y="26666"/>
                    <a:pt x="86873" y="26666"/>
                    <a:pt x="86873" y="26666"/>
                  </a:cubicBezTo>
                  <a:cubicBezTo>
                    <a:pt x="92797" y="26666"/>
                    <a:pt x="95868" y="30894"/>
                    <a:pt x="95868" y="39674"/>
                  </a:cubicBezTo>
                  <a:lnTo>
                    <a:pt x="95868" y="6634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52" name="Google Shape;2052;p52"/>
            <p:cNvSpPr/>
            <p:nvPr/>
          </p:nvSpPr>
          <p:spPr>
            <a:xfrm>
              <a:off x="10774383" y="10183880"/>
              <a:ext cx="561542" cy="123297"/>
            </a:xfrm>
            <a:custGeom>
              <a:avLst/>
              <a:gdLst/>
              <a:ahLst/>
              <a:cxnLst/>
              <a:rect l="l" t="t" r="r" b="b"/>
              <a:pathLst>
                <a:path w="120000" h="120000" extrusionOk="0">
                  <a:moveTo>
                    <a:pt x="119780" y="119032"/>
                  </a:moveTo>
                  <a:lnTo>
                    <a:pt x="119780" y="119032"/>
                  </a:lnTo>
                  <a:cubicBezTo>
                    <a:pt x="119780" y="39677"/>
                    <a:pt x="119780" y="39677"/>
                    <a:pt x="119780" y="39677"/>
                  </a:cubicBezTo>
                  <a:cubicBezTo>
                    <a:pt x="119780" y="13548"/>
                    <a:pt x="116709" y="0"/>
                    <a:pt x="110786" y="0"/>
                  </a:cubicBezTo>
                  <a:cubicBezTo>
                    <a:pt x="6142" y="0"/>
                    <a:pt x="6142" y="0"/>
                    <a:pt x="6142" y="0"/>
                  </a:cubicBezTo>
                  <a:cubicBezTo>
                    <a:pt x="3071" y="0"/>
                    <a:pt x="0" y="13548"/>
                    <a:pt x="0" y="39677"/>
                  </a:cubicBezTo>
                  <a:cubicBezTo>
                    <a:pt x="0" y="119032"/>
                    <a:pt x="0" y="119032"/>
                    <a:pt x="0" y="119032"/>
                  </a:cubicBezTo>
                  <a:lnTo>
                    <a:pt x="119780" y="119032"/>
                  </a:lnTo>
                  <a:close/>
                  <a:moveTo>
                    <a:pt x="62961" y="53225"/>
                  </a:moveTo>
                  <a:lnTo>
                    <a:pt x="62961" y="53225"/>
                  </a:lnTo>
                  <a:cubicBezTo>
                    <a:pt x="68884" y="53225"/>
                    <a:pt x="68884" y="53225"/>
                    <a:pt x="68884" y="53225"/>
                  </a:cubicBezTo>
                  <a:cubicBezTo>
                    <a:pt x="71956" y="53225"/>
                    <a:pt x="71956" y="66774"/>
                    <a:pt x="71956" y="79354"/>
                  </a:cubicBezTo>
                  <a:cubicBezTo>
                    <a:pt x="71956" y="79354"/>
                    <a:pt x="71956" y="92903"/>
                    <a:pt x="68884" y="92903"/>
                  </a:cubicBezTo>
                  <a:cubicBezTo>
                    <a:pt x="62961" y="92903"/>
                    <a:pt x="62961" y="92903"/>
                    <a:pt x="62961" y="92903"/>
                  </a:cubicBezTo>
                  <a:lnTo>
                    <a:pt x="59890" y="79354"/>
                  </a:lnTo>
                  <a:cubicBezTo>
                    <a:pt x="59890" y="66774"/>
                    <a:pt x="62961" y="53225"/>
                    <a:pt x="62961" y="53225"/>
                  </a:cubicBezTo>
                  <a:close/>
                  <a:moveTo>
                    <a:pt x="48043" y="53225"/>
                  </a:moveTo>
                  <a:lnTo>
                    <a:pt x="48043" y="53225"/>
                  </a:lnTo>
                  <a:cubicBezTo>
                    <a:pt x="50895" y="53225"/>
                    <a:pt x="50895" y="53225"/>
                    <a:pt x="50895" y="53225"/>
                  </a:cubicBezTo>
                  <a:cubicBezTo>
                    <a:pt x="53967" y="53225"/>
                    <a:pt x="57038" y="66774"/>
                    <a:pt x="57038" y="79354"/>
                  </a:cubicBezTo>
                  <a:cubicBezTo>
                    <a:pt x="57038" y="79354"/>
                    <a:pt x="53967" y="92903"/>
                    <a:pt x="50895" y="92903"/>
                  </a:cubicBezTo>
                  <a:cubicBezTo>
                    <a:pt x="48043" y="92903"/>
                    <a:pt x="48043" y="92903"/>
                    <a:pt x="48043" y="92903"/>
                  </a:cubicBezTo>
                  <a:cubicBezTo>
                    <a:pt x="44972" y="92903"/>
                    <a:pt x="41901" y="79354"/>
                    <a:pt x="41901" y="79354"/>
                  </a:cubicBezTo>
                  <a:cubicBezTo>
                    <a:pt x="41901" y="66774"/>
                    <a:pt x="44972" y="53225"/>
                    <a:pt x="48043" y="53225"/>
                  </a:cubicBezTo>
                  <a:close/>
                  <a:moveTo>
                    <a:pt x="30054" y="53225"/>
                  </a:moveTo>
                  <a:lnTo>
                    <a:pt x="30054" y="53225"/>
                  </a:lnTo>
                  <a:cubicBezTo>
                    <a:pt x="35978" y="53225"/>
                    <a:pt x="35978" y="53225"/>
                    <a:pt x="35978" y="53225"/>
                  </a:cubicBezTo>
                  <a:cubicBezTo>
                    <a:pt x="35978" y="53225"/>
                    <a:pt x="39049" y="66774"/>
                    <a:pt x="39049" y="79354"/>
                  </a:cubicBezTo>
                  <a:lnTo>
                    <a:pt x="35978" y="92903"/>
                  </a:lnTo>
                  <a:cubicBezTo>
                    <a:pt x="30054" y="92903"/>
                    <a:pt x="30054" y="92903"/>
                    <a:pt x="30054" y="92903"/>
                  </a:cubicBezTo>
                  <a:cubicBezTo>
                    <a:pt x="26983" y="92903"/>
                    <a:pt x="26983" y="79354"/>
                    <a:pt x="26983" y="79354"/>
                  </a:cubicBezTo>
                  <a:cubicBezTo>
                    <a:pt x="26983" y="66774"/>
                    <a:pt x="26983" y="53225"/>
                    <a:pt x="30054" y="53225"/>
                  </a:cubicBezTo>
                  <a:close/>
                  <a:moveTo>
                    <a:pt x="12065" y="53225"/>
                  </a:moveTo>
                  <a:lnTo>
                    <a:pt x="12065" y="53225"/>
                  </a:lnTo>
                  <a:cubicBezTo>
                    <a:pt x="17989" y="53225"/>
                    <a:pt x="17989" y="53225"/>
                    <a:pt x="17989" y="53225"/>
                  </a:cubicBezTo>
                  <a:cubicBezTo>
                    <a:pt x="21060" y="53225"/>
                    <a:pt x="21060" y="66774"/>
                    <a:pt x="21060" y="79354"/>
                  </a:cubicBezTo>
                  <a:cubicBezTo>
                    <a:pt x="21060" y="79354"/>
                    <a:pt x="21060" y="92903"/>
                    <a:pt x="17989" y="92903"/>
                  </a:cubicBezTo>
                  <a:cubicBezTo>
                    <a:pt x="12065" y="92903"/>
                    <a:pt x="12065" y="92903"/>
                    <a:pt x="12065" y="92903"/>
                  </a:cubicBezTo>
                  <a:lnTo>
                    <a:pt x="8994" y="79354"/>
                  </a:lnTo>
                  <a:cubicBezTo>
                    <a:pt x="8994" y="66774"/>
                    <a:pt x="12065" y="53225"/>
                    <a:pt x="12065" y="532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053" name="Google Shape;2053;p52"/>
          <p:cNvGrpSpPr/>
          <p:nvPr/>
        </p:nvGrpSpPr>
        <p:grpSpPr>
          <a:xfrm rot="-293046">
            <a:off x="8090770" y="7859564"/>
            <a:ext cx="373737" cy="370819"/>
            <a:chOff x="10774383" y="11430551"/>
            <a:chExt cx="566107" cy="561688"/>
          </a:xfrm>
        </p:grpSpPr>
        <p:sp>
          <p:nvSpPr>
            <p:cNvPr id="2054" name="Google Shape;2054;p52"/>
            <p:cNvSpPr/>
            <p:nvPr/>
          </p:nvSpPr>
          <p:spPr>
            <a:xfrm>
              <a:off x="10806341" y="11430551"/>
              <a:ext cx="534149" cy="561688"/>
            </a:xfrm>
            <a:custGeom>
              <a:avLst/>
              <a:gdLst/>
              <a:ahLst/>
              <a:cxnLst/>
              <a:rect l="l" t="t" r="r" b="b"/>
              <a:pathLst>
                <a:path w="120000" h="120000" extrusionOk="0">
                  <a:moveTo>
                    <a:pt x="116531" y="0"/>
                  </a:moveTo>
                  <a:lnTo>
                    <a:pt x="116531" y="0"/>
                  </a:lnTo>
                  <a:cubicBezTo>
                    <a:pt x="3005" y="0"/>
                    <a:pt x="3005" y="0"/>
                    <a:pt x="3005" y="0"/>
                  </a:cubicBezTo>
                  <a:cubicBezTo>
                    <a:pt x="3005" y="0"/>
                    <a:pt x="0" y="0"/>
                    <a:pt x="0" y="2851"/>
                  </a:cubicBezTo>
                  <a:cubicBezTo>
                    <a:pt x="0" y="44972"/>
                    <a:pt x="0" y="44972"/>
                    <a:pt x="0" y="44972"/>
                  </a:cubicBezTo>
                  <a:cubicBezTo>
                    <a:pt x="0" y="47824"/>
                    <a:pt x="3005" y="47824"/>
                    <a:pt x="3005" y="47824"/>
                  </a:cubicBezTo>
                  <a:cubicBezTo>
                    <a:pt x="40924" y="47824"/>
                    <a:pt x="40924" y="47824"/>
                    <a:pt x="40924" y="47824"/>
                  </a:cubicBezTo>
                  <a:cubicBezTo>
                    <a:pt x="40924" y="62742"/>
                    <a:pt x="40924" y="62742"/>
                    <a:pt x="40924" y="62742"/>
                  </a:cubicBezTo>
                  <a:lnTo>
                    <a:pt x="44161" y="65813"/>
                  </a:lnTo>
                  <a:cubicBezTo>
                    <a:pt x="47167" y="65813"/>
                    <a:pt x="47167" y="62742"/>
                    <a:pt x="47167" y="62742"/>
                  </a:cubicBezTo>
                  <a:cubicBezTo>
                    <a:pt x="47167" y="47824"/>
                    <a:pt x="47167" y="47824"/>
                    <a:pt x="47167" y="47824"/>
                  </a:cubicBezTo>
                  <a:cubicBezTo>
                    <a:pt x="85086" y="47824"/>
                    <a:pt x="85086" y="47824"/>
                    <a:pt x="85086" y="47824"/>
                  </a:cubicBezTo>
                  <a:cubicBezTo>
                    <a:pt x="85086" y="98720"/>
                    <a:pt x="85086" y="98720"/>
                    <a:pt x="85086" y="98720"/>
                  </a:cubicBezTo>
                  <a:cubicBezTo>
                    <a:pt x="72369" y="98720"/>
                    <a:pt x="72369" y="98720"/>
                    <a:pt x="72369" y="98720"/>
                  </a:cubicBezTo>
                  <a:lnTo>
                    <a:pt x="72369" y="98720"/>
                  </a:lnTo>
                  <a:cubicBezTo>
                    <a:pt x="6242" y="98720"/>
                    <a:pt x="6242" y="98720"/>
                    <a:pt x="6242" y="98720"/>
                  </a:cubicBezTo>
                  <a:lnTo>
                    <a:pt x="6242" y="98720"/>
                  </a:lnTo>
                  <a:cubicBezTo>
                    <a:pt x="3005" y="98720"/>
                    <a:pt x="3005" y="98720"/>
                    <a:pt x="3005" y="98720"/>
                  </a:cubicBezTo>
                  <a:lnTo>
                    <a:pt x="0" y="101791"/>
                  </a:lnTo>
                  <a:cubicBezTo>
                    <a:pt x="0" y="116709"/>
                    <a:pt x="0" y="116709"/>
                    <a:pt x="0" y="116709"/>
                  </a:cubicBezTo>
                  <a:cubicBezTo>
                    <a:pt x="0" y="119780"/>
                    <a:pt x="3005" y="119780"/>
                    <a:pt x="3005" y="119780"/>
                  </a:cubicBezTo>
                  <a:cubicBezTo>
                    <a:pt x="116531" y="119780"/>
                    <a:pt x="116531" y="119780"/>
                    <a:pt x="116531" y="119780"/>
                  </a:cubicBezTo>
                  <a:cubicBezTo>
                    <a:pt x="119768" y="119780"/>
                    <a:pt x="119768" y="119780"/>
                    <a:pt x="119768" y="116709"/>
                  </a:cubicBezTo>
                  <a:cubicBezTo>
                    <a:pt x="119768" y="2851"/>
                    <a:pt x="119768" y="2851"/>
                    <a:pt x="119768" y="2851"/>
                  </a:cubicBezTo>
                  <a:cubicBezTo>
                    <a:pt x="119768" y="0"/>
                    <a:pt x="119768" y="0"/>
                    <a:pt x="116531" y="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55" name="Google Shape;2055;p52"/>
            <p:cNvSpPr/>
            <p:nvPr/>
          </p:nvSpPr>
          <p:spPr>
            <a:xfrm>
              <a:off x="10774383" y="11681713"/>
              <a:ext cx="210009" cy="27400"/>
            </a:xfrm>
            <a:custGeom>
              <a:avLst/>
              <a:gdLst/>
              <a:ahLst/>
              <a:cxnLst/>
              <a:rect l="l" t="t" r="r" b="b"/>
              <a:pathLst>
                <a:path w="120000" h="120000" extrusionOk="0">
                  <a:moveTo>
                    <a:pt x="119417" y="57931"/>
                  </a:moveTo>
                  <a:lnTo>
                    <a:pt x="119417" y="57931"/>
                  </a:lnTo>
                  <a:lnTo>
                    <a:pt x="111262" y="0"/>
                  </a:lnTo>
                  <a:cubicBezTo>
                    <a:pt x="8155" y="0"/>
                    <a:pt x="8155" y="0"/>
                    <a:pt x="8155" y="0"/>
                  </a:cubicBezTo>
                  <a:cubicBezTo>
                    <a:pt x="0" y="0"/>
                    <a:pt x="0" y="57931"/>
                    <a:pt x="0" y="57931"/>
                  </a:cubicBezTo>
                  <a:cubicBezTo>
                    <a:pt x="0" y="115862"/>
                    <a:pt x="0" y="115862"/>
                    <a:pt x="8155" y="115862"/>
                  </a:cubicBezTo>
                  <a:cubicBezTo>
                    <a:pt x="111262" y="115862"/>
                    <a:pt x="111262" y="115862"/>
                    <a:pt x="111262" y="115862"/>
                  </a:cubicBezTo>
                  <a:cubicBezTo>
                    <a:pt x="111262" y="115862"/>
                    <a:pt x="119417" y="115862"/>
                    <a:pt x="119417" y="5793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56" name="Google Shape;2056;p52"/>
            <p:cNvSpPr/>
            <p:nvPr/>
          </p:nvSpPr>
          <p:spPr>
            <a:xfrm>
              <a:off x="10861126" y="11754776"/>
              <a:ext cx="237401" cy="136997"/>
            </a:xfrm>
            <a:custGeom>
              <a:avLst/>
              <a:gdLst/>
              <a:ahLst/>
              <a:cxnLst/>
              <a:rect l="l" t="t" r="r" b="b"/>
              <a:pathLst>
                <a:path w="120000" h="120000" extrusionOk="0">
                  <a:moveTo>
                    <a:pt x="28326" y="0"/>
                  </a:moveTo>
                  <a:lnTo>
                    <a:pt x="28326" y="0"/>
                  </a:lnTo>
                  <a:cubicBezTo>
                    <a:pt x="28326" y="11386"/>
                    <a:pt x="28326" y="11386"/>
                    <a:pt x="28326" y="11386"/>
                  </a:cubicBezTo>
                  <a:cubicBezTo>
                    <a:pt x="21115" y="11386"/>
                    <a:pt x="21115" y="0"/>
                    <a:pt x="13905" y="0"/>
                  </a:cubicBezTo>
                  <a:cubicBezTo>
                    <a:pt x="7210" y="11386"/>
                    <a:pt x="0" y="23649"/>
                    <a:pt x="0" y="47299"/>
                  </a:cubicBezTo>
                  <a:cubicBezTo>
                    <a:pt x="7210" y="71824"/>
                    <a:pt x="13905" y="95474"/>
                    <a:pt x="21115" y="95474"/>
                  </a:cubicBezTo>
                  <a:cubicBezTo>
                    <a:pt x="28326" y="95474"/>
                    <a:pt x="28326" y="83211"/>
                    <a:pt x="28326" y="83211"/>
                  </a:cubicBezTo>
                  <a:cubicBezTo>
                    <a:pt x="35021" y="107737"/>
                    <a:pt x="49442" y="119124"/>
                    <a:pt x="63347" y="119124"/>
                  </a:cubicBezTo>
                  <a:cubicBezTo>
                    <a:pt x="84463" y="119124"/>
                    <a:pt x="84463" y="119124"/>
                    <a:pt x="84463" y="119124"/>
                  </a:cubicBezTo>
                  <a:cubicBezTo>
                    <a:pt x="98369" y="119124"/>
                    <a:pt x="119484" y="95474"/>
                    <a:pt x="119484" y="59562"/>
                  </a:cubicBezTo>
                  <a:cubicBezTo>
                    <a:pt x="119484" y="0"/>
                    <a:pt x="119484" y="0"/>
                    <a:pt x="119484" y="0"/>
                  </a:cubicBezTo>
                  <a:lnTo>
                    <a:pt x="28326" y="0"/>
                  </a:lnTo>
                  <a:close/>
                  <a:moveTo>
                    <a:pt x="21115" y="83211"/>
                  </a:moveTo>
                  <a:lnTo>
                    <a:pt x="21115" y="83211"/>
                  </a:lnTo>
                  <a:cubicBezTo>
                    <a:pt x="21115" y="83211"/>
                    <a:pt x="13905" y="71824"/>
                    <a:pt x="7210" y="47299"/>
                  </a:cubicBezTo>
                  <a:cubicBezTo>
                    <a:pt x="7210" y="35912"/>
                    <a:pt x="13905" y="11386"/>
                    <a:pt x="13905" y="11386"/>
                  </a:cubicBezTo>
                  <a:cubicBezTo>
                    <a:pt x="21115" y="11386"/>
                    <a:pt x="21115" y="23649"/>
                    <a:pt x="28326" y="23649"/>
                  </a:cubicBezTo>
                  <a:cubicBezTo>
                    <a:pt x="28326" y="59562"/>
                    <a:pt x="28326" y="59562"/>
                    <a:pt x="28326" y="59562"/>
                  </a:cubicBezTo>
                  <a:cubicBezTo>
                    <a:pt x="28326" y="71824"/>
                    <a:pt x="28326" y="71824"/>
                    <a:pt x="28326" y="71824"/>
                  </a:cubicBezTo>
                  <a:cubicBezTo>
                    <a:pt x="28326" y="83211"/>
                    <a:pt x="21115" y="83211"/>
                    <a:pt x="21115" y="8321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2057" name="Google Shape;2057;p52"/>
          <p:cNvSpPr/>
          <p:nvPr/>
        </p:nvSpPr>
        <p:spPr>
          <a:xfrm rot="-293046">
            <a:off x="5867834" y="4524265"/>
            <a:ext cx="327069" cy="327154"/>
          </a:xfrm>
          <a:custGeom>
            <a:avLst/>
            <a:gdLst/>
            <a:ahLst/>
            <a:cxnLst/>
            <a:rect l="l" t="t" r="r" b="b"/>
            <a:pathLst>
              <a:path w="120000" h="120000" extrusionOk="0">
                <a:moveTo>
                  <a:pt x="110802" y="17802"/>
                </a:moveTo>
                <a:lnTo>
                  <a:pt x="110802" y="17802"/>
                </a:lnTo>
                <a:cubicBezTo>
                  <a:pt x="107518" y="14945"/>
                  <a:pt x="101824" y="17802"/>
                  <a:pt x="95693" y="17802"/>
                </a:cubicBezTo>
                <a:cubicBezTo>
                  <a:pt x="95693" y="11868"/>
                  <a:pt x="95693" y="9010"/>
                  <a:pt x="95693" y="2857"/>
                </a:cubicBezTo>
                <a:lnTo>
                  <a:pt x="95693" y="0"/>
                </a:lnTo>
                <a:cubicBezTo>
                  <a:pt x="44890" y="0"/>
                  <a:pt x="44890" y="0"/>
                  <a:pt x="44890" y="0"/>
                </a:cubicBezTo>
                <a:cubicBezTo>
                  <a:pt x="44890" y="26813"/>
                  <a:pt x="44890" y="26813"/>
                  <a:pt x="44890" y="26813"/>
                </a:cubicBezTo>
                <a:cubicBezTo>
                  <a:pt x="56715" y="35824"/>
                  <a:pt x="56715" y="35824"/>
                  <a:pt x="56715" y="35824"/>
                </a:cubicBezTo>
                <a:cubicBezTo>
                  <a:pt x="56715" y="38901"/>
                  <a:pt x="56715" y="38901"/>
                  <a:pt x="56715" y="38901"/>
                </a:cubicBezTo>
                <a:cubicBezTo>
                  <a:pt x="56715" y="74945"/>
                  <a:pt x="56715" y="74945"/>
                  <a:pt x="56715" y="74945"/>
                </a:cubicBezTo>
                <a:cubicBezTo>
                  <a:pt x="56715" y="77802"/>
                  <a:pt x="56715" y="77802"/>
                  <a:pt x="56715" y="77802"/>
                </a:cubicBezTo>
                <a:cubicBezTo>
                  <a:pt x="27153" y="77802"/>
                  <a:pt x="27153" y="77802"/>
                  <a:pt x="27153" y="77802"/>
                </a:cubicBezTo>
                <a:cubicBezTo>
                  <a:pt x="27153" y="77802"/>
                  <a:pt x="23868" y="77802"/>
                  <a:pt x="23868" y="74945"/>
                </a:cubicBezTo>
                <a:cubicBezTo>
                  <a:pt x="23868" y="38901"/>
                  <a:pt x="23868" y="38901"/>
                  <a:pt x="23868" y="38901"/>
                </a:cubicBezTo>
                <a:cubicBezTo>
                  <a:pt x="23868" y="38901"/>
                  <a:pt x="23868" y="38901"/>
                  <a:pt x="23868" y="35824"/>
                </a:cubicBezTo>
                <a:cubicBezTo>
                  <a:pt x="39197" y="26813"/>
                  <a:pt x="39197" y="26813"/>
                  <a:pt x="39197" y="26813"/>
                </a:cubicBezTo>
                <a:cubicBezTo>
                  <a:pt x="39197" y="0"/>
                  <a:pt x="39197" y="0"/>
                  <a:pt x="39197" y="0"/>
                </a:cubicBezTo>
                <a:cubicBezTo>
                  <a:pt x="3065" y="0"/>
                  <a:pt x="3065" y="0"/>
                  <a:pt x="3065" y="0"/>
                </a:cubicBezTo>
                <a:lnTo>
                  <a:pt x="0" y="2857"/>
                </a:lnTo>
                <a:cubicBezTo>
                  <a:pt x="0" y="50989"/>
                  <a:pt x="8978" y="95824"/>
                  <a:pt x="23868" y="119780"/>
                </a:cubicBezTo>
                <a:cubicBezTo>
                  <a:pt x="23868" y="119780"/>
                  <a:pt x="23868" y="119780"/>
                  <a:pt x="27153" y="119780"/>
                </a:cubicBezTo>
                <a:cubicBezTo>
                  <a:pt x="71824" y="119780"/>
                  <a:pt x="71824" y="119780"/>
                  <a:pt x="71824" y="119780"/>
                </a:cubicBezTo>
                <a:cubicBezTo>
                  <a:pt x="75109" y="119780"/>
                  <a:pt x="75109" y="119780"/>
                  <a:pt x="75109" y="119780"/>
                </a:cubicBezTo>
                <a:cubicBezTo>
                  <a:pt x="77956" y="113846"/>
                  <a:pt x="80583" y="107912"/>
                  <a:pt x="83649" y="98901"/>
                </a:cubicBezTo>
                <a:cubicBezTo>
                  <a:pt x="90000" y="95824"/>
                  <a:pt x="119781" y="77802"/>
                  <a:pt x="119781" y="41978"/>
                </a:cubicBezTo>
                <a:cubicBezTo>
                  <a:pt x="119781" y="29890"/>
                  <a:pt x="116934" y="20879"/>
                  <a:pt x="110802" y="17802"/>
                </a:cubicBezTo>
                <a:close/>
                <a:moveTo>
                  <a:pt x="86934" y="89890"/>
                </a:moveTo>
                <a:lnTo>
                  <a:pt x="86934" y="89890"/>
                </a:lnTo>
                <a:cubicBezTo>
                  <a:pt x="92846" y="71868"/>
                  <a:pt x="95693" y="47912"/>
                  <a:pt x="95693" y="23956"/>
                </a:cubicBezTo>
                <a:cubicBezTo>
                  <a:pt x="98978" y="23956"/>
                  <a:pt x="104890" y="20879"/>
                  <a:pt x="110802" y="23956"/>
                </a:cubicBezTo>
                <a:cubicBezTo>
                  <a:pt x="113868" y="23956"/>
                  <a:pt x="116934" y="32967"/>
                  <a:pt x="116934" y="41978"/>
                </a:cubicBezTo>
                <a:cubicBezTo>
                  <a:pt x="116934" y="68791"/>
                  <a:pt x="95693" y="83956"/>
                  <a:pt x="86934" y="8989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58" name="Google Shape;2058;p52"/>
          <p:cNvSpPr txBox="1"/>
          <p:nvPr/>
        </p:nvSpPr>
        <p:spPr>
          <a:xfrm>
            <a:off x="9567448" y="5453384"/>
            <a:ext cx="6064246" cy="633315"/>
          </a:xfrm>
          <a:prstGeom prst="rect">
            <a:avLst/>
          </a:prstGeom>
          <a:noFill/>
          <a:ln>
            <a:noFill/>
          </a:ln>
        </p:spPr>
        <p:txBody>
          <a:bodyPr spcFirstLastPara="1" wrap="square" lIns="0" tIns="0" rIns="0" bIns="0" anchor="t" anchorCtr="0">
            <a:noAutofit/>
          </a:bodyPr>
          <a:lstStyle/>
          <a:p>
            <a:pPr marL="0" marR="0" lvl="0" indent="0" algn="just" rtl="0">
              <a:lnSpc>
                <a:spcPct val="165079"/>
              </a:lnSpc>
              <a:spcBef>
                <a:spcPts val="0"/>
              </a:spcBef>
              <a:spcAft>
                <a:spcPts val="0"/>
              </a:spcAft>
              <a:buNone/>
            </a:pPr>
            <a:r>
              <a:rPr lang="en-US" sz="1575">
                <a:solidFill>
                  <a:schemeClr val="dk1"/>
                </a:solidFill>
                <a:latin typeface="Roboto Light"/>
                <a:ea typeface="Roboto Light"/>
                <a:cs typeface="Roboto Light"/>
                <a:sym typeface="Roboto Light"/>
              </a:rPr>
              <a:t>The activities of a company associated with buying and selling a product or service.</a:t>
            </a:r>
            <a:endParaRPr/>
          </a:p>
        </p:txBody>
      </p:sp>
      <p:sp>
        <p:nvSpPr>
          <p:cNvPr id="2059" name="Google Shape;2059;p52"/>
          <p:cNvSpPr txBox="1"/>
          <p:nvPr/>
        </p:nvSpPr>
        <p:spPr>
          <a:xfrm>
            <a:off x="9567673" y="4930871"/>
            <a:ext cx="2686313" cy="436017"/>
          </a:xfrm>
          <a:prstGeom prst="rect">
            <a:avLst/>
          </a:prstGeom>
          <a:noFill/>
          <a:ln>
            <a:noFill/>
          </a:ln>
        </p:spPr>
        <p:txBody>
          <a:bodyPr spcFirstLastPara="1" wrap="square" lIns="0" tIns="0" rIns="0" bIns="0" anchor="t" anchorCtr="0">
            <a:noAutofit/>
          </a:bodyPr>
          <a:lstStyle/>
          <a:p>
            <a:pPr marL="0" marR="0" lvl="0" indent="0" algn="l" rtl="0">
              <a:lnSpc>
                <a:spcPct val="167867"/>
              </a:lnSpc>
              <a:spcBef>
                <a:spcPts val="0"/>
              </a:spcBef>
              <a:spcAft>
                <a:spcPts val="0"/>
              </a:spcAft>
              <a:buNone/>
            </a:pPr>
            <a:r>
              <a:rPr lang="en-US" sz="2026" b="1" cap="none">
                <a:solidFill>
                  <a:schemeClr val="dk1"/>
                </a:solidFill>
                <a:latin typeface="Roboto"/>
                <a:ea typeface="Roboto"/>
                <a:cs typeface="Roboto"/>
                <a:sym typeface="Roboto"/>
              </a:rPr>
              <a:t>ANALYSIS: </a:t>
            </a:r>
            <a:r>
              <a:rPr lang="en-US" sz="2026" cap="none">
                <a:solidFill>
                  <a:schemeClr val="dk1"/>
                </a:solidFill>
                <a:latin typeface="Roboto"/>
                <a:ea typeface="Roboto"/>
                <a:cs typeface="Roboto"/>
                <a:sym typeface="Roboto"/>
              </a:rPr>
              <a:t>IDEAS LLC</a:t>
            </a:r>
            <a:endParaRPr sz="2026" cap="none">
              <a:solidFill>
                <a:schemeClr val="dk1"/>
              </a:solidFill>
              <a:latin typeface="Roboto"/>
              <a:ea typeface="Roboto"/>
              <a:cs typeface="Roboto"/>
              <a:sym typeface="Roboto"/>
            </a:endParaRPr>
          </a:p>
        </p:txBody>
      </p:sp>
      <p:sp>
        <p:nvSpPr>
          <p:cNvPr id="2060" name="Google Shape;2060;p52"/>
          <p:cNvSpPr txBox="1"/>
          <p:nvPr/>
        </p:nvSpPr>
        <p:spPr>
          <a:xfrm>
            <a:off x="10410937" y="7061388"/>
            <a:ext cx="2510736" cy="923330"/>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The activities </a:t>
            </a:r>
            <a:r>
              <a:rPr lang="en-US" sz="1500">
                <a:solidFill>
                  <a:schemeClr val="dk1"/>
                </a:solidFill>
                <a:latin typeface="Roboto Light"/>
                <a:ea typeface="Roboto Light"/>
                <a:cs typeface="Roboto Light"/>
                <a:sym typeface="Roboto Light"/>
              </a:rPr>
              <a:t>of a company associated with buying and selling a product or service.</a:t>
            </a:r>
            <a:endParaRPr/>
          </a:p>
        </p:txBody>
      </p:sp>
      <p:sp>
        <p:nvSpPr>
          <p:cNvPr id="2061" name="Google Shape;2061;p52"/>
          <p:cNvSpPr/>
          <p:nvPr/>
        </p:nvSpPr>
        <p:spPr>
          <a:xfrm>
            <a:off x="9624650" y="7089339"/>
            <a:ext cx="580645" cy="58079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62" name="Google Shape;2062;p52"/>
          <p:cNvSpPr txBox="1"/>
          <p:nvPr/>
        </p:nvSpPr>
        <p:spPr>
          <a:xfrm>
            <a:off x="14396038" y="7061388"/>
            <a:ext cx="2510736" cy="923330"/>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The activities </a:t>
            </a:r>
            <a:r>
              <a:rPr lang="en-US" sz="1500">
                <a:solidFill>
                  <a:schemeClr val="dk1"/>
                </a:solidFill>
                <a:latin typeface="Roboto Light"/>
                <a:ea typeface="Roboto Light"/>
                <a:cs typeface="Roboto Light"/>
                <a:sym typeface="Roboto Light"/>
              </a:rPr>
              <a:t>of a company associated with buying and selling a product or service.</a:t>
            </a:r>
            <a:endParaRPr/>
          </a:p>
        </p:txBody>
      </p:sp>
      <p:sp>
        <p:nvSpPr>
          <p:cNvPr id="2063" name="Google Shape;2063;p52"/>
          <p:cNvSpPr txBox="1"/>
          <p:nvPr/>
        </p:nvSpPr>
        <p:spPr>
          <a:xfrm>
            <a:off x="10410937" y="8492105"/>
            <a:ext cx="2510736" cy="923330"/>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The activities </a:t>
            </a:r>
            <a:r>
              <a:rPr lang="en-US" sz="1500">
                <a:solidFill>
                  <a:schemeClr val="dk1"/>
                </a:solidFill>
                <a:latin typeface="Roboto Light"/>
                <a:ea typeface="Roboto Light"/>
                <a:cs typeface="Roboto Light"/>
                <a:sym typeface="Roboto Light"/>
              </a:rPr>
              <a:t>of a company associated with buying and selling a product or service.</a:t>
            </a:r>
            <a:endParaRPr/>
          </a:p>
        </p:txBody>
      </p:sp>
      <p:sp>
        <p:nvSpPr>
          <p:cNvPr id="2064" name="Google Shape;2064;p52"/>
          <p:cNvSpPr txBox="1"/>
          <p:nvPr/>
        </p:nvSpPr>
        <p:spPr>
          <a:xfrm>
            <a:off x="14396038" y="8492105"/>
            <a:ext cx="2510736" cy="923330"/>
          </a:xfrm>
          <a:prstGeom prst="rect">
            <a:avLst/>
          </a:prstGeom>
          <a:noFill/>
          <a:ln>
            <a:noFill/>
          </a:ln>
        </p:spPr>
        <p:txBody>
          <a:bodyPr spcFirstLastPara="1" wrap="square" lIns="0" tIns="0" rIns="0" bIns="0" anchor="t" anchorCtr="0">
            <a:noAutofit/>
          </a:bodyPr>
          <a:lstStyle/>
          <a:p>
            <a:pPr marL="0" marR="0" lvl="0" indent="0" algn="just" rtl="0">
              <a:lnSpc>
                <a:spcPct val="160000"/>
              </a:lnSpc>
              <a:spcBef>
                <a:spcPts val="0"/>
              </a:spcBef>
              <a:spcAft>
                <a:spcPts val="0"/>
              </a:spcAft>
              <a:buNone/>
            </a:pPr>
            <a:r>
              <a:rPr lang="en-US" sz="1500">
                <a:solidFill>
                  <a:schemeClr val="dk1"/>
                </a:solidFill>
                <a:latin typeface="Roboto"/>
                <a:ea typeface="Roboto"/>
                <a:cs typeface="Roboto"/>
                <a:sym typeface="Roboto"/>
              </a:rPr>
              <a:t>The activities </a:t>
            </a:r>
            <a:r>
              <a:rPr lang="en-US" sz="1500">
                <a:solidFill>
                  <a:schemeClr val="dk1"/>
                </a:solidFill>
                <a:latin typeface="Roboto Light"/>
                <a:ea typeface="Roboto Light"/>
                <a:cs typeface="Roboto Light"/>
                <a:sym typeface="Roboto Light"/>
              </a:rPr>
              <a:t>of a company associated with buying and selling a product or service.</a:t>
            </a:r>
            <a:endParaRPr/>
          </a:p>
        </p:txBody>
      </p:sp>
      <p:sp>
        <p:nvSpPr>
          <p:cNvPr id="2065" name="Google Shape;2065;p52"/>
          <p:cNvSpPr/>
          <p:nvPr/>
        </p:nvSpPr>
        <p:spPr>
          <a:xfrm>
            <a:off x="13597050" y="7089339"/>
            <a:ext cx="580645" cy="5807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66" name="Google Shape;2066;p52"/>
          <p:cNvSpPr/>
          <p:nvPr/>
        </p:nvSpPr>
        <p:spPr>
          <a:xfrm>
            <a:off x="13597050" y="8520056"/>
            <a:ext cx="580645" cy="58079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67" name="Google Shape;2067;p52"/>
          <p:cNvSpPr/>
          <p:nvPr/>
        </p:nvSpPr>
        <p:spPr>
          <a:xfrm>
            <a:off x="9624650" y="8520056"/>
            <a:ext cx="580645" cy="580794"/>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68" name="Google Shape;2068;p52"/>
          <p:cNvSpPr/>
          <p:nvPr/>
        </p:nvSpPr>
        <p:spPr>
          <a:xfrm>
            <a:off x="9754264" y="7211492"/>
            <a:ext cx="329295" cy="329383"/>
          </a:xfrm>
          <a:custGeom>
            <a:avLst/>
            <a:gdLst/>
            <a:ahLst/>
            <a:cxnLst/>
            <a:rect l="l" t="t" r="r" b="b"/>
            <a:pathLst>
              <a:path w="120000" h="120000" extrusionOk="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69" name="Google Shape;2069;p52"/>
          <p:cNvSpPr/>
          <p:nvPr/>
        </p:nvSpPr>
        <p:spPr>
          <a:xfrm>
            <a:off x="9821793" y="8603628"/>
            <a:ext cx="180974" cy="409681"/>
          </a:xfrm>
          <a:custGeom>
            <a:avLst/>
            <a:gdLst/>
            <a:ahLst/>
            <a:cxnLst/>
            <a:rect l="l" t="t" r="r" b="b"/>
            <a:pathLst>
              <a:path w="120000" h="120000" extrusionOk="0">
                <a:moveTo>
                  <a:pt x="15219" y="117350"/>
                </a:moveTo>
                <a:lnTo>
                  <a:pt x="15219" y="117350"/>
                </a:lnTo>
                <a:cubicBezTo>
                  <a:pt x="9951" y="117350"/>
                  <a:pt x="62048" y="70463"/>
                  <a:pt x="62048" y="70463"/>
                </a:cubicBezTo>
                <a:cubicBezTo>
                  <a:pt x="56780" y="68079"/>
                  <a:pt x="4682" y="61192"/>
                  <a:pt x="4682" y="56158"/>
                </a:cubicBezTo>
                <a:cubicBezTo>
                  <a:pt x="0" y="51920"/>
                  <a:pt x="103609" y="0"/>
                  <a:pt x="108878" y="0"/>
                </a:cubicBezTo>
                <a:cubicBezTo>
                  <a:pt x="108878" y="2384"/>
                  <a:pt x="62048" y="46887"/>
                  <a:pt x="62048" y="49536"/>
                </a:cubicBezTo>
                <a:cubicBezTo>
                  <a:pt x="66731" y="51920"/>
                  <a:pt x="119414" y="58807"/>
                  <a:pt x="119414" y="63576"/>
                </a:cubicBezTo>
                <a:cubicBezTo>
                  <a:pt x="119414" y="65960"/>
                  <a:pt x="20487" y="119735"/>
                  <a:pt x="15219" y="117350"/>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70" name="Google Shape;2070;p52"/>
          <p:cNvSpPr/>
          <p:nvPr/>
        </p:nvSpPr>
        <p:spPr>
          <a:xfrm>
            <a:off x="13714050" y="7199682"/>
            <a:ext cx="352031" cy="352124"/>
          </a:xfrm>
          <a:custGeom>
            <a:avLst/>
            <a:gdLst/>
            <a:ahLst/>
            <a:cxnLst/>
            <a:rect l="l" t="t" r="r" b="b"/>
            <a:pathLst>
              <a:path w="120000" h="120000" extrusionOk="0">
                <a:moveTo>
                  <a:pt x="107837" y="14324"/>
                </a:moveTo>
                <a:lnTo>
                  <a:pt x="107837" y="14324"/>
                </a:lnTo>
                <a:cubicBezTo>
                  <a:pt x="100540" y="14324"/>
                  <a:pt x="100540" y="14324"/>
                  <a:pt x="100540" y="14324"/>
                </a:cubicBezTo>
                <a:cubicBezTo>
                  <a:pt x="100540" y="26486"/>
                  <a:pt x="100540" y="26486"/>
                  <a:pt x="100540" y="26486"/>
                </a:cubicBezTo>
                <a:cubicBezTo>
                  <a:pt x="79189" y="26486"/>
                  <a:pt x="79189" y="26486"/>
                  <a:pt x="79189" y="26486"/>
                </a:cubicBezTo>
                <a:cubicBezTo>
                  <a:pt x="79189" y="14324"/>
                  <a:pt x="79189" y="14324"/>
                  <a:pt x="79189" y="14324"/>
                </a:cubicBezTo>
                <a:cubicBezTo>
                  <a:pt x="40810" y="14324"/>
                  <a:pt x="40810" y="14324"/>
                  <a:pt x="40810" y="14324"/>
                </a:cubicBezTo>
                <a:cubicBezTo>
                  <a:pt x="40810" y="26486"/>
                  <a:pt x="40810" y="26486"/>
                  <a:pt x="40810" y="26486"/>
                </a:cubicBezTo>
                <a:cubicBezTo>
                  <a:pt x="19189" y="26486"/>
                  <a:pt x="19189" y="26486"/>
                  <a:pt x="19189" y="26486"/>
                </a:cubicBezTo>
                <a:cubicBezTo>
                  <a:pt x="19189" y="14324"/>
                  <a:pt x="19189" y="14324"/>
                  <a:pt x="19189" y="14324"/>
                </a:cubicBezTo>
                <a:cubicBezTo>
                  <a:pt x="12162" y="14324"/>
                  <a:pt x="12162" y="14324"/>
                  <a:pt x="12162" y="14324"/>
                </a:cubicBezTo>
                <a:cubicBezTo>
                  <a:pt x="4864" y="14324"/>
                  <a:pt x="0" y="19189"/>
                  <a:pt x="0" y="26486"/>
                </a:cubicBezTo>
                <a:cubicBezTo>
                  <a:pt x="0" y="107837"/>
                  <a:pt x="0" y="107837"/>
                  <a:pt x="0" y="107837"/>
                </a:cubicBezTo>
                <a:cubicBezTo>
                  <a:pt x="0" y="114864"/>
                  <a:pt x="4864" y="119729"/>
                  <a:pt x="12162" y="119729"/>
                </a:cubicBezTo>
                <a:cubicBezTo>
                  <a:pt x="107837" y="119729"/>
                  <a:pt x="107837" y="119729"/>
                  <a:pt x="107837" y="119729"/>
                </a:cubicBezTo>
                <a:cubicBezTo>
                  <a:pt x="114864" y="119729"/>
                  <a:pt x="119729" y="114864"/>
                  <a:pt x="119729" y="107837"/>
                </a:cubicBezTo>
                <a:cubicBezTo>
                  <a:pt x="119729" y="26486"/>
                  <a:pt x="119729" y="26486"/>
                  <a:pt x="119729" y="26486"/>
                </a:cubicBezTo>
                <a:cubicBezTo>
                  <a:pt x="119729" y="19189"/>
                  <a:pt x="114864" y="14324"/>
                  <a:pt x="107837" y="14324"/>
                </a:cubicBezTo>
                <a:close/>
                <a:moveTo>
                  <a:pt x="107837" y="107837"/>
                </a:moveTo>
                <a:lnTo>
                  <a:pt x="107837" y="107837"/>
                </a:lnTo>
                <a:cubicBezTo>
                  <a:pt x="12162" y="107837"/>
                  <a:pt x="12162" y="107837"/>
                  <a:pt x="12162" y="107837"/>
                </a:cubicBezTo>
                <a:cubicBezTo>
                  <a:pt x="12162" y="52972"/>
                  <a:pt x="12162" y="52972"/>
                  <a:pt x="12162" y="52972"/>
                </a:cubicBezTo>
                <a:cubicBezTo>
                  <a:pt x="107837" y="52972"/>
                  <a:pt x="107837" y="52972"/>
                  <a:pt x="107837" y="52972"/>
                </a:cubicBezTo>
                <a:lnTo>
                  <a:pt x="107837" y="107837"/>
                </a:lnTo>
                <a:close/>
                <a:moveTo>
                  <a:pt x="33513" y="0"/>
                </a:moveTo>
                <a:lnTo>
                  <a:pt x="33513" y="0"/>
                </a:lnTo>
                <a:cubicBezTo>
                  <a:pt x="24054" y="0"/>
                  <a:pt x="24054" y="0"/>
                  <a:pt x="24054" y="0"/>
                </a:cubicBezTo>
                <a:cubicBezTo>
                  <a:pt x="24054" y="24054"/>
                  <a:pt x="24054" y="24054"/>
                  <a:pt x="24054" y="24054"/>
                </a:cubicBezTo>
                <a:cubicBezTo>
                  <a:pt x="33513" y="24054"/>
                  <a:pt x="33513" y="24054"/>
                  <a:pt x="33513" y="24054"/>
                </a:cubicBezTo>
                <a:lnTo>
                  <a:pt x="33513" y="0"/>
                </a:lnTo>
                <a:close/>
                <a:moveTo>
                  <a:pt x="95675" y="0"/>
                </a:moveTo>
                <a:lnTo>
                  <a:pt x="95675" y="0"/>
                </a:lnTo>
                <a:cubicBezTo>
                  <a:pt x="86216" y="0"/>
                  <a:pt x="86216" y="0"/>
                  <a:pt x="86216" y="0"/>
                </a:cubicBezTo>
                <a:cubicBezTo>
                  <a:pt x="86216" y="24054"/>
                  <a:pt x="86216" y="24054"/>
                  <a:pt x="86216" y="24054"/>
                </a:cubicBezTo>
                <a:cubicBezTo>
                  <a:pt x="95675" y="24054"/>
                  <a:pt x="95675" y="24054"/>
                  <a:pt x="95675" y="24054"/>
                </a:cubicBezTo>
                <a:lnTo>
                  <a:pt x="95675" y="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71" name="Google Shape;2071;p52"/>
          <p:cNvSpPr/>
          <p:nvPr/>
        </p:nvSpPr>
        <p:spPr>
          <a:xfrm>
            <a:off x="13697336" y="8637056"/>
            <a:ext cx="365356" cy="331759"/>
          </a:xfrm>
          <a:custGeom>
            <a:avLst/>
            <a:gdLst/>
            <a:ahLst/>
            <a:cxnLst/>
            <a:rect l="l" t="t" r="r" b="b"/>
            <a:pathLst>
              <a:path w="120000" h="120000" extrusionOk="0">
                <a:moveTo>
                  <a:pt x="59637" y="72743"/>
                </a:moveTo>
                <a:lnTo>
                  <a:pt x="59637" y="72743"/>
                </a:lnTo>
                <a:cubicBezTo>
                  <a:pt x="74607" y="72743"/>
                  <a:pt x="85472" y="68230"/>
                  <a:pt x="87645" y="61061"/>
                </a:cubicBezTo>
                <a:cubicBezTo>
                  <a:pt x="85472" y="54159"/>
                  <a:pt x="83299" y="46991"/>
                  <a:pt x="81368" y="40088"/>
                </a:cubicBezTo>
                <a:cubicBezTo>
                  <a:pt x="79195" y="44601"/>
                  <a:pt x="70503" y="49380"/>
                  <a:pt x="59637" y="49380"/>
                </a:cubicBezTo>
                <a:cubicBezTo>
                  <a:pt x="49014" y="49380"/>
                  <a:pt x="40563" y="44601"/>
                  <a:pt x="40563" y="40088"/>
                </a:cubicBezTo>
                <a:cubicBezTo>
                  <a:pt x="36217" y="46991"/>
                  <a:pt x="34044" y="54159"/>
                  <a:pt x="32112" y="61061"/>
                </a:cubicBezTo>
                <a:cubicBezTo>
                  <a:pt x="34044" y="68230"/>
                  <a:pt x="44909" y="72743"/>
                  <a:pt x="59637" y="72743"/>
                </a:cubicBezTo>
                <a:close/>
                <a:moveTo>
                  <a:pt x="59637" y="28141"/>
                </a:moveTo>
                <a:lnTo>
                  <a:pt x="59637" y="28141"/>
                </a:lnTo>
                <a:cubicBezTo>
                  <a:pt x="66156" y="28141"/>
                  <a:pt x="72434" y="25752"/>
                  <a:pt x="74607" y="23362"/>
                </a:cubicBezTo>
                <a:cubicBezTo>
                  <a:pt x="72434" y="16460"/>
                  <a:pt x="70503" y="9292"/>
                  <a:pt x="68571" y="4513"/>
                </a:cubicBezTo>
                <a:cubicBezTo>
                  <a:pt x="68571" y="2123"/>
                  <a:pt x="63983" y="0"/>
                  <a:pt x="59637" y="0"/>
                </a:cubicBezTo>
                <a:cubicBezTo>
                  <a:pt x="55533" y="0"/>
                  <a:pt x="51187" y="2123"/>
                  <a:pt x="51187" y="4513"/>
                </a:cubicBezTo>
                <a:cubicBezTo>
                  <a:pt x="49014" y="9292"/>
                  <a:pt x="46841" y="16460"/>
                  <a:pt x="44909" y="23362"/>
                </a:cubicBezTo>
                <a:cubicBezTo>
                  <a:pt x="46841" y="25752"/>
                  <a:pt x="53360" y="28141"/>
                  <a:pt x="59637" y="28141"/>
                </a:cubicBezTo>
                <a:close/>
                <a:moveTo>
                  <a:pt x="113239" y="79911"/>
                </a:moveTo>
                <a:lnTo>
                  <a:pt x="113239" y="79911"/>
                </a:lnTo>
                <a:cubicBezTo>
                  <a:pt x="89818" y="70619"/>
                  <a:pt x="89818" y="70619"/>
                  <a:pt x="89818" y="70619"/>
                </a:cubicBezTo>
                <a:cubicBezTo>
                  <a:pt x="91991" y="77522"/>
                  <a:pt x="91991" y="77522"/>
                  <a:pt x="91991" y="77522"/>
                </a:cubicBezTo>
                <a:cubicBezTo>
                  <a:pt x="91991" y="86814"/>
                  <a:pt x="77022" y="91592"/>
                  <a:pt x="59637" y="91592"/>
                </a:cubicBezTo>
                <a:cubicBezTo>
                  <a:pt x="42736" y="91592"/>
                  <a:pt x="27766" y="86814"/>
                  <a:pt x="27766" y="77522"/>
                </a:cubicBezTo>
                <a:cubicBezTo>
                  <a:pt x="29939" y="70619"/>
                  <a:pt x="29939" y="70619"/>
                  <a:pt x="29939" y="70619"/>
                </a:cubicBezTo>
                <a:cubicBezTo>
                  <a:pt x="6277" y="79911"/>
                  <a:pt x="6277" y="79911"/>
                  <a:pt x="6277" y="79911"/>
                </a:cubicBezTo>
                <a:cubicBezTo>
                  <a:pt x="0" y="82300"/>
                  <a:pt x="0" y="86814"/>
                  <a:pt x="6277" y="91592"/>
                </a:cubicBezTo>
                <a:cubicBezTo>
                  <a:pt x="49014" y="115221"/>
                  <a:pt x="49014" y="115221"/>
                  <a:pt x="49014" y="115221"/>
                </a:cubicBezTo>
                <a:cubicBezTo>
                  <a:pt x="55533" y="119734"/>
                  <a:pt x="63983" y="119734"/>
                  <a:pt x="70503" y="115221"/>
                </a:cubicBezTo>
                <a:cubicBezTo>
                  <a:pt x="113239" y="91592"/>
                  <a:pt x="113239" y="91592"/>
                  <a:pt x="113239" y="91592"/>
                </a:cubicBezTo>
                <a:cubicBezTo>
                  <a:pt x="119758" y="86814"/>
                  <a:pt x="119758" y="82300"/>
                  <a:pt x="113239" y="7991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72" name="Google Shape;2072;p52"/>
          <p:cNvSpPr/>
          <p:nvPr/>
        </p:nvSpPr>
        <p:spPr>
          <a:xfrm>
            <a:off x="5048461" y="1863674"/>
            <a:ext cx="8192948"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MARKETING STRATEGIES</a:t>
            </a:r>
            <a:endParaRPr sz="8000">
              <a:solidFill>
                <a:schemeClr val="dk2"/>
              </a:solidFill>
              <a:latin typeface="Arial"/>
              <a:ea typeface="Arial"/>
              <a:cs typeface="Arial"/>
              <a:sym typeface="Arial"/>
            </a:endParaRPr>
          </a:p>
        </p:txBody>
      </p:sp>
      <p:sp>
        <p:nvSpPr>
          <p:cNvPr id="2073" name="Google Shape;2073;p52"/>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85"/>
                                        </p:tgtEl>
                                        <p:attrNameLst>
                                          <p:attrName>style.visibility</p:attrName>
                                        </p:attrNameLst>
                                      </p:cBhvr>
                                      <p:to>
                                        <p:strVal val="visible"/>
                                      </p:to>
                                    </p:set>
                                    <p:anim calcmode="lin" valueType="num">
                                      <p:cBhvr additive="base">
                                        <p:cTn id="7" dur="500"/>
                                        <p:tgtEl>
                                          <p:spTgt spid="188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86"/>
                                        </p:tgtEl>
                                        <p:attrNameLst>
                                          <p:attrName>style.visibility</p:attrName>
                                        </p:attrNameLst>
                                      </p:cBhvr>
                                      <p:to>
                                        <p:strVal val="visible"/>
                                      </p:to>
                                    </p:set>
                                    <p:anim calcmode="lin" valueType="num">
                                      <p:cBhvr additive="base">
                                        <p:cTn id="10" dur="500"/>
                                        <p:tgtEl>
                                          <p:spTgt spid="188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887"/>
                                        </p:tgtEl>
                                        <p:attrNameLst>
                                          <p:attrName>style.visibility</p:attrName>
                                        </p:attrNameLst>
                                      </p:cBhvr>
                                      <p:to>
                                        <p:strVal val="visible"/>
                                      </p:to>
                                    </p:set>
                                    <p:anim calcmode="lin" valueType="num">
                                      <p:cBhvr additive="base">
                                        <p:cTn id="13" dur="500"/>
                                        <p:tgtEl>
                                          <p:spTgt spid="1887"/>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891"/>
                                        </p:tgtEl>
                                        <p:attrNameLst>
                                          <p:attrName>style.visibility</p:attrName>
                                        </p:attrNameLst>
                                      </p:cBhvr>
                                      <p:to>
                                        <p:strVal val="visible"/>
                                      </p:to>
                                    </p:set>
                                    <p:anim calcmode="lin" valueType="num">
                                      <p:cBhvr additive="base">
                                        <p:cTn id="16" dur="500"/>
                                        <p:tgtEl>
                                          <p:spTgt spid="1891"/>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92"/>
                                        </p:tgtEl>
                                        <p:attrNameLst>
                                          <p:attrName>style.visibility</p:attrName>
                                        </p:attrNameLst>
                                      </p:cBhvr>
                                      <p:to>
                                        <p:strVal val="visible"/>
                                      </p:to>
                                    </p:set>
                                    <p:anim calcmode="lin" valueType="num">
                                      <p:cBhvr additive="base">
                                        <p:cTn id="19" dur="500"/>
                                        <p:tgtEl>
                                          <p:spTgt spid="1892"/>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901"/>
                                        </p:tgtEl>
                                        <p:attrNameLst>
                                          <p:attrName>style.visibility</p:attrName>
                                        </p:attrNameLst>
                                      </p:cBhvr>
                                      <p:to>
                                        <p:strVal val="visible"/>
                                      </p:to>
                                    </p:set>
                                    <p:anim calcmode="lin" valueType="num">
                                      <p:cBhvr additive="base">
                                        <p:cTn id="22" dur="500"/>
                                        <p:tgtEl>
                                          <p:spTgt spid="1901"/>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02"/>
                                        </p:tgtEl>
                                        <p:attrNameLst>
                                          <p:attrName>style.visibility</p:attrName>
                                        </p:attrNameLst>
                                      </p:cBhvr>
                                      <p:to>
                                        <p:strVal val="visible"/>
                                      </p:to>
                                    </p:set>
                                    <p:anim calcmode="lin" valueType="num">
                                      <p:cBhvr additive="base">
                                        <p:cTn id="25" dur="500"/>
                                        <p:tgtEl>
                                          <p:spTgt spid="1902"/>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905"/>
                                        </p:tgtEl>
                                        <p:attrNameLst>
                                          <p:attrName>style.visibility</p:attrName>
                                        </p:attrNameLst>
                                      </p:cBhvr>
                                      <p:to>
                                        <p:strVal val="visible"/>
                                      </p:to>
                                    </p:set>
                                    <p:anim calcmode="lin" valueType="num">
                                      <p:cBhvr additive="base">
                                        <p:cTn id="28" dur="500"/>
                                        <p:tgtEl>
                                          <p:spTgt spid="1905"/>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08"/>
                                        </p:tgtEl>
                                        <p:attrNameLst>
                                          <p:attrName>style.visibility</p:attrName>
                                        </p:attrNameLst>
                                      </p:cBhvr>
                                      <p:to>
                                        <p:strVal val="visible"/>
                                      </p:to>
                                    </p:set>
                                    <p:anim calcmode="lin" valueType="num">
                                      <p:cBhvr additive="base">
                                        <p:cTn id="31" dur="500"/>
                                        <p:tgtEl>
                                          <p:spTgt spid="1908"/>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909"/>
                                        </p:tgtEl>
                                        <p:attrNameLst>
                                          <p:attrName>style.visibility</p:attrName>
                                        </p:attrNameLst>
                                      </p:cBhvr>
                                      <p:to>
                                        <p:strVal val="visible"/>
                                      </p:to>
                                    </p:set>
                                    <p:anim calcmode="lin" valueType="num">
                                      <p:cBhvr additive="base">
                                        <p:cTn id="34" dur="500"/>
                                        <p:tgtEl>
                                          <p:spTgt spid="1909"/>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14"/>
                                        </p:tgtEl>
                                        <p:attrNameLst>
                                          <p:attrName>style.visibility</p:attrName>
                                        </p:attrNameLst>
                                      </p:cBhvr>
                                      <p:to>
                                        <p:strVal val="visible"/>
                                      </p:to>
                                    </p:set>
                                    <p:anim calcmode="lin" valueType="num">
                                      <p:cBhvr additive="base">
                                        <p:cTn id="37" dur="500"/>
                                        <p:tgtEl>
                                          <p:spTgt spid="1914"/>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915"/>
                                        </p:tgtEl>
                                        <p:attrNameLst>
                                          <p:attrName>style.visibility</p:attrName>
                                        </p:attrNameLst>
                                      </p:cBhvr>
                                      <p:to>
                                        <p:strVal val="visible"/>
                                      </p:to>
                                    </p:set>
                                    <p:anim calcmode="lin" valueType="num">
                                      <p:cBhvr additive="base">
                                        <p:cTn id="40" dur="500"/>
                                        <p:tgtEl>
                                          <p:spTgt spid="1915"/>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16"/>
                                        </p:tgtEl>
                                        <p:attrNameLst>
                                          <p:attrName>style.visibility</p:attrName>
                                        </p:attrNameLst>
                                      </p:cBhvr>
                                      <p:to>
                                        <p:strVal val="visible"/>
                                      </p:to>
                                    </p:set>
                                    <p:anim calcmode="lin" valueType="num">
                                      <p:cBhvr additive="base">
                                        <p:cTn id="43" dur="500"/>
                                        <p:tgtEl>
                                          <p:spTgt spid="1916"/>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919"/>
                                        </p:tgtEl>
                                        <p:attrNameLst>
                                          <p:attrName>style.visibility</p:attrName>
                                        </p:attrNameLst>
                                      </p:cBhvr>
                                      <p:to>
                                        <p:strVal val="visible"/>
                                      </p:to>
                                    </p:set>
                                    <p:anim calcmode="lin" valueType="num">
                                      <p:cBhvr additive="base">
                                        <p:cTn id="46" dur="500"/>
                                        <p:tgtEl>
                                          <p:spTgt spid="1919"/>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4"/>
                                        </p:tgtEl>
                                        <p:attrNameLst>
                                          <p:attrName>style.visibility</p:attrName>
                                        </p:attrNameLst>
                                      </p:cBhvr>
                                      <p:to>
                                        <p:strVal val="visible"/>
                                      </p:to>
                                    </p:set>
                                    <p:anim calcmode="lin" valueType="num">
                                      <p:cBhvr additive="base">
                                        <p:cTn id="49" dur="500"/>
                                        <p:tgtEl>
                                          <p:spTgt spid="1924"/>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930"/>
                                        </p:tgtEl>
                                        <p:attrNameLst>
                                          <p:attrName>style.visibility</p:attrName>
                                        </p:attrNameLst>
                                      </p:cBhvr>
                                      <p:to>
                                        <p:strVal val="visible"/>
                                      </p:to>
                                    </p:set>
                                    <p:anim calcmode="lin" valueType="num">
                                      <p:cBhvr additive="base">
                                        <p:cTn id="52" dur="500"/>
                                        <p:tgtEl>
                                          <p:spTgt spid="1930"/>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33"/>
                                        </p:tgtEl>
                                        <p:attrNameLst>
                                          <p:attrName>style.visibility</p:attrName>
                                        </p:attrNameLst>
                                      </p:cBhvr>
                                      <p:to>
                                        <p:strVal val="visible"/>
                                      </p:to>
                                    </p:set>
                                    <p:anim calcmode="lin" valueType="num">
                                      <p:cBhvr additive="base">
                                        <p:cTn id="55" dur="500"/>
                                        <p:tgtEl>
                                          <p:spTgt spid="1933"/>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938"/>
                                        </p:tgtEl>
                                        <p:attrNameLst>
                                          <p:attrName>style.visibility</p:attrName>
                                        </p:attrNameLst>
                                      </p:cBhvr>
                                      <p:to>
                                        <p:strVal val="visible"/>
                                      </p:to>
                                    </p:set>
                                    <p:anim calcmode="lin" valueType="num">
                                      <p:cBhvr additive="base">
                                        <p:cTn id="58" dur="500"/>
                                        <p:tgtEl>
                                          <p:spTgt spid="1938"/>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39"/>
                                        </p:tgtEl>
                                        <p:attrNameLst>
                                          <p:attrName>style.visibility</p:attrName>
                                        </p:attrNameLst>
                                      </p:cBhvr>
                                      <p:to>
                                        <p:strVal val="visible"/>
                                      </p:to>
                                    </p:set>
                                    <p:anim calcmode="lin" valueType="num">
                                      <p:cBhvr additive="base">
                                        <p:cTn id="61" dur="500"/>
                                        <p:tgtEl>
                                          <p:spTgt spid="1939"/>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946"/>
                                        </p:tgtEl>
                                        <p:attrNameLst>
                                          <p:attrName>style.visibility</p:attrName>
                                        </p:attrNameLst>
                                      </p:cBhvr>
                                      <p:to>
                                        <p:strVal val="visible"/>
                                      </p:to>
                                    </p:set>
                                    <p:anim calcmode="lin" valueType="num">
                                      <p:cBhvr additive="base">
                                        <p:cTn id="64" dur="500"/>
                                        <p:tgtEl>
                                          <p:spTgt spid="1946"/>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947"/>
                                        </p:tgtEl>
                                        <p:attrNameLst>
                                          <p:attrName>style.visibility</p:attrName>
                                        </p:attrNameLst>
                                      </p:cBhvr>
                                      <p:to>
                                        <p:strVal val="visible"/>
                                      </p:to>
                                    </p:set>
                                    <p:anim calcmode="lin" valueType="num">
                                      <p:cBhvr additive="base">
                                        <p:cTn id="67" dur="500"/>
                                        <p:tgtEl>
                                          <p:spTgt spid="1947"/>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951"/>
                                        </p:tgtEl>
                                        <p:attrNameLst>
                                          <p:attrName>style.visibility</p:attrName>
                                        </p:attrNameLst>
                                      </p:cBhvr>
                                      <p:to>
                                        <p:strVal val="visible"/>
                                      </p:to>
                                    </p:set>
                                    <p:anim calcmode="lin" valueType="num">
                                      <p:cBhvr additive="base">
                                        <p:cTn id="70" dur="500"/>
                                        <p:tgtEl>
                                          <p:spTgt spid="1951"/>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69"/>
                                        </p:tgtEl>
                                        <p:attrNameLst>
                                          <p:attrName>style.visibility</p:attrName>
                                        </p:attrNameLst>
                                      </p:cBhvr>
                                      <p:to>
                                        <p:strVal val="visible"/>
                                      </p:to>
                                    </p:set>
                                    <p:anim calcmode="lin" valueType="num">
                                      <p:cBhvr additive="base">
                                        <p:cTn id="73" dur="500"/>
                                        <p:tgtEl>
                                          <p:spTgt spid="1969"/>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972"/>
                                        </p:tgtEl>
                                        <p:attrNameLst>
                                          <p:attrName>style.visibility</p:attrName>
                                        </p:attrNameLst>
                                      </p:cBhvr>
                                      <p:to>
                                        <p:strVal val="visible"/>
                                      </p:to>
                                    </p:set>
                                    <p:anim calcmode="lin" valueType="num">
                                      <p:cBhvr additive="base">
                                        <p:cTn id="76" dur="500"/>
                                        <p:tgtEl>
                                          <p:spTgt spid="1972"/>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978"/>
                                        </p:tgtEl>
                                        <p:attrNameLst>
                                          <p:attrName>style.visibility</p:attrName>
                                        </p:attrNameLst>
                                      </p:cBhvr>
                                      <p:to>
                                        <p:strVal val="visible"/>
                                      </p:to>
                                    </p:set>
                                    <p:anim calcmode="lin" valueType="num">
                                      <p:cBhvr additive="base">
                                        <p:cTn id="79" dur="500"/>
                                        <p:tgtEl>
                                          <p:spTgt spid="1978"/>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979"/>
                                        </p:tgtEl>
                                        <p:attrNameLst>
                                          <p:attrName>style.visibility</p:attrName>
                                        </p:attrNameLst>
                                      </p:cBhvr>
                                      <p:to>
                                        <p:strVal val="visible"/>
                                      </p:to>
                                    </p:set>
                                    <p:anim calcmode="lin" valueType="num">
                                      <p:cBhvr additive="base">
                                        <p:cTn id="82" dur="500"/>
                                        <p:tgtEl>
                                          <p:spTgt spid="1979"/>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82"/>
                                        </p:tgtEl>
                                        <p:attrNameLst>
                                          <p:attrName>style.visibility</p:attrName>
                                        </p:attrNameLst>
                                      </p:cBhvr>
                                      <p:to>
                                        <p:strVal val="visible"/>
                                      </p:to>
                                    </p:set>
                                    <p:anim calcmode="lin" valueType="num">
                                      <p:cBhvr additive="base">
                                        <p:cTn id="85" dur="500"/>
                                        <p:tgtEl>
                                          <p:spTgt spid="1982"/>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985"/>
                                        </p:tgtEl>
                                        <p:attrNameLst>
                                          <p:attrName>style.visibility</p:attrName>
                                        </p:attrNameLst>
                                      </p:cBhvr>
                                      <p:to>
                                        <p:strVal val="visible"/>
                                      </p:to>
                                    </p:set>
                                    <p:anim calcmode="lin" valueType="num">
                                      <p:cBhvr additive="base">
                                        <p:cTn id="88" dur="500"/>
                                        <p:tgtEl>
                                          <p:spTgt spid="1985"/>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989"/>
                                        </p:tgtEl>
                                        <p:attrNameLst>
                                          <p:attrName>style.visibility</p:attrName>
                                        </p:attrNameLst>
                                      </p:cBhvr>
                                      <p:to>
                                        <p:strVal val="visible"/>
                                      </p:to>
                                    </p:set>
                                    <p:anim calcmode="lin" valueType="num">
                                      <p:cBhvr additive="base">
                                        <p:cTn id="91" dur="500"/>
                                        <p:tgtEl>
                                          <p:spTgt spid="1989"/>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1993"/>
                                        </p:tgtEl>
                                        <p:attrNameLst>
                                          <p:attrName>style.visibility</p:attrName>
                                        </p:attrNameLst>
                                      </p:cBhvr>
                                      <p:to>
                                        <p:strVal val="visible"/>
                                      </p:to>
                                    </p:set>
                                    <p:anim calcmode="lin" valueType="num">
                                      <p:cBhvr additive="base">
                                        <p:cTn id="94" dur="500"/>
                                        <p:tgtEl>
                                          <p:spTgt spid="1993"/>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94"/>
                                        </p:tgtEl>
                                        <p:attrNameLst>
                                          <p:attrName>style.visibility</p:attrName>
                                        </p:attrNameLst>
                                      </p:cBhvr>
                                      <p:to>
                                        <p:strVal val="visible"/>
                                      </p:to>
                                    </p:set>
                                    <p:anim calcmode="lin" valueType="num">
                                      <p:cBhvr additive="base">
                                        <p:cTn id="97" dur="500"/>
                                        <p:tgtEl>
                                          <p:spTgt spid="1994"/>
                                        </p:tgtEl>
                                        <p:attrNameLst>
                                          <p:attrName>ppt_y</p:attrName>
                                        </p:attrNameLst>
                                      </p:cBhvr>
                                      <p:tavLst>
                                        <p:tav tm="0">
                                          <p:val>
                                            <p:strVal val="#ppt_y+1"/>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1998"/>
                                        </p:tgtEl>
                                        <p:attrNameLst>
                                          <p:attrName>style.visibility</p:attrName>
                                        </p:attrNameLst>
                                      </p:cBhvr>
                                      <p:to>
                                        <p:strVal val="visible"/>
                                      </p:to>
                                    </p:set>
                                    <p:anim calcmode="lin" valueType="num">
                                      <p:cBhvr additive="base">
                                        <p:cTn id="100" dur="500"/>
                                        <p:tgtEl>
                                          <p:spTgt spid="1998"/>
                                        </p:tgtEl>
                                        <p:attrNameLst>
                                          <p:attrName>ppt_y</p:attrName>
                                        </p:attrNameLst>
                                      </p:cBhvr>
                                      <p:tavLst>
                                        <p:tav tm="0">
                                          <p:val>
                                            <p:strVal val="#ppt_y+1"/>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002"/>
                                        </p:tgtEl>
                                        <p:attrNameLst>
                                          <p:attrName>style.visibility</p:attrName>
                                        </p:attrNameLst>
                                      </p:cBhvr>
                                      <p:to>
                                        <p:strVal val="visible"/>
                                      </p:to>
                                    </p:set>
                                    <p:anim calcmode="lin" valueType="num">
                                      <p:cBhvr additive="base">
                                        <p:cTn id="103" dur="500"/>
                                        <p:tgtEl>
                                          <p:spTgt spid="2002"/>
                                        </p:tgtEl>
                                        <p:attrNameLst>
                                          <p:attrName>ppt_y</p:attrName>
                                        </p:attrNameLst>
                                      </p:cBhvr>
                                      <p:tavLst>
                                        <p:tav tm="0">
                                          <p:val>
                                            <p:strVal val="#ppt_y+1"/>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2005"/>
                                        </p:tgtEl>
                                        <p:attrNameLst>
                                          <p:attrName>style.visibility</p:attrName>
                                        </p:attrNameLst>
                                      </p:cBhvr>
                                      <p:to>
                                        <p:strVal val="visible"/>
                                      </p:to>
                                    </p:set>
                                    <p:anim calcmode="lin" valueType="num">
                                      <p:cBhvr additive="base">
                                        <p:cTn id="106" dur="500"/>
                                        <p:tgtEl>
                                          <p:spTgt spid="2005"/>
                                        </p:tgtEl>
                                        <p:attrNameLst>
                                          <p:attrName>ppt_y</p:attrName>
                                        </p:attrNameLst>
                                      </p:cBhvr>
                                      <p:tavLst>
                                        <p:tav tm="0">
                                          <p:val>
                                            <p:strVal val="#ppt_y+1"/>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008"/>
                                        </p:tgtEl>
                                        <p:attrNameLst>
                                          <p:attrName>style.visibility</p:attrName>
                                        </p:attrNameLst>
                                      </p:cBhvr>
                                      <p:to>
                                        <p:strVal val="visible"/>
                                      </p:to>
                                    </p:set>
                                    <p:anim calcmode="lin" valueType="num">
                                      <p:cBhvr additive="base">
                                        <p:cTn id="109" dur="500"/>
                                        <p:tgtEl>
                                          <p:spTgt spid="2008"/>
                                        </p:tgtEl>
                                        <p:attrNameLst>
                                          <p:attrName>ppt_y</p:attrName>
                                        </p:attrNameLst>
                                      </p:cBhvr>
                                      <p:tavLst>
                                        <p:tav tm="0">
                                          <p:val>
                                            <p:strVal val="#ppt_y+1"/>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2011"/>
                                        </p:tgtEl>
                                        <p:attrNameLst>
                                          <p:attrName>style.visibility</p:attrName>
                                        </p:attrNameLst>
                                      </p:cBhvr>
                                      <p:to>
                                        <p:strVal val="visible"/>
                                      </p:to>
                                    </p:set>
                                    <p:anim calcmode="lin" valueType="num">
                                      <p:cBhvr additive="base">
                                        <p:cTn id="112" dur="500"/>
                                        <p:tgtEl>
                                          <p:spTgt spid="2011"/>
                                        </p:tgtEl>
                                        <p:attrNameLst>
                                          <p:attrName>ppt_y</p:attrName>
                                        </p:attrNameLst>
                                      </p:cBhvr>
                                      <p:tavLst>
                                        <p:tav tm="0">
                                          <p:val>
                                            <p:strVal val="#ppt_y+1"/>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2017"/>
                                        </p:tgtEl>
                                        <p:attrNameLst>
                                          <p:attrName>style.visibility</p:attrName>
                                        </p:attrNameLst>
                                      </p:cBhvr>
                                      <p:to>
                                        <p:strVal val="visible"/>
                                      </p:to>
                                    </p:set>
                                    <p:anim calcmode="lin" valueType="num">
                                      <p:cBhvr additive="base">
                                        <p:cTn id="115" dur="500"/>
                                        <p:tgtEl>
                                          <p:spTgt spid="2017"/>
                                        </p:tgtEl>
                                        <p:attrNameLst>
                                          <p:attrName>ppt_y</p:attrName>
                                        </p:attrNameLst>
                                      </p:cBhvr>
                                      <p:tavLst>
                                        <p:tav tm="0">
                                          <p:val>
                                            <p:strVal val="#ppt_y+1"/>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2021"/>
                                        </p:tgtEl>
                                        <p:attrNameLst>
                                          <p:attrName>style.visibility</p:attrName>
                                        </p:attrNameLst>
                                      </p:cBhvr>
                                      <p:to>
                                        <p:strVal val="visible"/>
                                      </p:to>
                                    </p:set>
                                    <p:anim calcmode="lin" valueType="num">
                                      <p:cBhvr additive="base">
                                        <p:cTn id="118" dur="500"/>
                                        <p:tgtEl>
                                          <p:spTgt spid="2021"/>
                                        </p:tgtEl>
                                        <p:attrNameLst>
                                          <p:attrName>ppt_y</p:attrName>
                                        </p:attrNameLst>
                                      </p:cBhvr>
                                      <p:tavLst>
                                        <p:tav tm="0">
                                          <p:val>
                                            <p:strVal val="#ppt_y+1"/>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2026"/>
                                        </p:tgtEl>
                                        <p:attrNameLst>
                                          <p:attrName>style.visibility</p:attrName>
                                        </p:attrNameLst>
                                      </p:cBhvr>
                                      <p:to>
                                        <p:strVal val="visible"/>
                                      </p:to>
                                    </p:set>
                                    <p:anim calcmode="lin" valueType="num">
                                      <p:cBhvr additive="base">
                                        <p:cTn id="121" dur="500"/>
                                        <p:tgtEl>
                                          <p:spTgt spid="2026"/>
                                        </p:tgtEl>
                                        <p:attrNameLst>
                                          <p:attrName>ppt_y</p:attrName>
                                        </p:attrNameLst>
                                      </p:cBhvr>
                                      <p:tavLst>
                                        <p:tav tm="0">
                                          <p:val>
                                            <p:strVal val="#ppt_y+1"/>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2035"/>
                                        </p:tgtEl>
                                        <p:attrNameLst>
                                          <p:attrName>style.visibility</p:attrName>
                                        </p:attrNameLst>
                                      </p:cBhvr>
                                      <p:to>
                                        <p:strVal val="visible"/>
                                      </p:to>
                                    </p:set>
                                    <p:anim calcmode="lin" valueType="num">
                                      <p:cBhvr additive="base">
                                        <p:cTn id="124" dur="500"/>
                                        <p:tgtEl>
                                          <p:spTgt spid="2035"/>
                                        </p:tgtEl>
                                        <p:attrNameLst>
                                          <p:attrName>ppt_y</p:attrName>
                                        </p:attrNameLst>
                                      </p:cBhvr>
                                      <p:tavLst>
                                        <p:tav tm="0">
                                          <p:val>
                                            <p:strVal val="#ppt_y+1"/>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2043"/>
                                        </p:tgtEl>
                                        <p:attrNameLst>
                                          <p:attrName>style.visibility</p:attrName>
                                        </p:attrNameLst>
                                      </p:cBhvr>
                                      <p:to>
                                        <p:strVal val="visible"/>
                                      </p:to>
                                    </p:set>
                                    <p:anim calcmode="lin" valueType="num">
                                      <p:cBhvr additive="base">
                                        <p:cTn id="127" dur="500"/>
                                        <p:tgtEl>
                                          <p:spTgt spid="2043"/>
                                        </p:tgtEl>
                                        <p:attrNameLst>
                                          <p:attrName>ppt_y</p:attrName>
                                        </p:attrNameLst>
                                      </p:cBhvr>
                                      <p:tavLst>
                                        <p:tav tm="0">
                                          <p:val>
                                            <p:strVal val="#ppt_y+1"/>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2046"/>
                                        </p:tgtEl>
                                        <p:attrNameLst>
                                          <p:attrName>style.visibility</p:attrName>
                                        </p:attrNameLst>
                                      </p:cBhvr>
                                      <p:to>
                                        <p:strVal val="visible"/>
                                      </p:to>
                                    </p:set>
                                    <p:anim calcmode="lin" valueType="num">
                                      <p:cBhvr additive="base">
                                        <p:cTn id="130" dur="500"/>
                                        <p:tgtEl>
                                          <p:spTgt spid="2046"/>
                                        </p:tgtEl>
                                        <p:attrNameLst>
                                          <p:attrName>ppt_y</p:attrName>
                                        </p:attrNameLst>
                                      </p:cBhvr>
                                      <p:tavLst>
                                        <p:tav tm="0">
                                          <p:val>
                                            <p:strVal val="#ppt_y+1"/>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2050"/>
                                        </p:tgtEl>
                                        <p:attrNameLst>
                                          <p:attrName>style.visibility</p:attrName>
                                        </p:attrNameLst>
                                      </p:cBhvr>
                                      <p:to>
                                        <p:strVal val="visible"/>
                                      </p:to>
                                    </p:set>
                                    <p:anim calcmode="lin" valueType="num">
                                      <p:cBhvr additive="base">
                                        <p:cTn id="133" dur="500"/>
                                        <p:tgtEl>
                                          <p:spTgt spid="2050"/>
                                        </p:tgtEl>
                                        <p:attrNameLst>
                                          <p:attrName>ppt_y</p:attrName>
                                        </p:attrNameLst>
                                      </p:cBhvr>
                                      <p:tavLst>
                                        <p:tav tm="0">
                                          <p:val>
                                            <p:strVal val="#ppt_y+1"/>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2053"/>
                                        </p:tgtEl>
                                        <p:attrNameLst>
                                          <p:attrName>style.visibility</p:attrName>
                                        </p:attrNameLst>
                                      </p:cBhvr>
                                      <p:to>
                                        <p:strVal val="visible"/>
                                      </p:to>
                                    </p:set>
                                    <p:anim calcmode="lin" valueType="num">
                                      <p:cBhvr additive="base">
                                        <p:cTn id="136" dur="500"/>
                                        <p:tgtEl>
                                          <p:spTgt spid="2053"/>
                                        </p:tgtEl>
                                        <p:attrNameLst>
                                          <p:attrName>ppt_y</p:attrName>
                                        </p:attrNameLst>
                                      </p:cBhvr>
                                      <p:tavLst>
                                        <p:tav tm="0">
                                          <p:val>
                                            <p:strVal val="#ppt_y+1"/>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2057"/>
                                        </p:tgtEl>
                                        <p:attrNameLst>
                                          <p:attrName>style.visibility</p:attrName>
                                        </p:attrNameLst>
                                      </p:cBhvr>
                                      <p:to>
                                        <p:strVal val="visible"/>
                                      </p:to>
                                    </p:set>
                                    <p:anim calcmode="lin" valueType="num">
                                      <p:cBhvr additive="base">
                                        <p:cTn id="139" dur="500"/>
                                        <p:tgtEl>
                                          <p:spTgt spid="2057"/>
                                        </p:tgtEl>
                                        <p:attrNameLst>
                                          <p:attrName>ppt_y</p:attrName>
                                        </p:attrNameLst>
                                      </p:cBhvr>
                                      <p:tavLst>
                                        <p:tav tm="0">
                                          <p:val>
                                            <p:strVal val="#ppt_y+1"/>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2058"/>
                                        </p:tgtEl>
                                        <p:attrNameLst>
                                          <p:attrName>style.visibility</p:attrName>
                                        </p:attrNameLst>
                                      </p:cBhvr>
                                      <p:to>
                                        <p:strVal val="visible"/>
                                      </p:to>
                                    </p:set>
                                    <p:anim calcmode="lin" valueType="num">
                                      <p:cBhvr additive="base">
                                        <p:cTn id="142" dur="500"/>
                                        <p:tgtEl>
                                          <p:spTgt spid="2058"/>
                                        </p:tgtEl>
                                        <p:attrNameLst>
                                          <p:attrName>ppt_y</p:attrName>
                                        </p:attrNameLst>
                                      </p:cBhvr>
                                      <p:tavLst>
                                        <p:tav tm="0">
                                          <p:val>
                                            <p:strVal val="#ppt_y+1"/>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2059"/>
                                        </p:tgtEl>
                                        <p:attrNameLst>
                                          <p:attrName>style.visibility</p:attrName>
                                        </p:attrNameLst>
                                      </p:cBhvr>
                                      <p:to>
                                        <p:strVal val="visible"/>
                                      </p:to>
                                    </p:set>
                                    <p:anim calcmode="lin" valueType="num">
                                      <p:cBhvr additive="base">
                                        <p:cTn id="145" dur="500"/>
                                        <p:tgtEl>
                                          <p:spTgt spid="2059"/>
                                        </p:tgtEl>
                                        <p:attrNameLst>
                                          <p:attrName>ppt_y</p:attrName>
                                        </p:attrNameLst>
                                      </p:cBhvr>
                                      <p:tavLst>
                                        <p:tav tm="0">
                                          <p:val>
                                            <p:strVal val="#ppt_y+1"/>
                                          </p:val>
                                        </p:tav>
                                        <p:tav tm="100000">
                                          <p:val>
                                            <p:strVal val="#ppt_y"/>
                                          </p:val>
                                        </p:tav>
                                      </p:tavLst>
                                    </p:anim>
                                  </p:childTnLst>
                                </p:cTn>
                              </p:par>
                              <p:par>
                                <p:cTn id="146" presetID="2" presetClass="entr" presetSubtype="4" fill="hold" nodeType="withEffect">
                                  <p:stCondLst>
                                    <p:cond delay="0"/>
                                  </p:stCondLst>
                                  <p:childTnLst>
                                    <p:set>
                                      <p:cBhvr>
                                        <p:cTn id="147" dur="1" fill="hold">
                                          <p:stCondLst>
                                            <p:cond delay="0"/>
                                          </p:stCondLst>
                                        </p:cTn>
                                        <p:tgtEl>
                                          <p:spTgt spid="2060"/>
                                        </p:tgtEl>
                                        <p:attrNameLst>
                                          <p:attrName>style.visibility</p:attrName>
                                        </p:attrNameLst>
                                      </p:cBhvr>
                                      <p:to>
                                        <p:strVal val="visible"/>
                                      </p:to>
                                    </p:set>
                                    <p:anim calcmode="lin" valueType="num">
                                      <p:cBhvr additive="base">
                                        <p:cTn id="148" dur="500"/>
                                        <p:tgtEl>
                                          <p:spTgt spid="2060"/>
                                        </p:tgtEl>
                                        <p:attrNameLst>
                                          <p:attrName>ppt_y</p:attrName>
                                        </p:attrNameLst>
                                      </p:cBhvr>
                                      <p:tavLst>
                                        <p:tav tm="0">
                                          <p:val>
                                            <p:strVal val="#ppt_y+1"/>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2061"/>
                                        </p:tgtEl>
                                        <p:attrNameLst>
                                          <p:attrName>style.visibility</p:attrName>
                                        </p:attrNameLst>
                                      </p:cBhvr>
                                      <p:to>
                                        <p:strVal val="visible"/>
                                      </p:to>
                                    </p:set>
                                    <p:anim calcmode="lin" valueType="num">
                                      <p:cBhvr additive="base">
                                        <p:cTn id="151" dur="500"/>
                                        <p:tgtEl>
                                          <p:spTgt spid="2061"/>
                                        </p:tgtEl>
                                        <p:attrNameLst>
                                          <p:attrName>ppt_y</p:attrName>
                                        </p:attrNameLst>
                                      </p:cBhvr>
                                      <p:tavLst>
                                        <p:tav tm="0">
                                          <p:val>
                                            <p:strVal val="#ppt_y+1"/>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2062"/>
                                        </p:tgtEl>
                                        <p:attrNameLst>
                                          <p:attrName>style.visibility</p:attrName>
                                        </p:attrNameLst>
                                      </p:cBhvr>
                                      <p:to>
                                        <p:strVal val="visible"/>
                                      </p:to>
                                    </p:set>
                                    <p:anim calcmode="lin" valueType="num">
                                      <p:cBhvr additive="base">
                                        <p:cTn id="154" dur="500"/>
                                        <p:tgtEl>
                                          <p:spTgt spid="2062"/>
                                        </p:tgtEl>
                                        <p:attrNameLst>
                                          <p:attrName>ppt_y</p:attrName>
                                        </p:attrNameLst>
                                      </p:cBhvr>
                                      <p:tavLst>
                                        <p:tav tm="0">
                                          <p:val>
                                            <p:strVal val="#ppt_y+1"/>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2063"/>
                                        </p:tgtEl>
                                        <p:attrNameLst>
                                          <p:attrName>style.visibility</p:attrName>
                                        </p:attrNameLst>
                                      </p:cBhvr>
                                      <p:to>
                                        <p:strVal val="visible"/>
                                      </p:to>
                                    </p:set>
                                    <p:anim calcmode="lin" valueType="num">
                                      <p:cBhvr additive="base">
                                        <p:cTn id="157" dur="500"/>
                                        <p:tgtEl>
                                          <p:spTgt spid="2063"/>
                                        </p:tgtEl>
                                        <p:attrNameLst>
                                          <p:attrName>ppt_y</p:attrName>
                                        </p:attrNameLst>
                                      </p:cBhvr>
                                      <p:tavLst>
                                        <p:tav tm="0">
                                          <p:val>
                                            <p:strVal val="#ppt_y+1"/>
                                          </p:val>
                                        </p:tav>
                                        <p:tav tm="100000">
                                          <p:val>
                                            <p:strVal val="#ppt_y"/>
                                          </p:val>
                                        </p:tav>
                                      </p:tavLst>
                                    </p:anim>
                                  </p:childTnLst>
                                </p:cTn>
                              </p:par>
                              <p:par>
                                <p:cTn id="158" presetID="2" presetClass="entr" presetSubtype="4" fill="hold" nodeType="withEffect">
                                  <p:stCondLst>
                                    <p:cond delay="0"/>
                                  </p:stCondLst>
                                  <p:childTnLst>
                                    <p:set>
                                      <p:cBhvr>
                                        <p:cTn id="159" dur="1" fill="hold">
                                          <p:stCondLst>
                                            <p:cond delay="0"/>
                                          </p:stCondLst>
                                        </p:cTn>
                                        <p:tgtEl>
                                          <p:spTgt spid="2064"/>
                                        </p:tgtEl>
                                        <p:attrNameLst>
                                          <p:attrName>style.visibility</p:attrName>
                                        </p:attrNameLst>
                                      </p:cBhvr>
                                      <p:to>
                                        <p:strVal val="visible"/>
                                      </p:to>
                                    </p:set>
                                    <p:anim calcmode="lin" valueType="num">
                                      <p:cBhvr additive="base">
                                        <p:cTn id="160" dur="500"/>
                                        <p:tgtEl>
                                          <p:spTgt spid="2064"/>
                                        </p:tgtEl>
                                        <p:attrNameLst>
                                          <p:attrName>ppt_y</p:attrName>
                                        </p:attrNameLst>
                                      </p:cBhvr>
                                      <p:tavLst>
                                        <p:tav tm="0">
                                          <p:val>
                                            <p:strVal val="#ppt_y+1"/>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2065"/>
                                        </p:tgtEl>
                                        <p:attrNameLst>
                                          <p:attrName>style.visibility</p:attrName>
                                        </p:attrNameLst>
                                      </p:cBhvr>
                                      <p:to>
                                        <p:strVal val="visible"/>
                                      </p:to>
                                    </p:set>
                                    <p:anim calcmode="lin" valueType="num">
                                      <p:cBhvr additive="base">
                                        <p:cTn id="163" dur="500"/>
                                        <p:tgtEl>
                                          <p:spTgt spid="2065"/>
                                        </p:tgtEl>
                                        <p:attrNameLst>
                                          <p:attrName>ppt_y</p:attrName>
                                        </p:attrNameLst>
                                      </p:cBhvr>
                                      <p:tavLst>
                                        <p:tav tm="0">
                                          <p:val>
                                            <p:strVal val="#ppt_y+1"/>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2066"/>
                                        </p:tgtEl>
                                        <p:attrNameLst>
                                          <p:attrName>style.visibility</p:attrName>
                                        </p:attrNameLst>
                                      </p:cBhvr>
                                      <p:to>
                                        <p:strVal val="visible"/>
                                      </p:to>
                                    </p:set>
                                    <p:anim calcmode="lin" valueType="num">
                                      <p:cBhvr additive="base">
                                        <p:cTn id="166" dur="500"/>
                                        <p:tgtEl>
                                          <p:spTgt spid="2066"/>
                                        </p:tgtEl>
                                        <p:attrNameLst>
                                          <p:attrName>ppt_y</p:attrName>
                                        </p:attrNameLst>
                                      </p:cBhvr>
                                      <p:tavLst>
                                        <p:tav tm="0">
                                          <p:val>
                                            <p:strVal val="#ppt_y+1"/>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2067"/>
                                        </p:tgtEl>
                                        <p:attrNameLst>
                                          <p:attrName>style.visibility</p:attrName>
                                        </p:attrNameLst>
                                      </p:cBhvr>
                                      <p:to>
                                        <p:strVal val="visible"/>
                                      </p:to>
                                    </p:set>
                                    <p:anim calcmode="lin" valueType="num">
                                      <p:cBhvr additive="base">
                                        <p:cTn id="169" dur="500"/>
                                        <p:tgtEl>
                                          <p:spTgt spid="2067"/>
                                        </p:tgtEl>
                                        <p:attrNameLst>
                                          <p:attrName>ppt_y</p:attrName>
                                        </p:attrNameLst>
                                      </p:cBhvr>
                                      <p:tavLst>
                                        <p:tav tm="0">
                                          <p:val>
                                            <p:strVal val="#ppt_y+1"/>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2068"/>
                                        </p:tgtEl>
                                        <p:attrNameLst>
                                          <p:attrName>style.visibility</p:attrName>
                                        </p:attrNameLst>
                                      </p:cBhvr>
                                      <p:to>
                                        <p:strVal val="visible"/>
                                      </p:to>
                                    </p:set>
                                    <p:anim calcmode="lin" valueType="num">
                                      <p:cBhvr additive="base">
                                        <p:cTn id="172" dur="500"/>
                                        <p:tgtEl>
                                          <p:spTgt spid="2068"/>
                                        </p:tgtEl>
                                        <p:attrNameLst>
                                          <p:attrName>ppt_y</p:attrName>
                                        </p:attrNameLst>
                                      </p:cBhvr>
                                      <p:tavLst>
                                        <p:tav tm="0">
                                          <p:val>
                                            <p:strVal val="#ppt_y+1"/>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2069"/>
                                        </p:tgtEl>
                                        <p:attrNameLst>
                                          <p:attrName>style.visibility</p:attrName>
                                        </p:attrNameLst>
                                      </p:cBhvr>
                                      <p:to>
                                        <p:strVal val="visible"/>
                                      </p:to>
                                    </p:set>
                                    <p:anim calcmode="lin" valueType="num">
                                      <p:cBhvr additive="base">
                                        <p:cTn id="175" dur="500"/>
                                        <p:tgtEl>
                                          <p:spTgt spid="2069"/>
                                        </p:tgtEl>
                                        <p:attrNameLst>
                                          <p:attrName>ppt_y</p:attrName>
                                        </p:attrNameLst>
                                      </p:cBhvr>
                                      <p:tavLst>
                                        <p:tav tm="0">
                                          <p:val>
                                            <p:strVal val="#ppt_y+1"/>
                                          </p:val>
                                        </p:tav>
                                        <p:tav tm="100000">
                                          <p:val>
                                            <p:strVal val="#ppt_y"/>
                                          </p:val>
                                        </p:tav>
                                      </p:tavLst>
                                    </p:anim>
                                  </p:childTnLst>
                                </p:cTn>
                              </p:par>
                              <p:par>
                                <p:cTn id="176" presetID="2" presetClass="entr" presetSubtype="4" fill="hold" nodeType="withEffect">
                                  <p:stCondLst>
                                    <p:cond delay="0"/>
                                  </p:stCondLst>
                                  <p:childTnLst>
                                    <p:set>
                                      <p:cBhvr>
                                        <p:cTn id="177" dur="1" fill="hold">
                                          <p:stCondLst>
                                            <p:cond delay="0"/>
                                          </p:stCondLst>
                                        </p:cTn>
                                        <p:tgtEl>
                                          <p:spTgt spid="2070"/>
                                        </p:tgtEl>
                                        <p:attrNameLst>
                                          <p:attrName>style.visibility</p:attrName>
                                        </p:attrNameLst>
                                      </p:cBhvr>
                                      <p:to>
                                        <p:strVal val="visible"/>
                                      </p:to>
                                    </p:set>
                                    <p:anim calcmode="lin" valueType="num">
                                      <p:cBhvr additive="base">
                                        <p:cTn id="178" dur="500"/>
                                        <p:tgtEl>
                                          <p:spTgt spid="2070"/>
                                        </p:tgtEl>
                                        <p:attrNameLst>
                                          <p:attrName>ppt_y</p:attrName>
                                        </p:attrNameLst>
                                      </p:cBhvr>
                                      <p:tavLst>
                                        <p:tav tm="0">
                                          <p:val>
                                            <p:strVal val="#ppt_y+1"/>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2071"/>
                                        </p:tgtEl>
                                        <p:attrNameLst>
                                          <p:attrName>style.visibility</p:attrName>
                                        </p:attrNameLst>
                                      </p:cBhvr>
                                      <p:to>
                                        <p:strVal val="visible"/>
                                      </p:to>
                                    </p:set>
                                    <p:anim calcmode="lin" valueType="num">
                                      <p:cBhvr additive="base">
                                        <p:cTn id="181" dur="500"/>
                                        <p:tgtEl>
                                          <p:spTgt spid="20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Google Shape;2078;p53"/>
          <p:cNvSpPr/>
          <p:nvPr/>
        </p:nvSpPr>
        <p:spPr>
          <a:xfrm>
            <a:off x="14980170" y="6031724"/>
            <a:ext cx="234795" cy="604686"/>
          </a:xfrm>
          <a:custGeom>
            <a:avLst/>
            <a:gdLst/>
            <a:ahLst/>
            <a:cxnLst/>
            <a:rect l="l" t="t" r="r" b="b"/>
            <a:pathLst>
              <a:path w="120000" h="120000" extrusionOk="0">
                <a:moveTo>
                  <a:pt x="46776" y="738"/>
                </a:moveTo>
                <a:cubicBezTo>
                  <a:pt x="63969" y="5746"/>
                  <a:pt x="112110" y="40135"/>
                  <a:pt x="118987" y="58833"/>
                </a:cubicBezTo>
                <a:cubicBezTo>
                  <a:pt x="125864" y="77530"/>
                  <a:pt x="95777" y="102905"/>
                  <a:pt x="88040" y="112921"/>
                </a:cubicBezTo>
                <a:cubicBezTo>
                  <a:pt x="80302" y="122937"/>
                  <a:pt x="82022" y="119599"/>
                  <a:pt x="72566" y="118931"/>
                </a:cubicBezTo>
                <a:cubicBezTo>
                  <a:pt x="63110" y="118263"/>
                  <a:pt x="43338" y="117929"/>
                  <a:pt x="31303" y="108915"/>
                </a:cubicBezTo>
                <a:cubicBezTo>
                  <a:pt x="19268" y="99900"/>
                  <a:pt x="2935" y="78197"/>
                  <a:pt x="356" y="64842"/>
                </a:cubicBezTo>
                <a:cubicBezTo>
                  <a:pt x="-2222" y="51487"/>
                  <a:pt x="9811" y="40136"/>
                  <a:pt x="15829" y="28784"/>
                </a:cubicBezTo>
                <a:cubicBezTo>
                  <a:pt x="21846" y="17432"/>
                  <a:pt x="29583" y="-4269"/>
                  <a:pt x="46776" y="738"/>
                </a:cubicBezTo>
                <a:close/>
              </a:path>
            </a:pathLst>
          </a:custGeom>
          <a:solidFill>
            <a:schemeClr val="l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2079" name="Google Shape;2079;p53"/>
          <p:cNvSpPr/>
          <p:nvPr/>
        </p:nvSpPr>
        <p:spPr>
          <a:xfrm>
            <a:off x="13969725" y="6042361"/>
            <a:ext cx="73590" cy="583413"/>
          </a:xfrm>
          <a:custGeom>
            <a:avLst/>
            <a:gdLst/>
            <a:ahLst/>
            <a:cxnLst/>
            <a:rect l="l" t="t" r="r" b="b"/>
            <a:pathLst>
              <a:path w="120000" h="120000" extrusionOk="0">
                <a:moveTo>
                  <a:pt x="85450" y="70"/>
                </a:moveTo>
                <a:cubicBezTo>
                  <a:pt x="101908" y="-1314"/>
                  <a:pt x="126594" y="18064"/>
                  <a:pt x="118365" y="35367"/>
                </a:cubicBezTo>
                <a:cubicBezTo>
                  <a:pt x="110137" y="52670"/>
                  <a:pt x="55279" y="90044"/>
                  <a:pt x="36081" y="103886"/>
                </a:cubicBezTo>
                <a:cubicBezTo>
                  <a:pt x="16883" y="117728"/>
                  <a:pt x="8651" y="122919"/>
                  <a:pt x="3166" y="118420"/>
                </a:cubicBezTo>
                <a:cubicBezTo>
                  <a:pt x="-2317" y="113921"/>
                  <a:pt x="422" y="89352"/>
                  <a:pt x="3166" y="76894"/>
                </a:cubicBezTo>
                <a:cubicBezTo>
                  <a:pt x="5911" y="64436"/>
                  <a:pt x="5911" y="55784"/>
                  <a:pt x="19624" y="43672"/>
                </a:cubicBezTo>
                <a:cubicBezTo>
                  <a:pt x="33337" y="31560"/>
                  <a:pt x="68993" y="1454"/>
                  <a:pt x="85450" y="70"/>
                </a:cubicBezTo>
                <a:close/>
              </a:path>
            </a:pathLst>
          </a:custGeom>
          <a:solidFill>
            <a:schemeClr val="l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2080" name="Google Shape;2080;p53"/>
          <p:cNvSpPr/>
          <p:nvPr/>
        </p:nvSpPr>
        <p:spPr>
          <a:xfrm>
            <a:off x="14208880" y="6059276"/>
            <a:ext cx="757257" cy="549583"/>
          </a:xfrm>
          <a:custGeom>
            <a:avLst/>
            <a:gdLst/>
            <a:ahLst/>
            <a:cxnLst/>
            <a:rect l="l" t="t" r="r" b="b"/>
            <a:pathLst>
              <a:path w="120000" h="120000" extrusionOk="0">
                <a:moveTo>
                  <a:pt x="20846" y="7581"/>
                </a:moveTo>
                <a:cubicBezTo>
                  <a:pt x="29109" y="11989"/>
                  <a:pt x="42969" y="56439"/>
                  <a:pt x="49632" y="69297"/>
                </a:cubicBezTo>
                <a:cubicBezTo>
                  <a:pt x="56296" y="82154"/>
                  <a:pt x="55763" y="89869"/>
                  <a:pt x="60827" y="84726"/>
                </a:cubicBezTo>
                <a:cubicBezTo>
                  <a:pt x="65892" y="79583"/>
                  <a:pt x="75221" y="52031"/>
                  <a:pt x="80018" y="38439"/>
                </a:cubicBezTo>
                <a:cubicBezTo>
                  <a:pt x="84816" y="24847"/>
                  <a:pt x="86682" y="9051"/>
                  <a:pt x="89614" y="3173"/>
                </a:cubicBezTo>
                <a:cubicBezTo>
                  <a:pt x="92546" y="-2704"/>
                  <a:pt x="93612" y="969"/>
                  <a:pt x="97610" y="3173"/>
                </a:cubicBezTo>
                <a:cubicBezTo>
                  <a:pt x="101608" y="5377"/>
                  <a:pt x="109871" y="9786"/>
                  <a:pt x="113602" y="16398"/>
                </a:cubicBezTo>
                <a:cubicBezTo>
                  <a:pt x="117334" y="23010"/>
                  <a:pt x="118721" y="32194"/>
                  <a:pt x="119999" y="42848"/>
                </a:cubicBezTo>
                <a:cubicBezTo>
                  <a:pt x="107206" y="39395"/>
                  <a:pt x="104273" y="41011"/>
                  <a:pt x="94411" y="53868"/>
                </a:cubicBezTo>
                <a:cubicBezTo>
                  <a:pt x="84549" y="66725"/>
                  <a:pt x="72022" y="120727"/>
                  <a:pt x="60827" y="119992"/>
                </a:cubicBezTo>
                <a:cubicBezTo>
                  <a:pt x="49632" y="119258"/>
                  <a:pt x="36572" y="62685"/>
                  <a:pt x="27243" y="49460"/>
                </a:cubicBezTo>
                <a:cubicBezTo>
                  <a:pt x="17914" y="36235"/>
                  <a:pt x="9385" y="41745"/>
                  <a:pt x="4854" y="40643"/>
                </a:cubicBezTo>
                <a:cubicBezTo>
                  <a:pt x="322" y="39541"/>
                  <a:pt x="-210" y="47991"/>
                  <a:pt x="56" y="42848"/>
                </a:cubicBezTo>
                <a:cubicBezTo>
                  <a:pt x="322" y="37705"/>
                  <a:pt x="12583" y="3173"/>
                  <a:pt x="20846" y="7581"/>
                </a:cubicBezTo>
                <a:close/>
              </a:path>
            </a:pathLst>
          </a:custGeom>
          <a:solidFill>
            <a:schemeClr val="l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2081" name="Google Shape;2081;p53"/>
          <p:cNvSpPr/>
          <p:nvPr/>
        </p:nvSpPr>
        <p:spPr>
          <a:xfrm>
            <a:off x="7844565" y="5030105"/>
            <a:ext cx="2607246" cy="2607925"/>
          </a:xfrm>
          <a:prstGeom prst="ellipse">
            <a:avLst/>
          </a:prstGeom>
          <a:solidFill>
            <a:schemeClr val="accent3">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3"/>
          <p:cNvSpPr/>
          <p:nvPr/>
        </p:nvSpPr>
        <p:spPr>
          <a:xfrm>
            <a:off x="4507589" y="5269421"/>
            <a:ext cx="2128742" cy="2129296"/>
          </a:xfrm>
          <a:prstGeom prst="ellipse">
            <a:avLst/>
          </a:prstGeom>
          <a:solidFill>
            <a:schemeClr val="accent2">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3"/>
          <p:cNvSpPr/>
          <p:nvPr/>
        </p:nvSpPr>
        <p:spPr>
          <a:xfrm>
            <a:off x="1971883" y="5696001"/>
            <a:ext cx="1275802" cy="1276135"/>
          </a:xfrm>
          <a:prstGeom prst="ellipse">
            <a:avLst/>
          </a:prstGeom>
          <a:solidFill>
            <a:schemeClr val="accent1">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3"/>
          <p:cNvSpPr/>
          <p:nvPr/>
        </p:nvSpPr>
        <p:spPr>
          <a:xfrm>
            <a:off x="11877779" y="5269421"/>
            <a:ext cx="2128742" cy="2129296"/>
          </a:xfrm>
          <a:prstGeom prst="ellipse">
            <a:avLst/>
          </a:prstGeom>
          <a:solidFill>
            <a:schemeClr val="accent4">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3"/>
          <p:cNvSpPr/>
          <p:nvPr/>
        </p:nvSpPr>
        <p:spPr>
          <a:xfrm>
            <a:off x="15428352" y="5696001"/>
            <a:ext cx="1275802" cy="1276135"/>
          </a:xfrm>
          <a:prstGeom prst="ellipse">
            <a:avLst/>
          </a:prstGeom>
          <a:solidFill>
            <a:schemeClr val="accent5">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3"/>
          <p:cNvSpPr/>
          <p:nvPr/>
        </p:nvSpPr>
        <p:spPr>
          <a:xfrm>
            <a:off x="7022187" y="5485642"/>
            <a:ext cx="1696412" cy="1696853"/>
          </a:xfrm>
          <a:prstGeom prst="ellipse">
            <a:avLst/>
          </a:prstGeom>
          <a:solidFill>
            <a:schemeClr val="accent3">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3"/>
          <p:cNvSpPr/>
          <p:nvPr/>
        </p:nvSpPr>
        <p:spPr>
          <a:xfrm>
            <a:off x="9805966" y="5485642"/>
            <a:ext cx="1696412" cy="1696853"/>
          </a:xfrm>
          <a:prstGeom prst="ellipse">
            <a:avLst/>
          </a:prstGeom>
          <a:solidFill>
            <a:schemeClr val="accent3">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3"/>
          <p:cNvSpPr/>
          <p:nvPr/>
        </p:nvSpPr>
        <p:spPr>
          <a:xfrm>
            <a:off x="6112087" y="5696001"/>
            <a:ext cx="1275802" cy="1276135"/>
          </a:xfrm>
          <a:prstGeom prst="ellipse">
            <a:avLst/>
          </a:prstGeom>
          <a:solidFill>
            <a:schemeClr val="accent2">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3"/>
          <p:cNvSpPr/>
          <p:nvPr/>
        </p:nvSpPr>
        <p:spPr>
          <a:xfrm>
            <a:off x="3704362" y="5696001"/>
            <a:ext cx="1275802" cy="1276135"/>
          </a:xfrm>
          <a:prstGeom prst="ellipse">
            <a:avLst/>
          </a:prstGeom>
          <a:solidFill>
            <a:schemeClr val="accent2">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3"/>
          <p:cNvSpPr/>
          <p:nvPr/>
        </p:nvSpPr>
        <p:spPr>
          <a:xfrm>
            <a:off x="3014364" y="5893164"/>
            <a:ext cx="881577" cy="881807"/>
          </a:xfrm>
          <a:prstGeom prst="ellipse">
            <a:avLst/>
          </a:prstGeom>
          <a:solidFill>
            <a:schemeClr val="accent1">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3"/>
          <p:cNvSpPr/>
          <p:nvPr/>
        </p:nvSpPr>
        <p:spPr>
          <a:xfrm>
            <a:off x="1504447" y="5984500"/>
            <a:ext cx="673295" cy="673470"/>
          </a:xfrm>
          <a:prstGeom prst="ellipse">
            <a:avLst/>
          </a:prstGeom>
          <a:solidFill>
            <a:schemeClr val="accent1">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3"/>
          <p:cNvSpPr/>
          <p:nvPr/>
        </p:nvSpPr>
        <p:spPr>
          <a:xfrm>
            <a:off x="11000815" y="5696001"/>
            <a:ext cx="1275802" cy="1276135"/>
          </a:xfrm>
          <a:prstGeom prst="ellipse">
            <a:avLst/>
          </a:prstGeom>
          <a:solidFill>
            <a:schemeClr val="accent4">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3"/>
          <p:cNvSpPr/>
          <p:nvPr/>
        </p:nvSpPr>
        <p:spPr>
          <a:xfrm>
            <a:off x="13718609" y="5696001"/>
            <a:ext cx="1275802" cy="1276135"/>
          </a:xfrm>
          <a:prstGeom prst="ellipse">
            <a:avLst/>
          </a:prstGeom>
          <a:solidFill>
            <a:schemeClr val="accent4">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3"/>
          <p:cNvSpPr/>
          <p:nvPr/>
        </p:nvSpPr>
        <p:spPr>
          <a:xfrm>
            <a:off x="14714009" y="5893164"/>
            <a:ext cx="881577" cy="881807"/>
          </a:xfrm>
          <a:prstGeom prst="ellipse">
            <a:avLst/>
          </a:prstGeom>
          <a:solidFill>
            <a:schemeClr val="accent5">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3"/>
          <p:cNvSpPr/>
          <p:nvPr/>
        </p:nvSpPr>
        <p:spPr>
          <a:xfrm>
            <a:off x="16471647" y="6023978"/>
            <a:ext cx="620016" cy="620178"/>
          </a:xfrm>
          <a:prstGeom prst="ellipse">
            <a:avLst/>
          </a:prstGeom>
          <a:solidFill>
            <a:schemeClr val="accent5">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 name="Google Shape;2096;p53"/>
          <p:cNvGrpSpPr/>
          <p:nvPr/>
        </p:nvGrpSpPr>
        <p:grpSpPr>
          <a:xfrm>
            <a:off x="12692928" y="5965137"/>
            <a:ext cx="561581" cy="601473"/>
            <a:chOff x="2281238" y="1909763"/>
            <a:chExt cx="336550" cy="360363"/>
          </a:xfrm>
        </p:grpSpPr>
        <p:sp>
          <p:nvSpPr>
            <p:cNvPr id="2097" name="Google Shape;2097;p53"/>
            <p:cNvSpPr/>
            <p:nvPr/>
          </p:nvSpPr>
          <p:spPr>
            <a:xfrm>
              <a:off x="2281238" y="1909763"/>
              <a:ext cx="336550" cy="360363"/>
            </a:xfrm>
            <a:custGeom>
              <a:avLst/>
              <a:gdLst/>
              <a:ahLst/>
              <a:cxnLst/>
              <a:rect l="l" t="t" r="r" b="b"/>
              <a:pathLst>
                <a:path w="120000" h="120000" extrusionOk="0">
                  <a:moveTo>
                    <a:pt x="103304" y="0"/>
                  </a:moveTo>
                  <a:cubicBezTo>
                    <a:pt x="15652" y="0"/>
                    <a:pt x="15652" y="0"/>
                    <a:pt x="15652" y="0"/>
                  </a:cubicBezTo>
                  <a:cubicBezTo>
                    <a:pt x="7304" y="0"/>
                    <a:pt x="0" y="6829"/>
                    <a:pt x="0" y="14634"/>
                  </a:cubicBezTo>
                  <a:cubicBezTo>
                    <a:pt x="0" y="104390"/>
                    <a:pt x="0" y="104390"/>
                    <a:pt x="0" y="104390"/>
                  </a:cubicBezTo>
                  <a:cubicBezTo>
                    <a:pt x="0" y="113170"/>
                    <a:pt x="7304" y="120000"/>
                    <a:pt x="15652" y="120000"/>
                  </a:cubicBezTo>
                  <a:cubicBezTo>
                    <a:pt x="103304" y="120000"/>
                    <a:pt x="103304" y="120000"/>
                    <a:pt x="103304" y="120000"/>
                  </a:cubicBezTo>
                  <a:cubicBezTo>
                    <a:pt x="112695" y="120000"/>
                    <a:pt x="120000" y="113170"/>
                    <a:pt x="120000" y="104390"/>
                  </a:cubicBezTo>
                  <a:cubicBezTo>
                    <a:pt x="120000" y="14634"/>
                    <a:pt x="120000" y="14634"/>
                    <a:pt x="120000" y="14634"/>
                  </a:cubicBezTo>
                  <a:cubicBezTo>
                    <a:pt x="120000" y="6829"/>
                    <a:pt x="112695" y="0"/>
                    <a:pt x="103304" y="0"/>
                  </a:cubicBezTo>
                  <a:close/>
                  <a:moveTo>
                    <a:pt x="111652" y="104390"/>
                  </a:moveTo>
                  <a:cubicBezTo>
                    <a:pt x="111652" y="108292"/>
                    <a:pt x="108521" y="112195"/>
                    <a:pt x="103304" y="112195"/>
                  </a:cubicBezTo>
                  <a:cubicBezTo>
                    <a:pt x="15652" y="112195"/>
                    <a:pt x="15652" y="112195"/>
                    <a:pt x="15652" y="112195"/>
                  </a:cubicBezTo>
                  <a:cubicBezTo>
                    <a:pt x="11478" y="112195"/>
                    <a:pt x="7304" y="108292"/>
                    <a:pt x="7304" y="104390"/>
                  </a:cubicBezTo>
                  <a:cubicBezTo>
                    <a:pt x="7304" y="14634"/>
                    <a:pt x="7304" y="14634"/>
                    <a:pt x="7304" y="14634"/>
                  </a:cubicBezTo>
                  <a:cubicBezTo>
                    <a:pt x="7304" y="10731"/>
                    <a:pt x="11478" y="7804"/>
                    <a:pt x="15652" y="7804"/>
                  </a:cubicBezTo>
                  <a:cubicBezTo>
                    <a:pt x="103304" y="7804"/>
                    <a:pt x="103304" y="7804"/>
                    <a:pt x="103304" y="7804"/>
                  </a:cubicBezTo>
                  <a:cubicBezTo>
                    <a:pt x="108521" y="7804"/>
                    <a:pt x="111652" y="10731"/>
                    <a:pt x="111652" y="14634"/>
                  </a:cubicBezTo>
                  <a:lnTo>
                    <a:pt x="111652" y="104390"/>
                  </a:lnTo>
                  <a:close/>
                  <a:moveTo>
                    <a:pt x="111652" y="104390"/>
                  </a:moveTo>
                  <a:cubicBezTo>
                    <a:pt x="111652" y="104390"/>
                    <a:pt x="111652" y="104390"/>
                    <a:pt x="111652" y="10439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98" name="Google Shape;2098;p53"/>
            <p:cNvSpPr/>
            <p:nvPr/>
          </p:nvSpPr>
          <p:spPr>
            <a:xfrm>
              <a:off x="2325688" y="1952626"/>
              <a:ext cx="246063" cy="227013"/>
            </a:xfrm>
            <a:custGeom>
              <a:avLst/>
              <a:gdLst/>
              <a:ahLst/>
              <a:cxnLst/>
              <a:rect l="l" t="t" r="r" b="b"/>
              <a:pathLst>
                <a:path w="120000" h="120000" extrusionOk="0">
                  <a:moveTo>
                    <a:pt x="115714" y="0"/>
                  </a:moveTo>
                  <a:cubicBezTo>
                    <a:pt x="5714" y="0"/>
                    <a:pt x="5714" y="0"/>
                    <a:pt x="5714" y="0"/>
                  </a:cubicBezTo>
                  <a:cubicBezTo>
                    <a:pt x="2857" y="0"/>
                    <a:pt x="0" y="3116"/>
                    <a:pt x="0" y="6233"/>
                  </a:cubicBezTo>
                  <a:cubicBezTo>
                    <a:pt x="0" y="113766"/>
                    <a:pt x="0" y="113766"/>
                    <a:pt x="0" y="113766"/>
                  </a:cubicBezTo>
                  <a:cubicBezTo>
                    <a:pt x="0" y="116883"/>
                    <a:pt x="2857" y="120000"/>
                    <a:pt x="5714" y="120000"/>
                  </a:cubicBezTo>
                  <a:cubicBezTo>
                    <a:pt x="115714" y="120000"/>
                    <a:pt x="115714" y="120000"/>
                    <a:pt x="115714" y="120000"/>
                  </a:cubicBezTo>
                  <a:cubicBezTo>
                    <a:pt x="118571" y="120000"/>
                    <a:pt x="120000" y="116883"/>
                    <a:pt x="120000" y="113766"/>
                  </a:cubicBezTo>
                  <a:cubicBezTo>
                    <a:pt x="120000" y="6233"/>
                    <a:pt x="120000" y="6233"/>
                    <a:pt x="120000" y="6233"/>
                  </a:cubicBezTo>
                  <a:cubicBezTo>
                    <a:pt x="120000" y="3116"/>
                    <a:pt x="118571" y="0"/>
                    <a:pt x="115714" y="0"/>
                  </a:cubicBezTo>
                  <a:close/>
                  <a:moveTo>
                    <a:pt x="115714" y="6233"/>
                  </a:moveTo>
                  <a:cubicBezTo>
                    <a:pt x="115714" y="88831"/>
                    <a:pt x="115714" y="88831"/>
                    <a:pt x="115714" y="88831"/>
                  </a:cubicBezTo>
                  <a:cubicBezTo>
                    <a:pt x="97142" y="68571"/>
                    <a:pt x="97142" y="68571"/>
                    <a:pt x="97142" y="68571"/>
                  </a:cubicBezTo>
                  <a:cubicBezTo>
                    <a:pt x="95714" y="67012"/>
                    <a:pt x="94285" y="65454"/>
                    <a:pt x="92857" y="65454"/>
                  </a:cubicBezTo>
                  <a:cubicBezTo>
                    <a:pt x="91428" y="65454"/>
                    <a:pt x="90000" y="67012"/>
                    <a:pt x="88571" y="68571"/>
                  </a:cubicBezTo>
                  <a:cubicBezTo>
                    <a:pt x="74285" y="85714"/>
                    <a:pt x="74285" y="85714"/>
                    <a:pt x="74285" y="85714"/>
                  </a:cubicBezTo>
                  <a:cubicBezTo>
                    <a:pt x="31428" y="32727"/>
                    <a:pt x="31428" y="32727"/>
                    <a:pt x="31428" y="32727"/>
                  </a:cubicBezTo>
                  <a:cubicBezTo>
                    <a:pt x="30000" y="31168"/>
                    <a:pt x="28571" y="29610"/>
                    <a:pt x="27142" y="29610"/>
                  </a:cubicBezTo>
                  <a:cubicBezTo>
                    <a:pt x="25714" y="29610"/>
                    <a:pt x="24285" y="31168"/>
                    <a:pt x="22857" y="32727"/>
                  </a:cubicBezTo>
                  <a:cubicBezTo>
                    <a:pt x="5714" y="54545"/>
                    <a:pt x="5714" y="54545"/>
                    <a:pt x="5714" y="54545"/>
                  </a:cubicBezTo>
                  <a:cubicBezTo>
                    <a:pt x="5714" y="6233"/>
                    <a:pt x="5714" y="6233"/>
                    <a:pt x="5714" y="6233"/>
                  </a:cubicBezTo>
                  <a:lnTo>
                    <a:pt x="115714" y="6233"/>
                  </a:lnTo>
                  <a:close/>
                  <a:moveTo>
                    <a:pt x="5714" y="63896"/>
                  </a:moveTo>
                  <a:cubicBezTo>
                    <a:pt x="27142" y="35844"/>
                    <a:pt x="27142" y="35844"/>
                    <a:pt x="27142" y="35844"/>
                  </a:cubicBezTo>
                  <a:cubicBezTo>
                    <a:pt x="71428" y="90389"/>
                    <a:pt x="71428" y="90389"/>
                    <a:pt x="71428" y="90389"/>
                  </a:cubicBezTo>
                  <a:cubicBezTo>
                    <a:pt x="74285" y="95064"/>
                    <a:pt x="74285" y="95064"/>
                    <a:pt x="74285" y="95064"/>
                  </a:cubicBezTo>
                  <a:cubicBezTo>
                    <a:pt x="90000" y="113766"/>
                    <a:pt x="90000" y="113766"/>
                    <a:pt x="90000" y="113766"/>
                  </a:cubicBezTo>
                  <a:cubicBezTo>
                    <a:pt x="5714" y="113766"/>
                    <a:pt x="5714" y="113766"/>
                    <a:pt x="5714" y="113766"/>
                  </a:cubicBezTo>
                  <a:lnTo>
                    <a:pt x="5714" y="63896"/>
                  </a:lnTo>
                  <a:close/>
                  <a:moveTo>
                    <a:pt x="97142" y="113766"/>
                  </a:moveTo>
                  <a:cubicBezTo>
                    <a:pt x="78571" y="90389"/>
                    <a:pt x="78571" y="90389"/>
                    <a:pt x="78571" y="90389"/>
                  </a:cubicBezTo>
                  <a:cubicBezTo>
                    <a:pt x="92857" y="71688"/>
                    <a:pt x="92857" y="71688"/>
                    <a:pt x="92857" y="71688"/>
                  </a:cubicBezTo>
                  <a:cubicBezTo>
                    <a:pt x="115714" y="98181"/>
                    <a:pt x="115714" y="98181"/>
                    <a:pt x="115714" y="98181"/>
                  </a:cubicBezTo>
                  <a:cubicBezTo>
                    <a:pt x="115714" y="113766"/>
                    <a:pt x="115714" y="113766"/>
                    <a:pt x="115714" y="113766"/>
                  </a:cubicBezTo>
                  <a:lnTo>
                    <a:pt x="97142" y="113766"/>
                  </a:lnTo>
                  <a:close/>
                  <a:moveTo>
                    <a:pt x="97142" y="113766"/>
                  </a:moveTo>
                  <a:cubicBezTo>
                    <a:pt x="97142" y="113766"/>
                    <a:pt x="97142" y="113766"/>
                    <a:pt x="97142" y="11376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099" name="Google Shape;2099;p53"/>
            <p:cNvSpPr/>
            <p:nvPr/>
          </p:nvSpPr>
          <p:spPr>
            <a:xfrm>
              <a:off x="2460625" y="1989138"/>
              <a:ext cx="66675" cy="66675"/>
            </a:xfrm>
            <a:custGeom>
              <a:avLst/>
              <a:gdLst/>
              <a:ahLst/>
              <a:cxnLst/>
              <a:rect l="l" t="t" r="r" b="b"/>
              <a:pathLst>
                <a:path w="120000" h="120000" extrusionOk="0">
                  <a:moveTo>
                    <a:pt x="62608" y="120000"/>
                  </a:moveTo>
                  <a:cubicBezTo>
                    <a:pt x="93913" y="120000"/>
                    <a:pt x="120000" y="93913"/>
                    <a:pt x="120000" y="57391"/>
                  </a:cubicBezTo>
                  <a:cubicBezTo>
                    <a:pt x="120000" y="26086"/>
                    <a:pt x="93913" y="0"/>
                    <a:pt x="62608" y="0"/>
                  </a:cubicBezTo>
                  <a:cubicBezTo>
                    <a:pt x="26086" y="0"/>
                    <a:pt x="0" y="26086"/>
                    <a:pt x="0" y="57391"/>
                  </a:cubicBezTo>
                  <a:cubicBezTo>
                    <a:pt x="0" y="93913"/>
                    <a:pt x="26086" y="120000"/>
                    <a:pt x="62608" y="120000"/>
                  </a:cubicBezTo>
                  <a:close/>
                  <a:moveTo>
                    <a:pt x="62608" y="20869"/>
                  </a:moveTo>
                  <a:cubicBezTo>
                    <a:pt x="83478" y="20869"/>
                    <a:pt x="99130" y="36521"/>
                    <a:pt x="99130" y="57391"/>
                  </a:cubicBezTo>
                  <a:cubicBezTo>
                    <a:pt x="99130" y="78260"/>
                    <a:pt x="83478" y="99130"/>
                    <a:pt x="62608" y="99130"/>
                  </a:cubicBezTo>
                  <a:cubicBezTo>
                    <a:pt x="36521" y="99130"/>
                    <a:pt x="20869" y="78260"/>
                    <a:pt x="20869" y="57391"/>
                  </a:cubicBezTo>
                  <a:cubicBezTo>
                    <a:pt x="20869" y="36521"/>
                    <a:pt x="36521" y="20869"/>
                    <a:pt x="62608" y="20869"/>
                  </a:cubicBezTo>
                  <a:close/>
                  <a:moveTo>
                    <a:pt x="62608" y="20869"/>
                  </a:moveTo>
                  <a:cubicBezTo>
                    <a:pt x="62608" y="20869"/>
                    <a:pt x="62608" y="20869"/>
                    <a:pt x="62608" y="20869"/>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100" name="Google Shape;2100;p53"/>
          <p:cNvGrpSpPr/>
          <p:nvPr/>
        </p:nvGrpSpPr>
        <p:grpSpPr>
          <a:xfrm>
            <a:off x="8872867" y="5826307"/>
            <a:ext cx="551794" cy="803141"/>
            <a:chOff x="4075113" y="1909763"/>
            <a:chExt cx="247650" cy="360363"/>
          </a:xfrm>
        </p:grpSpPr>
        <p:sp>
          <p:nvSpPr>
            <p:cNvPr id="2101" name="Google Shape;2101;p53"/>
            <p:cNvSpPr/>
            <p:nvPr/>
          </p:nvSpPr>
          <p:spPr>
            <a:xfrm>
              <a:off x="4075113" y="1909763"/>
              <a:ext cx="247650" cy="360363"/>
            </a:xfrm>
            <a:custGeom>
              <a:avLst/>
              <a:gdLst/>
              <a:ahLst/>
              <a:cxnLst/>
              <a:rect l="l" t="t" r="r" b="b"/>
              <a:pathLst>
                <a:path w="120000" h="120000" extrusionOk="0">
                  <a:moveTo>
                    <a:pt x="59294" y="0"/>
                  </a:moveTo>
                  <a:cubicBezTo>
                    <a:pt x="26823" y="0"/>
                    <a:pt x="0" y="18536"/>
                    <a:pt x="0" y="40975"/>
                  </a:cubicBezTo>
                  <a:cubicBezTo>
                    <a:pt x="0" y="55609"/>
                    <a:pt x="19764" y="72195"/>
                    <a:pt x="26823" y="85853"/>
                  </a:cubicBezTo>
                  <a:cubicBezTo>
                    <a:pt x="38117" y="107317"/>
                    <a:pt x="36705" y="120000"/>
                    <a:pt x="59294" y="120000"/>
                  </a:cubicBezTo>
                  <a:cubicBezTo>
                    <a:pt x="83294" y="120000"/>
                    <a:pt x="81882" y="107317"/>
                    <a:pt x="91764" y="85853"/>
                  </a:cubicBezTo>
                  <a:cubicBezTo>
                    <a:pt x="98823" y="72195"/>
                    <a:pt x="120000" y="55609"/>
                    <a:pt x="120000" y="40975"/>
                  </a:cubicBezTo>
                  <a:cubicBezTo>
                    <a:pt x="120000" y="18536"/>
                    <a:pt x="93176" y="0"/>
                    <a:pt x="59294" y="0"/>
                  </a:cubicBezTo>
                  <a:close/>
                  <a:moveTo>
                    <a:pt x="73411" y="101463"/>
                  </a:moveTo>
                  <a:cubicBezTo>
                    <a:pt x="46588" y="103414"/>
                    <a:pt x="46588" y="103414"/>
                    <a:pt x="46588" y="103414"/>
                  </a:cubicBezTo>
                  <a:cubicBezTo>
                    <a:pt x="46588" y="101463"/>
                    <a:pt x="45176" y="99512"/>
                    <a:pt x="43764" y="96585"/>
                  </a:cubicBezTo>
                  <a:cubicBezTo>
                    <a:pt x="43764" y="96585"/>
                    <a:pt x="43764" y="96585"/>
                    <a:pt x="43764" y="96585"/>
                  </a:cubicBezTo>
                  <a:cubicBezTo>
                    <a:pt x="77647" y="93658"/>
                    <a:pt x="77647" y="93658"/>
                    <a:pt x="77647" y="93658"/>
                  </a:cubicBezTo>
                  <a:cubicBezTo>
                    <a:pt x="76235" y="94634"/>
                    <a:pt x="76235" y="95609"/>
                    <a:pt x="76235" y="96585"/>
                  </a:cubicBezTo>
                  <a:cubicBezTo>
                    <a:pt x="74823" y="98536"/>
                    <a:pt x="74823" y="100487"/>
                    <a:pt x="73411" y="101463"/>
                  </a:cubicBezTo>
                  <a:close/>
                  <a:moveTo>
                    <a:pt x="42352" y="92682"/>
                  </a:moveTo>
                  <a:cubicBezTo>
                    <a:pt x="40941" y="90731"/>
                    <a:pt x="39529" y="88780"/>
                    <a:pt x="38117" y="85853"/>
                  </a:cubicBezTo>
                  <a:cubicBezTo>
                    <a:pt x="80470" y="85853"/>
                    <a:pt x="80470" y="85853"/>
                    <a:pt x="80470" y="85853"/>
                  </a:cubicBezTo>
                  <a:cubicBezTo>
                    <a:pt x="80470" y="86829"/>
                    <a:pt x="79058" y="88780"/>
                    <a:pt x="79058" y="89756"/>
                  </a:cubicBezTo>
                  <a:lnTo>
                    <a:pt x="42352" y="92682"/>
                  </a:lnTo>
                  <a:close/>
                  <a:moveTo>
                    <a:pt x="59294" y="112195"/>
                  </a:moveTo>
                  <a:cubicBezTo>
                    <a:pt x="53647" y="112195"/>
                    <a:pt x="52235" y="111219"/>
                    <a:pt x="49411" y="107317"/>
                  </a:cubicBezTo>
                  <a:cubicBezTo>
                    <a:pt x="72000" y="105365"/>
                    <a:pt x="72000" y="105365"/>
                    <a:pt x="72000" y="105365"/>
                  </a:cubicBezTo>
                  <a:cubicBezTo>
                    <a:pt x="69176" y="111219"/>
                    <a:pt x="66352" y="112195"/>
                    <a:pt x="59294" y="112195"/>
                  </a:cubicBezTo>
                  <a:close/>
                  <a:moveTo>
                    <a:pt x="84705" y="78048"/>
                  </a:moveTo>
                  <a:cubicBezTo>
                    <a:pt x="33882" y="78048"/>
                    <a:pt x="33882" y="78048"/>
                    <a:pt x="33882" y="78048"/>
                  </a:cubicBezTo>
                  <a:cubicBezTo>
                    <a:pt x="32470" y="74146"/>
                    <a:pt x="28235" y="70243"/>
                    <a:pt x="25411" y="66341"/>
                  </a:cubicBezTo>
                  <a:cubicBezTo>
                    <a:pt x="18352" y="57560"/>
                    <a:pt x="11294" y="48780"/>
                    <a:pt x="11294" y="40975"/>
                  </a:cubicBezTo>
                  <a:cubicBezTo>
                    <a:pt x="11294" y="22439"/>
                    <a:pt x="32470" y="7804"/>
                    <a:pt x="59294" y="7804"/>
                  </a:cubicBezTo>
                  <a:cubicBezTo>
                    <a:pt x="86117" y="7804"/>
                    <a:pt x="108705" y="22439"/>
                    <a:pt x="108705" y="40975"/>
                  </a:cubicBezTo>
                  <a:cubicBezTo>
                    <a:pt x="108705" y="48780"/>
                    <a:pt x="101647" y="57560"/>
                    <a:pt x="94588" y="66341"/>
                  </a:cubicBezTo>
                  <a:cubicBezTo>
                    <a:pt x="90352" y="70243"/>
                    <a:pt x="87529" y="74146"/>
                    <a:pt x="84705" y="78048"/>
                  </a:cubicBezTo>
                  <a:close/>
                  <a:moveTo>
                    <a:pt x="84705" y="78048"/>
                  </a:moveTo>
                  <a:cubicBezTo>
                    <a:pt x="84705" y="78048"/>
                    <a:pt x="84705" y="78048"/>
                    <a:pt x="84705" y="78048"/>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02" name="Google Shape;2102;p53"/>
            <p:cNvSpPr/>
            <p:nvPr/>
          </p:nvSpPr>
          <p:spPr>
            <a:xfrm>
              <a:off x="4130675" y="1965326"/>
              <a:ext cx="73025" cy="73025"/>
            </a:xfrm>
            <a:custGeom>
              <a:avLst/>
              <a:gdLst/>
              <a:ahLst/>
              <a:cxnLst/>
              <a:rect l="l" t="t" r="r" b="b"/>
              <a:pathLst>
                <a:path w="120000" h="120000" extrusionOk="0">
                  <a:moveTo>
                    <a:pt x="110400" y="0"/>
                  </a:moveTo>
                  <a:cubicBezTo>
                    <a:pt x="52800" y="0"/>
                    <a:pt x="0" y="48000"/>
                    <a:pt x="0" y="110400"/>
                  </a:cubicBezTo>
                  <a:cubicBezTo>
                    <a:pt x="0" y="115200"/>
                    <a:pt x="4800" y="120000"/>
                    <a:pt x="9600" y="120000"/>
                  </a:cubicBezTo>
                  <a:cubicBezTo>
                    <a:pt x="14400" y="120000"/>
                    <a:pt x="19200" y="115200"/>
                    <a:pt x="19200" y="110400"/>
                  </a:cubicBezTo>
                  <a:cubicBezTo>
                    <a:pt x="19200" y="57600"/>
                    <a:pt x="62400" y="19200"/>
                    <a:pt x="110400" y="19200"/>
                  </a:cubicBezTo>
                  <a:cubicBezTo>
                    <a:pt x="115200" y="19200"/>
                    <a:pt x="120000" y="14400"/>
                    <a:pt x="120000" y="9600"/>
                  </a:cubicBezTo>
                  <a:cubicBezTo>
                    <a:pt x="120000" y="4800"/>
                    <a:pt x="115200" y="0"/>
                    <a:pt x="110400" y="0"/>
                  </a:cubicBezTo>
                  <a:close/>
                  <a:moveTo>
                    <a:pt x="110400" y="0"/>
                  </a:moveTo>
                  <a:cubicBezTo>
                    <a:pt x="110400" y="0"/>
                    <a:pt x="110400" y="0"/>
                    <a:pt x="11040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103" name="Google Shape;2103;p53"/>
          <p:cNvGrpSpPr/>
          <p:nvPr/>
        </p:nvGrpSpPr>
        <p:grpSpPr>
          <a:xfrm>
            <a:off x="5224429" y="5983570"/>
            <a:ext cx="658547" cy="658719"/>
            <a:chOff x="2270125" y="3568701"/>
            <a:chExt cx="360363" cy="360363"/>
          </a:xfrm>
        </p:grpSpPr>
        <p:sp>
          <p:nvSpPr>
            <p:cNvPr id="2104" name="Google Shape;2104;p53"/>
            <p:cNvSpPr/>
            <p:nvPr/>
          </p:nvSpPr>
          <p:spPr>
            <a:xfrm>
              <a:off x="2270125" y="3568701"/>
              <a:ext cx="111125" cy="360363"/>
            </a:xfrm>
            <a:custGeom>
              <a:avLst/>
              <a:gdLst/>
              <a:ahLst/>
              <a:cxnLst/>
              <a:rect l="l" t="t" r="r" b="b"/>
              <a:pathLst>
                <a:path w="120000" h="120000" extrusionOk="0">
                  <a:moveTo>
                    <a:pt x="97894" y="22439"/>
                  </a:moveTo>
                  <a:cubicBezTo>
                    <a:pt x="97894" y="10731"/>
                    <a:pt x="97894" y="10731"/>
                    <a:pt x="97894" y="10731"/>
                  </a:cubicBezTo>
                  <a:cubicBezTo>
                    <a:pt x="97894" y="4878"/>
                    <a:pt x="78947" y="0"/>
                    <a:pt x="60000" y="0"/>
                  </a:cubicBezTo>
                  <a:cubicBezTo>
                    <a:pt x="41052" y="0"/>
                    <a:pt x="25263" y="4878"/>
                    <a:pt x="25263" y="10731"/>
                  </a:cubicBezTo>
                  <a:cubicBezTo>
                    <a:pt x="25263" y="22439"/>
                    <a:pt x="25263" y="22439"/>
                    <a:pt x="25263" y="22439"/>
                  </a:cubicBezTo>
                  <a:cubicBezTo>
                    <a:pt x="9473" y="26341"/>
                    <a:pt x="0" y="31219"/>
                    <a:pt x="0" y="37073"/>
                  </a:cubicBezTo>
                  <a:cubicBezTo>
                    <a:pt x="0" y="43902"/>
                    <a:pt x="9473" y="48780"/>
                    <a:pt x="25263" y="52682"/>
                  </a:cubicBezTo>
                  <a:cubicBezTo>
                    <a:pt x="25263" y="108292"/>
                    <a:pt x="25263" y="108292"/>
                    <a:pt x="25263" y="108292"/>
                  </a:cubicBezTo>
                  <a:cubicBezTo>
                    <a:pt x="25263" y="115121"/>
                    <a:pt x="41052" y="120000"/>
                    <a:pt x="60000" y="120000"/>
                  </a:cubicBezTo>
                  <a:cubicBezTo>
                    <a:pt x="78947" y="120000"/>
                    <a:pt x="97894" y="115121"/>
                    <a:pt x="97894" y="108292"/>
                  </a:cubicBezTo>
                  <a:cubicBezTo>
                    <a:pt x="97894" y="52682"/>
                    <a:pt x="97894" y="52682"/>
                    <a:pt x="97894" y="52682"/>
                  </a:cubicBezTo>
                  <a:cubicBezTo>
                    <a:pt x="110526" y="48780"/>
                    <a:pt x="120000" y="43902"/>
                    <a:pt x="120000" y="37073"/>
                  </a:cubicBezTo>
                  <a:cubicBezTo>
                    <a:pt x="120000" y="31219"/>
                    <a:pt x="110526" y="26341"/>
                    <a:pt x="97894" y="22439"/>
                  </a:cubicBezTo>
                  <a:close/>
                  <a:moveTo>
                    <a:pt x="47368" y="10731"/>
                  </a:moveTo>
                  <a:cubicBezTo>
                    <a:pt x="47368" y="8780"/>
                    <a:pt x="53684" y="7804"/>
                    <a:pt x="60000" y="7804"/>
                  </a:cubicBezTo>
                  <a:cubicBezTo>
                    <a:pt x="66315" y="7804"/>
                    <a:pt x="72631" y="8780"/>
                    <a:pt x="72631" y="10731"/>
                  </a:cubicBezTo>
                  <a:cubicBezTo>
                    <a:pt x="72631" y="19512"/>
                    <a:pt x="72631" y="19512"/>
                    <a:pt x="72631" y="19512"/>
                  </a:cubicBezTo>
                  <a:cubicBezTo>
                    <a:pt x="69473" y="18536"/>
                    <a:pt x="63157" y="18536"/>
                    <a:pt x="60000" y="18536"/>
                  </a:cubicBezTo>
                  <a:cubicBezTo>
                    <a:pt x="56842" y="18536"/>
                    <a:pt x="53684" y="18536"/>
                    <a:pt x="47368" y="19512"/>
                  </a:cubicBezTo>
                  <a:lnTo>
                    <a:pt x="47368" y="10731"/>
                  </a:lnTo>
                  <a:close/>
                  <a:moveTo>
                    <a:pt x="72631" y="108292"/>
                  </a:moveTo>
                  <a:cubicBezTo>
                    <a:pt x="72631" y="110243"/>
                    <a:pt x="66315" y="112195"/>
                    <a:pt x="60000" y="112195"/>
                  </a:cubicBezTo>
                  <a:cubicBezTo>
                    <a:pt x="53684" y="112195"/>
                    <a:pt x="47368" y="110243"/>
                    <a:pt x="47368" y="108292"/>
                  </a:cubicBezTo>
                  <a:cubicBezTo>
                    <a:pt x="47368" y="55609"/>
                    <a:pt x="47368" y="55609"/>
                    <a:pt x="47368" y="55609"/>
                  </a:cubicBezTo>
                  <a:cubicBezTo>
                    <a:pt x="53684" y="55609"/>
                    <a:pt x="56842" y="56585"/>
                    <a:pt x="60000" y="56585"/>
                  </a:cubicBezTo>
                  <a:cubicBezTo>
                    <a:pt x="63157" y="56585"/>
                    <a:pt x="69473" y="55609"/>
                    <a:pt x="72631" y="55609"/>
                  </a:cubicBezTo>
                  <a:lnTo>
                    <a:pt x="72631" y="108292"/>
                  </a:lnTo>
                  <a:close/>
                  <a:moveTo>
                    <a:pt x="94736" y="40975"/>
                  </a:moveTo>
                  <a:cubicBezTo>
                    <a:pt x="94736" y="40975"/>
                    <a:pt x="94736" y="40975"/>
                    <a:pt x="94736" y="40975"/>
                  </a:cubicBezTo>
                  <a:cubicBezTo>
                    <a:pt x="94736" y="41951"/>
                    <a:pt x="91578" y="42926"/>
                    <a:pt x="88421" y="43902"/>
                  </a:cubicBezTo>
                  <a:cubicBezTo>
                    <a:pt x="88421" y="43902"/>
                    <a:pt x="88421" y="43902"/>
                    <a:pt x="88421" y="43902"/>
                  </a:cubicBezTo>
                  <a:cubicBezTo>
                    <a:pt x="88421" y="44878"/>
                    <a:pt x="85263" y="45853"/>
                    <a:pt x="82105" y="45853"/>
                  </a:cubicBezTo>
                  <a:cubicBezTo>
                    <a:pt x="82105" y="45853"/>
                    <a:pt x="82105" y="45853"/>
                    <a:pt x="82105" y="45853"/>
                  </a:cubicBezTo>
                  <a:cubicBezTo>
                    <a:pt x="78947" y="46829"/>
                    <a:pt x="75789" y="47804"/>
                    <a:pt x="72631" y="47804"/>
                  </a:cubicBezTo>
                  <a:cubicBezTo>
                    <a:pt x="69473" y="48780"/>
                    <a:pt x="63157" y="48780"/>
                    <a:pt x="60000" y="48780"/>
                  </a:cubicBezTo>
                  <a:cubicBezTo>
                    <a:pt x="56842" y="48780"/>
                    <a:pt x="50526" y="48780"/>
                    <a:pt x="47368" y="47804"/>
                  </a:cubicBezTo>
                  <a:cubicBezTo>
                    <a:pt x="44210" y="47804"/>
                    <a:pt x="41052" y="46829"/>
                    <a:pt x="37894" y="45853"/>
                  </a:cubicBezTo>
                  <a:cubicBezTo>
                    <a:pt x="37894" y="45853"/>
                    <a:pt x="37894" y="45853"/>
                    <a:pt x="37894" y="45853"/>
                  </a:cubicBezTo>
                  <a:cubicBezTo>
                    <a:pt x="34736" y="45853"/>
                    <a:pt x="31578" y="44878"/>
                    <a:pt x="31578" y="43902"/>
                  </a:cubicBezTo>
                  <a:cubicBezTo>
                    <a:pt x="31578" y="43902"/>
                    <a:pt x="31578" y="43902"/>
                    <a:pt x="31578" y="43902"/>
                  </a:cubicBezTo>
                  <a:cubicBezTo>
                    <a:pt x="28421" y="42926"/>
                    <a:pt x="28421" y="41951"/>
                    <a:pt x="25263" y="40975"/>
                  </a:cubicBezTo>
                  <a:cubicBezTo>
                    <a:pt x="25263" y="40975"/>
                    <a:pt x="25263" y="40975"/>
                    <a:pt x="25263" y="40975"/>
                  </a:cubicBezTo>
                  <a:cubicBezTo>
                    <a:pt x="25263" y="40000"/>
                    <a:pt x="25263" y="38048"/>
                    <a:pt x="25263" y="37073"/>
                  </a:cubicBezTo>
                  <a:cubicBezTo>
                    <a:pt x="25263" y="36097"/>
                    <a:pt x="25263" y="35121"/>
                    <a:pt x="25263" y="34146"/>
                  </a:cubicBezTo>
                  <a:cubicBezTo>
                    <a:pt x="25263" y="34146"/>
                    <a:pt x="25263" y="34146"/>
                    <a:pt x="25263" y="34146"/>
                  </a:cubicBezTo>
                  <a:cubicBezTo>
                    <a:pt x="28421" y="32195"/>
                    <a:pt x="28421" y="32195"/>
                    <a:pt x="31578" y="31219"/>
                  </a:cubicBezTo>
                  <a:cubicBezTo>
                    <a:pt x="31578" y="31219"/>
                    <a:pt x="31578" y="31219"/>
                    <a:pt x="31578" y="31219"/>
                  </a:cubicBezTo>
                  <a:cubicBezTo>
                    <a:pt x="31578" y="30243"/>
                    <a:pt x="34736" y="29268"/>
                    <a:pt x="37894" y="28292"/>
                  </a:cubicBezTo>
                  <a:cubicBezTo>
                    <a:pt x="37894" y="28292"/>
                    <a:pt x="37894" y="28292"/>
                    <a:pt x="37894" y="28292"/>
                  </a:cubicBezTo>
                  <a:cubicBezTo>
                    <a:pt x="41052" y="27317"/>
                    <a:pt x="44210" y="27317"/>
                    <a:pt x="47368" y="27317"/>
                  </a:cubicBezTo>
                  <a:cubicBezTo>
                    <a:pt x="50526" y="26341"/>
                    <a:pt x="56842" y="26341"/>
                    <a:pt x="60000" y="26341"/>
                  </a:cubicBezTo>
                  <a:cubicBezTo>
                    <a:pt x="63157" y="26341"/>
                    <a:pt x="69473" y="26341"/>
                    <a:pt x="72631" y="27317"/>
                  </a:cubicBezTo>
                  <a:cubicBezTo>
                    <a:pt x="75789" y="27317"/>
                    <a:pt x="78947" y="27317"/>
                    <a:pt x="82105" y="28292"/>
                  </a:cubicBezTo>
                  <a:cubicBezTo>
                    <a:pt x="82105" y="28292"/>
                    <a:pt x="82105" y="28292"/>
                    <a:pt x="82105" y="28292"/>
                  </a:cubicBezTo>
                  <a:cubicBezTo>
                    <a:pt x="85263" y="29268"/>
                    <a:pt x="88421" y="30243"/>
                    <a:pt x="88421" y="31219"/>
                  </a:cubicBezTo>
                  <a:cubicBezTo>
                    <a:pt x="88421" y="31219"/>
                    <a:pt x="88421" y="31219"/>
                    <a:pt x="88421" y="31219"/>
                  </a:cubicBezTo>
                  <a:cubicBezTo>
                    <a:pt x="91578" y="32195"/>
                    <a:pt x="94736" y="32195"/>
                    <a:pt x="94736" y="34146"/>
                  </a:cubicBezTo>
                  <a:cubicBezTo>
                    <a:pt x="94736" y="34146"/>
                    <a:pt x="94736" y="34146"/>
                    <a:pt x="94736" y="34146"/>
                  </a:cubicBezTo>
                  <a:cubicBezTo>
                    <a:pt x="94736" y="35121"/>
                    <a:pt x="97894" y="36097"/>
                    <a:pt x="97894" y="37073"/>
                  </a:cubicBezTo>
                  <a:cubicBezTo>
                    <a:pt x="97894" y="38048"/>
                    <a:pt x="94736" y="40000"/>
                    <a:pt x="94736" y="40975"/>
                  </a:cubicBezTo>
                  <a:close/>
                  <a:moveTo>
                    <a:pt x="94736" y="40975"/>
                  </a:moveTo>
                  <a:cubicBezTo>
                    <a:pt x="94736" y="40975"/>
                    <a:pt x="94736" y="40975"/>
                    <a:pt x="94736" y="40975"/>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05" name="Google Shape;2105;p53"/>
            <p:cNvSpPr/>
            <p:nvPr/>
          </p:nvSpPr>
          <p:spPr>
            <a:xfrm>
              <a:off x="2516188" y="3568701"/>
              <a:ext cx="114300" cy="360363"/>
            </a:xfrm>
            <a:custGeom>
              <a:avLst/>
              <a:gdLst/>
              <a:ahLst/>
              <a:cxnLst/>
              <a:rect l="l" t="t" r="r" b="b"/>
              <a:pathLst>
                <a:path w="120000" h="120000" extrusionOk="0">
                  <a:moveTo>
                    <a:pt x="95384" y="22439"/>
                  </a:moveTo>
                  <a:cubicBezTo>
                    <a:pt x="95384" y="10731"/>
                    <a:pt x="95384" y="10731"/>
                    <a:pt x="95384" y="10731"/>
                  </a:cubicBezTo>
                  <a:cubicBezTo>
                    <a:pt x="95384" y="4878"/>
                    <a:pt x="80000" y="0"/>
                    <a:pt x="58461" y="0"/>
                  </a:cubicBezTo>
                  <a:cubicBezTo>
                    <a:pt x="40000" y="0"/>
                    <a:pt x="24615" y="4878"/>
                    <a:pt x="24615" y="10731"/>
                  </a:cubicBezTo>
                  <a:cubicBezTo>
                    <a:pt x="24615" y="22439"/>
                    <a:pt x="24615" y="22439"/>
                    <a:pt x="24615" y="22439"/>
                  </a:cubicBezTo>
                  <a:cubicBezTo>
                    <a:pt x="9230" y="26341"/>
                    <a:pt x="0" y="31219"/>
                    <a:pt x="0" y="37073"/>
                  </a:cubicBezTo>
                  <a:cubicBezTo>
                    <a:pt x="0" y="43902"/>
                    <a:pt x="9230" y="48780"/>
                    <a:pt x="24615" y="52682"/>
                  </a:cubicBezTo>
                  <a:cubicBezTo>
                    <a:pt x="24615" y="108292"/>
                    <a:pt x="24615" y="108292"/>
                    <a:pt x="24615" y="108292"/>
                  </a:cubicBezTo>
                  <a:cubicBezTo>
                    <a:pt x="24615" y="115121"/>
                    <a:pt x="40000" y="120000"/>
                    <a:pt x="58461" y="120000"/>
                  </a:cubicBezTo>
                  <a:cubicBezTo>
                    <a:pt x="80000" y="120000"/>
                    <a:pt x="95384" y="115121"/>
                    <a:pt x="95384" y="108292"/>
                  </a:cubicBezTo>
                  <a:cubicBezTo>
                    <a:pt x="95384" y="52682"/>
                    <a:pt x="95384" y="52682"/>
                    <a:pt x="95384" y="52682"/>
                  </a:cubicBezTo>
                  <a:cubicBezTo>
                    <a:pt x="110769" y="48780"/>
                    <a:pt x="120000" y="43902"/>
                    <a:pt x="120000" y="37073"/>
                  </a:cubicBezTo>
                  <a:cubicBezTo>
                    <a:pt x="120000" y="31219"/>
                    <a:pt x="110769" y="26341"/>
                    <a:pt x="95384" y="22439"/>
                  </a:cubicBezTo>
                  <a:close/>
                  <a:moveTo>
                    <a:pt x="49230" y="10731"/>
                  </a:moveTo>
                  <a:cubicBezTo>
                    <a:pt x="49230" y="8780"/>
                    <a:pt x="52307" y="7804"/>
                    <a:pt x="58461" y="7804"/>
                  </a:cubicBezTo>
                  <a:cubicBezTo>
                    <a:pt x="67692" y="7804"/>
                    <a:pt x="70769" y="8780"/>
                    <a:pt x="70769" y="10731"/>
                  </a:cubicBezTo>
                  <a:cubicBezTo>
                    <a:pt x="70769" y="19512"/>
                    <a:pt x="70769" y="19512"/>
                    <a:pt x="70769" y="19512"/>
                  </a:cubicBezTo>
                  <a:cubicBezTo>
                    <a:pt x="67692" y="18536"/>
                    <a:pt x="64615" y="18536"/>
                    <a:pt x="58461" y="18536"/>
                  </a:cubicBezTo>
                  <a:cubicBezTo>
                    <a:pt x="55384" y="18536"/>
                    <a:pt x="52307" y="18536"/>
                    <a:pt x="49230" y="19512"/>
                  </a:cubicBezTo>
                  <a:lnTo>
                    <a:pt x="49230" y="10731"/>
                  </a:lnTo>
                  <a:close/>
                  <a:moveTo>
                    <a:pt x="70769" y="108292"/>
                  </a:moveTo>
                  <a:cubicBezTo>
                    <a:pt x="70769" y="110243"/>
                    <a:pt x="67692" y="112195"/>
                    <a:pt x="58461" y="112195"/>
                  </a:cubicBezTo>
                  <a:cubicBezTo>
                    <a:pt x="52307" y="112195"/>
                    <a:pt x="49230" y="110243"/>
                    <a:pt x="49230" y="108292"/>
                  </a:cubicBezTo>
                  <a:cubicBezTo>
                    <a:pt x="49230" y="55609"/>
                    <a:pt x="49230" y="55609"/>
                    <a:pt x="49230" y="55609"/>
                  </a:cubicBezTo>
                  <a:cubicBezTo>
                    <a:pt x="52307" y="55609"/>
                    <a:pt x="55384" y="56585"/>
                    <a:pt x="58461" y="56585"/>
                  </a:cubicBezTo>
                  <a:cubicBezTo>
                    <a:pt x="64615" y="56585"/>
                    <a:pt x="67692" y="55609"/>
                    <a:pt x="70769" y="55609"/>
                  </a:cubicBezTo>
                  <a:lnTo>
                    <a:pt x="70769" y="108292"/>
                  </a:lnTo>
                  <a:close/>
                  <a:moveTo>
                    <a:pt x="92307" y="40975"/>
                  </a:moveTo>
                  <a:cubicBezTo>
                    <a:pt x="92307" y="40975"/>
                    <a:pt x="92307" y="40975"/>
                    <a:pt x="92307" y="40975"/>
                  </a:cubicBezTo>
                  <a:cubicBezTo>
                    <a:pt x="92307" y="41951"/>
                    <a:pt x="89230" y="42926"/>
                    <a:pt x="89230" y="43902"/>
                  </a:cubicBezTo>
                  <a:cubicBezTo>
                    <a:pt x="89230" y="43902"/>
                    <a:pt x="89230" y="43902"/>
                    <a:pt x="89230" y="43902"/>
                  </a:cubicBezTo>
                  <a:cubicBezTo>
                    <a:pt x="86153" y="44878"/>
                    <a:pt x="83076" y="45853"/>
                    <a:pt x="80000" y="45853"/>
                  </a:cubicBezTo>
                  <a:cubicBezTo>
                    <a:pt x="80000" y="45853"/>
                    <a:pt x="80000" y="45853"/>
                    <a:pt x="80000" y="45853"/>
                  </a:cubicBezTo>
                  <a:cubicBezTo>
                    <a:pt x="76923" y="46829"/>
                    <a:pt x="73846" y="47804"/>
                    <a:pt x="70769" y="47804"/>
                  </a:cubicBezTo>
                  <a:cubicBezTo>
                    <a:pt x="67692" y="48780"/>
                    <a:pt x="64615" y="48780"/>
                    <a:pt x="58461" y="48780"/>
                  </a:cubicBezTo>
                  <a:cubicBezTo>
                    <a:pt x="55384" y="48780"/>
                    <a:pt x="52307" y="48780"/>
                    <a:pt x="49230" y="47804"/>
                  </a:cubicBezTo>
                  <a:cubicBezTo>
                    <a:pt x="46153" y="47804"/>
                    <a:pt x="43076" y="46829"/>
                    <a:pt x="40000" y="45853"/>
                  </a:cubicBezTo>
                  <a:cubicBezTo>
                    <a:pt x="40000" y="45853"/>
                    <a:pt x="40000" y="45853"/>
                    <a:pt x="40000" y="45853"/>
                  </a:cubicBezTo>
                  <a:cubicBezTo>
                    <a:pt x="36923" y="45853"/>
                    <a:pt x="33846" y="44878"/>
                    <a:pt x="30769" y="43902"/>
                  </a:cubicBezTo>
                  <a:cubicBezTo>
                    <a:pt x="30769" y="43902"/>
                    <a:pt x="30769" y="43902"/>
                    <a:pt x="30769" y="43902"/>
                  </a:cubicBezTo>
                  <a:cubicBezTo>
                    <a:pt x="30769" y="42926"/>
                    <a:pt x="27692" y="41951"/>
                    <a:pt x="27692" y="40975"/>
                  </a:cubicBezTo>
                  <a:cubicBezTo>
                    <a:pt x="27692" y="40975"/>
                    <a:pt x="27692" y="40975"/>
                    <a:pt x="27692" y="40975"/>
                  </a:cubicBezTo>
                  <a:cubicBezTo>
                    <a:pt x="24615" y="40000"/>
                    <a:pt x="24615" y="38048"/>
                    <a:pt x="24615" y="37073"/>
                  </a:cubicBezTo>
                  <a:cubicBezTo>
                    <a:pt x="24615" y="36097"/>
                    <a:pt x="24615" y="35121"/>
                    <a:pt x="27692" y="34146"/>
                  </a:cubicBezTo>
                  <a:cubicBezTo>
                    <a:pt x="27692" y="34146"/>
                    <a:pt x="27692" y="34146"/>
                    <a:pt x="27692" y="34146"/>
                  </a:cubicBezTo>
                  <a:cubicBezTo>
                    <a:pt x="27692" y="32195"/>
                    <a:pt x="30769" y="32195"/>
                    <a:pt x="30769" y="31219"/>
                  </a:cubicBezTo>
                  <a:cubicBezTo>
                    <a:pt x="30769" y="31219"/>
                    <a:pt x="30769" y="31219"/>
                    <a:pt x="30769" y="31219"/>
                  </a:cubicBezTo>
                  <a:cubicBezTo>
                    <a:pt x="33846" y="30243"/>
                    <a:pt x="36923" y="29268"/>
                    <a:pt x="40000" y="28292"/>
                  </a:cubicBezTo>
                  <a:cubicBezTo>
                    <a:pt x="40000" y="28292"/>
                    <a:pt x="40000" y="28292"/>
                    <a:pt x="40000" y="28292"/>
                  </a:cubicBezTo>
                  <a:cubicBezTo>
                    <a:pt x="43076" y="27317"/>
                    <a:pt x="46153" y="27317"/>
                    <a:pt x="49230" y="27317"/>
                  </a:cubicBezTo>
                  <a:cubicBezTo>
                    <a:pt x="52307" y="26341"/>
                    <a:pt x="55384" y="26341"/>
                    <a:pt x="58461" y="26341"/>
                  </a:cubicBezTo>
                  <a:cubicBezTo>
                    <a:pt x="64615" y="26341"/>
                    <a:pt x="67692" y="26341"/>
                    <a:pt x="70769" y="27317"/>
                  </a:cubicBezTo>
                  <a:cubicBezTo>
                    <a:pt x="73846" y="27317"/>
                    <a:pt x="76923" y="27317"/>
                    <a:pt x="80000" y="28292"/>
                  </a:cubicBezTo>
                  <a:cubicBezTo>
                    <a:pt x="80000" y="28292"/>
                    <a:pt x="80000" y="28292"/>
                    <a:pt x="80000" y="28292"/>
                  </a:cubicBezTo>
                  <a:cubicBezTo>
                    <a:pt x="83076" y="29268"/>
                    <a:pt x="86153" y="30243"/>
                    <a:pt x="89230" y="31219"/>
                  </a:cubicBezTo>
                  <a:cubicBezTo>
                    <a:pt x="89230" y="31219"/>
                    <a:pt x="89230" y="31219"/>
                    <a:pt x="89230" y="31219"/>
                  </a:cubicBezTo>
                  <a:cubicBezTo>
                    <a:pt x="89230" y="32195"/>
                    <a:pt x="92307" y="32195"/>
                    <a:pt x="92307" y="34146"/>
                  </a:cubicBezTo>
                  <a:cubicBezTo>
                    <a:pt x="92307" y="34146"/>
                    <a:pt x="92307" y="34146"/>
                    <a:pt x="92307" y="34146"/>
                  </a:cubicBezTo>
                  <a:cubicBezTo>
                    <a:pt x="95384" y="35121"/>
                    <a:pt x="95384" y="36097"/>
                    <a:pt x="95384" y="37073"/>
                  </a:cubicBezTo>
                  <a:cubicBezTo>
                    <a:pt x="95384" y="38048"/>
                    <a:pt x="95384" y="40000"/>
                    <a:pt x="92307" y="40975"/>
                  </a:cubicBezTo>
                  <a:close/>
                  <a:moveTo>
                    <a:pt x="92307" y="40975"/>
                  </a:moveTo>
                  <a:cubicBezTo>
                    <a:pt x="92307" y="40975"/>
                    <a:pt x="92307" y="40975"/>
                    <a:pt x="92307" y="40975"/>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06" name="Google Shape;2106;p53"/>
            <p:cNvSpPr/>
            <p:nvPr/>
          </p:nvSpPr>
          <p:spPr>
            <a:xfrm>
              <a:off x="2392363" y="3568701"/>
              <a:ext cx="111125" cy="360363"/>
            </a:xfrm>
            <a:custGeom>
              <a:avLst/>
              <a:gdLst/>
              <a:ahLst/>
              <a:cxnLst/>
              <a:rect l="l" t="t" r="r" b="b"/>
              <a:pathLst>
                <a:path w="120000" h="120000" extrusionOk="0">
                  <a:moveTo>
                    <a:pt x="97894" y="67317"/>
                  </a:moveTo>
                  <a:cubicBezTo>
                    <a:pt x="97894" y="10731"/>
                    <a:pt x="97894" y="10731"/>
                    <a:pt x="97894" y="10731"/>
                  </a:cubicBezTo>
                  <a:cubicBezTo>
                    <a:pt x="97894" y="4878"/>
                    <a:pt x="82105" y="0"/>
                    <a:pt x="60000" y="0"/>
                  </a:cubicBezTo>
                  <a:cubicBezTo>
                    <a:pt x="41052" y="0"/>
                    <a:pt x="25263" y="4878"/>
                    <a:pt x="25263" y="10731"/>
                  </a:cubicBezTo>
                  <a:cubicBezTo>
                    <a:pt x="25263" y="67317"/>
                    <a:pt x="25263" y="67317"/>
                    <a:pt x="25263" y="67317"/>
                  </a:cubicBezTo>
                  <a:cubicBezTo>
                    <a:pt x="9473" y="71219"/>
                    <a:pt x="0" y="76097"/>
                    <a:pt x="0" y="81951"/>
                  </a:cubicBezTo>
                  <a:cubicBezTo>
                    <a:pt x="0" y="88780"/>
                    <a:pt x="9473" y="93658"/>
                    <a:pt x="25263" y="97560"/>
                  </a:cubicBezTo>
                  <a:cubicBezTo>
                    <a:pt x="25263" y="108292"/>
                    <a:pt x="25263" y="108292"/>
                    <a:pt x="25263" y="108292"/>
                  </a:cubicBezTo>
                  <a:cubicBezTo>
                    <a:pt x="25263" y="115121"/>
                    <a:pt x="41052" y="120000"/>
                    <a:pt x="60000" y="120000"/>
                  </a:cubicBezTo>
                  <a:cubicBezTo>
                    <a:pt x="82105" y="120000"/>
                    <a:pt x="97894" y="115121"/>
                    <a:pt x="97894" y="108292"/>
                  </a:cubicBezTo>
                  <a:cubicBezTo>
                    <a:pt x="97894" y="97560"/>
                    <a:pt x="97894" y="97560"/>
                    <a:pt x="97894" y="97560"/>
                  </a:cubicBezTo>
                  <a:cubicBezTo>
                    <a:pt x="110526" y="93658"/>
                    <a:pt x="120000" y="88780"/>
                    <a:pt x="120000" y="81951"/>
                  </a:cubicBezTo>
                  <a:cubicBezTo>
                    <a:pt x="120000" y="76097"/>
                    <a:pt x="110526" y="71219"/>
                    <a:pt x="97894" y="67317"/>
                  </a:cubicBezTo>
                  <a:close/>
                  <a:moveTo>
                    <a:pt x="47368" y="10731"/>
                  </a:moveTo>
                  <a:cubicBezTo>
                    <a:pt x="47368" y="8780"/>
                    <a:pt x="53684" y="7804"/>
                    <a:pt x="60000" y="7804"/>
                  </a:cubicBezTo>
                  <a:cubicBezTo>
                    <a:pt x="66315" y="7804"/>
                    <a:pt x="72631" y="8780"/>
                    <a:pt x="72631" y="10731"/>
                  </a:cubicBezTo>
                  <a:cubicBezTo>
                    <a:pt x="72631" y="64390"/>
                    <a:pt x="72631" y="64390"/>
                    <a:pt x="72631" y="64390"/>
                  </a:cubicBezTo>
                  <a:cubicBezTo>
                    <a:pt x="69473" y="63414"/>
                    <a:pt x="66315" y="63414"/>
                    <a:pt x="60000" y="63414"/>
                  </a:cubicBezTo>
                  <a:cubicBezTo>
                    <a:pt x="56842" y="63414"/>
                    <a:pt x="53684" y="63414"/>
                    <a:pt x="47368" y="64390"/>
                  </a:cubicBezTo>
                  <a:lnTo>
                    <a:pt x="47368" y="10731"/>
                  </a:lnTo>
                  <a:close/>
                  <a:moveTo>
                    <a:pt x="72631" y="108292"/>
                  </a:moveTo>
                  <a:cubicBezTo>
                    <a:pt x="72631" y="110243"/>
                    <a:pt x="66315" y="112195"/>
                    <a:pt x="60000" y="112195"/>
                  </a:cubicBezTo>
                  <a:cubicBezTo>
                    <a:pt x="53684" y="112195"/>
                    <a:pt x="47368" y="110243"/>
                    <a:pt x="47368" y="108292"/>
                  </a:cubicBezTo>
                  <a:cubicBezTo>
                    <a:pt x="47368" y="100487"/>
                    <a:pt x="47368" y="100487"/>
                    <a:pt x="47368" y="100487"/>
                  </a:cubicBezTo>
                  <a:cubicBezTo>
                    <a:pt x="53684" y="100487"/>
                    <a:pt x="56842" y="101463"/>
                    <a:pt x="60000" y="101463"/>
                  </a:cubicBezTo>
                  <a:cubicBezTo>
                    <a:pt x="66315" y="101463"/>
                    <a:pt x="69473" y="100487"/>
                    <a:pt x="72631" y="100487"/>
                  </a:cubicBezTo>
                  <a:lnTo>
                    <a:pt x="72631" y="108292"/>
                  </a:lnTo>
                  <a:close/>
                  <a:moveTo>
                    <a:pt x="94736" y="85853"/>
                  </a:moveTo>
                  <a:cubicBezTo>
                    <a:pt x="94736" y="85853"/>
                    <a:pt x="94736" y="85853"/>
                    <a:pt x="94736" y="85853"/>
                  </a:cubicBezTo>
                  <a:cubicBezTo>
                    <a:pt x="94736" y="86829"/>
                    <a:pt x="91578" y="87804"/>
                    <a:pt x="91578" y="88780"/>
                  </a:cubicBezTo>
                  <a:cubicBezTo>
                    <a:pt x="91578" y="88780"/>
                    <a:pt x="91578" y="88780"/>
                    <a:pt x="91578" y="88780"/>
                  </a:cubicBezTo>
                  <a:cubicBezTo>
                    <a:pt x="88421" y="89756"/>
                    <a:pt x="85263" y="90731"/>
                    <a:pt x="82105" y="90731"/>
                  </a:cubicBezTo>
                  <a:cubicBezTo>
                    <a:pt x="82105" y="90731"/>
                    <a:pt x="82105" y="90731"/>
                    <a:pt x="82105" y="90731"/>
                  </a:cubicBezTo>
                  <a:cubicBezTo>
                    <a:pt x="78947" y="91707"/>
                    <a:pt x="75789" y="92682"/>
                    <a:pt x="72631" y="92682"/>
                  </a:cubicBezTo>
                  <a:cubicBezTo>
                    <a:pt x="69473" y="93658"/>
                    <a:pt x="66315" y="93658"/>
                    <a:pt x="60000" y="93658"/>
                  </a:cubicBezTo>
                  <a:cubicBezTo>
                    <a:pt x="56842" y="93658"/>
                    <a:pt x="53684" y="93658"/>
                    <a:pt x="47368" y="92682"/>
                  </a:cubicBezTo>
                  <a:cubicBezTo>
                    <a:pt x="44210" y="92682"/>
                    <a:pt x="41052" y="91707"/>
                    <a:pt x="37894" y="90731"/>
                  </a:cubicBezTo>
                  <a:cubicBezTo>
                    <a:pt x="37894" y="90731"/>
                    <a:pt x="37894" y="90731"/>
                    <a:pt x="37894" y="90731"/>
                  </a:cubicBezTo>
                  <a:cubicBezTo>
                    <a:pt x="34736" y="90731"/>
                    <a:pt x="34736" y="89756"/>
                    <a:pt x="31578" y="88780"/>
                  </a:cubicBezTo>
                  <a:cubicBezTo>
                    <a:pt x="31578" y="88780"/>
                    <a:pt x="31578" y="88780"/>
                    <a:pt x="31578" y="88780"/>
                  </a:cubicBezTo>
                  <a:cubicBezTo>
                    <a:pt x="28421" y="87804"/>
                    <a:pt x="28421" y="86829"/>
                    <a:pt x="25263" y="85853"/>
                  </a:cubicBezTo>
                  <a:cubicBezTo>
                    <a:pt x="25263" y="85853"/>
                    <a:pt x="25263" y="85853"/>
                    <a:pt x="25263" y="85853"/>
                  </a:cubicBezTo>
                  <a:cubicBezTo>
                    <a:pt x="25263" y="84878"/>
                    <a:pt x="25263" y="82926"/>
                    <a:pt x="25263" y="81951"/>
                  </a:cubicBezTo>
                  <a:cubicBezTo>
                    <a:pt x="25263" y="80975"/>
                    <a:pt x="25263" y="80000"/>
                    <a:pt x="25263" y="79024"/>
                  </a:cubicBezTo>
                  <a:cubicBezTo>
                    <a:pt x="25263" y="79024"/>
                    <a:pt x="25263" y="79024"/>
                    <a:pt x="25263" y="79024"/>
                  </a:cubicBezTo>
                  <a:cubicBezTo>
                    <a:pt x="28421" y="78048"/>
                    <a:pt x="28421" y="77073"/>
                    <a:pt x="31578" y="76097"/>
                  </a:cubicBezTo>
                  <a:cubicBezTo>
                    <a:pt x="31578" y="76097"/>
                    <a:pt x="31578" y="76097"/>
                    <a:pt x="31578" y="76097"/>
                  </a:cubicBezTo>
                  <a:cubicBezTo>
                    <a:pt x="34736" y="75121"/>
                    <a:pt x="34736" y="74146"/>
                    <a:pt x="37894" y="73170"/>
                  </a:cubicBezTo>
                  <a:cubicBezTo>
                    <a:pt x="37894" y="73170"/>
                    <a:pt x="37894" y="73170"/>
                    <a:pt x="37894" y="73170"/>
                  </a:cubicBezTo>
                  <a:cubicBezTo>
                    <a:pt x="41052" y="73170"/>
                    <a:pt x="44210" y="72195"/>
                    <a:pt x="47368" y="72195"/>
                  </a:cubicBezTo>
                  <a:cubicBezTo>
                    <a:pt x="53684" y="71219"/>
                    <a:pt x="56842" y="71219"/>
                    <a:pt x="60000" y="71219"/>
                  </a:cubicBezTo>
                  <a:cubicBezTo>
                    <a:pt x="66315" y="71219"/>
                    <a:pt x="69473" y="71219"/>
                    <a:pt x="72631" y="72195"/>
                  </a:cubicBezTo>
                  <a:cubicBezTo>
                    <a:pt x="75789" y="72195"/>
                    <a:pt x="78947" y="73170"/>
                    <a:pt x="82105" y="73170"/>
                  </a:cubicBezTo>
                  <a:cubicBezTo>
                    <a:pt x="82105" y="73170"/>
                    <a:pt x="82105" y="73170"/>
                    <a:pt x="82105" y="73170"/>
                  </a:cubicBezTo>
                  <a:cubicBezTo>
                    <a:pt x="85263" y="74146"/>
                    <a:pt x="88421" y="75121"/>
                    <a:pt x="91578" y="76097"/>
                  </a:cubicBezTo>
                  <a:cubicBezTo>
                    <a:pt x="91578" y="76097"/>
                    <a:pt x="91578" y="76097"/>
                    <a:pt x="91578" y="76097"/>
                  </a:cubicBezTo>
                  <a:cubicBezTo>
                    <a:pt x="91578" y="77073"/>
                    <a:pt x="94736" y="78048"/>
                    <a:pt x="94736" y="79024"/>
                  </a:cubicBezTo>
                  <a:cubicBezTo>
                    <a:pt x="94736" y="79024"/>
                    <a:pt x="94736" y="79024"/>
                    <a:pt x="94736" y="79024"/>
                  </a:cubicBezTo>
                  <a:cubicBezTo>
                    <a:pt x="97894" y="80000"/>
                    <a:pt x="97894" y="80975"/>
                    <a:pt x="97894" y="81951"/>
                  </a:cubicBezTo>
                  <a:cubicBezTo>
                    <a:pt x="97894" y="82926"/>
                    <a:pt x="97894" y="84878"/>
                    <a:pt x="94736" y="85853"/>
                  </a:cubicBezTo>
                  <a:close/>
                  <a:moveTo>
                    <a:pt x="94736" y="85853"/>
                  </a:moveTo>
                  <a:cubicBezTo>
                    <a:pt x="94736" y="85853"/>
                    <a:pt x="94736" y="85853"/>
                    <a:pt x="94736" y="8585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107" name="Google Shape;2107;p53"/>
          <p:cNvGrpSpPr/>
          <p:nvPr/>
        </p:nvGrpSpPr>
        <p:grpSpPr>
          <a:xfrm>
            <a:off x="2398776" y="6120234"/>
            <a:ext cx="454611" cy="450758"/>
            <a:chOff x="704850" y="2703513"/>
            <a:chExt cx="363538" cy="360363"/>
          </a:xfrm>
        </p:grpSpPr>
        <p:sp>
          <p:nvSpPr>
            <p:cNvPr id="2108" name="Google Shape;2108;p53"/>
            <p:cNvSpPr/>
            <p:nvPr/>
          </p:nvSpPr>
          <p:spPr>
            <a:xfrm>
              <a:off x="903288" y="2751138"/>
              <a:ext cx="117475" cy="117475"/>
            </a:xfrm>
            <a:custGeom>
              <a:avLst/>
              <a:gdLst/>
              <a:ahLst/>
              <a:cxnLst/>
              <a:rect l="l" t="t" r="r" b="b"/>
              <a:pathLst>
                <a:path w="120000" h="120000" extrusionOk="0">
                  <a:moveTo>
                    <a:pt x="108000" y="114000"/>
                  </a:moveTo>
                  <a:cubicBezTo>
                    <a:pt x="108000" y="114000"/>
                    <a:pt x="108000" y="114000"/>
                    <a:pt x="108000" y="114000"/>
                  </a:cubicBezTo>
                  <a:cubicBezTo>
                    <a:pt x="108000" y="117000"/>
                    <a:pt x="111000" y="120000"/>
                    <a:pt x="114000" y="120000"/>
                  </a:cubicBezTo>
                  <a:cubicBezTo>
                    <a:pt x="117000" y="120000"/>
                    <a:pt x="120000" y="117000"/>
                    <a:pt x="120000" y="114000"/>
                  </a:cubicBezTo>
                  <a:cubicBezTo>
                    <a:pt x="120000" y="114000"/>
                    <a:pt x="120000" y="114000"/>
                    <a:pt x="120000" y="114000"/>
                  </a:cubicBezTo>
                  <a:cubicBezTo>
                    <a:pt x="120000" y="51000"/>
                    <a:pt x="69000" y="0"/>
                    <a:pt x="6000" y="0"/>
                  </a:cubicBezTo>
                  <a:cubicBezTo>
                    <a:pt x="6000" y="0"/>
                    <a:pt x="6000" y="0"/>
                    <a:pt x="6000" y="0"/>
                  </a:cubicBezTo>
                  <a:cubicBezTo>
                    <a:pt x="3000" y="0"/>
                    <a:pt x="0" y="0"/>
                    <a:pt x="0" y="3000"/>
                  </a:cubicBezTo>
                  <a:cubicBezTo>
                    <a:pt x="0" y="9000"/>
                    <a:pt x="3000" y="9000"/>
                    <a:pt x="6000" y="9000"/>
                  </a:cubicBezTo>
                  <a:cubicBezTo>
                    <a:pt x="6000" y="9000"/>
                    <a:pt x="6000" y="9000"/>
                    <a:pt x="6000" y="9000"/>
                  </a:cubicBezTo>
                  <a:cubicBezTo>
                    <a:pt x="63000" y="9000"/>
                    <a:pt x="108000" y="57000"/>
                    <a:pt x="108000" y="114000"/>
                  </a:cubicBezTo>
                  <a:close/>
                  <a:moveTo>
                    <a:pt x="108000" y="114000"/>
                  </a:moveTo>
                  <a:cubicBezTo>
                    <a:pt x="108000" y="114000"/>
                    <a:pt x="108000" y="114000"/>
                    <a:pt x="108000" y="11400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09" name="Google Shape;2109;p53"/>
            <p:cNvSpPr/>
            <p:nvPr/>
          </p:nvSpPr>
          <p:spPr>
            <a:xfrm>
              <a:off x="704850" y="2703513"/>
              <a:ext cx="363538" cy="360363"/>
            </a:xfrm>
            <a:custGeom>
              <a:avLst/>
              <a:gdLst/>
              <a:ahLst/>
              <a:cxnLst/>
              <a:rect l="l" t="t" r="r" b="b"/>
              <a:pathLst>
                <a:path w="120000" h="120000" extrusionOk="0">
                  <a:moveTo>
                    <a:pt x="34838" y="3902"/>
                  </a:moveTo>
                  <a:cubicBezTo>
                    <a:pt x="32903" y="975"/>
                    <a:pt x="30000" y="0"/>
                    <a:pt x="27096" y="0"/>
                  </a:cubicBezTo>
                  <a:cubicBezTo>
                    <a:pt x="25161" y="0"/>
                    <a:pt x="24193" y="0"/>
                    <a:pt x="22258" y="975"/>
                  </a:cubicBezTo>
                  <a:cubicBezTo>
                    <a:pt x="18387" y="2926"/>
                    <a:pt x="15483" y="6829"/>
                    <a:pt x="15483" y="11707"/>
                  </a:cubicBezTo>
                  <a:cubicBezTo>
                    <a:pt x="15483" y="62439"/>
                    <a:pt x="15483" y="62439"/>
                    <a:pt x="15483" y="62439"/>
                  </a:cubicBezTo>
                  <a:cubicBezTo>
                    <a:pt x="3870" y="74146"/>
                    <a:pt x="3870" y="74146"/>
                    <a:pt x="3870" y="74146"/>
                  </a:cubicBezTo>
                  <a:cubicBezTo>
                    <a:pt x="0" y="79024"/>
                    <a:pt x="0" y="85853"/>
                    <a:pt x="3870" y="90731"/>
                  </a:cubicBezTo>
                  <a:cubicBezTo>
                    <a:pt x="30000" y="117073"/>
                    <a:pt x="30000" y="117073"/>
                    <a:pt x="30000" y="117073"/>
                  </a:cubicBezTo>
                  <a:cubicBezTo>
                    <a:pt x="31935" y="119024"/>
                    <a:pt x="34838" y="120000"/>
                    <a:pt x="37741" y="120000"/>
                  </a:cubicBezTo>
                  <a:cubicBezTo>
                    <a:pt x="40645" y="120000"/>
                    <a:pt x="43548" y="119024"/>
                    <a:pt x="45483" y="117073"/>
                  </a:cubicBezTo>
                  <a:cubicBezTo>
                    <a:pt x="57096" y="105365"/>
                    <a:pt x="57096" y="105365"/>
                    <a:pt x="57096" y="105365"/>
                  </a:cubicBezTo>
                  <a:cubicBezTo>
                    <a:pt x="108387" y="105365"/>
                    <a:pt x="108387" y="105365"/>
                    <a:pt x="108387" y="105365"/>
                  </a:cubicBezTo>
                  <a:cubicBezTo>
                    <a:pt x="113225" y="105365"/>
                    <a:pt x="117096" y="102439"/>
                    <a:pt x="119032" y="97560"/>
                  </a:cubicBezTo>
                  <a:cubicBezTo>
                    <a:pt x="120000" y="93658"/>
                    <a:pt x="119032" y="88780"/>
                    <a:pt x="116129" y="85853"/>
                  </a:cubicBezTo>
                  <a:lnTo>
                    <a:pt x="34838" y="3902"/>
                  </a:lnTo>
                  <a:close/>
                  <a:moveTo>
                    <a:pt x="52258" y="99512"/>
                  </a:moveTo>
                  <a:cubicBezTo>
                    <a:pt x="40645" y="111219"/>
                    <a:pt x="40645" y="111219"/>
                    <a:pt x="40645" y="111219"/>
                  </a:cubicBezTo>
                  <a:cubicBezTo>
                    <a:pt x="39677" y="112195"/>
                    <a:pt x="38709" y="112195"/>
                    <a:pt x="37741" y="112195"/>
                  </a:cubicBezTo>
                  <a:cubicBezTo>
                    <a:pt x="37741" y="112195"/>
                    <a:pt x="35806" y="112195"/>
                    <a:pt x="34838" y="111219"/>
                  </a:cubicBezTo>
                  <a:cubicBezTo>
                    <a:pt x="9677" y="84878"/>
                    <a:pt x="9677" y="84878"/>
                    <a:pt x="9677" y="84878"/>
                  </a:cubicBezTo>
                  <a:cubicBezTo>
                    <a:pt x="8709" y="83902"/>
                    <a:pt x="7741" y="82926"/>
                    <a:pt x="7741" y="82926"/>
                  </a:cubicBezTo>
                  <a:cubicBezTo>
                    <a:pt x="7741" y="81951"/>
                    <a:pt x="8709" y="80975"/>
                    <a:pt x="9677" y="80000"/>
                  </a:cubicBezTo>
                  <a:cubicBezTo>
                    <a:pt x="21290" y="68292"/>
                    <a:pt x="21290" y="68292"/>
                    <a:pt x="21290" y="68292"/>
                  </a:cubicBezTo>
                  <a:cubicBezTo>
                    <a:pt x="21290" y="68292"/>
                    <a:pt x="21290" y="68292"/>
                    <a:pt x="21290" y="68292"/>
                  </a:cubicBezTo>
                  <a:cubicBezTo>
                    <a:pt x="52258" y="99512"/>
                    <a:pt x="52258" y="99512"/>
                    <a:pt x="52258" y="99512"/>
                  </a:cubicBezTo>
                  <a:cubicBezTo>
                    <a:pt x="52258" y="99512"/>
                    <a:pt x="52258" y="99512"/>
                    <a:pt x="52258" y="99512"/>
                  </a:cubicBezTo>
                  <a:close/>
                  <a:moveTo>
                    <a:pt x="57096" y="97560"/>
                  </a:moveTo>
                  <a:cubicBezTo>
                    <a:pt x="57096" y="97560"/>
                    <a:pt x="56129" y="97560"/>
                    <a:pt x="55161" y="97560"/>
                  </a:cubicBezTo>
                  <a:cubicBezTo>
                    <a:pt x="22258" y="64390"/>
                    <a:pt x="22258" y="64390"/>
                    <a:pt x="22258" y="64390"/>
                  </a:cubicBezTo>
                  <a:cubicBezTo>
                    <a:pt x="23225" y="64390"/>
                    <a:pt x="23225" y="63414"/>
                    <a:pt x="23225" y="62439"/>
                  </a:cubicBezTo>
                  <a:cubicBezTo>
                    <a:pt x="23225" y="17560"/>
                    <a:pt x="23225" y="17560"/>
                    <a:pt x="23225" y="17560"/>
                  </a:cubicBezTo>
                  <a:cubicBezTo>
                    <a:pt x="101612" y="97560"/>
                    <a:pt x="101612" y="97560"/>
                    <a:pt x="101612" y="97560"/>
                  </a:cubicBezTo>
                  <a:lnTo>
                    <a:pt x="57096" y="97560"/>
                  </a:lnTo>
                  <a:close/>
                  <a:moveTo>
                    <a:pt x="112258" y="95609"/>
                  </a:moveTo>
                  <a:cubicBezTo>
                    <a:pt x="111290" y="96585"/>
                    <a:pt x="110322" y="97560"/>
                    <a:pt x="108387" y="97560"/>
                  </a:cubicBezTo>
                  <a:cubicBezTo>
                    <a:pt x="107419" y="97560"/>
                    <a:pt x="107419" y="97560"/>
                    <a:pt x="107419" y="97560"/>
                  </a:cubicBezTo>
                  <a:cubicBezTo>
                    <a:pt x="23225" y="12682"/>
                    <a:pt x="23225" y="12682"/>
                    <a:pt x="23225" y="12682"/>
                  </a:cubicBezTo>
                  <a:cubicBezTo>
                    <a:pt x="23225" y="11707"/>
                    <a:pt x="23225" y="11707"/>
                    <a:pt x="23225" y="11707"/>
                  </a:cubicBezTo>
                  <a:cubicBezTo>
                    <a:pt x="23225" y="9756"/>
                    <a:pt x="24193" y="8780"/>
                    <a:pt x="25161" y="7804"/>
                  </a:cubicBezTo>
                  <a:cubicBezTo>
                    <a:pt x="26129" y="7804"/>
                    <a:pt x="26129" y="7804"/>
                    <a:pt x="27096" y="7804"/>
                  </a:cubicBezTo>
                  <a:cubicBezTo>
                    <a:pt x="28064" y="7804"/>
                    <a:pt x="29032" y="7804"/>
                    <a:pt x="29032" y="8780"/>
                  </a:cubicBezTo>
                  <a:cubicBezTo>
                    <a:pt x="111290" y="90731"/>
                    <a:pt x="111290" y="90731"/>
                    <a:pt x="111290" y="90731"/>
                  </a:cubicBezTo>
                  <a:cubicBezTo>
                    <a:pt x="112258" y="91707"/>
                    <a:pt x="112258" y="93658"/>
                    <a:pt x="112258" y="95609"/>
                  </a:cubicBezTo>
                  <a:close/>
                  <a:moveTo>
                    <a:pt x="112258" y="95609"/>
                  </a:moveTo>
                  <a:cubicBezTo>
                    <a:pt x="112258" y="95609"/>
                    <a:pt x="112258" y="95609"/>
                    <a:pt x="112258" y="95609"/>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10" name="Google Shape;2110;p53"/>
            <p:cNvSpPr/>
            <p:nvPr/>
          </p:nvSpPr>
          <p:spPr>
            <a:xfrm>
              <a:off x="898525" y="2703513"/>
              <a:ext cx="166688" cy="169863"/>
            </a:xfrm>
            <a:custGeom>
              <a:avLst/>
              <a:gdLst/>
              <a:ahLst/>
              <a:cxnLst/>
              <a:rect l="l" t="t" r="r" b="b"/>
              <a:pathLst>
                <a:path w="120000" h="120000" extrusionOk="0">
                  <a:moveTo>
                    <a:pt x="8421" y="16551"/>
                  </a:moveTo>
                  <a:cubicBezTo>
                    <a:pt x="8421" y="16551"/>
                    <a:pt x="8421" y="16551"/>
                    <a:pt x="8421" y="16551"/>
                  </a:cubicBezTo>
                  <a:cubicBezTo>
                    <a:pt x="61052" y="16551"/>
                    <a:pt x="105263" y="60000"/>
                    <a:pt x="105263" y="111724"/>
                  </a:cubicBezTo>
                  <a:cubicBezTo>
                    <a:pt x="105263" y="115862"/>
                    <a:pt x="109473" y="120000"/>
                    <a:pt x="113684" y="120000"/>
                  </a:cubicBezTo>
                  <a:cubicBezTo>
                    <a:pt x="117894" y="120000"/>
                    <a:pt x="119999" y="115862"/>
                    <a:pt x="119999" y="111724"/>
                  </a:cubicBezTo>
                  <a:cubicBezTo>
                    <a:pt x="119999" y="111724"/>
                    <a:pt x="119999" y="111724"/>
                    <a:pt x="119999" y="111724"/>
                  </a:cubicBezTo>
                  <a:cubicBezTo>
                    <a:pt x="119999" y="49655"/>
                    <a:pt x="69473" y="0"/>
                    <a:pt x="8421" y="0"/>
                  </a:cubicBezTo>
                  <a:cubicBezTo>
                    <a:pt x="8421" y="0"/>
                    <a:pt x="8421" y="0"/>
                    <a:pt x="8421" y="0"/>
                  </a:cubicBezTo>
                  <a:cubicBezTo>
                    <a:pt x="4210" y="0"/>
                    <a:pt x="0" y="4137"/>
                    <a:pt x="0" y="8275"/>
                  </a:cubicBezTo>
                  <a:cubicBezTo>
                    <a:pt x="0" y="12413"/>
                    <a:pt x="4210" y="16551"/>
                    <a:pt x="8421" y="16551"/>
                  </a:cubicBezTo>
                  <a:close/>
                  <a:moveTo>
                    <a:pt x="8421" y="16551"/>
                  </a:moveTo>
                  <a:cubicBezTo>
                    <a:pt x="8421" y="16551"/>
                    <a:pt x="8421" y="16551"/>
                    <a:pt x="8421" y="16551"/>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2111" name="Google Shape;2111;p53"/>
          <p:cNvGrpSpPr/>
          <p:nvPr/>
        </p:nvGrpSpPr>
        <p:grpSpPr>
          <a:xfrm>
            <a:off x="15775350" y="5947072"/>
            <a:ext cx="657177" cy="657349"/>
            <a:chOff x="8780463" y="1906588"/>
            <a:chExt cx="360363" cy="360363"/>
          </a:xfrm>
        </p:grpSpPr>
        <p:sp>
          <p:nvSpPr>
            <p:cNvPr id="2112" name="Google Shape;2112;p53"/>
            <p:cNvSpPr/>
            <p:nvPr/>
          </p:nvSpPr>
          <p:spPr>
            <a:xfrm>
              <a:off x="8780463" y="1938338"/>
              <a:ext cx="328613" cy="328613"/>
            </a:xfrm>
            <a:custGeom>
              <a:avLst/>
              <a:gdLst/>
              <a:ahLst/>
              <a:cxnLst/>
              <a:rect l="l" t="t" r="r" b="b"/>
              <a:pathLst>
                <a:path w="120000" h="120000" extrusionOk="0">
                  <a:moveTo>
                    <a:pt x="85714" y="3214"/>
                  </a:moveTo>
                  <a:cubicBezTo>
                    <a:pt x="83571" y="1071"/>
                    <a:pt x="81428" y="0"/>
                    <a:pt x="78214" y="0"/>
                  </a:cubicBezTo>
                  <a:cubicBezTo>
                    <a:pt x="76071" y="0"/>
                    <a:pt x="72857" y="1071"/>
                    <a:pt x="70714" y="3214"/>
                  </a:cubicBezTo>
                  <a:cubicBezTo>
                    <a:pt x="65357" y="9642"/>
                    <a:pt x="65357" y="9642"/>
                    <a:pt x="65357" y="9642"/>
                  </a:cubicBezTo>
                  <a:cubicBezTo>
                    <a:pt x="63214" y="10714"/>
                    <a:pt x="62142" y="13928"/>
                    <a:pt x="62142" y="16071"/>
                  </a:cubicBezTo>
                  <a:cubicBezTo>
                    <a:pt x="62142" y="18214"/>
                    <a:pt x="63214" y="20357"/>
                    <a:pt x="64285" y="21428"/>
                  </a:cubicBezTo>
                  <a:cubicBezTo>
                    <a:pt x="8571" y="43928"/>
                    <a:pt x="8571" y="43928"/>
                    <a:pt x="8571" y="43928"/>
                  </a:cubicBezTo>
                  <a:cubicBezTo>
                    <a:pt x="4285" y="46071"/>
                    <a:pt x="2142" y="49285"/>
                    <a:pt x="1071" y="53571"/>
                  </a:cubicBezTo>
                  <a:cubicBezTo>
                    <a:pt x="0" y="56785"/>
                    <a:pt x="1071" y="61071"/>
                    <a:pt x="4285" y="64285"/>
                  </a:cubicBezTo>
                  <a:cubicBezTo>
                    <a:pt x="56785" y="115714"/>
                    <a:pt x="56785" y="115714"/>
                    <a:pt x="56785" y="115714"/>
                  </a:cubicBezTo>
                  <a:cubicBezTo>
                    <a:pt x="58928" y="117857"/>
                    <a:pt x="62142" y="119999"/>
                    <a:pt x="65357" y="119999"/>
                  </a:cubicBezTo>
                  <a:cubicBezTo>
                    <a:pt x="65357" y="119999"/>
                    <a:pt x="65357" y="119999"/>
                    <a:pt x="65357" y="119999"/>
                  </a:cubicBezTo>
                  <a:cubicBezTo>
                    <a:pt x="66428" y="119999"/>
                    <a:pt x="67500" y="119999"/>
                    <a:pt x="67500" y="118928"/>
                  </a:cubicBezTo>
                  <a:cubicBezTo>
                    <a:pt x="71785" y="118928"/>
                    <a:pt x="75000" y="115714"/>
                    <a:pt x="77142" y="111428"/>
                  </a:cubicBezTo>
                  <a:cubicBezTo>
                    <a:pt x="98571" y="56785"/>
                    <a:pt x="98571" y="56785"/>
                    <a:pt x="98571" y="56785"/>
                  </a:cubicBezTo>
                  <a:cubicBezTo>
                    <a:pt x="100714" y="57857"/>
                    <a:pt x="101785" y="58928"/>
                    <a:pt x="103928" y="58928"/>
                  </a:cubicBezTo>
                  <a:cubicBezTo>
                    <a:pt x="107142" y="58928"/>
                    <a:pt x="109285" y="57857"/>
                    <a:pt x="111428" y="55714"/>
                  </a:cubicBezTo>
                  <a:cubicBezTo>
                    <a:pt x="117857" y="49285"/>
                    <a:pt x="117857" y="49285"/>
                    <a:pt x="117857" y="49285"/>
                  </a:cubicBezTo>
                  <a:cubicBezTo>
                    <a:pt x="118928" y="48214"/>
                    <a:pt x="119999" y="44999"/>
                    <a:pt x="119999" y="42857"/>
                  </a:cubicBezTo>
                  <a:cubicBezTo>
                    <a:pt x="119999" y="39642"/>
                    <a:pt x="118928" y="37500"/>
                    <a:pt x="117857" y="35357"/>
                  </a:cubicBezTo>
                  <a:lnTo>
                    <a:pt x="85714" y="3214"/>
                  </a:lnTo>
                  <a:close/>
                  <a:moveTo>
                    <a:pt x="69642" y="109285"/>
                  </a:moveTo>
                  <a:cubicBezTo>
                    <a:pt x="68571" y="110357"/>
                    <a:pt x="67500" y="111428"/>
                    <a:pt x="66428" y="111428"/>
                  </a:cubicBezTo>
                  <a:cubicBezTo>
                    <a:pt x="65357" y="111428"/>
                    <a:pt x="65357" y="111428"/>
                    <a:pt x="65357" y="111428"/>
                  </a:cubicBezTo>
                  <a:cubicBezTo>
                    <a:pt x="64285" y="111428"/>
                    <a:pt x="63214" y="111428"/>
                    <a:pt x="62142" y="110357"/>
                  </a:cubicBezTo>
                  <a:cubicBezTo>
                    <a:pt x="9642" y="58928"/>
                    <a:pt x="9642" y="58928"/>
                    <a:pt x="9642" y="58928"/>
                  </a:cubicBezTo>
                  <a:cubicBezTo>
                    <a:pt x="9642" y="57857"/>
                    <a:pt x="8571" y="55714"/>
                    <a:pt x="8571" y="54642"/>
                  </a:cubicBezTo>
                  <a:cubicBezTo>
                    <a:pt x="9642" y="53571"/>
                    <a:pt x="9642" y="52499"/>
                    <a:pt x="11785" y="51428"/>
                  </a:cubicBezTo>
                  <a:cubicBezTo>
                    <a:pt x="36428" y="41785"/>
                    <a:pt x="36428" y="41785"/>
                    <a:pt x="36428" y="41785"/>
                  </a:cubicBezTo>
                  <a:cubicBezTo>
                    <a:pt x="54642" y="47142"/>
                    <a:pt x="71785" y="41785"/>
                    <a:pt x="88928" y="59999"/>
                  </a:cubicBezTo>
                  <a:lnTo>
                    <a:pt x="69642" y="109285"/>
                  </a:lnTo>
                  <a:close/>
                  <a:moveTo>
                    <a:pt x="111428" y="43928"/>
                  </a:moveTo>
                  <a:cubicBezTo>
                    <a:pt x="106071" y="49285"/>
                    <a:pt x="106071" y="49285"/>
                    <a:pt x="106071" y="49285"/>
                  </a:cubicBezTo>
                  <a:cubicBezTo>
                    <a:pt x="104999" y="50357"/>
                    <a:pt x="103928" y="50357"/>
                    <a:pt x="102857" y="49285"/>
                  </a:cubicBezTo>
                  <a:cubicBezTo>
                    <a:pt x="95357" y="42857"/>
                    <a:pt x="95357" y="42857"/>
                    <a:pt x="95357" y="42857"/>
                  </a:cubicBezTo>
                  <a:cubicBezTo>
                    <a:pt x="89999" y="56785"/>
                    <a:pt x="89999" y="56785"/>
                    <a:pt x="89999" y="56785"/>
                  </a:cubicBezTo>
                  <a:cubicBezTo>
                    <a:pt x="89999" y="55714"/>
                    <a:pt x="89999" y="55714"/>
                    <a:pt x="89999" y="55714"/>
                  </a:cubicBezTo>
                  <a:cubicBezTo>
                    <a:pt x="78214" y="43928"/>
                    <a:pt x="65357" y="41785"/>
                    <a:pt x="53571" y="40714"/>
                  </a:cubicBezTo>
                  <a:cubicBezTo>
                    <a:pt x="50357" y="40714"/>
                    <a:pt x="47142" y="39642"/>
                    <a:pt x="42857" y="38571"/>
                  </a:cubicBezTo>
                  <a:cubicBezTo>
                    <a:pt x="78214" y="24642"/>
                    <a:pt x="78214" y="24642"/>
                    <a:pt x="78214" y="24642"/>
                  </a:cubicBezTo>
                  <a:cubicBezTo>
                    <a:pt x="70714" y="18214"/>
                    <a:pt x="70714" y="18214"/>
                    <a:pt x="70714" y="18214"/>
                  </a:cubicBezTo>
                  <a:cubicBezTo>
                    <a:pt x="70714" y="17142"/>
                    <a:pt x="70714" y="16071"/>
                    <a:pt x="70714" y="14999"/>
                  </a:cubicBezTo>
                  <a:cubicBezTo>
                    <a:pt x="77142" y="9642"/>
                    <a:pt x="77142" y="9642"/>
                    <a:pt x="77142" y="9642"/>
                  </a:cubicBezTo>
                  <a:cubicBezTo>
                    <a:pt x="78214" y="8571"/>
                    <a:pt x="79285" y="8571"/>
                    <a:pt x="80357" y="9642"/>
                  </a:cubicBezTo>
                  <a:cubicBezTo>
                    <a:pt x="111428" y="40714"/>
                    <a:pt x="111428" y="40714"/>
                    <a:pt x="111428" y="40714"/>
                  </a:cubicBezTo>
                  <a:cubicBezTo>
                    <a:pt x="112499" y="41785"/>
                    <a:pt x="112499" y="42857"/>
                    <a:pt x="111428" y="43928"/>
                  </a:cubicBezTo>
                  <a:close/>
                  <a:moveTo>
                    <a:pt x="111428" y="43928"/>
                  </a:moveTo>
                  <a:cubicBezTo>
                    <a:pt x="111428" y="43928"/>
                    <a:pt x="111428" y="43928"/>
                    <a:pt x="111428" y="43928"/>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13" name="Google Shape;2113;p53"/>
            <p:cNvSpPr/>
            <p:nvPr/>
          </p:nvSpPr>
          <p:spPr>
            <a:xfrm>
              <a:off x="8939213" y="2084388"/>
              <a:ext cx="55563" cy="57150"/>
            </a:xfrm>
            <a:custGeom>
              <a:avLst/>
              <a:gdLst/>
              <a:ahLst/>
              <a:cxnLst/>
              <a:rect l="l" t="t" r="r" b="b"/>
              <a:pathLst>
                <a:path w="120000" h="120000" extrusionOk="0">
                  <a:moveTo>
                    <a:pt x="63157" y="120000"/>
                  </a:moveTo>
                  <a:cubicBezTo>
                    <a:pt x="94736" y="120000"/>
                    <a:pt x="120000" y="94736"/>
                    <a:pt x="120000" y="63157"/>
                  </a:cubicBezTo>
                  <a:cubicBezTo>
                    <a:pt x="120000" y="31578"/>
                    <a:pt x="94736" y="0"/>
                    <a:pt x="63157" y="0"/>
                  </a:cubicBezTo>
                  <a:cubicBezTo>
                    <a:pt x="31578" y="0"/>
                    <a:pt x="0" y="31578"/>
                    <a:pt x="0" y="63157"/>
                  </a:cubicBezTo>
                  <a:cubicBezTo>
                    <a:pt x="0" y="94736"/>
                    <a:pt x="31578" y="120000"/>
                    <a:pt x="63157" y="120000"/>
                  </a:cubicBezTo>
                  <a:close/>
                  <a:moveTo>
                    <a:pt x="63157" y="25263"/>
                  </a:moveTo>
                  <a:cubicBezTo>
                    <a:pt x="82105" y="25263"/>
                    <a:pt x="101052" y="44210"/>
                    <a:pt x="101052" y="63157"/>
                  </a:cubicBezTo>
                  <a:cubicBezTo>
                    <a:pt x="101052" y="82105"/>
                    <a:pt x="82105" y="101052"/>
                    <a:pt x="63157" y="101052"/>
                  </a:cubicBezTo>
                  <a:cubicBezTo>
                    <a:pt x="44210" y="101052"/>
                    <a:pt x="25263" y="82105"/>
                    <a:pt x="25263" y="63157"/>
                  </a:cubicBezTo>
                  <a:cubicBezTo>
                    <a:pt x="25263" y="44210"/>
                    <a:pt x="44210" y="25263"/>
                    <a:pt x="63157" y="25263"/>
                  </a:cubicBezTo>
                  <a:close/>
                  <a:moveTo>
                    <a:pt x="63157" y="25263"/>
                  </a:moveTo>
                  <a:cubicBezTo>
                    <a:pt x="63157" y="25263"/>
                    <a:pt x="63157" y="25263"/>
                    <a:pt x="63157" y="25263"/>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14" name="Google Shape;2114;p53"/>
            <p:cNvSpPr/>
            <p:nvPr/>
          </p:nvSpPr>
          <p:spPr>
            <a:xfrm>
              <a:off x="9085263" y="1906588"/>
              <a:ext cx="55563" cy="55563"/>
            </a:xfrm>
            <a:custGeom>
              <a:avLst/>
              <a:gdLst/>
              <a:ahLst/>
              <a:cxnLst/>
              <a:rect l="l" t="t" r="r" b="b"/>
              <a:pathLst>
                <a:path w="120000" h="120000" extrusionOk="0">
                  <a:moveTo>
                    <a:pt x="63157" y="0"/>
                  </a:moveTo>
                  <a:cubicBezTo>
                    <a:pt x="25263" y="0"/>
                    <a:pt x="0" y="25263"/>
                    <a:pt x="0" y="56842"/>
                  </a:cubicBezTo>
                  <a:cubicBezTo>
                    <a:pt x="0" y="94736"/>
                    <a:pt x="25263" y="120000"/>
                    <a:pt x="63157" y="120000"/>
                  </a:cubicBezTo>
                  <a:cubicBezTo>
                    <a:pt x="94736" y="120000"/>
                    <a:pt x="120000" y="94736"/>
                    <a:pt x="120000" y="56842"/>
                  </a:cubicBezTo>
                  <a:cubicBezTo>
                    <a:pt x="120000" y="25263"/>
                    <a:pt x="94736" y="0"/>
                    <a:pt x="63157" y="0"/>
                  </a:cubicBezTo>
                  <a:close/>
                  <a:moveTo>
                    <a:pt x="63157" y="94736"/>
                  </a:moveTo>
                  <a:cubicBezTo>
                    <a:pt x="44210" y="94736"/>
                    <a:pt x="25263" y="82105"/>
                    <a:pt x="25263" y="56842"/>
                  </a:cubicBezTo>
                  <a:cubicBezTo>
                    <a:pt x="25263" y="37894"/>
                    <a:pt x="44210" y="25263"/>
                    <a:pt x="63157" y="25263"/>
                  </a:cubicBezTo>
                  <a:cubicBezTo>
                    <a:pt x="82105" y="25263"/>
                    <a:pt x="101052" y="37894"/>
                    <a:pt x="101052" y="56842"/>
                  </a:cubicBezTo>
                  <a:cubicBezTo>
                    <a:pt x="101052" y="82105"/>
                    <a:pt x="82105" y="94736"/>
                    <a:pt x="63157" y="94736"/>
                  </a:cubicBezTo>
                  <a:close/>
                  <a:moveTo>
                    <a:pt x="63157" y="94736"/>
                  </a:moveTo>
                  <a:cubicBezTo>
                    <a:pt x="63157" y="94736"/>
                    <a:pt x="63157" y="94736"/>
                    <a:pt x="63157" y="94736"/>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15" name="Google Shape;2115;p53"/>
            <p:cNvSpPr/>
            <p:nvPr/>
          </p:nvSpPr>
          <p:spPr>
            <a:xfrm>
              <a:off x="8872538" y="2073276"/>
              <a:ext cx="46038" cy="47625"/>
            </a:xfrm>
            <a:custGeom>
              <a:avLst/>
              <a:gdLst/>
              <a:ahLst/>
              <a:cxnLst/>
              <a:rect l="l" t="t" r="r" b="b"/>
              <a:pathLst>
                <a:path w="120000" h="120000" extrusionOk="0">
                  <a:moveTo>
                    <a:pt x="0" y="60000"/>
                  </a:moveTo>
                  <a:cubicBezTo>
                    <a:pt x="0" y="90000"/>
                    <a:pt x="30000" y="120000"/>
                    <a:pt x="60000" y="120000"/>
                  </a:cubicBezTo>
                  <a:cubicBezTo>
                    <a:pt x="90000" y="120000"/>
                    <a:pt x="120000" y="90000"/>
                    <a:pt x="120000" y="60000"/>
                  </a:cubicBezTo>
                  <a:cubicBezTo>
                    <a:pt x="120000" y="30000"/>
                    <a:pt x="90000" y="0"/>
                    <a:pt x="60000" y="0"/>
                  </a:cubicBezTo>
                  <a:cubicBezTo>
                    <a:pt x="30000" y="0"/>
                    <a:pt x="0" y="30000"/>
                    <a:pt x="0" y="60000"/>
                  </a:cubicBezTo>
                  <a:close/>
                  <a:moveTo>
                    <a:pt x="60000" y="30000"/>
                  </a:moveTo>
                  <a:cubicBezTo>
                    <a:pt x="75000" y="30000"/>
                    <a:pt x="90000" y="45000"/>
                    <a:pt x="90000" y="60000"/>
                  </a:cubicBezTo>
                  <a:cubicBezTo>
                    <a:pt x="90000" y="75000"/>
                    <a:pt x="75000" y="90000"/>
                    <a:pt x="60000" y="90000"/>
                  </a:cubicBezTo>
                  <a:cubicBezTo>
                    <a:pt x="45000" y="90000"/>
                    <a:pt x="30000" y="75000"/>
                    <a:pt x="30000" y="60000"/>
                  </a:cubicBezTo>
                  <a:cubicBezTo>
                    <a:pt x="30000" y="45000"/>
                    <a:pt x="45000" y="30000"/>
                    <a:pt x="60000" y="30000"/>
                  </a:cubicBezTo>
                  <a:close/>
                  <a:moveTo>
                    <a:pt x="60000" y="30000"/>
                  </a:moveTo>
                  <a:cubicBezTo>
                    <a:pt x="60000" y="30000"/>
                    <a:pt x="60000" y="30000"/>
                    <a:pt x="60000" y="3000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16" name="Google Shape;2116;p53"/>
            <p:cNvSpPr/>
            <p:nvPr/>
          </p:nvSpPr>
          <p:spPr>
            <a:xfrm>
              <a:off x="8918575" y="2152651"/>
              <a:ext cx="20638" cy="23813"/>
            </a:xfrm>
            <a:custGeom>
              <a:avLst/>
              <a:gdLst/>
              <a:ahLst/>
              <a:cxnLst/>
              <a:rect l="l" t="t" r="r" b="b"/>
              <a:pathLst>
                <a:path w="120000" h="120000" extrusionOk="0">
                  <a:moveTo>
                    <a:pt x="119999" y="60000"/>
                  </a:moveTo>
                  <a:cubicBezTo>
                    <a:pt x="119999" y="90000"/>
                    <a:pt x="102857" y="120000"/>
                    <a:pt x="51428" y="120000"/>
                  </a:cubicBezTo>
                  <a:cubicBezTo>
                    <a:pt x="17142" y="120000"/>
                    <a:pt x="0" y="90000"/>
                    <a:pt x="0" y="60000"/>
                  </a:cubicBezTo>
                  <a:cubicBezTo>
                    <a:pt x="0" y="30000"/>
                    <a:pt x="17142" y="0"/>
                    <a:pt x="51428" y="0"/>
                  </a:cubicBezTo>
                  <a:cubicBezTo>
                    <a:pt x="102857" y="0"/>
                    <a:pt x="119999" y="30000"/>
                    <a:pt x="119999" y="60000"/>
                  </a:cubicBezTo>
                  <a:close/>
                  <a:moveTo>
                    <a:pt x="119999" y="60000"/>
                  </a:moveTo>
                  <a:cubicBezTo>
                    <a:pt x="119999" y="60000"/>
                    <a:pt x="119999" y="60000"/>
                    <a:pt x="119999" y="6000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117" name="Google Shape;2117;p53"/>
            <p:cNvSpPr/>
            <p:nvPr/>
          </p:nvSpPr>
          <p:spPr>
            <a:xfrm>
              <a:off x="9096375" y="1985963"/>
              <a:ext cx="23813" cy="20638"/>
            </a:xfrm>
            <a:custGeom>
              <a:avLst/>
              <a:gdLst/>
              <a:ahLst/>
              <a:cxnLst/>
              <a:rect l="l" t="t" r="r" b="b"/>
              <a:pathLst>
                <a:path w="120000" h="120000" extrusionOk="0">
                  <a:moveTo>
                    <a:pt x="120000" y="68571"/>
                  </a:moveTo>
                  <a:cubicBezTo>
                    <a:pt x="120000" y="102857"/>
                    <a:pt x="90000" y="119999"/>
                    <a:pt x="60000" y="119999"/>
                  </a:cubicBezTo>
                  <a:cubicBezTo>
                    <a:pt x="30000" y="119999"/>
                    <a:pt x="0" y="102857"/>
                    <a:pt x="0" y="68571"/>
                  </a:cubicBezTo>
                  <a:cubicBezTo>
                    <a:pt x="0" y="17142"/>
                    <a:pt x="30000" y="0"/>
                    <a:pt x="60000" y="0"/>
                  </a:cubicBezTo>
                  <a:cubicBezTo>
                    <a:pt x="90000" y="0"/>
                    <a:pt x="120000" y="17142"/>
                    <a:pt x="120000" y="68571"/>
                  </a:cubicBezTo>
                  <a:close/>
                  <a:moveTo>
                    <a:pt x="120000" y="68571"/>
                  </a:moveTo>
                  <a:cubicBezTo>
                    <a:pt x="120000" y="68571"/>
                    <a:pt x="120000" y="68571"/>
                    <a:pt x="120000" y="68571"/>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2118" name="Google Shape;2118;p53"/>
          <p:cNvSpPr/>
          <p:nvPr/>
        </p:nvSpPr>
        <p:spPr>
          <a:xfrm>
            <a:off x="6235922" y="9855200"/>
            <a:ext cx="999291" cy="357554"/>
          </a:xfrm>
          <a:prstGeom prst="roundRect">
            <a:avLst>
              <a:gd name="adj" fmla="val 16667"/>
            </a:avLst>
          </a:prstGeom>
          <a:solidFill>
            <a:schemeClr val="accent1"/>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200">
                <a:solidFill>
                  <a:schemeClr val="lt1"/>
                </a:solidFill>
                <a:latin typeface="Roboto Light"/>
                <a:ea typeface="Roboto Light"/>
                <a:cs typeface="Roboto Light"/>
                <a:sym typeface="Roboto Light"/>
              </a:rPr>
              <a:t>PREMIUM</a:t>
            </a:r>
            <a:endParaRPr/>
          </a:p>
        </p:txBody>
      </p:sp>
      <p:sp>
        <p:nvSpPr>
          <p:cNvPr id="2119" name="Google Shape;2119;p53"/>
          <p:cNvSpPr/>
          <p:nvPr/>
        </p:nvSpPr>
        <p:spPr>
          <a:xfrm>
            <a:off x="7458209" y="9855200"/>
            <a:ext cx="999291" cy="357554"/>
          </a:xfrm>
          <a:prstGeom prst="roundRect">
            <a:avLst>
              <a:gd name="adj" fmla="val 16667"/>
            </a:avLst>
          </a:prstGeom>
          <a:solidFill>
            <a:schemeClr val="accent2"/>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200">
                <a:solidFill>
                  <a:schemeClr val="lt1"/>
                </a:solidFill>
                <a:latin typeface="Roboto Light"/>
                <a:ea typeface="Roboto Light"/>
                <a:cs typeface="Roboto Light"/>
                <a:sym typeface="Roboto Light"/>
              </a:rPr>
              <a:t>PREMIUM</a:t>
            </a:r>
            <a:endParaRPr/>
          </a:p>
        </p:txBody>
      </p:sp>
      <p:sp>
        <p:nvSpPr>
          <p:cNvPr id="2120" name="Google Shape;2120;p53"/>
          <p:cNvSpPr/>
          <p:nvPr/>
        </p:nvSpPr>
        <p:spPr>
          <a:xfrm>
            <a:off x="8653907" y="9848552"/>
            <a:ext cx="999291" cy="357554"/>
          </a:xfrm>
          <a:prstGeom prst="roundRect">
            <a:avLst>
              <a:gd name="adj" fmla="val 16667"/>
            </a:avLst>
          </a:prstGeom>
          <a:solidFill>
            <a:schemeClr val="accent3"/>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200">
                <a:solidFill>
                  <a:schemeClr val="lt1"/>
                </a:solidFill>
                <a:latin typeface="Roboto Light"/>
                <a:ea typeface="Roboto Light"/>
                <a:cs typeface="Roboto Light"/>
                <a:sym typeface="Roboto Light"/>
              </a:rPr>
              <a:t>PREMIUM</a:t>
            </a:r>
            <a:endParaRPr/>
          </a:p>
        </p:txBody>
      </p:sp>
      <p:sp>
        <p:nvSpPr>
          <p:cNvPr id="2121" name="Google Shape;2121;p53"/>
          <p:cNvSpPr/>
          <p:nvPr/>
        </p:nvSpPr>
        <p:spPr>
          <a:xfrm>
            <a:off x="11106860" y="9848552"/>
            <a:ext cx="999291" cy="357554"/>
          </a:xfrm>
          <a:prstGeom prst="roundRect">
            <a:avLst>
              <a:gd name="adj" fmla="val 16667"/>
            </a:avLst>
          </a:prstGeom>
          <a:solidFill>
            <a:schemeClr val="accent5"/>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200">
                <a:solidFill>
                  <a:schemeClr val="lt1"/>
                </a:solidFill>
                <a:latin typeface="Roboto Light"/>
                <a:ea typeface="Roboto Light"/>
                <a:cs typeface="Roboto Light"/>
                <a:sym typeface="Roboto Light"/>
              </a:rPr>
              <a:t>PREMIUM</a:t>
            </a:r>
            <a:endParaRPr/>
          </a:p>
        </p:txBody>
      </p:sp>
      <p:sp>
        <p:nvSpPr>
          <p:cNvPr id="2122" name="Google Shape;2122;p53"/>
          <p:cNvSpPr/>
          <p:nvPr/>
        </p:nvSpPr>
        <p:spPr>
          <a:xfrm>
            <a:off x="9886685" y="9848552"/>
            <a:ext cx="999291" cy="357554"/>
          </a:xfrm>
          <a:prstGeom prst="roundRect">
            <a:avLst>
              <a:gd name="adj" fmla="val 16667"/>
            </a:avLst>
          </a:prstGeom>
          <a:solidFill>
            <a:schemeClr val="accent4"/>
          </a:solidFill>
          <a:ln>
            <a:noFill/>
          </a:ln>
        </p:spPr>
        <p:txBody>
          <a:bodyPr spcFirstLastPara="1" wrap="square" lIns="137150" tIns="68575" rIns="137150" bIns="68575" anchor="t" anchorCtr="0">
            <a:noAutofit/>
          </a:bodyPr>
          <a:lstStyle/>
          <a:p>
            <a:pPr marL="0" marR="0" lvl="0" indent="0" algn="ctr" rtl="0">
              <a:spcBef>
                <a:spcPts val="0"/>
              </a:spcBef>
              <a:spcAft>
                <a:spcPts val="0"/>
              </a:spcAft>
              <a:buNone/>
            </a:pPr>
            <a:r>
              <a:rPr lang="en-US" sz="1200">
                <a:solidFill>
                  <a:schemeClr val="lt1"/>
                </a:solidFill>
                <a:latin typeface="Roboto Light"/>
                <a:ea typeface="Roboto Light"/>
                <a:cs typeface="Roboto Light"/>
                <a:sym typeface="Roboto Light"/>
              </a:rPr>
              <a:t>PREMIUM</a:t>
            </a:r>
            <a:endParaRPr/>
          </a:p>
        </p:txBody>
      </p:sp>
      <p:sp>
        <p:nvSpPr>
          <p:cNvPr id="2123" name="Google Shape;2123;p53"/>
          <p:cNvSpPr/>
          <p:nvPr/>
        </p:nvSpPr>
        <p:spPr>
          <a:xfrm>
            <a:off x="1243212" y="8593780"/>
            <a:ext cx="15794430" cy="798688"/>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The activities of a company associated with buying and selling a product or service. It includes advertising, selling and delivering products to people. People who work in marketing departments of companies try to get the attention of target.</a:t>
            </a:r>
            <a:endParaRPr/>
          </a:p>
        </p:txBody>
      </p:sp>
      <p:sp>
        <p:nvSpPr>
          <p:cNvPr id="2124" name="Google Shape;2124;p53"/>
          <p:cNvSpPr/>
          <p:nvPr/>
        </p:nvSpPr>
        <p:spPr>
          <a:xfrm>
            <a:off x="7537030" y="7989031"/>
            <a:ext cx="3220128" cy="62921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701">
                <a:solidFill>
                  <a:schemeClr val="dk1"/>
                </a:solidFill>
                <a:latin typeface="Roboto"/>
                <a:ea typeface="Roboto"/>
                <a:cs typeface="Roboto"/>
                <a:sym typeface="Roboto"/>
              </a:rPr>
              <a:t>Inbound Marketing</a:t>
            </a:r>
            <a:endParaRPr/>
          </a:p>
        </p:txBody>
      </p:sp>
      <p:sp>
        <p:nvSpPr>
          <p:cNvPr id="2125" name="Google Shape;2125;p53"/>
          <p:cNvSpPr/>
          <p:nvPr/>
        </p:nvSpPr>
        <p:spPr>
          <a:xfrm>
            <a:off x="5585474" y="1863674"/>
            <a:ext cx="7118937"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Inbound marketing</a:t>
            </a:r>
            <a:endParaRPr sz="8000">
              <a:solidFill>
                <a:schemeClr val="dk2"/>
              </a:solidFill>
              <a:latin typeface="Arial"/>
              <a:ea typeface="Arial"/>
              <a:cs typeface="Arial"/>
              <a:sym typeface="Arial"/>
            </a:endParaRPr>
          </a:p>
        </p:txBody>
      </p:sp>
      <p:sp>
        <p:nvSpPr>
          <p:cNvPr id="2126" name="Google Shape;2126;p53"/>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78"/>
                                        </p:tgtEl>
                                        <p:attrNameLst>
                                          <p:attrName>style.visibility</p:attrName>
                                        </p:attrNameLst>
                                      </p:cBhvr>
                                      <p:to>
                                        <p:strVal val="visible"/>
                                      </p:to>
                                    </p:set>
                                    <p:anim calcmode="lin" valueType="num">
                                      <p:cBhvr additive="base">
                                        <p:cTn id="7" dur="500"/>
                                        <p:tgtEl>
                                          <p:spTgt spid="207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079"/>
                                        </p:tgtEl>
                                        <p:attrNameLst>
                                          <p:attrName>style.visibility</p:attrName>
                                        </p:attrNameLst>
                                      </p:cBhvr>
                                      <p:to>
                                        <p:strVal val="visible"/>
                                      </p:to>
                                    </p:set>
                                    <p:anim calcmode="lin" valueType="num">
                                      <p:cBhvr additive="base">
                                        <p:cTn id="10" dur="500"/>
                                        <p:tgtEl>
                                          <p:spTgt spid="207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080"/>
                                        </p:tgtEl>
                                        <p:attrNameLst>
                                          <p:attrName>style.visibility</p:attrName>
                                        </p:attrNameLst>
                                      </p:cBhvr>
                                      <p:to>
                                        <p:strVal val="visible"/>
                                      </p:to>
                                    </p:set>
                                    <p:anim calcmode="lin" valueType="num">
                                      <p:cBhvr additive="base">
                                        <p:cTn id="13" dur="500"/>
                                        <p:tgtEl>
                                          <p:spTgt spid="2080"/>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081"/>
                                        </p:tgtEl>
                                        <p:attrNameLst>
                                          <p:attrName>style.visibility</p:attrName>
                                        </p:attrNameLst>
                                      </p:cBhvr>
                                      <p:to>
                                        <p:strVal val="visible"/>
                                      </p:to>
                                    </p:set>
                                    <p:anim calcmode="lin" valueType="num">
                                      <p:cBhvr additive="base">
                                        <p:cTn id="16" dur="500"/>
                                        <p:tgtEl>
                                          <p:spTgt spid="2081"/>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82"/>
                                        </p:tgtEl>
                                        <p:attrNameLst>
                                          <p:attrName>style.visibility</p:attrName>
                                        </p:attrNameLst>
                                      </p:cBhvr>
                                      <p:to>
                                        <p:strVal val="visible"/>
                                      </p:to>
                                    </p:set>
                                    <p:anim calcmode="lin" valueType="num">
                                      <p:cBhvr additive="base">
                                        <p:cTn id="19" dur="500"/>
                                        <p:tgtEl>
                                          <p:spTgt spid="2082"/>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083"/>
                                        </p:tgtEl>
                                        <p:attrNameLst>
                                          <p:attrName>style.visibility</p:attrName>
                                        </p:attrNameLst>
                                      </p:cBhvr>
                                      <p:to>
                                        <p:strVal val="visible"/>
                                      </p:to>
                                    </p:set>
                                    <p:anim calcmode="lin" valueType="num">
                                      <p:cBhvr additive="base">
                                        <p:cTn id="22" dur="500"/>
                                        <p:tgtEl>
                                          <p:spTgt spid="2083"/>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84"/>
                                        </p:tgtEl>
                                        <p:attrNameLst>
                                          <p:attrName>style.visibility</p:attrName>
                                        </p:attrNameLst>
                                      </p:cBhvr>
                                      <p:to>
                                        <p:strVal val="visible"/>
                                      </p:to>
                                    </p:set>
                                    <p:anim calcmode="lin" valueType="num">
                                      <p:cBhvr additive="base">
                                        <p:cTn id="25" dur="500"/>
                                        <p:tgtEl>
                                          <p:spTgt spid="2084"/>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085"/>
                                        </p:tgtEl>
                                        <p:attrNameLst>
                                          <p:attrName>style.visibility</p:attrName>
                                        </p:attrNameLst>
                                      </p:cBhvr>
                                      <p:to>
                                        <p:strVal val="visible"/>
                                      </p:to>
                                    </p:set>
                                    <p:anim calcmode="lin" valueType="num">
                                      <p:cBhvr additive="base">
                                        <p:cTn id="28" dur="500"/>
                                        <p:tgtEl>
                                          <p:spTgt spid="2085"/>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86"/>
                                        </p:tgtEl>
                                        <p:attrNameLst>
                                          <p:attrName>style.visibility</p:attrName>
                                        </p:attrNameLst>
                                      </p:cBhvr>
                                      <p:to>
                                        <p:strVal val="visible"/>
                                      </p:to>
                                    </p:set>
                                    <p:anim calcmode="lin" valueType="num">
                                      <p:cBhvr additive="base">
                                        <p:cTn id="31" dur="500"/>
                                        <p:tgtEl>
                                          <p:spTgt spid="2086"/>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087"/>
                                        </p:tgtEl>
                                        <p:attrNameLst>
                                          <p:attrName>style.visibility</p:attrName>
                                        </p:attrNameLst>
                                      </p:cBhvr>
                                      <p:to>
                                        <p:strVal val="visible"/>
                                      </p:to>
                                    </p:set>
                                    <p:anim calcmode="lin" valueType="num">
                                      <p:cBhvr additive="base">
                                        <p:cTn id="34" dur="500"/>
                                        <p:tgtEl>
                                          <p:spTgt spid="2087"/>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88"/>
                                        </p:tgtEl>
                                        <p:attrNameLst>
                                          <p:attrName>style.visibility</p:attrName>
                                        </p:attrNameLst>
                                      </p:cBhvr>
                                      <p:to>
                                        <p:strVal val="visible"/>
                                      </p:to>
                                    </p:set>
                                    <p:anim calcmode="lin" valueType="num">
                                      <p:cBhvr additive="base">
                                        <p:cTn id="37" dur="500"/>
                                        <p:tgtEl>
                                          <p:spTgt spid="2088"/>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089"/>
                                        </p:tgtEl>
                                        <p:attrNameLst>
                                          <p:attrName>style.visibility</p:attrName>
                                        </p:attrNameLst>
                                      </p:cBhvr>
                                      <p:to>
                                        <p:strVal val="visible"/>
                                      </p:to>
                                    </p:set>
                                    <p:anim calcmode="lin" valueType="num">
                                      <p:cBhvr additive="base">
                                        <p:cTn id="40" dur="500"/>
                                        <p:tgtEl>
                                          <p:spTgt spid="2089"/>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90"/>
                                        </p:tgtEl>
                                        <p:attrNameLst>
                                          <p:attrName>style.visibility</p:attrName>
                                        </p:attrNameLst>
                                      </p:cBhvr>
                                      <p:to>
                                        <p:strVal val="visible"/>
                                      </p:to>
                                    </p:set>
                                    <p:anim calcmode="lin" valueType="num">
                                      <p:cBhvr additive="base">
                                        <p:cTn id="43" dur="500"/>
                                        <p:tgtEl>
                                          <p:spTgt spid="2090"/>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091"/>
                                        </p:tgtEl>
                                        <p:attrNameLst>
                                          <p:attrName>style.visibility</p:attrName>
                                        </p:attrNameLst>
                                      </p:cBhvr>
                                      <p:to>
                                        <p:strVal val="visible"/>
                                      </p:to>
                                    </p:set>
                                    <p:anim calcmode="lin" valueType="num">
                                      <p:cBhvr additive="base">
                                        <p:cTn id="46" dur="500"/>
                                        <p:tgtEl>
                                          <p:spTgt spid="2091"/>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92"/>
                                        </p:tgtEl>
                                        <p:attrNameLst>
                                          <p:attrName>style.visibility</p:attrName>
                                        </p:attrNameLst>
                                      </p:cBhvr>
                                      <p:to>
                                        <p:strVal val="visible"/>
                                      </p:to>
                                    </p:set>
                                    <p:anim calcmode="lin" valueType="num">
                                      <p:cBhvr additive="base">
                                        <p:cTn id="49" dur="500"/>
                                        <p:tgtEl>
                                          <p:spTgt spid="2092"/>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093"/>
                                        </p:tgtEl>
                                        <p:attrNameLst>
                                          <p:attrName>style.visibility</p:attrName>
                                        </p:attrNameLst>
                                      </p:cBhvr>
                                      <p:to>
                                        <p:strVal val="visible"/>
                                      </p:to>
                                    </p:set>
                                    <p:anim calcmode="lin" valueType="num">
                                      <p:cBhvr additive="base">
                                        <p:cTn id="52" dur="500"/>
                                        <p:tgtEl>
                                          <p:spTgt spid="2093"/>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94"/>
                                        </p:tgtEl>
                                        <p:attrNameLst>
                                          <p:attrName>style.visibility</p:attrName>
                                        </p:attrNameLst>
                                      </p:cBhvr>
                                      <p:to>
                                        <p:strVal val="visible"/>
                                      </p:to>
                                    </p:set>
                                    <p:anim calcmode="lin" valueType="num">
                                      <p:cBhvr additive="base">
                                        <p:cTn id="55" dur="500"/>
                                        <p:tgtEl>
                                          <p:spTgt spid="2094"/>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095"/>
                                        </p:tgtEl>
                                        <p:attrNameLst>
                                          <p:attrName>style.visibility</p:attrName>
                                        </p:attrNameLst>
                                      </p:cBhvr>
                                      <p:to>
                                        <p:strVal val="visible"/>
                                      </p:to>
                                    </p:set>
                                    <p:anim calcmode="lin" valueType="num">
                                      <p:cBhvr additive="base">
                                        <p:cTn id="58" dur="500"/>
                                        <p:tgtEl>
                                          <p:spTgt spid="2095"/>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096"/>
                                        </p:tgtEl>
                                        <p:attrNameLst>
                                          <p:attrName>style.visibility</p:attrName>
                                        </p:attrNameLst>
                                      </p:cBhvr>
                                      <p:to>
                                        <p:strVal val="visible"/>
                                      </p:to>
                                    </p:set>
                                    <p:anim calcmode="lin" valueType="num">
                                      <p:cBhvr additive="base">
                                        <p:cTn id="61" dur="500"/>
                                        <p:tgtEl>
                                          <p:spTgt spid="2096"/>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100"/>
                                        </p:tgtEl>
                                        <p:attrNameLst>
                                          <p:attrName>style.visibility</p:attrName>
                                        </p:attrNameLst>
                                      </p:cBhvr>
                                      <p:to>
                                        <p:strVal val="visible"/>
                                      </p:to>
                                    </p:set>
                                    <p:anim calcmode="lin" valueType="num">
                                      <p:cBhvr additive="base">
                                        <p:cTn id="64" dur="500"/>
                                        <p:tgtEl>
                                          <p:spTgt spid="2100"/>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03"/>
                                        </p:tgtEl>
                                        <p:attrNameLst>
                                          <p:attrName>style.visibility</p:attrName>
                                        </p:attrNameLst>
                                      </p:cBhvr>
                                      <p:to>
                                        <p:strVal val="visible"/>
                                      </p:to>
                                    </p:set>
                                    <p:anim calcmode="lin" valueType="num">
                                      <p:cBhvr additive="base">
                                        <p:cTn id="67" dur="500"/>
                                        <p:tgtEl>
                                          <p:spTgt spid="2103"/>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107"/>
                                        </p:tgtEl>
                                        <p:attrNameLst>
                                          <p:attrName>style.visibility</p:attrName>
                                        </p:attrNameLst>
                                      </p:cBhvr>
                                      <p:to>
                                        <p:strVal val="visible"/>
                                      </p:to>
                                    </p:set>
                                    <p:anim calcmode="lin" valueType="num">
                                      <p:cBhvr additive="base">
                                        <p:cTn id="70" dur="500"/>
                                        <p:tgtEl>
                                          <p:spTgt spid="2107"/>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111"/>
                                        </p:tgtEl>
                                        <p:attrNameLst>
                                          <p:attrName>style.visibility</p:attrName>
                                        </p:attrNameLst>
                                      </p:cBhvr>
                                      <p:to>
                                        <p:strVal val="visible"/>
                                      </p:to>
                                    </p:set>
                                    <p:anim calcmode="lin" valueType="num">
                                      <p:cBhvr additive="base">
                                        <p:cTn id="73" dur="500"/>
                                        <p:tgtEl>
                                          <p:spTgt spid="2111"/>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2118"/>
                                        </p:tgtEl>
                                        <p:attrNameLst>
                                          <p:attrName>style.visibility</p:attrName>
                                        </p:attrNameLst>
                                      </p:cBhvr>
                                      <p:to>
                                        <p:strVal val="visible"/>
                                      </p:to>
                                    </p:set>
                                    <p:anim calcmode="lin" valueType="num">
                                      <p:cBhvr additive="base">
                                        <p:cTn id="76" dur="500"/>
                                        <p:tgtEl>
                                          <p:spTgt spid="2118"/>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119"/>
                                        </p:tgtEl>
                                        <p:attrNameLst>
                                          <p:attrName>style.visibility</p:attrName>
                                        </p:attrNameLst>
                                      </p:cBhvr>
                                      <p:to>
                                        <p:strVal val="visible"/>
                                      </p:to>
                                    </p:set>
                                    <p:anim calcmode="lin" valueType="num">
                                      <p:cBhvr additive="base">
                                        <p:cTn id="79" dur="500"/>
                                        <p:tgtEl>
                                          <p:spTgt spid="2119"/>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2120"/>
                                        </p:tgtEl>
                                        <p:attrNameLst>
                                          <p:attrName>style.visibility</p:attrName>
                                        </p:attrNameLst>
                                      </p:cBhvr>
                                      <p:to>
                                        <p:strVal val="visible"/>
                                      </p:to>
                                    </p:set>
                                    <p:anim calcmode="lin" valueType="num">
                                      <p:cBhvr additive="base">
                                        <p:cTn id="82" dur="500"/>
                                        <p:tgtEl>
                                          <p:spTgt spid="2120"/>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121"/>
                                        </p:tgtEl>
                                        <p:attrNameLst>
                                          <p:attrName>style.visibility</p:attrName>
                                        </p:attrNameLst>
                                      </p:cBhvr>
                                      <p:to>
                                        <p:strVal val="visible"/>
                                      </p:to>
                                    </p:set>
                                    <p:anim calcmode="lin" valueType="num">
                                      <p:cBhvr additive="base">
                                        <p:cTn id="85" dur="500"/>
                                        <p:tgtEl>
                                          <p:spTgt spid="2121"/>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2122"/>
                                        </p:tgtEl>
                                        <p:attrNameLst>
                                          <p:attrName>style.visibility</p:attrName>
                                        </p:attrNameLst>
                                      </p:cBhvr>
                                      <p:to>
                                        <p:strVal val="visible"/>
                                      </p:to>
                                    </p:set>
                                    <p:anim calcmode="lin" valueType="num">
                                      <p:cBhvr additive="base">
                                        <p:cTn id="88" dur="500"/>
                                        <p:tgtEl>
                                          <p:spTgt spid="2122"/>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123"/>
                                        </p:tgtEl>
                                        <p:attrNameLst>
                                          <p:attrName>style.visibility</p:attrName>
                                        </p:attrNameLst>
                                      </p:cBhvr>
                                      <p:to>
                                        <p:strVal val="visible"/>
                                      </p:to>
                                    </p:set>
                                    <p:anim calcmode="lin" valueType="num">
                                      <p:cBhvr additive="base">
                                        <p:cTn id="91" dur="500"/>
                                        <p:tgtEl>
                                          <p:spTgt spid="2123"/>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2124"/>
                                        </p:tgtEl>
                                        <p:attrNameLst>
                                          <p:attrName>style.visibility</p:attrName>
                                        </p:attrNameLst>
                                      </p:cBhvr>
                                      <p:to>
                                        <p:strVal val="visible"/>
                                      </p:to>
                                    </p:set>
                                    <p:anim calcmode="lin" valueType="num">
                                      <p:cBhvr additive="base">
                                        <p:cTn id="94" dur="500"/>
                                        <p:tgtEl>
                                          <p:spTgt spid="2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30"/>
        <p:cNvGrpSpPr/>
        <p:nvPr/>
      </p:nvGrpSpPr>
      <p:grpSpPr>
        <a:xfrm>
          <a:off x="0" y="0"/>
          <a:ext cx="0" cy="0"/>
          <a:chOff x="0" y="0"/>
          <a:chExt cx="0" cy="0"/>
        </a:xfrm>
      </p:grpSpPr>
      <p:pic>
        <p:nvPicPr>
          <p:cNvPr id="2131" name="Google Shape;2131;p54"/>
          <p:cNvPicPr preferRelativeResize="0"/>
          <p:nvPr/>
        </p:nvPicPr>
        <p:blipFill rotWithShape="1">
          <a:blip r:embed="rId3">
            <a:alphaModFix/>
          </a:blip>
          <a:srcRect/>
          <a:stretch/>
        </p:blipFill>
        <p:spPr>
          <a:xfrm>
            <a:off x="5517293" y="4809931"/>
            <a:ext cx="3446211" cy="3269551"/>
          </a:xfrm>
          <a:prstGeom prst="rect">
            <a:avLst/>
          </a:prstGeom>
          <a:noFill/>
          <a:ln>
            <a:noFill/>
          </a:ln>
        </p:spPr>
      </p:pic>
      <p:pic>
        <p:nvPicPr>
          <p:cNvPr id="2132" name="Google Shape;2132;p54"/>
          <p:cNvPicPr preferRelativeResize="0"/>
          <p:nvPr/>
        </p:nvPicPr>
        <p:blipFill rotWithShape="1">
          <a:blip r:embed="rId4">
            <a:alphaModFix/>
          </a:blip>
          <a:srcRect/>
          <a:stretch/>
        </p:blipFill>
        <p:spPr>
          <a:xfrm>
            <a:off x="9391354" y="4809931"/>
            <a:ext cx="3446211" cy="3269551"/>
          </a:xfrm>
          <a:prstGeom prst="rect">
            <a:avLst/>
          </a:prstGeom>
          <a:noFill/>
          <a:ln>
            <a:noFill/>
          </a:ln>
        </p:spPr>
      </p:pic>
      <p:pic>
        <p:nvPicPr>
          <p:cNvPr id="2133" name="Google Shape;2133;p54"/>
          <p:cNvPicPr preferRelativeResize="0"/>
          <p:nvPr/>
        </p:nvPicPr>
        <p:blipFill rotWithShape="1">
          <a:blip r:embed="rId5">
            <a:alphaModFix/>
          </a:blip>
          <a:srcRect/>
          <a:stretch/>
        </p:blipFill>
        <p:spPr>
          <a:xfrm>
            <a:off x="13334567" y="4809931"/>
            <a:ext cx="3446211" cy="3269551"/>
          </a:xfrm>
          <a:prstGeom prst="rect">
            <a:avLst/>
          </a:prstGeom>
          <a:noFill/>
          <a:ln>
            <a:noFill/>
          </a:ln>
        </p:spPr>
      </p:pic>
      <p:pic>
        <p:nvPicPr>
          <p:cNvPr id="2134" name="Google Shape;2134;p54"/>
          <p:cNvPicPr preferRelativeResize="0"/>
          <p:nvPr/>
        </p:nvPicPr>
        <p:blipFill rotWithShape="1">
          <a:blip r:embed="rId6">
            <a:alphaModFix/>
          </a:blip>
          <a:srcRect/>
          <a:stretch/>
        </p:blipFill>
        <p:spPr>
          <a:xfrm>
            <a:off x="1507223" y="4809931"/>
            <a:ext cx="3446211" cy="3269551"/>
          </a:xfrm>
          <a:prstGeom prst="rect">
            <a:avLst/>
          </a:prstGeom>
          <a:noFill/>
          <a:ln>
            <a:noFill/>
          </a:ln>
        </p:spPr>
      </p:pic>
      <p:sp>
        <p:nvSpPr>
          <p:cNvPr id="2135" name="Google Shape;2135;p54"/>
          <p:cNvSpPr txBox="1"/>
          <p:nvPr/>
        </p:nvSpPr>
        <p:spPr>
          <a:xfrm>
            <a:off x="6394101" y="5860403"/>
            <a:ext cx="1727802" cy="1062195"/>
          </a:xfrm>
          <a:prstGeom prst="rect">
            <a:avLst/>
          </a:prstGeom>
          <a:noFill/>
          <a:ln>
            <a:noFill/>
          </a:ln>
        </p:spPr>
        <p:txBody>
          <a:bodyPr spcFirstLastPara="1" wrap="square" lIns="137200" tIns="68600" rIns="137200" bIns="68600" anchor="t" anchorCtr="0">
            <a:noAutofit/>
          </a:bodyPr>
          <a:lstStyle/>
          <a:p>
            <a:pPr marL="0" marR="0" lvl="0" indent="0" algn="ctr" rtl="0">
              <a:spcBef>
                <a:spcPts val="0"/>
              </a:spcBef>
              <a:spcAft>
                <a:spcPts val="0"/>
              </a:spcAft>
              <a:buNone/>
            </a:pPr>
            <a:r>
              <a:rPr lang="en-US" sz="6002" b="1">
                <a:solidFill>
                  <a:schemeClr val="dk1"/>
                </a:solidFill>
                <a:latin typeface="Roboto"/>
                <a:ea typeface="Roboto"/>
                <a:cs typeface="Roboto"/>
                <a:sym typeface="Roboto"/>
              </a:rPr>
              <a:t>70%</a:t>
            </a:r>
            <a:endParaRPr/>
          </a:p>
        </p:txBody>
      </p:sp>
      <p:sp>
        <p:nvSpPr>
          <p:cNvPr id="2136" name="Google Shape;2136;p54"/>
          <p:cNvSpPr txBox="1"/>
          <p:nvPr/>
        </p:nvSpPr>
        <p:spPr>
          <a:xfrm>
            <a:off x="2480769" y="8194671"/>
            <a:ext cx="1499129"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accent1"/>
                </a:solidFill>
                <a:latin typeface="Roboto"/>
                <a:ea typeface="Roboto"/>
                <a:cs typeface="Roboto"/>
                <a:sym typeface="Roboto"/>
              </a:rPr>
              <a:t>$324,567</a:t>
            </a:r>
            <a:endParaRPr/>
          </a:p>
        </p:txBody>
      </p:sp>
      <p:cxnSp>
        <p:nvCxnSpPr>
          <p:cNvPr id="2137" name="Google Shape;2137;p54"/>
          <p:cNvCxnSpPr/>
          <p:nvPr/>
        </p:nvCxnSpPr>
        <p:spPr>
          <a:xfrm>
            <a:off x="1795099" y="8787028"/>
            <a:ext cx="2870464" cy="0"/>
          </a:xfrm>
          <a:prstGeom prst="straightConnector1">
            <a:avLst/>
          </a:prstGeom>
          <a:noFill/>
          <a:ln w="9525" cap="flat" cmpd="sng">
            <a:solidFill>
              <a:srgbClr val="D8D8D8"/>
            </a:solidFill>
            <a:prstDash val="solid"/>
            <a:miter lim="800000"/>
            <a:headEnd type="none" w="sm" len="sm"/>
            <a:tailEnd type="none" w="sm" len="sm"/>
          </a:ln>
        </p:spPr>
      </p:cxnSp>
      <p:sp>
        <p:nvSpPr>
          <p:cNvPr id="2138" name="Google Shape;2138;p54"/>
          <p:cNvSpPr txBox="1"/>
          <p:nvPr/>
        </p:nvSpPr>
        <p:spPr>
          <a:xfrm>
            <a:off x="1607997" y="8901675"/>
            <a:ext cx="3244697" cy="134070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a:solidFill>
                  <a:schemeClr val="dk1"/>
                </a:solidFill>
                <a:latin typeface="Roboto Light"/>
                <a:ea typeface="Roboto Light"/>
                <a:cs typeface="Roboto Light"/>
                <a:sym typeface="Roboto Light"/>
              </a:rPr>
              <a:t>People who work in marketing</a:t>
            </a:r>
            <a:endParaRPr sz="2401">
              <a:solidFill>
                <a:schemeClr val="dk1"/>
              </a:solidFill>
              <a:latin typeface="Roboto"/>
              <a:ea typeface="Roboto"/>
              <a:cs typeface="Roboto"/>
              <a:sym typeface="Roboto"/>
            </a:endParaRPr>
          </a:p>
        </p:txBody>
      </p:sp>
      <p:sp>
        <p:nvSpPr>
          <p:cNvPr id="2139" name="Google Shape;2139;p54"/>
          <p:cNvSpPr txBox="1"/>
          <p:nvPr/>
        </p:nvSpPr>
        <p:spPr>
          <a:xfrm>
            <a:off x="6480869" y="8194671"/>
            <a:ext cx="1499129"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accent2"/>
                </a:solidFill>
                <a:latin typeface="Roboto"/>
                <a:ea typeface="Roboto"/>
                <a:cs typeface="Roboto"/>
                <a:sym typeface="Roboto"/>
              </a:rPr>
              <a:t>$765,341</a:t>
            </a:r>
            <a:endParaRPr/>
          </a:p>
        </p:txBody>
      </p:sp>
      <p:cxnSp>
        <p:nvCxnSpPr>
          <p:cNvPr id="2140" name="Google Shape;2140;p54"/>
          <p:cNvCxnSpPr/>
          <p:nvPr/>
        </p:nvCxnSpPr>
        <p:spPr>
          <a:xfrm>
            <a:off x="5795197" y="8787028"/>
            <a:ext cx="2870464" cy="0"/>
          </a:xfrm>
          <a:prstGeom prst="straightConnector1">
            <a:avLst/>
          </a:prstGeom>
          <a:noFill/>
          <a:ln w="9525" cap="flat" cmpd="sng">
            <a:solidFill>
              <a:srgbClr val="D8D8D8"/>
            </a:solidFill>
            <a:prstDash val="solid"/>
            <a:miter lim="800000"/>
            <a:headEnd type="none" w="sm" len="sm"/>
            <a:tailEnd type="none" w="sm" len="sm"/>
          </a:ln>
        </p:spPr>
      </p:cxnSp>
      <p:sp>
        <p:nvSpPr>
          <p:cNvPr id="2141" name="Google Shape;2141;p54"/>
          <p:cNvSpPr txBox="1"/>
          <p:nvPr/>
        </p:nvSpPr>
        <p:spPr>
          <a:xfrm>
            <a:off x="5608095" y="8901675"/>
            <a:ext cx="3244697" cy="8081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a:solidFill>
                  <a:schemeClr val="dk1"/>
                </a:solidFill>
                <a:latin typeface="Roboto Light"/>
                <a:ea typeface="Roboto Light"/>
                <a:cs typeface="Roboto Light"/>
                <a:sym typeface="Roboto Light"/>
              </a:rPr>
              <a:t>People who work in marketing</a:t>
            </a:r>
            <a:endParaRPr sz="2401">
              <a:solidFill>
                <a:schemeClr val="dk1"/>
              </a:solidFill>
              <a:latin typeface="Roboto"/>
              <a:ea typeface="Roboto"/>
              <a:cs typeface="Roboto"/>
              <a:sym typeface="Roboto"/>
            </a:endParaRPr>
          </a:p>
        </p:txBody>
      </p:sp>
      <p:sp>
        <p:nvSpPr>
          <p:cNvPr id="2142" name="Google Shape;2142;p54"/>
          <p:cNvSpPr txBox="1"/>
          <p:nvPr/>
        </p:nvSpPr>
        <p:spPr>
          <a:xfrm>
            <a:off x="10412124" y="8194671"/>
            <a:ext cx="1499129"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accent3"/>
                </a:solidFill>
                <a:latin typeface="Roboto"/>
                <a:ea typeface="Roboto"/>
                <a:cs typeface="Roboto"/>
                <a:sym typeface="Roboto"/>
              </a:rPr>
              <a:t>$983,452</a:t>
            </a:r>
            <a:endParaRPr/>
          </a:p>
        </p:txBody>
      </p:sp>
      <p:cxnSp>
        <p:nvCxnSpPr>
          <p:cNvPr id="2143" name="Google Shape;2143;p54"/>
          <p:cNvCxnSpPr/>
          <p:nvPr/>
        </p:nvCxnSpPr>
        <p:spPr>
          <a:xfrm>
            <a:off x="9726451" y="8787028"/>
            <a:ext cx="2870464" cy="0"/>
          </a:xfrm>
          <a:prstGeom prst="straightConnector1">
            <a:avLst/>
          </a:prstGeom>
          <a:noFill/>
          <a:ln w="9525" cap="flat" cmpd="sng">
            <a:solidFill>
              <a:srgbClr val="D8D8D8"/>
            </a:solidFill>
            <a:prstDash val="solid"/>
            <a:miter lim="800000"/>
            <a:headEnd type="none" w="sm" len="sm"/>
            <a:tailEnd type="none" w="sm" len="sm"/>
          </a:ln>
        </p:spPr>
      </p:cxnSp>
      <p:sp>
        <p:nvSpPr>
          <p:cNvPr id="2144" name="Google Shape;2144;p54"/>
          <p:cNvSpPr txBox="1"/>
          <p:nvPr/>
        </p:nvSpPr>
        <p:spPr>
          <a:xfrm>
            <a:off x="9539348" y="8901675"/>
            <a:ext cx="3244697" cy="8081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a:solidFill>
                  <a:schemeClr val="dk1"/>
                </a:solidFill>
                <a:latin typeface="Roboto Light"/>
                <a:ea typeface="Roboto Light"/>
                <a:cs typeface="Roboto Light"/>
                <a:sym typeface="Roboto Light"/>
              </a:rPr>
              <a:t>People who work in marketing</a:t>
            </a:r>
            <a:endParaRPr sz="2401">
              <a:solidFill>
                <a:schemeClr val="dk1"/>
              </a:solidFill>
              <a:latin typeface="Roboto"/>
              <a:ea typeface="Roboto"/>
              <a:cs typeface="Roboto"/>
              <a:sym typeface="Roboto"/>
            </a:endParaRPr>
          </a:p>
        </p:txBody>
      </p:sp>
      <p:sp>
        <p:nvSpPr>
          <p:cNvPr id="2145" name="Google Shape;2145;p54"/>
          <p:cNvSpPr txBox="1"/>
          <p:nvPr/>
        </p:nvSpPr>
        <p:spPr>
          <a:xfrm>
            <a:off x="14345363" y="8194671"/>
            <a:ext cx="1499129"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accent4"/>
                </a:solidFill>
                <a:latin typeface="Roboto"/>
                <a:ea typeface="Roboto"/>
                <a:cs typeface="Roboto"/>
                <a:sym typeface="Roboto"/>
              </a:rPr>
              <a:t>$682,492</a:t>
            </a:r>
            <a:endParaRPr/>
          </a:p>
        </p:txBody>
      </p:sp>
      <p:cxnSp>
        <p:nvCxnSpPr>
          <p:cNvPr id="2146" name="Google Shape;2146;p54"/>
          <p:cNvCxnSpPr/>
          <p:nvPr/>
        </p:nvCxnSpPr>
        <p:spPr>
          <a:xfrm>
            <a:off x="13659691" y="8787028"/>
            <a:ext cx="2870464" cy="0"/>
          </a:xfrm>
          <a:prstGeom prst="straightConnector1">
            <a:avLst/>
          </a:prstGeom>
          <a:noFill/>
          <a:ln w="9525" cap="flat" cmpd="sng">
            <a:solidFill>
              <a:srgbClr val="D8D8D8"/>
            </a:solidFill>
            <a:prstDash val="solid"/>
            <a:miter lim="800000"/>
            <a:headEnd type="none" w="sm" len="sm"/>
            <a:tailEnd type="none" w="sm" len="sm"/>
          </a:ln>
        </p:spPr>
      </p:cxnSp>
      <p:sp>
        <p:nvSpPr>
          <p:cNvPr id="2147" name="Google Shape;2147;p54"/>
          <p:cNvSpPr txBox="1"/>
          <p:nvPr/>
        </p:nvSpPr>
        <p:spPr>
          <a:xfrm>
            <a:off x="13472589" y="8901675"/>
            <a:ext cx="3244697" cy="8081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a:solidFill>
                  <a:schemeClr val="dk1"/>
                </a:solidFill>
                <a:latin typeface="Roboto Light"/>
                <a:ea typeface="Roboto Light"/>
                <a:cs typeface="Roboto Light"/>
                <a:sym typeface="Roboto Light"/>
              </a:rPr>
              <a:t>People who work in marketing</a:t>
            </a:r>
            <a:endParaRPr sz="2401">
              <a:solidFill>
                <a:schemeClr val="dk1"/>
              </a:solidFill>
              <a:latin typeface="Roboto"/>
              <a:ea typeface="Roboto"/>
              <a:cs typeface="Roboto"/>
              <a:sym typeface="Roboto"/>
            </a:endParaRPr>
          </a:p>
        </p:txBody>
      </p:sp>
      <p:sp>
        <p:nvSpPr>
          <p:cNvPr id="2148" name="Google Shape;2148;p54"/>
          <p:cNvSpPr txBox="1"/>
          <p:nvPr/>
        </p:nvSpPr>
        <p:spPr>
          <a:xfrm>
            <a:off x="10252566" y="5860403"/>
            <a:ext cx="1727802" cy="1062195"/>
          </a:xfrm>
          <a:prstGeom prst="rect">
            <a:avLst/>
          </a:prstGeom>
          <a:noFill/>
          <a:ln>
            <a:noFill/>
          </a:ln>
        </p:spPr>
        <p:txBody>
          <a:bodyPr spcFirstLastPara="1" wrap="square" lIns="137200" tIns="68600" rIns="137200" bIns="68600" anchor="t" anchorCtr="0">
            <a:noAutofit/>
          </a:bodyPr>
          <a:lstStyle/>
          <a:p>
            <a:pPr marL="0" marR="0" lvl="0" indent="0" algn="ctr" rtl="0">
              <a:spcBef>
                <a:spcPts val="0"/>
              </a:spcBef>
              <a:spcAft>
                <a:spcPts val="0"/>
              </a:spcAft>
              <a:buNone/>
            </a:pPr>
            <a:r>
              <a:rPr lang="en-US" sz="6002" b="1">
                <a:solidFill>
                  <a:schemeClr val="dk1"/>
                </a:solidFill>
                <a:latin typeface="Roboto"/>
                <a:ea typeface="Roboto"/>
                <a:cs typeface="Roboto"/>
                <a:sym typeface="Roboto"/>
              </a:rPr>
              <a:t>30%</a:t>
            </a:r>
            <a:endParaRPr/>
          </a:p>
        </p:txBody>
      </p:sp>
      <p:sp>
        <p:nvSpPr>
          <p:cNvPr id="2149" name="Google Shape;2149;p54"/>
          <p:cNvSpPr txBox="1"/>
          <p:nvPr/>
        </p:nvSpPr>
        <p:spPr>
          <a:xfrm>
            <a:off x="14196944" y="5860403"/>
            <a:ext cx="1727802" cy="1062195"/>
          </a:xfrm>
          <a:prstGeom prst="rect">
            <a:avLst/>
          </a:prstGeom>
          <a:noFill/>
          <a:ln>
            <a:noFill/>
          </a:ln>
        </p:spPr>
        <p:txBody>
          <a:bodyPr spcFirstLastPara="1" wrap="square" lIns="137200" tIns="68600" rIns="137200" bIns="68600" anchor="t" anchorCtr="0">
            <a:noAutofit/>
          </a:bodyPr>
          <a:lstStyle/>
          <a:p>
            <a:pPr marL="0" marR="0" lvl="0" indent="0" algn="ctr" rtl="0">
              <a:spcBef>
                <a:spcPts val="0"/>
              </a:spcBef>
              <a:spcAft>
                <a:spcPts val="0"/>
              </a:spcAft>
              <a:buNone/>
            </a:pPr>
            <a:r>
              <a:rPr lang="en-US" sz="6002" b="1">
                <a:solidFill>
                  <a:schemeClr val="dk1"/>
                </a:solidFill>
                <a:latin typeface="Roboto"/>
                <a:ea typeface="Roboto"/>
                <a:cs typeface="Roboto"/>
                <a:sym typeface="Roboto"/>
              </a:rPr>
              <a:t>90%</a:t>
            </a:r>
            <a:endParaRPr/>
          </a:p>
        </p:txBody>
      </p:sp>
      <p:sp>
        <p:nvSpPr>
          <p:cNvPr id="2150" name="Google Shape;2150;p54"/>
          <p:cNvSpPr txBox="1"/>
          <p:nvPr/>
        </p:nvSpPr>
        <p:spPr>
          <a:xfrm>
            <a:off x="2382866" y="5860403"/>
            <a:ext cx="1727802" cy="1062195"/>
          </a:xfrm>
          <a:prstGeom prst="rect">
            <a:avLst/>
          </a:prstGeom>
          <a:noFill/>
          <a:ln>
            <a:noFill/>
          </a:ln>
        </p:spPr>
        <p:txBody>
          <a:bodyPr spcFirstLastPara="1" wrap="square" lIns="137200" tIns="68600" rIns="137200" bIns="68600" anchor="t" anchorCtr="0">
            <a:noAutofit/>
          </a:bodyPr>
          <a:lstStyle/>
          <a:p>
            <a:pPr marL="0" marR="0" lvl="0" indent="0" algn="ctr" rtl="0">
              <a:spcBef>
                <a:spcPts val="0"/>
              </a:spcBef>
              <a:spcAft>
                <a:spcPts val="0"/>
              </a:spcAft>
              <a:buNone/>
            </a:pPr>
            <a:r>
              <a:rPr lang="en-US" sz="6002" b="1">
                <a:solidFill>
                  <a:schemeClr val="dk1"/>
                </a:solidFill>
                <a:latin typeface="Roboto"/>
                <a:ea typeface="Roboto"/>
                <a:cs typeface="Roboto"/>
                <a:sym typeface="Roboto"/>
              </a:rPr>
              <a:t>50%</a:t>
            </a:r>
            <a:endParaRPr/>
          </a:p>
        </p:txBody>
      </p:sp>
      <p:sp>
        <p:nvSpPr>
          <p:cNvPr id="2151" name="Google Shape;2151;p54"/>
          <p:cNvSpPr/>
          <p:nvPr/>
        </p:nvSpPr>
        <p:spPr>
          <a:xfrm>
            <a:off x="5498911" y="1863674"/>
            <a:ext cx="7292061"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Data driven charts</a:t>
            </a:r>
            <a:endParaRPr sz="8000">
              <a:solidFill>
                <a:schemeClr val="dk2"/>
              </a:solidFill>
              <a:latin typeface="Arial"/>
              <a:ea typeface="Arial"/>
              <a:cs typeface="Arial"/>
              <a:sym typeface="Arial"/>
            </a:endParaRPr>
          </a:p>
        </p:txBody>
      </p:sp>
      <p:sp>
        <p:nvSpPr>
          <p:cNvPr id="2152" name="Google Shape;2152;p54"/>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31"/>
                                        </p:tgtEl>
                                        <p:attrNameLst>
                                          <p:attrName>style.visibility</p:attrName>
                                        </p:attrNameLst>
                                      </p:cBhvr>
                                      <p:to>
                                        <p:strVal val="visible"/>
                                      </p:to>
                                    </p:set>
                                    <p:anim calcmode="lin" valueType="num">
                                      <p:cBhvr additive="base">
                                        <p:cTn id="7" dur="500"/>
                                        <p:tgtEl>
                                          <p:spTgt spid="213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132"/>
                                        </p:tgtEl>
                                        <p:attrNameLst>
                                          <p:attrName>style.visibility</p:attrName>
                                        </p:attrNameLst>
                                      </p:cBhvr>
                                      <p:to>
                                        <p:strVal val="visible"/>
                                      </p:to>
                                    </p:set>
                                    <p:anim calcmode="lin" valueType="num">
                                      <p:cBhvr additive="base">
                                        <p:cTn id="10" dur="500"/>
                                        <p:tgtEl>
                                          <p:spTgt spid="2132"/>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133"/>
                                        </p:tgtEl>
                                        <p:attrNameLst>
                                          <p:attrName>style.visibility</p:attrName>
                                        </p:attrNameLst>
                                      </p:cBhvr>
                                      <p:to>
                                        <p:strVal val="visible"/>
                                      </p:to>
                                    </p:set>
                                    <p:anim calcmode="lin" valueType="num">
                                      <p:cBhvr additive="base">
                                        <p:cTn id="13" dur="500"/>
                                        <p:tgtEl>
                                          <p:spTgt spid="2133"/>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134"/>
                                        </p:tgtEl>
                                        <p:attrNameLst>
                                          <p:attrName>style.visibility</p:attrName>
                                        </p:attrNameLst>
                                      </p:cBhvr>
                                      <p:to>
                                        <p:strVal val="visible"/>
                                      </p:to>
                                    </p:set>
                                    <p:anim calcmode="lin" valueType="num">
                                      <p:cBhvr additive="base">
                                        <p:cTn id="16" dur="500"/>
                                        <p:tgtEl>
                                          <p:spTgt spid="2134"/>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35"/>
                                        </p:tgtEl>
                                        <p:attrNameLst>
                                          <p:attrName>style.visibility</p:attrName>
                                        </p:attrNameLst>
                                      </p:cBhvr>
                                      <p:to>
                                        <p:strVal val="visible"/>
                                      </p:to>
                                    </p:set>
                                    <p:anim calcmode="lin" valueType="num">
                                      <p:cBhvr additive="base">
                                        <p:cTn id="19" dur="500"/>
                                        <p:tgtEl>
                                          <p:spTgt spid="2135"/>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136"/>
                                        </p:tgtEl>
                                        <p:attrNameLst>
                                          <p:attrName>style.visibility</p:attrName>
                                        </p:attrNameLst>
                                      </p:cBhvr>
                                      <p:to>
                                        <p:strVal val="visible"/>
                                      </p:to>
                                    </p:set>
                                    <p:anim calcmode="lin" valueType="num">
                                      <p:cBhvr additive="base">
                                        <p:cTn id="22" dur="500"/>
                                        <p:tgtEl>
                                          <p:spTgt spid="2136"/>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37"/>
                                        </p:tgtEl>
                                        <p:attrNameLst>
                                          <p:attrName>style.visibility</p:attrName>
                                        </p:attrNameLst>
                                      </p:cBhvr>
                                      <p:to>
                                        <p:strVal val="visible"/>
                                      </p:to>
                                    </p:set>
                                    <p:anim calcmode="lin" valueType="num">
                                      <p:cBhvr additive="base">
                                        <p:cTn id="25" dur="500"/>
                                        <p:tgtEl>
                                          <p:spTgt spid="2137"/>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138"/>
                                        </p:tgtEl>
                                        <p:attrNameLst>
                                          <p:attrName>style.visibility</p:attrName>
                                        </p:attrNameLst>
                                      </p:cBhvr>
                                      <p:to>
                                        <p:strVal val="visible"/>
                                      </p:to>
                                    </p:set>
                                    <p:anim calcmode="lin" valueType="num">
                                      <p:cBhvr additive="base">
                                        <p:cTn id="28" dur="500"/>
                                        <p:tgtEl>
                                          <p:spTgt spid="2138"/>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39"/>
                                        </p:tgtEl>
                                        <p:attrNameLst>
                                          <p:attrName>style.visibility</p:attrName>
                                        </p:attrNameLst>
                                      </p:cBhvr>
                                      <p:to>
                                        <p:strVal val="visible"/>
                                      </p:to>
                                    </p:set>
                                    <p:anim calcmode="lin" valueType="num">
                                      <p:cBhvr additive="base">
                                        <p:cTn id="31" dur="500"/>
                                        <p:tgtEl>
                                          <p:spTgt spid="2139"/>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140"/>
                                        </p:tgtEl>
                                        <p:attrNameLst>
                                          <p:attrName>style.visibility</p:attrName>
                                        </p:attrNameLst>
                                      </p:cBhvr>
                                      <p:to>
                                        <p:strVal val="visible"/>
                                      </p:to>
                                    </p:set>
                                    <p:anim calcmode="lin" valueType="num">
                                      <p:cBhvr additive="base">
                                        <p:cTn id="34" dur="500"/>
                                        <p:tgtEl>
                                          <p:spTgt spid="2140"/>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141"/>
                                        </p:tgtEl>
                                        <p:attrNameLst>
                                          <p:attrName>style.visibility</p:attrName>
                                        </p:attrNameLst>
                                      </p:cBhvr>
                                      <p:to>
                                        <p:strVal val="visible"/>
                                      </p:to>
                                    </p:set>
                                    <p:anim calcmode="lin" valueType="num">
                                      <p:cBhvr additive="base">
                                        <p:cTn id="37" dur="500"/>
                                        <p:tgtEl>
                                          <p:spTgt spid="2141"/>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142"/>
                                        </p:tgtEl>
                                        <p:attrNameLst>
                                          <p:attrName>style.visibility</p:attrName>
                                        </p:attrNameLst>
                                      </p:cBhvr>
                                      <p:to>
                                        <p:strVal val="visible"/>
                                      </p:to>
                                    </p:set>
                                    <p:anim calcmode="lin" valueType="num">
                                      <p:cBhvr additive="base">
                                        <p:cTn id="40" dur="500"/>
                                        <p:tgtEl>
                                          <p:spTgt spid="2142"/>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143"/>
                                        </p:tgtEl>
                                        <p:attrNameLst>
                                          <p:attrName>style.visibility</p:attrName>
                                        </p:attrNameLst>
                                      </p:cBhvr>
                                      <p:to>
                                        <p:strVal val="visible"/>
                                      </p:to>
                                    </p:set>
                                    <p:anim calcmode="lin" valueType="num">
                                      <p:cBhvr additive="base">
                                        <p:cTn id="43" dur="500"/>
                                        <p:tgtEl>
                                          <p:spTgt spid="2143"/>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144"/>
                                        </p:tgtEl>
                                        <p:attrNameLst>
                                          <p:attrName>style.visibility</p:attrName>
                                        </p:attrNameLst>
                                      </p:cBhvr>
                                      <p:to>
                                        <p:strVal val="visible"/>
                                      </p:to>
                                    </p:set>
                                    <p:anim calcmode="lin" valueType="num">
                                      <p:cBhvr additive="base">
                                        <p:cTn id="46" dur="500"/>
                                        <p:tgtEl>
                                          <p:spTgt spid="2144"/>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145"/>
                                        </p:tgtEl>
                                        <p:attrNameLst>
                                          <p:attrName>style.visibility</p:attrName>
                                        </p:attrNameLst>
                                      </p:cBhvr>
                                      <p:to>
                                        <p:strVal val="visible"/>
                                      </p:to>
                                    </p:set>
                                    <p:anim calcmode="lin" valueType="num">
                                      <p:cBhvr additive="base">
                                        <p:cTn id="49" dur="500"/>
                                        <p:tgtEl>
                                          <p:spTgt spid="2145"/>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146"/>
                                        </p:tgtEl>
                                        <p:attrNameLst>
                                          <p:attrName>style.visibility</p:attrName>
                                        </p:attrNameLst>
                                      </p:cBhvr>
                                      <p:to>
                                        <p:strVal val="visible"/>
                                      </p:to>
                                    </p:set>
                                    <p:anim calcmode="lin" valueType="num">
                                      <p:cBhvr additive="base">
                                        <p:cTn id="52" dur="500"/>
                                        <p:tgtEl>
                                          <p:spTgt spid="2146"/>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147"/>
                                        </p:tgtEl>
                                        <p:attrNameLst>
                                          <p:attrName>style.visibility</p:attrName>
                                        </p:attrNameLst>
                                      </p:cBhvr>
                                      <p:to>
                                        <p:strVal val="visible"/>
                                      </p:to>
                                    </p:set>
                                    <p:anim calcmode="lin" valueType="num">
                                      <p:cBhvr additive="base">
                                        <p:cTn id="55" dur="500"/>
                                        <p:tgtEl>
                                          <p:spTgt spid="2147"/>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148"/>
                                        </p:tgtEl>
                                        <p:attrNameLst>
                                          <p:attrName>style.visibility</p:attrName>
                                        </p:attrNameLst>
                                      </p:cBhvr>
                                      <p:to>
                                        <p:strVal val="visible"/>
                                      </p:to>
                                    </p:set>
                                    <p:anim calcmode="lin" valueType="num">
                                      <p:cBhvr additive="base">
                                        <p:cTn id="58" dur="500"/>
                                        <p:tgtEl>
                                          <p:spTgt spid="2148"/>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149"/>
                                        </p:tgtEl>
                                        <p:attrNameLst>
                                          <p:attrName>style.visibility</p:attrName>
                                        </p:attrNameLst>
                                      </p:cBhvr>
                                      <p:to>
                                        <p:strVal val="visible"/>
                                      </p:to>
                                    </p:set>
                                    <p:anim calcmode="lin" valueType="num">
                                      <p:cBhvr additive="base">
                                        <p:cTn id="61" dur="500"/>
                                        <p:tgtEl>
                                          <p:spTgt spid="2149"/>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150"/>
                                        </p:tgtEl>
                                        <p:attrNameLst>
                                          <p:attrName>style.visibility</p:attrName>
                                        </p:attrNameLst>
                                      </p:cBhvr>
                                      <p:to>
                                        <p:strVal val="visible"/>
                                      </p:to>
                                    </p:set>
                                    <p:anim calcmode="lin" valueType="num">
                                      <p:cBhvr additive="base">
                                        <p:cTn id="64" dur="500"/>
                                        <p:tgtEl>
                                          <p:spTgt spid="2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2157" name="Google Shape;2157;p55"/>
          <p:cNvSpPr/>
          <p:nvPr/>
        </p:nvSpPr>
        <p:spPr>
          <a:xfrm>
            <a:off x="2417724"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58" name="Google Shape;2158;p55"/>
          <p:cNvSpPr/>
          <p:nvPr/>
        </p:nvSpPr>
        <p:spPr>
          <a:xfrm>
            <a:off x="2417724"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59" name="Google Shape;2159;p55"/>
          <p:cNvSpPr/>
          <p:nvPr/>
        </p:nvSpPr>
        <p:spPr>
          <a:xfrm>
            <a:off x="2417724" y="5363322"/>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0" name="Google Shape;2160;p55"/>
          <p:cNvSpPr/>
          <p:nvPr/>
        </p:nvSpPr>
        <p:spPr>
          <a:xfrm>
            <a:off x="2417724" y="5719411"/>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1" name="Google Shape;2161;p55"/>
          <p:cNvSpPr/>
          <p:nvPr/>
        </p:nvSpPr>
        <p:spPr>
          <a:xfrm>
            <a:off x="2417724" y="6075501"/>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2" name="Google Shape;2162;p55"/>
          <p:cNvSpPr/>
          <p:nvPr/>
        </p:nvSpPr>
        <p:spPr>
          <a:xfrm>
            <a:off x="2417724" y="6430399"/>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3" name="Google Shape;2163;p55"/>
          <p:cNvSpPr/>
          <p:nvPr/>
        </p:nvSpPr>
        <p:spPr>
          <a:xfrm>
            <a:off x="2417724" y="6786489"/>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4" name="Google Shape;2164;p55"/>
          <p:cNvSpPr/>
          <p:nvPr/>
        </p:nvSpPr>
        <p:spPr>
          <a:xfrm>
            <a:off x="2417724" y="7142579"/>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5" name="Google Shape;2165;p55"/>
          <p:cNvSpPr/>
          <p:nvPr/>
        </p:nvSpPr>
        <p:spPr>
          <a:xfrm>
            <a:off x="2417724" y="7498668"/>
            <a:ext cx="291703" cy="290588"/>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6" name="Google Shape;2166;p55"/>
          <p:cNvSpPr/>
          <p:nvPr/>
        </p:nvSpPr>
        <p:spPr>
          <a:xfrm>
            <a:off x="2785627" y="4652333"/>
            <a:ext cx="291704"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7" name="Google Shape;2167;p55"/>
          <p:cNvSpPr/>
          <p:nvPr/>
        </p:nvSpPr>
        <p:spPr>
          <a:xfrm>
            <a:off x="2785627" y="5008423"/>
            <a:ext cx="291704" cy="290588"/>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8" name="Google Shape;2168;p55"/>
          <p:cNvSpPr/>
          <p:nvPr/>
        </p:nvSpPr>
        <p:spPr>
          <a:xfrm>
            <a:off x="2785627" y="5363322"/>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69" name="Google Shape;2169;p55"/>
          <p:cNvSpPr/>
          <p:nvPr/>
        </p:nvSpPr>
        <p:spPr>
          <a:xfrm>
            <a:off x="2785627" y="5719411"/>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0" name="Google Shape;2170;p55"/>
          <p:cNvSpPr/>
          <p:nvPr/>
        </p:nvSpPr>
        <p:spPr>
          <a:xfrm>
            <a:off x="2785627" y="6075501"/>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1" name="Google Shape;2171;p55"/>
          <p:cNvSpPr/>
          <p:nvPr/>
        </p:nvSpPr>
        <p:spPr>
          <a:xfrm>
            <a:off x="2785627" y="6430399"/>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2" name="Google Shape;2172;p55"/>
          <p:cNvSpPr/>
          <p:nvPr/>
        </p:nvSpPr>
        <p:spPr>
          <a:xfrm>
            <a:off x="2785627" y="6786489"/>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3" name="Google Shape;2173;p55"/>
          <p:cNvSpPr/>
          <p:nvPr/>
        </p:nvSpPr>
        <p:spPr>
          <a:xfrm>
            <a:off x="2785627" y="7142579"/>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4" name="Google Shape;2174;p55"/>
          <p:cNvSpPr/>
          <p:nvPr/>
        </p:nvSpPr>
        <p:spPr>
          <a:xfrm>
            <a:off x="2785627" y="7498668"/>
            <a:ext cx="291704" cy="290588"/>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5" name="Google Shape;2175;p55"/>
          <p:cNvSpPr/>
          <p:nvPr/>
        </p:nvSpPr>
        <p:spPr>
          <a:xfrm>
            <a:off x="3154721" y="4652333"/>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6" name="Google Shape;2176;p55"/>
          <p:cNvSpPr/>
          <p:nvPr/>
        </p:nvSpPr>
        <p:spPr>
          <a:xfrm>
            <a:off x="3154721" y="5008423"/>
            <a:ext cx="29051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7" name="Google Shape;2177;p55"/>
          <p:cNvSpPr/>
          <p:nvPr/>
        </p:nvSpPr>
        <p:spPr>
          <a:xfrm>
            <a:off x="3154721" y="5363322"/>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8" name="Google Shape;2178;p55"/>
          <p:cNvSpPr/>
          <p:nvPr/>
        </p:nvSpPr>
        <p:spPr>
          <a:xfrm>
            <a:off x="3154721" y="5719411"/>
            <a:ext cx="290512"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79" name="Google Shape;2179;p55"/>
          <p:cNvSpPr/>
          <p:nvPr/>
        </p:nvSpPr>
        <p:spPr>
          <a:xfrm>
            <a:off x="3154721" y="6075501"/>
            <a:ext cx="290512"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0" name="Google Shape;2180;p55"/>
          <p:cNvSpPr/>
          <p:nvPr/>
        </p:nvSpPr>
        <p:spPr>
          <a:xfrm>
            <a:off x="3154721" y="6430399"/>
            <a:ext cx="290512"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1" name="Google Shape;2181;p55"/>
          <p:cNvSpPr/>
          <p:nvPr/>
        </p:nvSpPr>
        <p:spPr>
          <a:xfrm>
            <a:off x="3154721" y="6786489"/>
            <a:ext cx="290512"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2" name="Google Shape;2182;p55"/>
          <p:cNvSpPr/>
          <p:nvPr/>
        </p:nvSpPr>
        <p:spPr>
          <a:xfrm>
            <a:off x="3154721" y="7142579"/>
            <a:ext cx="290512"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3" name="Google Shape;2183;p55"/>
          <p:cNvSpPr/>
          <p:nvPr/>
        </p:nvSpPr>
        <p:spPr>
          <a:xfrm>
            <a:off x="3154721" y="7498668"/>
            <a:ext cx="290512" cy="290588"/>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4" name="Google Shape;2184;p55"/>
          <p:cNvSpPr/>
          <p:nvPr/>
        </p:nvSpPr>
        <p:spPr>
          <a:xfrm>
            <a:off x="3522624"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5" name="Google Shape;2185;p55"/>
          <p:cNvSpPr/>
          <p:nvPr/>
        </p:nvSpPr>
        <p:spPr>
          <a:xfrm>
            <a:off x="3522624"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6" name="Google Shape;2186;p55"/>
          <p:cNvSpPr/>
          <p:nvPr/>
        </p:nvSpPr>
        <p:spPr>
          <a:xfrm>
            <a:off x="3522624" y="5363322"/>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7" name="Google Shape;2187;p55"/>
          <p:cNvSpPr/>
          <p:nvPr/>
        </p:nvSpPr>
        <p:spPr>
          <a:xfrm>
            <a:off x="3522624" y="5719411"/>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8" name="Google Shape;2188;p55"/>
          <p:cNvSpPr/>
          <p:nvPr/>
        </p:nvSpPr>
        <p:spPr>
          <a:xfrm>
            <a:off x="3522624" y="6075501"/>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89" name="Google Shape;2189;p55"/>
          <p:cNvSpPr/>
          <p:nvPr/>
        </p:nvSpPr>
        <p:spPr>
          <a:xfrm>
            <a:off x="3522624" y="6430399"/>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0" name="Google Shape;2190;p55"/>
          <p:cNvSpPr/>
          <p:nvPr/>
        </p:nvSpPr>
        <p:spPr>
          <a:xfrm>
            <a:off x="3522624" y="6786489"/>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1" name="Google Shape;2191;p55"/>
          <p:cNvSpPr/>
          <p:nvPr/>
        </p:nvSpPr>
        <p:spPr>
          <a:xfrm>
            <a:off x="3522624" y="7142579"/>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2" name="Google Shape;2192;p55"/>
          <p:cNvSpPr/>
          <p:nvPr/>
        </p:nvSpPr>
        <p:spPr>
          <a:xfrm>
            <a:off x="3522624" y="7498668"/>
            <a:ext cx="291703" cy="290588"/>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3" name="Google Shape;2193;p55"/>
          <p:cNvSpPr/>
          <p:nvPr/>
        </p:nvSpPr>
        <p:spPr>
          <a:xfrm>
            <a:off x="3890527" y="4652333"/>
            <a:ext cx="291704"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4" name="Google Shape;2194;p55"/>
          <p:cNvSpPr/>
          <p:nvPr/>
        </p:nvSpPr>
        <p:spPr>
          <a:xfrm>
            <a:off x="3890527" y="5008423"/>
            <a:ext cx="291704" cy="290588"/>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5" name="Google Shape;2195;p55"/>
          <p:cNvSpPr/>
          <p:nvPr/>
        </p:nvSpPr>
        <p:spPr>
          <a:xfrm>
            <a:off x="3890527" y="5363322"/>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6" name="Google Shape;2196;p55"/>
          <p:cNvSpPr/>
          <p:nvPr/>
        </p:nvSpPr>
        <p:spPr>
          <a:xfrm>
            <a:off x="3890527" y="5719411"/>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7" name="Google Shape;2197;p55"/>
          <p:cNvSpPr/>
          <p:nvPr/>
        </p:nvSpPr>
        <p:spPr>
          <a:xfrm>
            <a:off x="3890527" y="6075501"/>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8" name="Google Shape;2198;p55"/>
          <p:cNvSpPr/>
          <p:nvPr/>
        </p:nvSpPr>
        <p:spPr>
          <a:xfrm>
            <a:off x="3890527" y="6430399"/>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199" name="Google Shape;2199;p55"/>
          <p:cNvSpPr/>
          <p:nvPr/>
        </p:nvSpPr>
        <p:spPr>
          <a:xfrm>
            <a:off x="3890527" y="6786489"/>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0" name="Google Shape;2200;p55"/>
          <p:cNvSpPr/>
          <p:nvPr/>
        </p:nvSpPr>
        <p:spPr>
          <a:xfrm>
            <a:off x="3890527" y="7142579"/>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1" name="Google Shape;2201;p55"/>
          <p:cNvSpPr/>
          <p:nvPr/>
        </p:nvSpPr>
        <p:spPr>
          <a:xfrm>
            <a:off x="3890527" y="7498668"/>
            <a:ext cx="291704" cy="290588"/>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2" name="Google Shape;2202;p55"/>
          <p:cNvSpPr/>
          <p:nvPr/>
        </p:nvSpPr>
        <p:spPr>
          <a:xfrm>
            <a:off x="2417724" y="7853567"/>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3" name="Google Shape;2203;p55"/>
          <p:cNvSpPr/>
          <p:nvPr/>
        </p:nvSpPr>
        <p:spPr>
          <a:xfrm>
            <a:off x="2785627" y="7853567"/>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4" name="Google Shape;2204;p55"/>
          <p:cNvSpPr/>
          <p:nvPr/>
        </p:nvSpPr>
        <p:spPr>
          <a:xfrm>
            <a:off x="3154721" y="7853567"/>
            <a:ext cx="290512"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5" name="Google Shape;2205;p55"/>
          <p:cNvSpPr/>
          <p:nvPr/>
        </p:nvSpPr>
        <p:spPr>
          <a:xfrm>
            <a:off x="3522624" y="7853567"/>
            <a:ext cx="291703"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6" name="Google Shape;2206;p55"/>
          <p:cNvSpPr/>
          <p:nvPr/>
        </p:nvSpPr>
        <p:spPr>
          <a:xfrm>
            <a:off x="3890527" y="7853567"/>
            <a:ext cx="291704" cy="291779"/>
          </a:xfrm>
          <a:prstGeom prst="roundRect">
            <a:avLst>
              <a:gd name="adj" fmla="val 10000"/>
            </a:avLst>
          </a:prstGeom>
          <a:solidFill>
            <a:schemeClr val="accen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7" name="Google Shape;2207;p55"/>
          <p:cNvSpPr/>
          <p:nvPr/>
        </p:nvSpPr>
        <p:spPr>
          <a:xfrm>
            <a:off x="4761239"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8" name="Google Shape;2208;p55"/>
          <p:cNvSpPr/>
          <p:nvPr/>
        </p:nvSpPr>
        <p:spPr>
          <a:xfrm>
            <a:off x="4761239" y="5008423"/>
            <a:ext cx="291703" cy="290588"/>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09" name="Google Shape;2209;p55"/>
          <p:cNvSpPr/>
          <p:nvPr/>
        </p:nvSpPr>
        <p:spPr>
          <a:xfrm>
            <a:off x="4761239" y="5363322"/>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0" name="Google Shape;2210;p55"/>
          <p:cNvSpPr/>
          <p:nvPr/>
        </p:nvSpPr>
        <p:spPr>
          <a:xfrm>
            <a:off x="4761239" y="5719411"/>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1" name="Google Shape;2211;p55"/>
          <p:cNvSpPr/>
          <p:nvPr/>
        </p:nvSpPr>
        <p:spPr>
          <a:xfrm>
            <a:off x="4761239" y="6075501"/>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2" name="Google Shape;2212;p55"/>
          <p:cNvSpPr/>
          <p:nvPr/>
        </p:nvSpPr>
        <p:spPr>
          <a:xfrm>
            <a:off x="4761239" y="6430399"/>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3" name="Google Shape;2213;p55"/>
          <p:cNvSpPr/>
          <p:nvPr/>
        </p:nvSpPr>
        <p:spPr>
          <a:xfrm>
            <a:off x="4761239" y="6786489"/>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4" name="Google Shape;2214;p55"/>
          <p:cNvSpPr/>
          <p:nvPr/>
        </p:nvSpPr>
        <p:spPr>
          <a:xfrm>
            <a:off x="4761239" y="7142579"/>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5" name="Google Shape;2215;p55"/>
          <p:cNvSpPr/>
          <p:nvPr/>
        </p:nvSpPr>
        <p:spPr>
          <a:xfrm>
            <a:off x="4761239" y="7498668"/>
            <a:ext cx="291703" cy="290588"/>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6" name="Google Shape;2216;p55"/>
          <p:cNvSpPr/>
          <p:nvPr/>
        </p:nvSpPr>
        <p:spPr>
          <a:xfrm>
            <a:off x="5129142" y="4652333"/>
            <a:ext cx="291704"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7" name="Google Shape;2217;p55"/>
          <p:cNvSpPr/>
          <p:nvPr/>
        </p:nvSpPr>
        <p:spPr>
          <a:xfrm>
            <a:off x="5129142" y="5008423"/>
            <a:ext cx="291704"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8" name="Google Shape;2218;p55"/>
          <p:cNvSpPr/>
          <p:nvPr/>
        </p:nvSpPr>
        <p:spPr>
          <a:xfrm>
            <a:off x="5129142" y="5363322"/>
            <a:ext cx="291704"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19" name="Google Shape;2219;p55"/>
          <p:cNvSpPr/>
          <p:nvPr/>
        </p:nvSpPr>
        <p:spPr>
          <a:xfrm>
            <a:off x="5129142" y="5719411"/>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0" name="Google Shape;2220;p55"/>
          <p:cNvSpPr/>
          <p:nvPr/>
        </p:nvSpPr>
        <p:spPr>
          <a:xfrm>
            <a:off x="5129142" y="6075501"/>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1" name="Google Shape;2221;p55"/>
          <p:cNvSpPr/>
          <p:nvPr/>
        </p:nvSpPr>
        <p:spPr>
          <a:xfrm>
            <a:off x="5129142" y="6430399"/>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2" name="Google Shape;2222;p55"/>
          <p:cNvSpPr/>
          <p:nvPr/>
        </p:nvSpPr>
        <p:spPr>
          <a:xfrm>
            <a:off x="5129142" y="6786489"/>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3" name="Google Shape;2223;p55"/>
          <p:cNvSpPr/>
          <p:nvPr/>
        </p:nvSpPr>
        <p:spPr>
          <a:xfrm>
            <a:off x="5129142" y="7142579"/>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4" name="Google Shape;2224;p55"/>
          <p:cNvSpPr/>
          <p:nvPr/>
        </p:nvSpPr>
        <p:spPr>
          <a:xfrm>
            <a:off x="5129142" y="7498668"/>
            <a:ext cx="291704" cy="290588"/>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5" name="Google Shape;2225;p55"/>
          <p:cNvSpPr/>
          <p:nvPr/>
        </p:nvSpPr>
        <p:spPr>
          <a:xfrm>
            <a:off x="5498236" y="4652333"/>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6" name="Google Shape;2226;p55"/>
          <p:cNvSpPr/>
          <p:nvPr/>
        </p:nvSpPr>
        <p:spPr>
          <a:xfrm>
            <a:off x="5498236" y="5008423"/>
            <a:ext cx="29051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7" name="Google Shape;2227;p55"/>
          <p:cNvSpPr/>
          <p:nvPr/>
        </p:nvSpPr>
        <p:spPr>
          <a:xfrm>
            <a:off x="5498236" y="5363322"/>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8" name="Google Shape;2228;p55"/>
          <p:cNvSpPr/>
          <p:nvPr/>
        </p:nvSpPr>
        <p:spPr>
          <a:xfrm>
            <a:off x="5498236" y="5719411"/>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29" name="Google Shape;2229;p55"/>
          <p:cNvSpPr/>
          <p:nvPr/>
        </p:nvSpPr>
        <p:spPr>
          <a:xfrm>
            <a:off x="5498236" y="6075501"/>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0" name="Google Shape;2230;p55"/>
          <p:cNvSpPr/>
          <p:nvPr/>
        </p:nvSpPr>
        <p:spPr>
          <a:xfrm>
            <a:off x="5498236" y="6430399"/>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1" name="Google Shape;2231;p55"/>
          <p:cNvSpPr/>
          <p:nvPr/>
        </p:nvSpPr>
        <p:spPr>
          <a:xfrm>
            <a:off x="5498236" y="6786489"/>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2" name="Google Shape;2232;p55"/>
          <p:cNvSpPr/>
          <p:nvPr/>
        </p:nvSpPr>
        <p:spPr>
          <a:xfrm>
            <a:off x="5498236" y="7142579"/>
            <a:ext cx="290512"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3" name="Google Shape;2233;p55"/>
          <p:cNvSpPr/>
          <p:nvPr/>
        </p:nvSpPr>
        <p:spPr>
          <a:xfrm>
            <a:off x="5498236" y="7498668"/>
            <a:ext cx="290512" cy="290588"/>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4" name="Google Shape;2234;p55"/>
          <p:cNvSpPr/>
          <p:nvPr/>
        </p:nvSpPr>
        <p:spPr>
          <a:xfrm>
            <a:off x="5866139"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5" name="Google Shape;2235;p55"/>
          <p:cNvSpPr/>
          <p:nvPr/>
        </p:nvSpPr>
        <p:spPr>
          <a:xfrm>
            <a:off x="5866139"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6" name="Google Shape;2236;p55"/>
          <p:cNvSpPr/>
          <p:nvPr/>
        </p:nvSpPr>
        <p:spPr>
          <a:xfrm>
            <a:off x="5866139" y="5363322"/>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7" name="Google Shape;2237;p55"/>
          <p:cNvSpPr/>
          <p:nvPr/>
        </p:nvSpPr>
        <p:spPr>
          <a:xfrm>
            <a:off x="5866139" y="5719411"/>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8" name="Google Shape;2238;p55"/>
          <p:cNvSpPr/>
          <p:nvPr/>
        </p:nvSpPr>
        <p:spPr>
          <a:xfrm>
            <a:off x="5866139" y="6075501"/>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39" name="Google Shape;2239;p55"/>
          <p:cNvSpPr/>
          <p:nvPr/>
        </p:nvSpPr>
        <p:spPr>
          <a:xfrm>
            <a:off x="5866139" y="6430399"/>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0" name="Google Shape;2240;p55"/>
          <p:cNvSpPr/>
          <p:nvPr/>
        </p:nvSpPr>
        <p:spPr>
          <a:xfrm>
            <a:off x="5866139" y="6786489"/>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1" name="Google Shape;2241;p55"/>
          <p:cNvSpPr/>
          <p:nvPr/>
        </p:nvSpPr>
        <p:spPr>
          <a:xfrm>
            <a:off x="5866139" y="7142579"/>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2" name="Google Shape;2242;p55"/>
          <p:cNvSpPr/>
          <p:nvPr/>
        </p:nvSpPr>
        <p:spPr>
          <a:xfrm>
            <a:off x="5866139" y="7498668"/>
            <a:ext cx="291703" cy="290588"/>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3" name="Google Shape;2243;p55"/>
          <p:cNvSpPr/>
          <p:nvPr/>
        </p:nvSpPr>
        <p:spPr>
          <a:xfrm>
            <a:off x="6234042" y="4652333"/>
            <a:ext cx="291704"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4" name="Google Shape;2244;p55"/>
          <p:cNvSpPr/>
          <p:nvPr/>
        </p:nvSpPr>
        <p:spPr>
          <a:xfrm>
            <a:off x="6234042" y="5008423"/>
            <a:ext cx="291704"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5" name="Google Shape;2245;p55"/>
          <p:cNvSpPr/>
          <p:nvPr/>
        </p:nvSpPr>
        <p:spPr>
          <a:xfrm>
            <a:off x="6234042" y="5363322"/>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6" name="Google Shape;2246;p55"/>
          <p:cNvSpPr/>
          <p:nvPr/>
        </p:nvSpPr>
        <p:spPr>
          <a:xfrm>
            <a:off x="6234042" y="5719411"/>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7" name="Google Shape;2247;p55"/>
          <p:cNvSpPr/>
          <p:nvPr/>
        </p:nvSpPr>
        <p:spPr>
          <a:xfrm>
            <a:off x="6234042" y="6075501"/>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8" name="Google Shape;2248;p55"/>
          <p:cNvSpPr/>
          <p:nvPr/>
        </p:nvSpPr>
        <p:spPr>
          <a:xfrm>
            <a:off x="6234042" y="6430399"/>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49" name="Google Shape;2249;p55"/>
          <p:cNvSpPr/>
          <p:nvPr/>
        </p:nvSpPr>
        <p:spPr>
          <a:xfrm>
            <a:off x="6234042" y="6786489"/>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0" name="Google Shape;2250;p55"/>
          <p:cNvSpPr/>
          <p:nvPr/>
        </p:nvSpPr>
        <p:spPr>
          <a:xfrm>
            <a:off x="6234042" y="7142579"/>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1" name="Google Shape;2251;p55"/>
          <p:cNvSpPr/>
          <p:nvPr/>
        </p:nvSpPr>
        <p:spPr>
          <a:xfrm>
            <a:off x="6234042" y="7498668"/>
            <a:ext cx="291704" cy="290588"/>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2" name="Google Shape;2252;p55"/>
          <p:cNvSpPr/>
          <p:nvPr/>
        </p:nvSpPr>
        <p:spPr>
          <a:xfrm>
            <a:off x="4761239" y="7853567"/>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3" name="Google Shape;2253;p55"/>
          <p:cNvSpPr/>
          <p:nvPr/>
        </p:nvSpPr>
        <p:spPr>
          <a:xfrm>
            <a:off x="5129142" y="7853567"/>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4" name="Google Shape;2254;p55"/>
          <p:cNvSpPr/>
          <p:nvPr/>
        </p:nvSpPr>
        <p:spPr>
          <a:xfrm>
            <a:off x="5498236" y="7853567"/>
            <a:ext cx="290512"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5" name="Google Shape;2255;p55"/>
          <p:cNvSpPr/>
          <p:nvPr/>
        </p:nvSpPr>
        <p:spPr>
          <a:xfrm>
            <a:off x="5866139" y="7853567"/>
            <a:ext cx="291703"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6" name="Google Shape;2256;p55"/>
          <p:cNvSpPr/>
          <p:nvPr/>
        </p:nvSpPr>
        <p:spPr>
          <a:xfrm>
            <a:off x="6234042" y="7853567"/>
            <a:ext cx="291704" cy="291779"/>
          </a:xfrm>
          <a:prstGeom prst="roundRect">
            <a:avLst>
              <a:gd name="adj" fmla="val 10000"/>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7" name="Google Shape;2257;p55"/>
          <p:cNvSpPr/>
          <p:nvPr/>
        </p:nvSpPr>
        <p:spPr>
          <a:xfrm>
            <a:off x="7104755" y="4652333"/>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8" name="Google Shape;2258;p55"/>
          <p:cNvSpPr/>
          <p:nvPr/>
        </p:nvSpPr>
        <p:spPr>
          <a:xfrm>
            <a:off x="7104755" y="5008423"/>
            <a:ext cx="29170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59" name="Google Shape;2259;p55"/>
          <p:cNvSpPr/>
          <p:nvPr/>
        </p:nvSpPr>
        <p:spPr>
          <a:xfrm>
            <a:off x="7104755" y="5363322"/>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0" name="Google Shape;2260;p55"/>
          <p:cNvSpPr/>
          <p:nvPr/>
        </p:nvSpPr>
        <p:spPr>
          <a:xfrm>
            <a:off x="7104755" y="571941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1" name="Google Shape;2261;p55"/>
          <p:cNvSpPr/>
          <p:nvPr/>
        </p:nvSpPr>
        <p:spPr>
          <a:xfrm>
            <a:off x="7104755" y="607550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2" name="Google Shape;2262;p55"/>
          <p:cNvSpPr/>
          <p:nvPr/>
        </p:nvSpPr>
        <p:spPr>
          <a:xfrm>
            <a:off x="7104755" y="6430399"/>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3" name="Google Shape;2263;p55"/>
          <p:cNvSpPr/>
          <p:nvPr/>
        </p:nvSpPr>
        <p:spPr>
          <a:xfrm>
            <a:off x="7104755" y="6786489"/>
            <a:ext cx="29170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4" name="Google Shape;2264;p55"/>
          <p:cNvSpPr/>
          <p:nvPr/>
        </p:nvSpPr>
        <p:spPr>
          <a:xfrm>
            <a:off x="7104755" y="7142579"/>
            <a:ext cx="29170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5" name="Google Shape;2265;p55"/>
          <p:cNvSpPr/>
          <p:nvPr/>
        </p:nvSpPr>
        <p:spPr>
          <a:xfrm>
            <a:off x="7104755" y="7498668"/>
            <a:ext cx="291702" cy="290588"/>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6" name="Google Shape;2266;p55"/>
          <p:cNvSpPr/>
          <p:nvPr/>
        </p:nvSpPr>
        <p:spPr>
          <a:xfrm>
            <a:off x="7472657"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7" name="Google Shape;2267;p55"/>
          <p:cNvSpPr/>
          <p:nvPr/>
        </p:nvSpPr>
        <p:spPr>
          <a:xfrm>
            <a:off x="7472657"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8" name="Google Shape;2268;p55"/>
          <p:cNvSpPr/>
          <p:nvPr/>
        </p:nvSpPr>
        <p:spPr>
          <a:xfrm>
            <a:off x="7472657" y="5363322"/>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69" name="Google Shape;2269;p55"/>
          <p:cNvSpPr/>
          <p:nvPr/>
        </p:nvSpPr>
        <p:spPr>
          <a:xfrm>
            <a:off x="7472657" y="5719411"/>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0" name="Google Shape;2270;p55"/>
          <p:cNvSpPr/>
          <p:nvPr/>
        </p:nvSpPr>
        <p:spPr>
          <a:xfrm>
            <a:off x="7472657" y="6075501"/>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1" name="Google Shape;2271;p55"/>
          <p:cNvSpPr/>
          <p:nvPr/>
        </p:nvSpPr>
        <p:spPr>
          <a:xfrm>
            <a:off x="7472657" y="6430399"/>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2" name="Google Shape;2272;p55"/>
          <p:cNvSpPr/>
          <p:nvPr/>
        </p:nvSpPr>
        <p:spPr>
          <a:xfrm>
            <a:off x="7472657" y="6786489"/>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3" name="Google Shape;2273;p55"/>
          <p:cNvSpPr/>
          <p:nvPr/>
        </p:nvSpPr>
        <p:spPr>
          <a:xfrm>
            <a:off x="7472657" y="7142579"/>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4" name="Google Shape;2274;p55"/>
          <p:cNvSpPr/>
          <p:nvPr/>
        </p:nvSpPr>
        <p:spPr>
          <a:xfrm>
            <a:off x="7472657" y="7498668"/>
            <a:ext cx="291703" cy="290588"/>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5" name="Google Shape;2275;p55"/>
          <p:cNvSpPr/>
          <p:nvPr/>
        </p:nvSpPr>
        <p:spPr>
          <a:xfrm>
            <a:off x="7841751" y="4652333"/>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6" name="Google Shape;2276;p55"/>
          <p:cNvSpPr/>
          <p:nvPr/>
        </p:nvSpPr>
        <p:spPr>
          <a:xfrm>
            <a:off x="7841751" y="5008423"/>
            <a:ext cx="29051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7" name="Google Shape;2277;p55"/>
          <p:cNvSpPr/>
          <p:nvPr/>
        </p:nvSpPr>
        <p:spPr>
          <a:xfrm>
            <a:off x="7841751" y="5363322"/>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8" name="Google Shape;2278;p55"/>
          <p:cNvSpPr/>
          <p:nvPr/>
        </p:nvSpPr>
        <p:spPr>
          <a:xfrm>
            <a:off x="7841751" y="5719411"/>
            <a:ext cx="29051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79" name="Google Shape;2279;p55"/>
          <p:cNvSpPr/>
          <p:nvPr/>
        </p:nvSpPr>
        <p:spPr>
          <a:xfrm>
            <a:off x="7841751" y="6075501"/>
            <a:ext cx="29051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0" name="Google Shape;2280;p55"/>
          <p:cNvSpPr/>
          <p:nvPr/>
        </p:nvSpPr>
        <p:spPr>
          <a:xfrm>
            <a:off x="7841751" y="6430399"/>
            <a:ext cx="29051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1" name="Google Shape;2281;p55"/>
          <p:cNvSpPr/>
          <p:nvPr/>
        </p:nvSpPr>
        <p:spPr>
          <a:xfrm>
            <a:off x="7841751" y="6786489"/>
            <a:ext cx="29051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2" name="Google Shape;2282;p55"/>
          <p:cNvSpPr/>
          <p:nvPr/>
        </p:nvSpPr>
        <p:spPr>
          <a:xfrm>
            <a:off x="7841751" y="7142579"/>
            <a:ext cx="29051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3" name="Google Shape;2283;p55"/>
          <p:cNvSpPr/>
          <p:nvPr/>
        </p:nvSpPr>
        <p:spPr>
          <a:xfrm>
            <a:off x="7841751" y="7498668"/>
            <a:ext cx="290512" cy="290588"/>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4" name="Google Shape;2284;p55"/>
          <p:cNvSpPr/>
          <p:nvPr/>
        </p:nvSpPr>
        <p:spPr>
          <a:xfrm>
            <a:off x="8209655" y="4652333"/>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5" name="Google Shape;2285;p55"/>
          <p:cNvSpPr/>
          <p:nvPr/>
        </p:nvSpPr>
        <p:spPr>
          <a:xfrm>
            <a:off x="8209655" y="5008423"/>
            <a:ext cx="29170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6" name="Google Shape;2286;p55"/>
          <p:cNvSpPr/>
          <p:nvPr/>
        </p:nvSpPr>
        <p:spPr>
          <a:xfrm>
            <a:off x="8209655" y="5363322"/>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7" name="Google Shape;2287;p55"/>
          <p:cNvSpPr/>
          <p:nvPr/>
        </p:nvSpPr>
        <p:spPr>
          <a:xfrm>
            <a:off x="8209655" y="571941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8" name="Google Shape;2288;p55"/>
          <p:cNvSpPr/>
          <p:nvPr/>
        </p:nvSpPr>
        <p:spPr>
          <a:xfrm>
            <a:off x="8209655" y="607550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89" name="Google Shape;2289;p55"/>
          <p:cNvSpPr/>
          <p:nvPr/>
        </p:nvSpPr>
        <p:spPr>
          <a:xfrm>
            <a:off x="8209655" y="6430399"/>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0" name="Google Shape;2290;p55"/>
          <p:cNvSpPr/>
          <p:nvPr/>
        </p:nvSpPr>
        <p:spPr>
          <a:xfrm>
            <a:off x="8209655" y="6786489"/>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1" name="Google Shape;2291;p55"/>
          <p:cNvSpPr/>
          <p:nvPr/>
        </p:nvSpPr>
        <p:spPr>
          <a:xfrm>
            <a:off x="8209655" y="7142579"/>
            <a:ext cx="29170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2" name="Google Shape;2292;p55"/>
          <p:cNvSpPr/>
          <p:nvPr/>
        </p:nvSpPr>
        <p:spPr>
          <a:xfrm>
            <a:off x="8209655" y="7498668"/>
            <a:ext cx="291702" cy="290588"/>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3" name="Google Shape;2293;p55"/>
          <p:cNvSpPr/>
          <p:nvPr/>
        </p:nvSpPr>
        <p:spPr>
          <a:xfrm>
            <a:off x="8577557" y="4652333"/>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4" name="Google Shape;2294;p55"/>
          <p:cNvSpPr/>
          <p:nvPr/>
        </p:nvSpPr>
        <p:spPr>
          <a:xfrm>
            <a:off x="8577557" y="5008423"/>
            <a:ext cx="291703" cy="290588"/>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5" name="Google Shape;2295;p55"/>
          <p:cNvSpPr/>
          <p:nvPr/>
        </p:nvSpPr>
        <p:spPr>
          <a:xfrm>
            <a:off x="8577557" y="5363322"/>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6" name="Google Shape;2296;p55"/>
          <p:cNvSpPr/>
          <p:nvPr/>
        </p:nvSpPr>
        <p:spPr>
          <a:xfrm>
            <a:off x="8577557" y="5719411"/>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7" name="Google Shape;2297;p55"/>
          <p:cNvSpPr/>
          <p:nvPr/>
        </p:nvSpPr>
        <p:spPr>
          <a:xfrm>
            <a:off x="8577557" y="6075501"/>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8" name="Google Shape;2298;p55"/>
          <p:cNvSpPr/>
          <p:nvPr/>
        </p:nvSpPr>
        <p:spPr>
          <a:xfrm>
            <a:off x="8577557" y="6430399"/>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299" name="Google Shape;2299;p55"/>
          <p:cNvSpPr/>
          <p:nvPr/>
        </p:nvSpPr>
        <p:spPr>
          <a:xfrm>
            <a:off x="8577557" y="6786489"/>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0" name="Google Shape;2300;p55"/>
          <p:cNvSpPr/>
          <p:nvPr/>
        </p:nvSpPr>
        <p:spPr>
          <a:xfrm>
            <a:off x="8577557" y="7142579"/>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1" name="Google Shape;2301;p55"/>
          <p:cNvSpPr/>
          <p:nvPr/>
        </p:nvSpPr>
        <p:spPr>
          <a:xfrm>
            <a:off x="8577557" y="7498668"/>
            <a:ext cx="291703" cy="290588"/>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2" name="Google Shape;2302;p55"/>
          <p:cNvSpPr/>
          <p:nvPr/>
        </p:nvSpPr>
        <p:spPr>
          <a:xfrm>
            <a:off x="7104755" y="7853567"/>
            <a:ext cx="29170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3" name="Google Shape;2303;p55"/>
          <p:cNvSpPr/>
          <p:nvPr/>
        </p:nvSpPr>
        <p:spPr>
          <a:xfrm>
            <a:off x="7472657" y="7853567"/>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4" name="Google Shape;2304;p55"/>
          <p:cNvSpPr/>
          <p:nvPr/>
        </p:nvSpPr>
        <p:spPr>
          <a:xfrm>
            <a:off x="7841751" y="7853567"/>
            <a:ext cx="29051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5" name="Google Shape;2305;p55"/>
          <p:cNvSpPr/>
          <p:nvPr/>
        </p:nvSpPr>
        <p:spPr>
          <a:xfrm>
            <a:off x="8209655" y="7853567"/>
            <a:ext cx="291702"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6" name="Google Shape;2306;p55"/>
          <p:cNvSpPr/>
          <p:nvPr/>
        </p:nvSpPr>
        <p:spPr>
          <a:xfrm>
            <a:off x="8577557" y="7853567"/>
            <a:ext cx="291703" cy="291779"/>
          </a:xfrm>
          <a:prstGeom prst="roundRect">
            <a:avLst>
              <a:gd name="adj" fmla="val 10000"/>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7" name="Google Shape;2307;p55"/>
          <p:cNvSpPr/>
          <p:nvPr/>
        </p:nvSpPr>
        <p:spPr>
          <a:xfrm>
            <a:off x="9448269" y="4652333"/>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8" name="Google Shape;2308;p55"/>
          <p:cNvSpPr/>
          <p:nvPr/>
        </p:nvSpPr>
        <p:spPr>
          <a:xfrm>
            <a:off x="9448269" y="5008423"/>
            <a:ext cx="291702" cy="290588"/>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09" name="Google Shape;2309;p55"/>
          <p:cNvSpPr/>
          <p:nvPr/>
        </p:nvSpPr>
        <p:spPr>
          <a:xfrm>
            <a:off x="9448269" y="5363322"/>
            <a:ext cx="29170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0" name="Google Shape;2310;p55"/>
          <p:cNvSpPr/>
          <p:nvPr/>
        </p:nvSpPr>
        <p:spPr>
          <a:xfrm>
            <a:off x="9448269" y="5719411"/>
            <a:ext cx="29170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1" name="Google Shape;2311;p55"/>
          <p:cNvSpPr/>
          <p:nvPr/>
        </p:nvSpPr>
        <p:spPr>
          <a:xfrm>
            <a:off x="9448269" y="6075501"/>
            <a:ext cx="29170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2" name="Google Shape;2312;p55"/>
          <p:cNvSpPr/>
          <p:nvPr/>
        </p:nvSpPr>
        <p:spPr>
          <a:xfrm>
            <a:off x="9448269" y="6430399"/>
            <a:ext cx="29170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3" name="Google Shape;2313;p55"/>
          <p:cNvSpPr/>
          <p:nvPr/>
        </p:nvSpPr>
        <p:spPr>
          <a:xfrm>
            <a:off x="9448269" y="6786489"/>
            <a:ext cx="29170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4" name="Google Shape;2314;p55"/>
          <p:cNvSpPr/>
          <p:nvPr/>
        </p:nvSpPr>
        <p:spPr>
          <a:xfrm>
            <a:off x="9448269" y="7142579"/>
            <a:ext cx="29170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5" name="Google Shape;2315;p55"/>
          <p:cNvSpPr/>
          <p:nvPr/>
        </p:nvSpPr>
        <p:spPr>
          <a:xfrm>
            <a:off x="9448269" y="7498668"/>
            <a:ext cx="291702" cy="290588"/>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6" name="Google Shape;2316;p55"/>
          <p:cNvSpPr/>
          <p:nvPr/>
        </p:nvSpPr>
        <p:spPr>
          <a:xfrm>
            <a:off x="9816171"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7" name="Google Shape;2317;p55"/>
          <p:cNvSpPr/>
          <p:nvPr/>
        </p:nvSpPr>
        <p:spPr>
          <a:xfrm>
            <a:off x="9816171"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8" name="Google Shape;2318;p55"/>
          <p:cNvSpPr/>
          <p:nvPr/>
        </p:nvSpPr>
        <p:spPr>
          <a:xfrm>
            <a:off x="9816171" y="5363322"/>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19" name="Google Shape;2319;p55"/>
          <p:cNvSpPr/>
          <p:nvPr/>
        </p:nvSpPr>
        <p:spPr>
          <a:xfrm>
            <a:off x="9816171" y="5719411"/>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0" name="Google Shape;2320;p55"/>
          <p:cNvSpPr/>
          <p:nvPr/>
        </p:nvSpPr>
        <p:spPr>
          <a:xfrm>
            <a:off x="9816171" y="6075501"/>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1" name="Google Shape;2321;p55"/>
          <p:cNvSpPr/>
          <p:nvPr/>
        </p:nvSpPr>
        <p:spPr>
          <a:xfrm>
            <a:off x="9816171" y="6430399"/>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2" name="Google Shape;2322;p55"/>
          <p:cNvSpPr/>
          <p:nvPr/>
        </p:nvSpPr>
        <p:spPr>
          <a:xfrm>
            <a:off x="9816171" y="6786489"/>
            <a:ext cx="291703"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3" name="Google Shape;2323;p55"/>
          <p:cNvSpPr/>
          <p:nvPr/>
        </p:nvSpPr>
        <p:spPr>
          <a:xfrm>
            <a:off x="9816171" y="7142579"/>
            <a:ext cx="291703"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4" name="Google Shape;2324;p55"/>
          <p:cNvSpPr/>
          <p:nvPr/>
        </p:nvSpPr>
        <p:spPr>
          <a:xfrm>
            <a:off x="9816171" y="7498668"/>
            <a:ext cx="291703" cy="290588"/>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5" name="Google Shape;2325;p55"/>
          <p:cNvSpPr/>
          <p:nvPr/>
        </p:nvSpPr>
        <p:spPr>
          <a:xfrm>
            <a:off x="10185266" y="4652333"/>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6" name="Google Shape;2326;p55"/>
          <p:cNvSpPr/>
          <p:nvPr/>
        </p:nvSpPr>
        <p:spPr>
          <a:xfrm>
            <a:off x="10185266" y="5008423"/>
            <a:ext cx="29051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7" name="Google Shape;2327;p55"/>
          <p:cNvSpPr/>
          <p:nvPr/>
        </p:nvSpPr>
        <p:spPr>
          <a:xfrm>
            <a:off x="10185266" y="5363322"/>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8" name="Google Shape;2328;p55"/>
          <p:cNvSpPr/>
          <p:nvPr/>
        </p:nvSpPr>
        <p:spPr>
          <a:xfrm>
            <a:off x="10185266" y="5719411"/>
            <a:ext cx="29051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29" name="Google Shape;2329;p55"/>
          <p:cNvSpPr/>
          <p:nvPr/>
        </p:nvSpPr>
        <p:spPr>
          <a:xfrm>
            <a:off x="10185266" y="6075501"/>
            <a:ext cx="29051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0" name="Google Shape;2330;p55"/>
          <p:cNvSpPr/>
          <p:nvPr/>
        </p:nvSpPr>
        <p:spPr>
          <a:xfrm>
            <a:off x="10185266" y="6430399"/>
            <a:ext cx="29051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1" name="Google Shape;2331;p55"/>
          <p:cNvSpPr/>
          <p:nvPr/>
        </p:nvSpPr>
        <p:spPr>
          <a:xfrm>
            <a:off x="10185266" y="6786489"/>
            <a:ext cx="29051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2" name="Google Shape;2332;p55"/>
          <p:cNvSpPr/>
          <p:nvPr/>
        </p:nvSpPr>
        <p:spPr>
          <a:xfrm>
            <a:off x="10185266" y="7142579"/>
            <a:ext cx="29051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3" name="Google Shape;2333;p55"/>
          <p:cNvSpPr/>
          <p:nvPr/>
        </p:nvSpPr>
        <p:spPr>
          <a:xfrm>
            <a:off x="10185266" y="7498668"/>
            <a:ext cx="290512" cy="290588"/>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4" name="Google Shape;2334;p55"/>
          <p:cNvSpPr/>
          <p:nvPr/>
        </p:nvSpPr>
        <p:spPr>
          <a:xfrm>
            <a:off x="10553169" y="4652333"/>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5" name="Google Shape;2335;p55"/>
          <p:cNvSpPr/>
          <p:nvPr/>
        </p:nvSpPr>
        <p:spPr>
          <a:xfrm>
            <a:off x="10553169" y="5008423"/>
            <a:ext cx="29170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6" name="Google Shape;2336;p55"/>
          <p:cNvSpPr/>
          <p:nvPr/>
        </p:nvSpPr>
        <p:spPr>
          <a:xfrm>
            <a:off x="10553169" y="5363322"/>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7" name="Google Shape;2337;p55"/>
          <p:cNvSpPr/>
          <p:nvPr/>
        </p:nvSpPr>
        <p:spPr>
          <a:xfrm>
            <a:off x="10553169" y="571941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8" name="Google Shape;2338;p55"/>
          <p:cNvSpPr/>
          <p:nvPr/>
        </p:nvSpPr>
        <p:spPr>
          <a:xfrm>
            <a:off x="10553169" y="607550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39" name="Google Shape;2339;p55"/>
          <p:cNvSpPr/>
          <p:nvPr/>
        </p:nvSpPr>
        <p:spPr>
          <a:xfrm>
            <a:off x="10553169" y="6430399"/>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0" name="Google Shape;2340;p55"/>
          <p:cNvSpPr/>
          <p:nvPr/>
        </p:nvSpPr>
        <p:spPr>
          <a:xfrm>
            <a:off x="10553169" y="6786489"/>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1" name="Google Shape;2341;p55"/>
          <p:cNvSpPr/>
          <p:nvPr/>
        </p:nvSpPr>
        <p:spPr>
          <a:xfrm>
            <a:off x="10553169" y="7142579"/>
            <a:ext cx="29170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2" name="Google Shape;2342;p55"/>
          <p:cNvSpPr/>
          <p:nvPr/>
        </p:nvSpPr>
        <p:spPr>
          <a:xfrm>
            <a:off x="10553169" y="7498668"/>
            <a:ext cx="291702" cy="290588"/>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3" name="Google Shape;2343;p55"/>
          <p:cNvSpPr/>
          <p:nvPr/>
        </p:nvSpPr>
        <p:spPr>
          <a:xfrm>
            <a:off x="10921072"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4" name="Google Shape;2344;p55"/>
          <p:cNvSpPr/>
          <p:nvPr/>
        </p:nvSpPr>
        <p:spPr>
          <a:xfrm>
            <a:off x="10921072"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5" name="Google Shape;2345;p55"/>
          <p:cNvSpPr/>
          <p:nvPr/>
        </p:nvSpPr>
        <p:spPr>
          <a:xfrm>
            <a:off x="10921072" y="5363322"/>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6" name="Google Shape;2346;p55"/>
          <p:cNvSpPr/>
          <p:nvPr/>
        </p:nvSpPr>
        <p:spPr>
          <a:xfrm>
            <a:off x="10921072" y="5719411"/>
            <a:ext cx="291703"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7" name="Google Shape;2347;p55"/>
          <p:cNvSpPr/>
          <p:nvPr/>
        </p:nvSpPr>
        <p:spPr>
          <a:xfrm>
            <a:off x="10921072" y="6075501"/>
            <a:ext cx="291703"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8" name="Google Shape;2348;p55"/>
          <p:cNvSpPr/>
          <p:nvPr/>
        </p:nvSpPr>
        <p:spPr>
          <a:xfrm>
            <a:off x="10921072" y="6430399"/>
            <a:ext cx="291703"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49" name="Google Shape;2349;p55"/>
          <p:cNvSpPr/>
          <p:nvPr/>
        </p:nvSpPr>
        <p:spPr>
          <a:xfrm>
            <a:off x="10921072" y="6786489"/>
            <a:ext cx="291703"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0" name="Google Shape;2350;p55"/>
          <p:cNvSpPr/>
          <p:nvPr/>
        </p:nvSpPr>
        <p:spPr>
          <a:xfrm>
            <a:off x="10921072" y="7142579"/>
            <a:ext cx="291703"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1" name="Google Shape;2351;p55"/>
          <p:cNvSpPr/>
          <p:nvPr/>
        </p:nvSpPr>
        <p:spPr>
          <a:xfrm>
            <a:off x="10921072" y="7498668"/>
            <a:ext cx="291703" cy="290588"/>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2" name="Google Shape;2352;p55"/>
          <p:cNvSpPr/>
          <p:nvPr/>
        </p:nvSpPr>
        <p:spPr>
          <a:xfrm>
            <a:off x="9448269" y="7853567"/>
            <a:ext cx="29170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3" name="Google Shape;2353;p55"/>
          <p:cNvSpPr/>
          <p:nvPr/>
        </p:nvSpPr>
        <p:spPr>
          <a:xfrm>
            <a:off x="9816171" y="7853567"/>
            <a:ext cx="291703"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4" name="Google Shape;2354;p55"/>
          <p:cNvSpPr/>
          <p:nvPr/>
        </p:nvSpPr>
        <p:spPr>
          <a:xfrm>
            <a:off x="10185266" y="7853567"/>
            <a:ext cx="29051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5" name="Google Shape;2355;p55"/>
          <p:cNvSpPr/>
          <p:nvPr/>
        </p:nvSpPr>
        <p:spPr>
          <a:xfrm>
            <a:off x="10553169" y="7853567"/>
            <a:ext cx="291702"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6" name="Google Shape;2356;p55"/>
          <p:cNvSpPr/>
          <p:nvPr/>
        </p:nvSpPr>
        <p:spPr>
          <a:xfrm>
            <a:off x="10921072" y="7853567"/>
            <a:ext cx="291703" cy="291779"/>
          </a:xfrm>
          <a:prstGeom prst="roundRect">
            <a:avLst>
              <a:gd name="adj" fmla="val 10000"/>
            </a:avLst>
          </a:prstGeom>
          <a:solidFill>
            <a:schemeClr val="accent4"/>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7" name="Google Shape;2357;p55"/>
          <p:cNvSpPr/>
          <p:nvPr/>
        </p:nvSpPr>
        <p:spPr>
          <a:xfrm>
            <a:off x="11791784" y="4652333"/>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8" name="Google Shape;2358;p55"/>
          <p:cNvSpPr/>
          <p:nvPr/>
        </p:nvSpPr>
        <p:spPr>
          <a:xfrm>
            <a:off x="11791784" y="5008423"/>
            <a:ext cx="29170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59" name="Google Shape;2359;p55"/>
          <p:cNvSpPr/>
          <p:nvPr/>
        </p:nvSpPr>
        <p:spPr>
          <a:xfrm>
            <a:off x="11791784" y="5363322"/>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0" name="Google Shape;2360;p55"/>
          <p:cNvSpPr/>
          <p:nvPr/>
        </p:nvSpPr>
        <p:spPr>
          <a:xfrm>
            <a:off x="11791784" y="571941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1" name="Google Shape;2361;p55"/>
          <p:cNvSpPr/>
          <p:nvPr/>
        </p:nvSpPr>
        <p:spPr>
          <a:xfrm>
            <a:off x="11791784" y="607550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2" name="Google Shape;2362;p55"/>
          <p:cNvSpPr/>
          <p:nvPr/>
        </p:nvSpPr>
        <p:spPr>
          <a:xfrm>
            <a:off x="11791784" y="6430399"/>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3" name="Google Shape;2363;p55"/>
          <p:cNvSpPr/>
          <p:nvPr/>
        </p:nvSpPr>
        <p:spPr>
          <a:xfrm>
            <a:off x="11791784" y="6786489"/>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4" name="Google Shape;2364;p55"/>
          <p:cNvSpPr/>
          <p:nvPr/>
        </p:nvSpPr>
        <p:spPr>
          <a:xfrm>
            <a:off x="11791784" y="7142579"/>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5" name="Google Shape;2365;p55"/>
          <p:cNvSpPr/>
          <p:nvPr/>
        </p:nvSpPr>
        <p:spPr>
          <a:xfrm>
            <a:off x="11791784" y="7498668"/>
            <a:ext cx="291702" cy="290588"/>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6" name="Google Shape;2366;p55"/>
          <p:cNvSpPr/>
          <p:nvPr/>
        </p:nvSpPr>
        <p:spPr>
          <a:xfrm>
            <a:off x="12159686"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7" name="Google Shape;2367;p55"/>
          <p:cNvSpPr/>
          <p:nvPr/>
        </p:nvSpPr>
        <p:spPr>
          <a:xfrm>
            <a:off x="12159686"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8" name="Google Shape;2368;p55"/>
          <p:cNvSpPr/>
          <p:nvPr/>
        </p:nvSpPr>
        <p:spPr>
          <a:xfrm>
            <a:off x="12159686" y="5363322"/>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69" name="Google Shape;2369;p55"/>
          <p:cNvSpPr/>
          <p:nvPr/>
        </p:nvSpPr>
        <p:spPr>
          <a:xfrm>
            <a:off x="12159686" y="5719411"/>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0" name="Google Shape;2370;p55"/>
          <p:cNvSpPr/>
          <p:nvPr/>
        </p:nvSpPr>
        <p:spPr>
          <a:xfrm>
            <a:off x="12159686" y="6075501"/>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1" name="Google Shape;2371;p55"/>
          <p:cNvSpPr/>
          <p:nvPr/>
        </p:nvSpPr>
        <p:spPr>
          <a:xfrm>
            <a:off x="12159686" y="6430399"/>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2" name="Google Shape;2372;p55"/>
          <p:cNvSpPr/>
          <p:nvPr/>
        </p:nvSpPr>
        <p:spPr>
          <a:xfrm>
            <a:off x="12159686" y="6786489"/>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3" name="Google Shape;2373;p55"/>
          <p:cNvSpPr/>
          <p:nvPr/>
        </p:nvSpPr>
        <p:spPr>
          <a:xfrm>
            <a:off x="12159686" y="7142579"/>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4" name="Google Shape;2374;p55"/>
          <p:cNvSpPr/>
          <p:nvPr/>
        </p:nvSpPr>
        <p:spPr>
          <a:xfrm>
            <a:off x="12159686" y="7498668"/>
            <a:ext cx="291703" cy="290588"/>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5" name="Google Shape;2375;p55"/>
          <p:cNvSpPr/>
          <p:nvPr/>
        </p:nvSpPr>
        <p:spPr>
          <a:xfrm>
            <a:off x="12528781" y="4652333"/>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6" name="Google Shape;2376;p55"/>
          <p:cNvSpPr/>
          <p:nvPr/>
        </p:nvSpPr>
        <p:spPr>
          <a:xfrm>
            <a:off x="12528781" y="5008423"/>
            <a:ext cx="29051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7" name="Google Shape;2377;p55"/>
          <p:cNvSpPr/>
          <p:nvPr/>
        </p:nvSpPr>
        <p:spPr>
          <a:xfrm>
            <a:off x="12528781" y="5363322"/>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8" name="Google Shape;2378;p55"/>
          <p:cNvSpPr/>
          <p:nvPr/>
        </p:nvSpPr>
        <p:spPr>
          <a:xfrm>
            <a:off x="12528781" y="5719411"/>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79" name="Google Shape;2379;p55"/>
          <p:cNvSpPr/>
          <p:nvPr/>
        </p:nvSpPr>
        <p:spPr>
          <a:xfrm>
            <a:off x="12528781" y="6075501"/>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0" name="Google Shape;2380;p55"/>
          <p:cNvSpPr/>
          <p:nvPr/>
        </p:nvSpPr>
        <p:spPr>
          <a:xfrm>
            <a:off x="12528781" y="6430399"/>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1" name="Google Shape;2381;p55"/>
          <p:cNvSpPr/>
          <p:nvPr/>
        </p:nvSpPr>
        <p:spPr>
          <a:xfrm>
            <a:off x="12528781" y="6786489"/>
            <a:ext cx="29051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2" name="Google Shape;2382;p55"/>
          <p:cNvSpPr/>
          <p:nvPr/>
        </p:nvSpPr>
        <p:spPr>
          <a:xfrm>
            <a:off x="12528781" y="7142579"/>
            <a:ext cx="29051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3" name="Google Shape;2383;p55"/>
          <p:cNvSpPr/>
          <p:nvPr/>
        </p:nvSpPr>
        <p:spPr>
          <a:xfrm>
            <a:off x="12528781" y="7498668"/>
            <a:ext cx="290512" cy="290588"/>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4" name="Google Shape;2384;p55"/>
          <p:cNvSpPr/>
          <p:nvPr/>
        </p:nvSpPr>
        <p:spPr>
          <a:xfrm>
            <a:off x="12896684" y="4652333"/>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5" name="Google Shape;2385;p55"/>
          <p:cNvSpPr/>
          <p:nvPr/>
        </p:nvSpPr>
        <p:spPr>
          <a:xfrm>
            <a:off x="12896684" y="5008423"/>
            <a:ext cx="29170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6" name="Google Shape;2386;p55"/>
          <p:cNvSpPr/>
          <p:nvPr/>
        </p:nvSpPr>
        <p:spPr>
          <a:xfrm>
            <a:off x="12896684" y="5363322"/>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7" name="Google Shape;2387;p55"/>
          <p:cNvSpPr/>
          <p:nvPr/>
        </p:nvSpPr>
        <p:spPr>
          <a:xfrm>
            <a:off x="12896684" y="5719411"/>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8" name="Google Shape;2388;p55"/>
          <p:cNvSpPr/>
          <p:nvPr/>
        </p:nvSpPr>
        <p:spPr>
          <a:xfrm>
            <a:off x="12896684" y="6075501"/>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89" name="Google Shape;2389;p55"/>
          <p:cNvSpPr/>
          <p:nvPr/>
        </p:nvSpPr>
        <p:spPr>
          <a:xfrm>
            <a:off x="12896684" y="6430399"/>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0" name="Google Shape;2390;p55"/>
          <p:cNvSpPr/>
          <p:nvPr/>
        </p:nvSpPr>
        <p:spPr>
          <a:xfrm>
            <a:off x="12896684" y="6786489"/>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1" name="Google Shape;2391;p55"/>
          <p:cNvSpPr/>
          <p:nvPr/>
        </p:nvSpPr>
        <p:spPr>
          <a:xfrm>
            <a:off x="12896684" y="7142579"/>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2" name="Google Shape;2392;p55"/>
          <p:cNvSpPr/>
          <p:nvPr/>
        </p:nvSpPr>
        <p:spPr>
          <a:xfrm>
            <a:off x="12896684" y="7498668"/>
            <a:ext cx="291702" cy="290588"/>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3" name="Google Shape;2393;p55"/>
          <p:cNvSpPr/>
          <p:nvPr/>
        </p:nvSpPr>
        <p:spPr>
          <a:xfrm>
            <a:off x="13264588"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4" name="Google Shape;2394;p55"/>
          <p:cNvSpPr/>
          <p:nvPr/>
        </p:nvSpPr>
        <p:spPr>
          <a:xfrm>
            <a:off x="13264588"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5" name="Google Shape;2395;p55"/>
          <p:cNvSpPr/>
          <p:nvPr/>
        </p:nvSpPr>
        <p:spPr>
          <a:xfrm>
            <a:off x="13264588" y="5363322"/>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6" name="Google Shape;2396;p55"/>
          <p:cNvSpPr/>
          <p:nvPr/>
        </p:nvSpPr>
        <p:spPr>
          <a:xfrm>
            <a:off x="13264588" y="5719411"/>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7" name="Google Shape;2397;p55"/>
          <p:cNvSpPr/>
          <p:nvPr/>
        </p:nvSpPr>
        <p:spPr>
          <a:xfrm>
            <a:off x="13264588" y="6075501"/>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8" name="Google Shape;2398;p55"/>
          <p:cNvSpPr/>
          <p:nvPr/>
        </p:nvSpPr>
        <p:spPr>
          <a:xfrm>
            <a:off x="13264588" y="6430399"/>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399" name="Google Shape;2399;p55"/>
          <p:cNvSpPr/>
          <p:nvPr/>
        </p:nvSpPr>
        <p:spPr>
          <a:xfrm>
            <a:off x="13264588" y="6786489"/>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0" name="Google Shape;2400;p55"/>
          <p:cNvSpPr/>
          <p:nvPr/>
        </p:nvSpPr>
        <p:spPr>
          <a:xfrm>
            <a:off x="13264588" y="7142579"/>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1" name="Google Shape;2401;p55"/>
          <p:cNvSpPr/>
          <p:nvPr/>
        </p:nvSpPr>
        <p:spPr>
          <a:xfrm>
            <a:off x="13264588" y="7498668"/>
            <a:ext cx="291703" cy="290588"/>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2" name="Google Shape;2402;p55"/>
          <p:cNvSpPr/>
          <p:nvPr/>
        </p:nvSpPr>
        <p:spPr>
          <a:xfrm>
            <a:off x="11791784" y="7853567"/>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3" name="Google Shape;2403;p55"/>
          <p:cNvSpPr/>
          <p:nvPr/>
        </p:nvSpPr>
        <p:spPr>
          <a:xfrm>
            <a:off x="12159686" y="7853567"/>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4" name="Google Shape;2404;p55"/>
          <p:cNvSpPr/>
          <p:nvPr/>
        </p:nvSpPr>
        <p:spPr>
          <a:xfrm>
            <a:off x="12528781" y="7853567"/>
            <a:ext cx="29051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5" name="Google Shape;2405;p55"/>
          <p:cNvSpPr/>
          <p:nvPr/>
        </p:nvSpPr>
        <p:spPr>
          <a:xfrm>
            <a:off x="12896684" y="7853567"/>
            <a:ext cx="291702"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6" name="Google Shape;2406;p55"/>
          <p:cNvSpPr/>
          <p:nvPr/>
        </p:nvSpPr>
        <p:spPr>
          <a:xfrm>
            <a:off x="13264588" y="7853567"/>
            <a:ext cx="291703" cy="291779"/>
          </a:xfrm>
          <a:prstGeom prst="roundRect">
            <a:avLst>
              <a:gd name="adj" fmla="val 10000"/>
            </a:avLst>
          </a:prstGeom>
          <a:solidFill>
            <a:schemeClr val="accent5"/>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7" name="Google Shape;2407;p55"/>
          <p:cNvSpPr/>
          <p:nvPr/>
        </p:nvSpPr>
        <p:spPr>
          <a:xfrm>
            <a:off x="14110295"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8" name="Google Shape;2408;p55"/>
          <p:cNvSpPr/>
          <p:nvPr/>
        </p:nvSpPr>
        <p:spPr>
          <a:xfrm>
            <a:off x="14110295"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09" name="Google Shape;2409;p55"/>
          <p:cNvSpPr/>
          <p:nvPr/>
        </p:nvSpPr>
        <p:spPr>
          <a:xfrm>
            <a:off x="14110295" y="5363322"/>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0" name="Google Shape;2410;p55"/>
          <p:cNvSpPr/>
          <p:nvPr/>
        </p:nvSpPr>
        <p:spPr>
          <a:xfrm>
            <a:off x="14110295" y="5719411"/>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1" name="Google Shape;2411;p55"/>
          <p:cNvSpPr/>
          <p:nvPr/>
        </p:nvSpPr>
        <p:spPr>
          <a:xfrm>
            <a:off x="14110295" y="6075501"/>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2" name="Google Shape;2412;p55"/>
          <p:cNvSpPr/>
          <p:nvPr/>
        </p:nvSpPr>
        <p:spPr>
          <a:xfrm>
            <a:off x="14110295" y="6430399"/>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3" name="Google Shape;2413;p55"/>
          <p:cNvSpPr/>
          <p:nvPr/>
        </p:nvSpPr>
        <p:spPr>
          <a:xfrm>
            <a:off x="14110295" y="6786489"/>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4" name="Google Shape;2414;p55"/>
          <p:cNvSpPr/>
          <p:nvPr/>
        </p:nvSpPr>
        <p:spPr>
          <a:xfrm>
            <a:off x="14110295" y="7142579"/>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5" name="Google Shape;2415;p55"/>
          <p:cNvSpPr/>
          <p:nvPr/>
        </p:nvSpPr>
        <p:spPr>
          <a:xfrm>
            <a:off x="14110295" y="7498668"/>
            <a:ext cx="291703" cy="290588"/>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6" name="Google Shape;2416;p55"/>
          <p:cNvSpPr/>
          <p:nvPr/>
        </p:nvSpPr>
        <p:spPr>
          <a:xfrm>
            <a:off x="14478198" y="4652333"/>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7" name="Google Shape;2417;p55"/>
          <p:cNvSpPr/>
          <p:nvPr/>
        </p:nvSpPr>
        <p:spPr>
          <a:xfrm>
            <a:off x="14478198" y="5008423"/>
            <a:ext cx="29170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8" name="Google Shape;2418;p55"/>
          <p:cNvSpPr/>
          <p:nvPr/>
        </p:nvSpPr>
        <p:spPr>
          <a:xfrm>
            <a:off x="14478198" y="5363322"/>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19" name="Google Shape;2419;p55"/>
          <p:cNvSpPr/>
          <p:nvPr/>
        </p:nvSpPr>
        <p:spPr>
          <a:xfrm>
            <a:off x="14478198" y="5719411"/>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0" name="Google Shape;2420;p55"/>
          <p:cNvSpPr/>
          <p:nvPr/>
        </p:nvSpPr>
        <p:spPr>
          <a:xfrm>
            <a:off x="14478198" y="6075501"/>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1" name="Google Shape;2421;p55"/>
          <p:cNvSpPr/>
          <p:nvPr/>
        </p:nvSpPr>
        <p:spPr>
          <a:xfrm>
            <a:off x="14478198" y="6430399"/>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2" name="Google Shape;2422;p55"/>
          <p:cNvSpPr/>
          <p:nvPr/>
        </p:nvSpPr>
        <p:spPr>
          <a:xfrm>
            <a:off x="14478198" y="6786489"/>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3" name="Google Shape;2423;p55"/>
          <p:cNvSpPr/>
          <p:nvPr/>
        </p:nvSpPr>
        <p:spPr>
          <a:xfrm>
            <a:off x="14478198" y="7142579"/>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4" name="Google Shape;2424;p55"/>
          <p:cNvSpPr/>
          <p:nvPr/>
        </p:nvSpPr>
        <p:spPr>
          <a:xfrm>
            <a:off x="14478198" y="7498668"/>
            <a:ext cx="291702" cy="290588"/>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5" name="Google Shape;2425;p55"/>
          <p:cNvSpPr/>
          <p:nvPr/>
        </p:nvSpPr>
        <p:spPr>
          <a:xfrm>
            <a:off x="14847294" y="4652333"/>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6" name="Google Shape;2426;p55"/>
          <p:cNvSpPr/>
          <p:nvPr/>
        </p:nvSpPr>
        <p:spPr>
          <a:xfrm>
            <a:off x="14847294" y="5008423"/>
            <a:ext cx="29051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7" name="Google Shape;2427;p55"/>
          <p:cNvSpPr/>
          <p:nvPr/>
        </p:nvSpPr>
        <p:spPr>
          <a:xfrm>
            <a:off x="14847294" y="5363322"/>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8" name="Google Shape;2428;p55"/>
          <p:cNvSpPr/>
          <p:nvPr/>
        </p:nvSpPr>
        <p:spPr>
          <a:xfrm>
            <a:off x="14847294" y="5719411"/>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29" name="Google Shape;2429;p55"/>
          <p:cNvSpPr/>
          <p:nvPr/>
        </p:nvSpPr>
        <p:spPr>
          <a:xfrm>
            <a:off x="14847294" y="6075501"/>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0" name="Google Shape;2430;p55"/>
          <p:cNvSpPr/>
          <p:nvPr/>
        </p:nvSpPr>
        <p:spPr>
          <a:xfrm>
            <a:off x="14847294" y="6430399"/>
            <a:ext cx="29051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1" name="Google Shape;2431;p55"/>
          <p:cNvSpPr/>
          <p:nvPr/>
        </p:nvSpPr>
        <p:spPr>
          <a:xfrm>
            <a:off x="14847294" y="6786489"/>
            <a:ext cx="29051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2" name="Google Shape;2432;p55"/>
          <p:cNvSpPr/>
          <p:nvPr/>
        </p:nvSpPr>
        <p:spPr>
          <a:xfrm>
            <a:off x="14847294" y="7142579"/>
            <a:ext cx="29051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3" name="Google Shape;2433;p55"/>
          <p:cNvSpPr/>
          <p:nvPr/>
        </p:nvSpPr>
        <p:spPr>
          <a:xfrm>
            <a:off x="14847294" y="7498668"/>
            <a:ext cx="290512" cy="290588"/>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4" name="Google Shape;2434;p55"/>
          <p:cNvSpPr/>
          <p:nvPr/>
        </p:nvSpPr>
        <p:spPr>
          <a:xfrm>
            <a:off x="15215195" y="4652333"/>
            <a:ext cx="291703"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5" name="Google Shape;2435;p55"/>
          <p:cNvSpPr/>
          <p:nvPr/>
        </p:nvSpPr>
        <p:spPr>
          <a:xfrm>
            <a:off x="15215195" y="5008423"/>
            <a:ext cx="291703"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6" name="Google Shape;2436;p55"/>
          <p:cNvSpPr/>
          <p:nvPr/>
        </p:nvSpPr>
        <p:spPr>
          <a:xfrm>
            <a:off x="15215195" y="5363322"/>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7" name="Google Shape;2437;p55"/>
          <p:cNvSpPr/>
          <p:nvPr/>
        </p:nvSpPr>
        <p:spPr>
          <a:xfrm>
            <a:off x="15215195" y="5719411"/>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8" name="Google Shape;2438;p55"/>
          <p:cNvSpPr/>
          <p:nvPr/>
        </p:nvSpPr>
        <p:spPr>
          <a:xfrm>
            <a:off x="15215195" y="6075501"/>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39" name="Google Shape;2439;p55"/>
          <p:cNvSpPr/>
          <p:nvPr/>
        </p:nvSpPr>
        <p:spPr>
          <a:xfrm>
            <a:off x="15215195" y="6430399"/>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0" name="Google Shape;2440;p55"/>
          <p:cNvSpPr/>
          <p:nvPr/>
        </p:nvSpPr>
        <p:spPr>
          <a:xfrm>
            <a:off x="15215195" y="6786489"/>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1" name="Google Shape;2441;p55"/>
          <p:cNvSpPr/>
          <p:nvPr/>
        </p:nvSpPr>
        <p:spPr>
          <a:xfrm>
            <a:off x="15215195" y="7142579"/>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2" name="Google Shape;2442;p55"/>
          <p:cNvSpPr/>
          <p:nvPr/>
        </p:nvSpPr>
        <p:spPr>
          <a:xfrm>
            <a:off x="15215195" y="7498668"/>
            <a:ext cx="291703" cy="290588"/>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3" name="Google Shape;2443;p55"/>
          <p:cNvSpPr/>
          <p:nvPr/>
        </p:nvSpPr>
        <p:spPr>
          <a:xfrm>
            <a:off x="15583100" y="4652333"/>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4" name="Google Shape;2444;p55"/>
          <p:cNvSpPr/>
          <p:nvPr/>
        </p:nvSpPr>
        <p:spPr>
          <a:xfrm>
            <a:off x="15583100" y="5008423"/>
            <a:ext cx="291702" cy="290588"/>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5" name="Google Shape;2445;p55"/>
          <p:cNvSpPr/>
          <p:nvPr/>
        </p:nvSpPr>
        <p:spPr>
          <a:xfrm>
            <a:off x="15583100" y="5363322"/>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6" name="Google Shape;2446;p55"/>
          <p:cNvSpPr/>
          <p:nvPr/>
        </p:nvSpPr>
        <p:spPr>
          <a:xfrm>
            <a:off x="15583100" y="571941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7" name="Google Shape;2447;p55"/>
          <p:cNvSpPr/>
          <p:nvPr/>
        </p:nvSpPr>
        <p:spPr>
          <a:xfrm>
            <a:off x="15583100" y="6075501"/>
            <a:ext cx="291702" cy="291779"/>
          </a:xfrm>
          <a:prstGeom prst="roundRect">
            <a:avLst>
              <a:gd name="adj" fmla="val 10000"/>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8" name="Google Shape;2448;p55"/>
          <p:cNvSpPr/>
          <p:nvPr/>
        </p:nvSpPr>
        <p:spPr>
          <a:xfrm>
            <a:off x="15583100" y="6430399"/>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49" name="Google Shape;2449;p55"/>
          <p:cNvSpPr/>
          <p:nvPr/>
        </p:nvSpPr>
        <p:spPr>
          <a:xfrm>
            <a:off x="15583100" y="6786489"/>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50" name="Google Shape;2450;p55"/>
          <p:cNvSpPr/>
          <p:nvPr/>
        </p:nvSpPr>
        <p:spPr>
          <a:xfrm>
            <a:off x="15583100" y="7142579"/>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51" name="Google Shape;2451;p55"/>
          <p:cNvSpPr/>
          <p:nvPr/>
        </p:nvSpPr>
        <p:spPr>
          <a:xfrm>
            <a:off x="15583100" y="7498668"/>
            <a:ext cx="291702" cy="290588"/>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52" name="Google Shape;2452;p55"/>
          <p:cNvSpPr/>
          <p:nvPr/>
        </p:nvSpPr>
        <p:spPr>
          <a:xfrm>
            <a:off x="14110295" y="7853567"/>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53" name="Google Shape;2453;p55"/>
          <p:cNvSpPr/>
          <p:nvPr/>
        </p:nvSpPr>
        <p:spPr>
          <a:xfrm>
            <a:off x="14478198" y="7853567"/>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54" name="Google Shape;2454;p55"/>
          <p:cNvSpPr/>
          <p:nvPr/>
        </p:nvSpPr>
        <p:spPr>
          <a:xfrm>
            <a:off x="14847294" y="7853567"/>
            <a:ext cx="29051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55" name="Google Shape;2455;p55"/>
          <p:cNvSpPr/>
          <p:nvPr/>
        </p:nvSpPr>
        <p:spPr>
          <a:xfrm>
            <a:off x="15215195" y="7853567"/>
            <a:ext cx="291703"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56" name="Google Shape;2456;p55"/>
          <p:cNvSpPr/>
          <p:nvPr/>
        </p:nvSpPr>
        <p:spPr>
          <a:xfrm>
            <a:off x="15583100" y="7853567"/>
            <a:ext cx="291702" cy="291779"/>
          </a:xfrm>
          <a:prstGeom prst="roundRect">
            <a:avLst>
              <a:gd name="adj" fmla="val 10000"/>
            </a:avLst>
          </a:prstGeom>
          <a:solidFill>
            <a:schemeClr val="accent6"/>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4201">
              <a:solidFill>
                <a:srgbClr val="FFFFFF"/>
              </a:solidFill>
              <a:latin typeface="Roboto"/>
              <a:ea typeface="Roboto"/>
              <a:cs typeface="Roboto"/>
              <a:sym typeface="Roboto"/>
            </a:endParaRPr>
          </a:p>
        </p:txBody>
      </p:sp>
      <p:sp>
        <p:nvSpPr>
          <p:cNvPr id="2457" name="Google Shape;2457;p55"/>
          <p:cNvSpPr txBox="1"/>
          <p:nvPr/>
        </p:nvSpPr>
        <p:spPr>
          <a:xfrm>
            <a:off x="4842514" y="8494883"/>
            <a:ext cx="1608133"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REPORT 2</a:t>
            </a:r>
            <a:endParaRPr/>
          </a:p>
        </p:txBody>
      </p:sp>
      <p:cxnSp>
        <p:nvCxnSpPr>
          <p:cNvPr id="2458" name="Google Shape;2458;p55"/>
          <p:cNvCxnSpPr/>
          <p:nvPr/>
        </p:nvCxnSpPr>
        <p:spPr>
          <a:xfrm>
            <a:off x="4767435" y="9087240"/>
            <a:ext cx="1764506" cy="0"/>
          </a:xfrm>
          <a:prstGeom prst="straightConnector1">
            <a:avLst/>
          </a:prstGeom>
          <a:noFill/>
          <a:ln w="9525" cap="flat" cmpd="sng">
            <a:solidFill>
              <a:srgbClr val="D8D8D8"/>
            </a:solidFill>
            <a:prstDash val="solid"/>
            <a:miter lim="800000"/>
            <a:headEnd type="none" w="sm" len="sm"/>
            <a:tailEnd type="none" w="sm" len="sm"/>
          </a:ln>
        </p:spPr>
      </p:cxnSp>
      <p:sp>
        <p:nvSpPr>
          <p:cNvPr id="2459" name="Google Shape;2459;p55"/>
          <p:cNvSpPr txBox="1"/>
          <p:nvPr/>
        </p:nvSpPr>
        <p:spPr>
          <a:xfrm>
            <a:off x="4530148" y="9201888"/>
            <a:ext cx="2215996" cy="851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2460" name="Google Shape;2460;p55"/>
          <p:cNvSpPr txBox="1"/>
          <p:nvPr/>
        </p:nvSpPr>
        <p:spPr>
          <a:xfrm>
            <a:off x="7188059" y="8494883"/>
            <a:ext cx="1608133"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REPORT 3</a:t>
            </a:r>
            <a:endParaRPr/>
          </a:p>
        </p:txBody>
      </p:sp>
      <p:cxnSp>
        <p:nvCxnSpPr>
          <p:cNvPr id="2461" name="Google Shape;2461;p55"/>
          <p:cNvCxnSpPr/>
          <p:nvPr/>
        </p:nvCxnSpPr>
        <p:spPr>
          <a:xfrm>
            <a:off x="7112980" y="9087240"/>
            <a:ext cx="1764506" cy="0"/>
          </a:xfrm>
          <a:prstGeom prst="straightConnector1">
            <a:avLst/>
          </a:prstGeom>
          <a:noFill/>
          <a:ln w="9525" cap="flat" cmpd="sng">
            <a:solidFill>
              <a:srgbClr val="D8D8D8"/>
            </a:solidFill>
            <a:prstDash val="solid"/>
            <a:miter lim="800000"/>
            <a:headEnd type="none" w="sm" len="sm"/>
            <a:tailEnd type="none" w="sm" len="sm"/>
          </a:ln>
        </p:spPr>
      </p:cxnSp>
      <p:sp>
        <p:nvSpPr>
          <p:cNvPr id="2462" name="Google Shape;2462;p55"/>
          <p:cNvSpPr txBox="1"/>
          <p:nvPr/>
        </p:nvSpPr>
        <p:spPr>
          <a:xfrm>
            <a:off x="6875692" y="9201888"/>
            <a:ext cx="2215996" cy="851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2463" name="Google Shape;2463;p55"/>
          <p:cNvSpPr txBox="1"/>
          <p:nvPr/>
        </p:nvSpPr>
        <p:spPr>
          <a:xfrm>
            <a:off x="9521000" y="8494883"/>
            <a:ext cx="1608133"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REPORT 4</a:t>
            </a:r>
            <a:endParaRPr/>
          </a:p>
        </p:txBody>
      </p:sp>
      <p:cxnSp>
        <p:nvCxnSpPr>
          <p:cNvPr id="2464" name="Google Shape;2464;p55"/>
          <p:cNvCxnSpPr/>
          <p:nvPr/>
        </p:nvCxnSpPr>
        <p:spPr>
          <a:xfrm>
            <a:off x="9445921" y="9087240"/>
            <a:ext cx="1764506" cy="0"/>
          </a:xfrm>
          <a:prstGeom prst="straightConnector1">
            <a:avLst/>
          </a:prstGeom>
          <a:noFill/>
          <a:ln w="9525" cap="flat" cmpd="sng">
            <a:solidFill>
              <a:srgbClr val="D8D8D8"/>
            </a:solidFill>
            <a:prstDash val="solid"/>
            <a:miter lim="800000"/>
            <a:headEnd type="none" w="sm" len="sm"/>
            <a:tailEnd type="none" w="sm" len="sm"/>
          </a:ln>
        </p:spPr>
      </p:cxnSp>
      <p:sp>
        <p:nvSpPr>
          <p:cNvPr id="2465" name="Google Shape;2465;p55"/>
          <p:cNvSpPr txBox="1"/>
          <p:nvPr/>
        </p:nvSpPr>
        <p:spPr>
          <a:xfrm>
            <a:off x="9208634" y="9201888"/>
            <a:ext cx="2215996" cy="851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2466" name="Google Shape;2466;p55"/>
          <p:cNvSpPr txBox="1"/>
          <p:nvPr/>
        </p:nvSpPr>
        <p:spPr>
          <a:xfrm>
            <a:off x="11868794" y="8494883"/>
            <a:ext cx="1608133"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REPORT 5</a:t>
            </a:r>
            <a:endParaRPr/>
          </a:p>
        </p:txBody>
      </p:sp>
      <p:cxnSp>
        <p:nvCxnSpPr>
          <p:cNvPr id="2467" name="Google Shape;2467;p55"/>
          <p:cNvCxnSpPr/>
          <p:nvPr/>
        </p:nvCxnSpPr>
        <p:spPr>
          <a:xfrm>
            <a:off x="11793715" y="9087240"/>
            <a:ext cx="1764506" cy="0"/>
          </a:xfrm>
          <a:prstGeom prst="straightConnector1">
            <a:avLst/>
          </a:prstGeom>
          <a:noFill/>
          <a:ln w="9525" cap="flat" cmpd="sng">
            <a:solidFill>
              <a:srgbClr val="D8D8D8"/>
            </a:solidFill>
            <a:prstDash val="solid"/>
            <a:miter lim="800000"/>
            <a:headEnd type="none" w="sm" len="sm"/>
            <a:tailEnd type="none" w="sm" len="sm"/>
          </a:ln>
        </p:spPr>
      </p:cxnSp>
      <p:sp>
        <p:nvSpPr>
          <p:cNvPr id="2468" name="Google Shape;2468;p55"/>
          <p:cNvSpPr txBox="1"/>
          <p:nvPr/>
        </p:nvSpPr>
        <p:spPr>
          <a:xfrm>
            <a:off x="11556427" y="9201888"/>
            <a:ext cx="2215996" cy="851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2469" name="Google Shape;2469;p55"/>
          <p:cNvSpPr txBox="1"/>
          <p:nvPr/>
        </p:nvSpPr>
        <p:spPr>
          <a:xfrm>
            <a:off x="14190070" y="8494883"/>
            <a:ext cx="1608133"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REPORT 6</a:t>
            </a:r>
            <a:endParaRPr/>
          </a:p>
        </p:txBody>
      </p:sp>
      <p:cxnSp>
        <p:nvCxnSpPr>
          <p:cNvPr id="2470" name="Google Shape;2470;p55"/>
          <p:cNvCxnSpPr/>
          <p:nvPr/>
        </p:nvCxnSpPr>
        <p:spPr>
          <a:xfrm>
            <a:off x="14114991" y="9087240"/>
            <a:ext cx="1764506" cy="0"/>
          </a:xfrm>
          <a:prstGeom prst="straightConnector1">
            <a:avLst/>
          </a:prstGeom>
          <a:noFill/>
          <a:ln w="9525" cap="flat" cmpd="sng">
            <a:solidFill>
              <a:srgbClr val="D8D8D8"/>
            </a:solidFill>
            <a:prstDash val="solid"/>
            <a:miter lim="800000"/>
            <a:headEnd type="none" w="sm" len="sm"/>
            <a:tailEnd type="none" w="sm" len="sm"/>
          </a:ln>
        </p:spPr>
      </p:cxnSp>
      <p:sp>
        <p:nvSpPr>
          <p:cNvPr id="2471" name="Google Shape;2471;p55"/>
          <p:cNvSpPr txBox="1"/>
          <p:nvPr/>
        </p:nvSpPr>
        <p:spPr>
          <a:xfrm>
            <a:off x="13877705" y="9201888"/>
            <a:ext cx="2215996" cy="851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2472" name="Google Shape;2472;p55"/>
          <p:cNvSpPr txBox="1"/>
          <p:nvPr/>
        </p:nvSpPr>
        <p:spPr>
          <a:xfrm>
            <a:off x="2492803" y="8494883"/>
            <a:ext cx="1608133"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dk1"/>
                </a:solidFill>
                <a:latin typeface="Roboto"/>
                <a:ea typeface="Roboto"/>
                <a:cs typeface="Roboto"/>
                <a:sym typeface="Roboto"/>
              </a:rPr>
              <a:t>REPORT 1</a:t>
            </a:r>
            <a:endParaRPr/>
          </a:p>
        </p:txBody>
      </p:sp>
      <p:cxnSp>
        <p:nvCxnSpPr>
          <p:cNvPr id="2473" name="Google Shape;2473;p55"/>
          <p:cNvCxnSpPr/>
          <p:nvPr/>
        </p:nvCxnSpPr>
        <p:spPr>
          <a:xfrm>
            <a:off x="2417724" y="9087240"/>
            <a:ext cx="1764506" cy="0"/>
          </a:xfrm>
          <a:prstGeom prst="straightConnector1">
            <a:avLst/>
          </a:prstGeom>
          <a:noFill/>
          <a:ln w="9525" cap="flat" cmpd="sng">
            <a:solidFill>
              <a:srgbClr val="D8D8D8"/>
            </a:solidFill>
            <a:prstDash val="solid"/>
            <a:miter lim="800000"/>
            <a:headEnd type="none" w="sm" len="sm"/>
            <a:tailEnd type="none" w="sm" len="sm"/>
          </a:ln>
        </p:spPr>
      </p:cxnSp>
      <p:sp>
        <p:nvSpPr>
          <p:cNvPr id="2474" name="Google Shape;2474;p55"/>
          <p:cNvSpPr txBox="1"/>
          <p:nvPr/>
        </p:nvSpPr>
        <p:spPr>
          <a:xfrm>
            <a:off x="2180437" y="9201888"/>
            <a:ext cx="2215996" cy="851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1">
                <a:solidFill>
                  <a:schemeClr val="dk1"/>
                </a:solidFill>
                <a:latin typeface="Roboto Light"/>
                <a:ea typeface="Roboto Light"/>
                <a:cs typeface="Roboto Light"/>
                <a:sym typeface="Roboto Light"/>
              </a:rPr>
              <a:t>People who work in marketing</a:t>
            </a:r>
            <a:endParaRPr sz="2101">
              <a:solidFill>
                <a:schemeClr val="dk1"/>
              </a:solidFill>
              <a:latin typeface="Roboto"/>
              <a:ea typeface="Roboto"/>
              <a:cs typeface="Roboto"/>
              <a:sym typeface="Roboto"/>
            </a:endParaRPr>
          </a:p>
        </p:txBody>
      </p:sp>
      <p:sp>
        <p:nvSpPr>
          <p:cNvPr id="2475" name="Google Shape;2475;p55"/>
          <p:cNvSpPr/>
          <p:nvPr/>
        </p:nvSpPr>
        <p:spPr>
          <a:xfrm>
            <a:off x="5925310" y="1863674"/>
            <a:ext cx="6439263"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Bars infographic</a:t>
            </a:r>
            <a:endParaRPr sz="8000">
              <a:solidFill>
                <a:schemeClr val="dk2"/>
              </a:solidFill>
              <a:latin typeface="Arial"/>
              <a:ea typeface="Arial"/>
              <a:cs typeface="Arial"/>
              <a:sym typeface="Arial"/>
            </a:endParaRPr>
          </a:p>
        </p:txBody>
      </p:sp>
      <p:sp>
        <p:nvSpPr>
          <p:cNvPr id="2476" name="Google Shape;2476;p55"/>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57"/>
                                        </p:tgtEl>
                                        <p:attrNameLst>
                                          <p:attrName>style.visibility</p:attrName>
                                        </p:attrNameLst>
                                      </p:cBhvr>
                                      <p:to>
                                        <p:strVal val="visible"/>
                                      </p:to>
                                    </p:set>
                                    <p:anim calcmode="lin" valueType="num">
                                      <p:cBhvr additive="base">
                                        <p:cTn id="7" dur="500"/>
                                        <p:tgtEl>
                                          <p:spTgt spid="2157"/>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158"/>
                                        </p:tgtEl>
                                        <p:attrNameLst>
                                          <p:attrName>style.visibility</p:attrName>
                                        </p:attrNameLst>
                                      </p:cBhvr>
                                      <p:to>
                                        <p:strVal val="visible"/>
                                      </p:to>
                                    </p:set>
                                    <p:anim calcmode="lin" valueType="num">
                                      <p:cBhvr additive="base">
                                        <p:cTn id="10" dur="500"/>
                                        <p:tgtEl>
                                          <p:spTgt spid="2158"/>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159"/>
                                        </p:tgtEl>
                                        <p:attrNameLst>
                                          <p:attrName>style.visibility</p:attrName>
                                        </p:attrNameLst>
                                      </p:cBhvr>
                                      <p:to>
                                        <p:strVal val="visible"/>
                                      </p:to>
                                    </p:set>
                                    <p:anim calcmode="lin" valueType="num">
                                      <p:cBhvr additive="base">
                                        <p:cTn id="13" dur="500"/>
                                        <p:tgtEl>
                                          <p:spTgt spid="2159"/>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160"/>
                                        </p:tgtEl>
                                        <p:attrNameLst>
                                          <p:attrName>style.visibility</p:attrName>
                                        </p:attrNameLst>
                                      </p:cBhvr>
                                      <p:to>
                                        <p:strVal val="visible"/>
                                      </p:to>
                                    </p:set>
                                    <p:anim calcmode="lin" valueType="num">
                                      <p:cBhvr additive="base">
                                        <p:cTn id="16" dur="500"/>
                                        <p:tgtEl>
                                          <p:spTgt spid="2160"/>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61"/>
                                        </p:tgtEl>
                                        <p:attrNameLst>
                                          <p:attrName>style.visibility</p:attrName>
                                        </p:attrNameLst>
                                      </p:cBhvr>
                                      <p:to>
                                        <p:strVal val="visible"/>
                                      </p:to>
                                    </p:set>
                                    <p:anim calcmode="lin" valueType="num">
                                      <p:cBhvr additive="base">
                                        <p:cTn id="19" dur="500"/>
                                        <p:tgtEl>
                                          <p:spTgt spid="2161"/>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162"/>
                                        </p:tgtEl>
                                        <p:attrNameLst>
                                          <p:attrName>style.visibility</p:attrName>
                                        </p:attrNameLst>
                                      </p:cBhvr>
                                      <p:to>
                                        <p:strVal val="visible"/>
                                      </p:to>
                                    </p:set>
                                    <p:anim calcmode="lin" valueType="num">
                                      <p:cBhvr additive="base">
                                        <p:cTn id="22" dur="500"/>
                                        <p:tgtEl>
                                          <p:spTgt spid="2162"/>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63"/>
                                        </p:tgtEl>
                                        <p:attrNameLst>
                                          <p:attrName>style.visibility</p:attrName>
                                        </p:attrNameLst>
                                      </p:cBhvr>
                                      <p:to>
                                        <p:strVal val="visible"/>
                                      </p:to>
                                    </p:set>
                                    <p:anim calcmode="lin" valueType="num">
                                      <p:cBhvr additive="base">
                                        <p:cTn id="25" dur="500"/>
                                        <p:tgtEl>
                                          <p:spTgt spid="2163"/>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164"/>
                                        </p:tgtEl>
                                        <p:attrNameLst>
                                          <p:attrName>style.visibility</p:attrName>
                                        </p:attrNameLst>
                                      </p:cBhvr>
                                      <p:to>
                                        <p:strVal val="visible"/>
                                      </p:to>
                                    </p:set>
                                    <p:anim calcmode="lin" valueType="num">
                                      <p:cBhvr additive="base">
                                        <p:cTn id="28" dur="500"/>
                                        <p:tgtEl>
                                          <p:spTgt spid="2164"/>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65"/>
                                        </p:tgtEl>
                                        <p:attrNameLst>
                                          <p:attrName>style.visibility</p:attrName>
                                        </p:attrNameLst>
                                      </p:cBhvr>
                                      <p:to>
                                        <p:strVal val="visible"/>
                                      </p:to>
                                    </p:set>
                                    <p:anim calcmode="lin" valueType="num">
                                      <p:cBhvr additive="base">
                                        <p:cTn id="31" dur="500"/>
                                        <p:tgtEl>
                                          <p:spTgt spid="2165"/>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166"/>
                                        </p:tgtEl>
                                        <p:attrNameLst>
                                          <p:attrName>style.visibility</p:attrName>
                                        </p:attrNameLst>
                                      </p:cBhvr>
                                      <p:to>
                                        <p:strVal val="visible"/>
                                      </p:to>
                                    </p:set>
                                    <p:anim calcmode="lin" valueType="num">
                                      <p:cBhvr additive="base">
                                        <p:cTn id="34" dur="500"/>
                                        <p:tgtEl>
                                          <p:spTgt spid="2166"/>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167"/>
                                        </p:tgtEl>
                                        <p:attrNameLst>
                                          <p:attrName>style.visibility</p:attrName>
                                        </p:attrNameLst>
                                      </p:cBhvr>
                                      <p:to>
                                        <p:strVal val="visible"/>
                                      </p:to>
                                    </p:set>
                                    <p:anim calcmode="lin" valueType="num">
                                      <p:cBhvr additive="base">
                                        <p:cTn id="37" dur="500"/>
                                        <p:tgtEl>
                                          <p:spTgt spid="2167"/>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168"/>
                                        </p:tgtEl>
                                        <p:attrNameLst>
                                          <p:attrName>style.visibility</p:attrName>
                                        </p:attrNameLst>
                                      </p:cBhvr>
                                      <p:to>
                                        <p:strVal val="visible"/>
                                      </p:to>
                                    </p:set>
                                    <p:anim calcmode="lin" valueType="num">
                                      <p:cBhvr additive="base">
                                        <p:cTn id="40" dur="500"/>
                                        <p:tgtEl>
                                          <p:spTgt spid="2168"/>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169"/>
                                        </p:tgtEl>
                                        <p:attrNameLst>
                                          <p:attrName>style.visibility</p:attrName>
                                        </p:attrNameLst>
                                      </p:cBhvr>
                                      <p:to>
                                        <p:strVal val="visible"/>
                                      </p:to>
                                    </p:set>
                                    <p:anim calcmode="lin" valueType="num">
                                      <p:cBhvr additive="base">
                                        <p:cTn id="43" dur="500"/>
                                        <p:tgtEl>
                                          <p:spTgt spid="2169"/>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170"/>
                                        </p:tgtEl>
                                        <p:attrNameLst>
                                          <p:attrName>style.visibility</p:attrName>
                                        </p:attrNameLst>
                                      </p:cBhvr>
                                      <p:to>
                                        <p:strVal val="visible"/>
                                      </p:to>
                                    </p:set>
                                    <p:anim calcmode="lin" valueType="num">
                                      <p:cBhvr additive="base">
                                        <p:cTn id="46" dur="500"/>
                                        <p:tgtEl>
                                          <p:spTgt spid="2170"/>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171"/>
                                        </p:tgtEl>
                                        <p:attrNameLst>
                                          <p:attrName>style.visibility</p:attrName>
                                        </p:attrNameLst>
                                      </p:cBhvr>
                                      <p:to>
                                        <p:strVal val="visible"/>
                                      </p:to>
                                    </p:set>
                                    <p:anim calcmode="lin" valueType="num">
                                      <p:cBhvr additive="base">
                                        <p:cTn id="49" dur="500"/>
                                        <p:tgtEl>
                                          <p:spTgt spid="2171"/>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172"/>
                                        </p:tgtEl>
                                        <p:attrNameLst>
                                          <p:attrName>style.visibility</p:attrName>
                                        </p:attrNameLst>
                                      </p:cBhvr>
                                      <p:to>
                                        <p:strVal val="visible"/>
                                      </p:to>
                                    </p:set>
                                    <p:anim calcmode="lin" valueType="num">
                                      <p:cBhvr additive="base">
                                        <p:cTn id="52" dur="500"/>
                                        <p:tgtEl>
                                          <p:spTgt spid="2172"/>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173"/>
                                        </p:tgtEl>
                                        <p:attrNameLst>
                                          <p:attrName>style.visibility</p:attrName>
                                        </p:attrNameLst>
                                      </p:cBhvr>
                                      <p:to>
                                        <p:strVal val="visible"/>
                                      </p:to>
                                    </p:set>
                                    <p:anim calcmode="lin" valueType="num">
                                      <p:cBhvr additive="base">
                                        <p:cTn id="55" dur="500"/>
                                        <p:tgtEl>
                                          <p:spTgt spid="2173"/>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174"/>
                                        </p:tgtEl>
                                        <p:attrNameLst>
                                          <p:attrName>style.visibility</p:attrName>
                                        </p:attrNameLst>
                                      </p:cBhvr>
                                      <p:to>
                                        <p:strVal val="visible"/>
                                      </p:to>
                                    </p:set>
                                    <p:anim calcmode="lin" valueType="num">
                                      <p:cBhvr additive="base">
                                        <p:cTn id="58" dur="500"/>
                                        <p:tgtEl>
                                          <p:spTgt spid="2174"/>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175"/>
                                        </p:tgtEl>
                                        <p:attrNameLst>
                                          <p:attrName>style.visibility</p:attrName>
                                        </p:attrNameLst>
                                      </p:cBhvr>
                                      <p:to>
                                        <p:strVal val="visible"/>
                                      </p:to>
                                    </p:set>
                                    <p:anim calcmode="lin" valueType="num">
                                      <p:cBhvr additive="base">
                                        <p:cTn id="61" dur="500"/>
                                        <p:tgtEl>
                                          <p:spTgt spid="2175"/>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176"/>
                                        </p:tgtEl>
                                        <p:attrNameLst>
                                          <p:attrName>style.visibility</p:attrName>
                                        </p:attrNameLst>
                                      </p:cBhvr>
                                      <p:to>
                                        <p:strVal val="visible"/>
                                      </p:to>
                                    </p:set>
                                    <p:anim calcmode="lin" valueType="num">
                                      <p:cBhvr additive="base">
                                        <p:cTn id="64" dur="500"/>
                                        <p:tgtEl>
                                          <p:spTgt spid="2176"/>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77"/>
                                        </p:tgtEl>
                                        <p:attrNameLst>
                                          <p:attrName>style.visibility</p:attrName>
                                        </p:attrNameLst>
                                      </p:cBhvr>
                                      <p:to>
                                        <p:strVal val="visible"/>
                                      </p:to>
                                    </p:set>
                                    <p:anim calcmode="lin" valueType="num">
                                      <p:cBhvr additive="base">
                                        <p:cTn id="67" dur="500"/>
                                        <p:tgtEl>
                                          <p:spTgt spid="2177"/>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178"/>
                                        </p:tgtEl>
                                        <p:attrNameLst>
                                          <p:attrName>style.visibility</p:attrName>
                                        </p:attrNameLst>
                                      </p:cBhvr>
                                      <p:to>
                                        <p:strVal val="visible"/>
                                      </p:to>
                                    </p:set>
                                    <p:anim calcmode="lin" valueType="num">
                                      <p:cBhvr additive="base">
                                        <p:cTn id="70" dur="500"/>
                                        <p:tgtEl>
                                          <p:spTgt spid="2178"/>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179"/>
                                        </p:tgtEl>
                                        <p:attrNameLst>
                                          <p:attrName>style.visibility</p:attrName>
                                        </p:attrNameLst>
                                      </p:cBhvr>
                                      <p:to>
                                        <p:strVal val="visible"/>
                                      </p:to>
                                    </p:set>
                                    <p:anim calcmode="lin" valueType="num">
                                      <p:cBhvr additive="base">
                                        <p:cTn id="73" dur="500"/>
                                        <p:tgtEl>
                                          <p:spTgt spid="2179"/>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2180"/>
                                        </p:tgtEl>
                                        <p:attrNameLst>
                                          <p:attrName>style.visibility</p:attrName>
                                        </p:attrNameLst>
                                      </p:cBhvr>
                                      <p:to>
                                        <p:strVal val="visible"/>
                                      </p:to>
                                    </p:set>
                                    <p:anim calcmode="lin" valueType="num">
                                      <p:cBhvr additive="base">
                                        <p:cTn id="76" dur="500"/>
                                        <p:tgtEl>
                                          <p:spTgt spid="2180"/>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181"/>
                                        </p:tgtEl>
                                        <p:attrNameLst>
                                          <p:attrName>style.visibility</p:attrName>
                                        </p:attrNameLst>
                                      </p:cBhvr>
                                      <p:to>
                                        <p:strVal val="visible"/>
                                      </p:to>
                                    </p:set>
                                    <p:anim calcmode="lin" valueType="num">
                                      <p:cBhvr additive="base">
                                        <p:cTn id="79" dur="500"/>
                                        <p:tgtEl>
                                          <p:spTgt spid="2181"/>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2182"/>
                                        </p:tgtEl>
                                        <p:attrNameLst>
                                          <p:attrName>style.visibility</p:attrName>
                                        </p:attrNameLst>
                                      </p:cBhvr>
                                      <p:to>
                                        <p:strVal val="visible"/>
                                      </p:to>
                                    </p:set>
                                    <p:anim calcmode="lin" valueType="num">
                                      <p:cBhvr additive="base">
                                        <p:cTn id="82" dur="500"/>
                                        <p:tgtEl>
                                          <p:spTgt spid="2182"/>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183"/>
                                        </p:tgtEl>
                                        <p:attrNameLst>
                                          <p:attrName>style.visibility</p:attrName>
                                        </p:attrNameLst>
                                      </p:cBhvr>
                                      <p:to>
                                        <p:strVal val="visible"/>
                                      </p:to>
                                    </p:set>
                                    <p:anim calcmode="lin" valueType="num">
                                      <p:cBhvr additive="base">
                                        <p:cTn id="85" dur="500"/>
                                        <p:tgtEl>
                                          <p:spTgt spid="2183"/>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2184"/>
                                        </p:tgtEl>
                                        <p:attrNameLst>
                                          <p:attrName>style.visibility</p:attrName>
                                        </p:attrNameLst>
                                      </p:cBhvr>
                                      <p:to>
                                        <p:strVal val="visible"/>
                                      </p:to>
                                    </p:set>
                                    <p:anim calcmode="lin" valueType="num">
                                      <p:cBhvr additive="base">
                                        <p:cTn id="88" dur="500"/>
                                        <p:tgtEl>
                                          <p:spTgt spid="2184"/>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185"/>
                                        </p:tgtEl>
                                        <p:attrNameLst>
                                          <p:attrName>style.visibility</p:attrName>
                                        </p:attrNameLst>
                                      </p:cBhvr>
                                      <p:to>
                                        <p:strVal val="visible"/>
                                      </p:to>
                                    </p:set>
                                    <p:anim calcmode="lin" valueType="num">
                                      <p:cBhvr additive="base">
                                        <p:cTn id="91" dur="500"/>
                                        <p:tgtEl>
                                          <p:spTgt spid="2185"/>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2186"/>
                                        </p:tgtEl>
                                        <p:attrNameLst>
                                          <p:attrName>style.visibility</p:attrName>
                                        </p:attrNameLst>
                                      </p:cBhvr>
                                      <p:to>
                                        <p:strVal val="visible"/>
                                      </p:to>
                                    </p:set>
                                    <p:anim calcmode="lin" valueType="num">
                                      <p:cBhvr additive="base">
                                        <p:cTn id="94" dur="500"/>
                                        <p:tgtEl>
                                          <p:spTgt spid="2186"/>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187"/>
                                        </p:tgtEl>
                                        <p:attrNameLst>
                                          <p:attrName>style.visibility</p:attrName>
                                        </p:attrNameLst>
                                      </p:cBhvr>
                                      <p:to>
                                        <p:strVal val="visible"/>
                                      </p:to>
                                    </p:set>
                                    <p:anim calcmode="lin" valueType="num">
                                      <p:cBhvr additive="base">
                                        <p:cTn id="97" dur="500"/>
                                        <p:tgtEl>
                                          <p:spTgt spid="2187"/>
                                        </p:tgtEl>
                                        <p:attrNameLst>
                                          <p:attrName>ppt_y</p:attrName>
                                        </p:attrNameLst>
                                      </p:cBhvr>
                                      <p:tavLst>
                                        <p:tav tm="0">
                                          <p:val>
                                            <p:strVal val="#ppt_y+1"/>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2188"/>
                                        </p:tgtEl>
                                        <p:attrNameLst>
                                          <p:attrName>style.visibility</p:attrName>
                                        </p:attrNameLst>
                                      </p:cBhvr>
                                      <p:to>
                                        <p:strVal val="visible"/>
                                      </p:to>
                                    </p:set>
                                    <p:anim calcmode="lin" valueType="num">
                                      <p:cBhvr additive="base">
                                        <p:cTn id="100" dur="500"/>
                                        <p:tgtEl>
                                          <p:spTgt spid="2188"/>
                                        </p:tgtEl>
                                        <p:attrNameLst>
                                          <p:attrName>ppt_y</p:attrName>
                                        </p:attrNameLst>
                                      </p:cBhvr>
                                      <p:tavLst>
                                        <p:tav tm="0">
                                          <p:val>
                                            <p:strVal val="#ppt_y+1"/>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189"/>
                                        </p:tgtEl>
                                        <p:attrNameLst>
                                          <p:attrName>style.visibility</p:attrName>
                                        </p:attrNameLst>
                                      </p:cBhvr>
                                      <p:to>
                                        <p:strVal val="visible"/>
                                      </p:to>
                                    </p:set>
                                    <p:anim calcmode="lin" valueType="num">
                                      <p:cBhvr additive="base">
                                        <p:cTn id="103" dur="500"/>
                                        <p:tgtEl>
                                          <p:spTgt spid="2189"/>
                                        </p:tgtEl>
                                        <p:attrNameLst>
                                          <p:attrName>ppt_y</p:attrName>
                                        </p:attrNameLst>
                                      </p:cBhvr>
                                      <p:tavLst>
                                        <p:tav tm="0">
                                          <p:val>
                                            <p:strVal val="#ppt_y+1"/>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2190"/>
                                        </p:tgtEl>
                                        <p:attrNameLst>
                                          <p:attrName>style.visibility</p:attrName>
                                        </p:attrNameLst>
                                      </p:cBhvr>
                                      <p:to>
                                        <p:strVal val="visible"/>
                                      </p:to>
                                    </p:set>
                                    <p:anim calcmode="lin" valueType="num">
                                      <p:cBhvr additive="base">
                                        <p:cTn id="106" dur="500"/>
                                        <p:tgtEl>
                                          <p:spTgt spid="2190"/>
                                        </p:tgtEl>
                                        <p:attrNameLst>
                                          <p:attrName>ppt_y</p:attrName>
                                        </p:attrNameLst>
                                      </p:cBhvr>
                                      <p:tavLst>
                                        <p:tav tm="0">
                                          <p:val>
                                            <p:strVal val="#ppt_y+1"/>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191"/>
                                        </p:tgtEl>
                                        <p:attrNameLst>
                                          <p:attrName>style.visibility</p:attrName>
                                        </p:attrNameLst>
                                      </p:cBhvr>
                                      <p:to>
                                        <p:strVal val="visible"/>
                                      </p:to>
                                    </p:set>
                                    <p:anim calcmode="lin" valueType="num">
                                      <p:cBhvr additive="base">
                                        <p:cTn id="109" dur="500"/>
                                        <p:tgtEl>
                                          <p:spTgt spid="2191"/>
                                        </p:tgtEl>
                                        <p:attrNameLst>
                                          <p:attrName>ppt_y</p:attrName>
                                        </p:attrNameLst>
                                      </p:cBhvr>
                                      <p:tavLst>
                                        <p:tav tm="0">
                                          <p:val>
                                            <p:strVal val="#ppt_y+1"/>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2192"/>
                                        </p:tgtEl>
                                        <p:attrNameLst>
                                          <p:attrName>style.visibility</p:attrName>
                                        </p:attrNameLst>
                                      </p:cBhvr>
                                      <p:to>
                                        <p:strVal val="visible"/>
                                      </p:to>
                                    </p:set>
                                    <p:anim calcmode="lin" valueType="num">
                                      <p:cBhvr additive="base">
                                        <p:cTn id="112" dur="500"/>
                                        <p:tgtEl>
                                          <p:spTgt spid="2192"/>
                                        </p:tgtEl>
                                        <p:attrNameLst>
                                          <p:attrName>ppt_y</p:attrName>
                                        </p:attrNameLst>
                                      </p:cBhvr>
                                      <p:tavLst>
                                        <p:tav tm="0">
                                          <p:val>
                                            <p:strVal val="#ppt_y+1"/>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2193"/>
                                        </p:tgtEl>
                                        <p:attrNameLst>
                                          <p:attrName>style.visibility</p:attrName>
                                        </p:attrNameLst>
                                      </p:cBhvr>
                                      <p:to>
                                        <p:strVal val="visible"/>
                                      </p:to>
                                    </p:set>
                                    <p:anim calcmode="lin" valueType="num">
                                      <p:cBhvr additive="base">
                                        <p:cTn id="115" dur="500"/>
                                        <p:tgtEl>
                                          <p:spTgt spid="2193"/>
                                        </p:tgtEl>
                                        <p:attrNameLst>
                                          <p:attrName>ppt_y</p:attrName>
                                        </p:attrNameLst>
                                      </p:cBhvr>
                                      <p:tavLst>
                                        <p:tav tm="0">
                                          <p:val>
                                            <p:strVal val="#ppt_y+1"/>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2194"/>
                                        </p:tgtEl>
                                        <p:attrNameLst>
                                          <p:attrName>style.visibility</p:attrName>
                                        </p:attrNameLst>
                                      </p:cBhvr>
                                      <p:to>
                                        <p:strVal val="visible"/>
                                      </p:to>
                                    </p:set>
                                    <p:anim calcmode="lin" valueType="num">
                                      <p:cBhvr additive="base">
                                        <p:cTn id="118" dur="500"/>
                                        <p:tgtEl>
                                          <p:spTgt spid="2194"/>
                                        </p:tgtEl>
                                        <p:attrNameLst>
                                          <p:attrName>ppt_y</p:attrName>
                                        </p:attrNameLst>
                                      </p:cBhvr>
                                      <p:tavLst>
                                        <p:tav tm="0">
                                          <p:val>
                                            <p:strVal val="#ppt_y+1"/>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2195"/>
                                        </p:tgtEl>
                                        <p:attrNameLst>
                                          <p:attrName>style.visibility</p:attrName>
                                        </p:attrNameLst>
                                      </p:cBhvr>
                                      <p:to>
                                        <p:strVal val="visible"/>
                                      </p:to>
                                    </p:set>
                                    <p:anim calcmode="lin" valueType="num">
                                      <p:cBhvr additive="base">
                                        <p:cTn id="121" dur="500"/>
                                        <p:tgtEl>
                                          <p:spTgt spid="2195"/>
                                        </p:tgtEl>
                                        <p:attrNameLst>
                                          <p:attrName>ppt_y</p:attrName>
                                        </p:attrNameLst>
                                      </p:cBhvr>
                                      <p:tavLst>
                                        <p:tav tm="0">
                                          <p:val>
                                            <p:strVal val="#ppt_y+1"/>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2196"/>
                                        </p:tgtEl>
                                        <p:attrNameLst>
                                          <p:attrName>style.visibility</p:attrName>
                                        </p:attrNameLst>
                                      </p:cBhvr>
                                      <p:to>
                                        <p:strVal val="visible"/>
                                      </p:to>
                                    </p:set>
                                    <p:anim calcmode="lin" valueType="num">
                                      <p:cBhvr additive="base">
                                        <p:cTn id="124" dur="500"/>
                                        <p:tgtEl>
                                          <p:spTgt spid="2196"/>
                                        </p:tgtEl>
                                        <p:attrNameLst>
                                          <p:attrName>ppt_y</p:attrName>
                                        </p:attrNameLst>
                                      </p:cBhvr>
                                      <p:tavLst>
                                        <p:tav tm="0">
                                          <p:val>
                                            <p:strVal val="#ppt_y+1"/>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2197"/>
                                        </p:tgtEl>
                                        <p:attrNameLst>
                                          <p:attrName>style.visibility</p:attrName>
                                        </p:attrNameLst>
                                      </p:cBhvr>
                                      <p:to>
                                        <p:strVal val="visible"/>
                                      </p:to>
                                    </p:set>
                                    <p:anim calcmode="lin" valueType="num">
                                      <p:cBhvr additive="base">
                                        <p:cTn id="127" dur="500"/>
                                        <p:tgtEl>
                                          <p:spTgt spid="2197"/>
                                        </p:tgtEl>
                                        <p:attrNameLst>
                                          <p:attrName>ppt_y</p:attrName>
                                        </p:attrNameLst>
                                      </p:cBhvr>
                                      <p:tavLst>
                                        <p:tav tm="0">
                                          <p:val>
                                            <p:strVal val="#ppt_y+1"/>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2198"/>
                                        </p:tgtEl>
                                        <p:attrNameLst>
                                          <p:attrName>style.visibility</p:attrName>
                                        </p:attrNameLst>
                                      </p:cBhvr>
                                      <p:to>
                                        <p:strVal val="visible"/>
                                      </p:to>
                                    </p:set>
                                    <p:anim calcmode="lin" valueType="num">
                                      <p:cBhvr additive="base">
                                        <p:cTn id="130" dur="500"/>
                                        <p:tgtEl>
                                          <p:spTgt spid="2198"/>
                                        </p:tgtEl>
                                        <p:attrNameLst>
                                          <p:attrName>ppt_y</p:attrName>
                                        </p:attrNameLst>
                                      </p:cBhvr>
                                      <p:tavLst>
                                        <p:tav tm="0">
                                          <p:val>
                                            <p:strVal val="#ppt_y+1"/>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2199"/>
                                        </p:tgtEl>
                                        <p:attrNameLst>
                                          <p:attrName>style.visibility</p:attrName>
                                        </p:attrNameLst>
                                      </p:cBhvr>
                                      <p:to>
                                        <p:strVal val="visible"/>
                                      </p:to>
                                    </p:set>
                                    <p:anim calcmode="lin" valueType="num">
                                      <p:cBhvr additive="base">
                                        <p:cTn id="133" dur="500"/>
                                        <p:tgtEl>
                                          <p:spTgt spid="2199"/>
                                        </p:tgtEl>
                                        <p:attrNameLst>
                                          <p:attrName>ppt_y</p:attrName>
                                        </p:attrNameLst>
                                      </p:cBhvr>
                                      <p:tavLst>
                                        <p:tav tm="0">
                                          <p:val>
                                            <p:strVal val="#ppt_y+1"/>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2200"/>
                                        </p:tgtEl>
                                        <p:attrNameLst>
                                          <p:attrName>style.visibility</p:attrName>
                                        </p:attrNameLst>
                                      </p:cBhvr>
                                      <p:to>
                                        <p:strVal val="visible"/>
                                      </p:to>
                                    </p:set>
                                    <p:anim calcmode="lin" valueType="num">
                                      <p:cBhvr additive="base">
                                        <p:cTn id="136" dur="500"/>
                                        <p:tgtEl>
                                          <p:spTgt spid="2200"/>
                                        </p:tgtEl>
                                        <p:attrNameLst>
                                          <p:attrName>ppt_y</p:attrName>
                                        </p:attrNameLst>
                                      </p:cBhvr>
                                      <p:tavLst>
                                        <p:tav tm="0">
                                          <p:val>
                                            <p:strVal val="#ppt_y+1"/>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2201"/>
                                        </p:tgtEl>
                                        <p:attrNameLst>
                                          <p:attrName>style.visibility</p:attrName>
                                        </p:attrNameLst>
                                      </p:cBhvr>
                                      <p:to>
                                        <p:strVal val="visible"/>
                                      </p:to>
                                    </p:set>
                                    <p:anim calcmode="lin" valueType="num">
                                      <p:cBhvr additive="base">
                                        <p:cTn id="139" dur="500"/>
                                        <p:tgtEl>
                                          <p:spTgt spid="2201"/>
                                        </p:tgtEl>
                                        <p:attrNameLst>
                                          <p:attrName>ppt_y</p:attrName>
                                        </p:attrNameLst>
                                      </p:cBhvr>
                                      <p:tavLst>
                                        <p:tav tm="0">
                                          <p:val>
                                            <p:strVal val="#ppt_y+1"/>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2202"/>
                                        </p:tgtEl>
                                        <p:attrNameLst>
                                          <p:attrName>style.visibility</p:attrName>
                                        </p:attrNameLst>
                                      </p:cBhvr>
                                      <p:to>
                                        <p:strVal val="visible"/>
                                      </p:to>
                                    </p:set>
                                    <p:anim calcmode="lin" valueType="num">
                                      <p:cBhvr additive="base">
                                        <p:cTn id="142" dur="500"/>
                                        <p:tgtEl>
                                          <p:spTgt spid="2202"/>
                                        </p:tgtEl>
                                        <p:attrNameLst>
                                          <p:attrName>ppt_y</p:attrName>
                                        </p:attrNameLst>
                                      </p:cBhvr>
                                      <p:tavLst>
                                        <p:tav tm="0">
                                          <p:val>
                                            <p:strVal val="#ppt_y+1"/>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2203"/>
                                        </p:tgtEl>
                                        <p:attrNameLst>
                                          <p:attrName>style.visibility</p:attrName>
                                        </p:attrNameLst>
                                      </p:cBhvr>
                                      <p:to>
                                        <p:strVal val="visible"/>
                                      </p:to>
                                    </p:set>
                                    <p:anim calcmode="lin" valueType="num">
                                      <p:cBhvr additive="base">
                                        <p:cTn id="145" dur="500"/>
                                        <p:tgtEl>
                                          <p:spTgt spid="2203"/>
                                        </p:tgtEl>
                                        <p:attrNameLst>
                                          <p:attrName>ppt_y</p:attrName>
                                        </p:attrNameLst>
                                      </p:cBhvr>
                                      <p:tavLst>
                                        <p:tav tm="0">
                                          <p:val>
                                            <p:strVal val="#ppt_y+1"/>
                                          </p:val>
                                        </p:tav>
                                        <p:tav tm="100000">
                                          <p:val>
                                            <p:strVal val="#ppt_y"/>
                                          </p:val>
                                        </p:tav>
                                      </p:tavLst>
                                    </p:anim>
                                  </p:childTnLst>
                                </p:cTn>
                              </p:par>
                              <p:par>
                                <p:cTn id="146" presetID="2" presetClass="entr" presetSubtype="4" fill="hold" nodeType="withEffect">
                                  <p:stCondLst>
                                    <p:cond delay="0"/>
                                  </p:stCondLst>
                                  <p:childTnLst>
                                    <p:set>
                                      <p:cBhvr>
                                        <p:cTn id="147" dur="1" fill="hold">
                                          <p:stCondLst>
                                            <p:cond delay="0"/>
                                          </p:stCondLst>
                                        </p:cTn>
                                        <p:tgtEl>
                                          <p:spTgt spid="2204"/>
                                        </p:tgtEl>
                                        <p:attrNameLst>
                                          <p:attrName>style.visibility</p:attrName>
                                        </p:attrNameLst>
                                      </p:cBhvr>
                                      <p:to>
                                        <p:strVal val="visible"/>
                                      </p:to>
                                    </p:set>
                                    <p:anim calcmode="lin" valueType="num">
                                      <p:cBhvr additive="base">
                                        <p:cTn id="148" dur="500"/>
                                        <p:tgtEl>
                                          <p:spTgt spid="2204"/>
                                        </p:tgtEl>
                                        <p:attrNameLst>
                                          <p:attrName>ppt_y</p:attrName>
                                        </p:attrNameLst>
                                      </p:cBhvr>
                                      <p:tavLst>
                                        <p:tav tm="0">
                                          <p:val>
                                            <p:strVal val="#ppt_y+1"/>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2205"/>
                                        </p:tgtEl>
                                        <p:attrNameLst>
                                          <p:attrName>style.visibility</p:attrName>
                                        </p:attrNameLst>
                                      </p:cBhvr>
                                      <p:to>
                                        <p:strVal val="visible"/>
                                      </p:to>
                                    </p:set>
                                    <p:anim calcmode="lin" valueType="num">
                                      <p:cBhvr additive="base">
                                        <p:cTn id="151" dur="500"/>
                                        <p:tgtEl>
                                          <p:spTgt spid="2205"/>
                                        </p:tgtEl>
                                        <p:attrNameLst>
                                          <p:attrName>ppt_y</p:attrName>
                                        </p:attrNameLst>
                                      </p:cBhvr>
                                      <p:tavLst>
                                        <p:tav tm="0">
                                          <p:val>
                                            <p:strVal val="#ppt_y+1"/>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2206"/>
                                        </p:tgtEl>
                                        <p:attrNameLst>
                                          <p:attrName>style.visibility</p:attrName>
                                        </p:attrNameLst>
                                      </p:cBhvr>
                                      <p:to>
                                        <p:strVal val="visible"/>
                                      </p:to>
                                    </p:set>
                                    <p:anim calcmode="lin" valueType="num">
                                      <p:cBhvr additive="base">
                                        <p:cTn id="154" dur="500"/>
                                        <p:tgtEl>
                                          <p:spTgt spid="2206"/>
                                        </p:tgtEl>
                                        <p:attrNameLst>
                                          <p:attrName>ppt_y</p:attrName>
                                        </p:attrNameLst>
                                      </p:cBhvr>
                                      <p:tavLst>
                                        <p:tav tm="0">
                                          <p:val>
                                            <p:strVal val="#ppt_y+1"/>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2207"/>
                                        </p:tgtEl>
                                        <p:attrNameLst>
                                          <p:attrName>style.visibility</p:attrName>
                                        </p:attrNameLst>
                                      </p:cBhvr>
                                      <p:to>
                                        <p:strVal val="visible"/>
                                      </p:to>
                                    </p:set>
                                    <p:anim calcmode="lin" valueType="num">
                                      <p:cBhvr additive="base">
                                        <p:cTn id="157" dur="500"/>
                                        <p:tgtEl>
                                          <p:spTgt spid="2207"/>
                                        </p:tgtEl>
                                        <p:attrNameLst>
                                          <p:attrName>ppt_y</p:attrName>
                                        </p:attrNameLst>
                                      </p:cBhvr>
                                      <p:tavLst>
                                        <p:tav tm="0">
                                          <p:val>
                                            <p:strVal val="#ppt_y+1"/>
                                          </p:val>
                                        </p:tav>
                                        <p:tav tm="100000">
                                          <p:val>
                                            <p:strVal val="#ppt_y"/>
                                          </p:val>
                                        </p:tav>
                                      </p:tavLst>
                                    </p:anim>
                                  </p:childTnLst>
                                </p:cTn>
                              </p:par>
                              <p:par>
                                <p:cTn id="158" presetID="2" presetClass="entr" presetSubtype="4" fill="hold" nodeType="withEffect">
                                  <p:stCondLst>
                                    <p:cond delay="0"/>
                                  </p:stCondLst>
                                  <p:childTnLst>
                                    <p:set>
                                      <p:cBhvr>
                                        <p:cTn id="159" dur="1" fill="hold">
                                          <p:stCondLst>
                                            <p:cond delay="0"/>
                                          </p:stCondLst>
                                        </p:cTn>
                                        <p:tgtEl>
                                          <p:spTgt spid="2208"/>
                                        </p:tgtEl>
                                        <p:attrNameLst>
                                          <p:attrName>style.visibility</p:attrName>
                                        </p:attrNameLst>
                                      </p:cBhvr>
                                      <p:to>
                                        <p:strVal val="visible"/>
                                      </p:to>
                                    </p:set>
                                    <p:anim calcmode="lin" valueType="num">
                                      <p:cBhvr additive="base">
                                        <p:cTn id="160" dur="500"/>
                                        <p:tgtEl>
                                          <p:spTgt spid="2208"/>
                                        </p:tgtEl>
                                        <p:attrNameLst>
                                          <p:attrName>ppt_y</p:attrName>
                                        </p:attrNameLst>
                                      </p:cBhvr>
                                      <p:tavLst>
                                        <p:tav tm="0">
                                          <p:val>
                                            <p:strVal val="#ppt_y+1"/>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2209"/>
                                        </p:tgtEl>
                                        <p:attrNameLst>
                                          <p:attrName>style.visibility</p:attrName>
                                        </p:attrNameLst>
                                      </p:cBhvr>
                                      <p:to>
                                        <p:strVal val="visible"/>
                                      </p:to>
                                    </p:set>
                                    <p:anim calcmode="lin" valueType="num">
                                      <p:cBhvr additive="base">
                                        <p:cTn id="163" dur="500"/>
                                        <p:tgtEl>
                                          <p:spTgt spid="2209"/>
                                        </p:tgtEl>
                                        <p:attrNameLst>
                                          <p:attrName>ppt_y</p:attrName>
                                        </p:attrNameLst>
                                      </p:cBhvr>
                                      <p:tavLst>
                                        <p:tav tm="0">
                                          <p:val>
                                            <p:strVal val="#ppt_y+1"/>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2210"/>
                                        </p:tgtEl>
                                        <p:attrNameLst>
                                          <p:attrName>style.visibility</p:attrName>
                                        </p:attrNameLst>
                                      </p:cBhvr>
                                      <p:to>
                                        <p:strVal val="visible"/>
                                      </p:to>
                                    </p:set>
                                    <p:anim calcmode="lin" valueType="num">
                                      <p:cBhvr additive="base">
                                        <p:cTn id="166" dur="500"/>
                                        <p:tgtEl>
                                          <p:spTgt spid="2210"/>
                                        </p:tgtEl>
                                        <p:attrNameLst>
                                          <p:attrName>ppt_y</p:attrName>
                                        </p:attrNameLst>
                                      </p:cBhvr>
                                      <p:tavLst>
                                        <p:tav tm="0">
                                          <p:val>
                                            <p:strVal val="#ppt_y+1"/>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2211"/>
                                        </p:tgtEl>
                                        <p:attrNameLst>
                                          <p:attrName>style.visibility</p:attrName>
                                        </p:attrNameLst>
                                      </p:cBhvr>
                                      <p:to>
                                        <p:strVal val="visible"/>
                                      </p:to>
                                    </p:set>
                                    <p:anim calcmode="lin" valueType="num">
                                      <p:cBhvr additive="base">
                                        <p:cTn id="169" dur="500"/>
                                        <p:tgtEl>
                                          <p:spTgt spid="2211"/>
                                        </p:tgtEl>
                                        <p:attrNameLst>
                                          <p:attrName>ppt_y</p:attrName>
                                        </p:attrNameLst>
                                      </p:cBhvr>
                                      <p:tavLst>
                                        <p:tav tm="0">
                                          <p:val>
                                            <p:strVal val="#ppt_y+1"/>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2212"/>
                                        </p:tgtEl>
                                        <p:attrNameLst>
                                          <p:attrName>style.visibility</p:attrName>
                                        </p:attrNameLst>
                                      </p:cBhvr>
                                      <p:to>
                                        <p:strVal val="visible"/>
                                      </p:to>
                                    </p:set>
                                    <p:anim calcmode="lin" valueType="num">
                                      <p:cBhvr additive="base">
                                        <p:cTn id="172" dur="500"/>
                                        <p:tgtEl>
                                          <p:spTgt spid="2212"/>
                                        </p:tgtEl>
                                        <p:attrNameLst>
                                          <p:attrName>ppt_y</p:attrName>
                                        </p:attrNameLst>
                                      </p:cBhvr>
                                      <p:tavLst>
                                        <p:tav tm="0">
                                          <p:val>
                                            <p:strVal val="#ppt_y+1"/>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2213"/>
                                        </p:tgtEl>
                                        <p:attrNameLst>
                                          <p:attrName>style.visibility</p:attrName>
                                        </p:attrNameLst>
                                      </p:cBhvr>
                                      <p:to>
                                        <p:strVal val="visible"/>
                                      </p:to>
                                    </p:set>
                                    <p:anim calcmode="lin" valueType="num">
                                      <p:cBhvr additive="base">
                                        <p:cTn id="175" dur="500"/>
                                        <p:tgtEl>
                                          <p:spTgt spid="2213"/>
                                        </p:tgtEl>
                                        <p:attrNameLst>
                                          <p:attrName>ppt_y</p:attrName>
                                        </p:attrNameLst>
                                      </p:cBhvr>
                                      <p:tavLst>
                                        <p:tav tm="0">
                                          <p:val>
                                            <p:strVal val="#ppt_y+1"/>
                                          </p:val>
                                        </p:tav>
                                        <p:tav tm="100000">
                                          <p:val>
                                            <p:strVal val="#ppt_y"/>
                                          </p:val>
                                        </p:tav>
                                      </p:tavLst>
                                    </p:anim>
                                  </p:childTnLst>
                                </p:cTn>
                              </p:par>
                              <p:par>
                                <p:cTn id="176" presetID="2" presetClass="entr" presetSubtype="4" fill="hold" nodeType="withEffect">
                                  <p:stCondLst>
                                    <p:cond delay="0"/>
                                  </p:stCondLst>
                                  <p:childTnLst>
                                    <p:set>
                                      <p:cBhvr>
                                        <p:cTn id="177" dur="1" fill="hold">
                                          <p:stCondLst>
                                            <p:cond delay="0"/>
                                          </p:stCondLst>
                                        </p:cTn>
                                        <p:tgtEl>
                                          <p:spTgt spid="2214"/>
                                        </p:tgtEl>
                                        <p:attrNameLst>
                                          <p:attrName>style.visibility</p:attrName>
                                        </p:attrNameLst>
                                      </p:cBhvr>
                                      <p:to>
                                        <p:strVal val="visible"/>
                                      </p:to>
                                    </p:set>
                                    <p:anim calcmode="lin" valueType="num">
                                      <p:cBhvr additive="base">
                                        <p:cTn id="178" dur="500"/>
                                        <p:tgtEl>
                                          <p:spTgt spid="2214"/>
                                        </p:tgtEl>
                                        <p:attrNameLst>
                                          <p:attrName>ppt_y</p:attrName>
                                        </p:attrNameLst>
                                      </p:cBhvr>
                                      <p:tavLst>
                                        <p:tav tm="0">
                                          <p:val>
                                            <p:strVal val="#ppt_y+1"/>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2215"/>
                                        </p:tgtEl>
                                        <p:attrNameLst>
                                          <p:attrName>style.visibility</p:attrName>
                                        </p:attrNameLst>
                                      </p:cBhvr>
                                      <p:to>
                                        <p:strVal val="visible"/>
                                      </p:to>
                                    </p:set>
                                    <p:anim calcmode="lin" valueType="num">
                                      <p:cBhvr additive="base">
                                        <p:cTn id="181" dur="500"/>
                                        <p:tgtEl>
                                          <p:spTgt spid="2215"/>
                                        </p:tgtEl>
                                        <p:attrNameLst>
                                          <p:attrName>ppt_y</p:attrName>
                                        </p:attrNameLst>
                                      </p:cBhvr>
                                      <p:tavLst>
                                        <p:tav tm="0">
                                          <p:val>
                                            <p:strVal val="#ppt_y+1"/>
                                          </p:val>
                                        </p:tav>
                                        <p:tav tm="100000">
                                          <p:val>
                                            <p:strVal val="#ppt_y"/>
                                          </p:val>
                                        </p:tav>
                                      </p:tavLst>
                                    </p:anim>
                                  </p:childTnLst>
                                </p:cTn>
                              </p:par>
                              <p:par>
                                <p:cTn id="182" presetID="2" presetClass="entr" presetSubtype="4" fill="hold" nodeType="withEffect">
                                  <p:stCondLst>
                                    <p:cond delay="0"/>
                                  </p:stCondLst>
                                  <p:childTnLst>
                                    <p:set>
                                      <p:cBhvr>
                                        <p:cTn id="183" dur="1" fill="hold">
                                          <p:stCondLst>
                                            <p:cond delay="0"/>
                                          </p:stCondLst>
                                        </p:cTn>
                                        <p:tgtEl>
                                          <p:spTgt spid="2216"/>
                                        </p:tgtEl>
                                        <p:attrNameLst>
                                          <p:attrName>style.visibility</p:attrName>
                                        </p:attrNameLst>
                                      </p:cBhvr>
                                      <p:to>
                                        <p:strVal val="visible"/>
                                      </p:to>
                                    </p:set>
                                    <p:anim calcmode="lin" valueType="num">
                                      <p:cBhvr additive="base">
                                        <p:cTn id="184" dur="500"/>
                                        <p:tgtEl>
                                          <p:spTgt spid="2216"/>
                                        </p:tgtEl>
                                        <p:attrNameLst>
                                          <p:attrName>ppt_y</p:attrName>
                                        </p:attrNameLst>
                                      </p:cBhvr>
                                      <p:tavLst>
                                        <p:tav tm="0">
                                          <p:val>
                                            <p:strVal val="#ppt_y+1"/>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2217"/>
                                        </p:tgtEl>
                                        <p:attrNameLst>
                                          <p:attrName>style.visibility</p:attrName>
                                        </p:attrNameLst>
                                      </p:cBhvr>
                                      <p:to>
                                        <p:strVal val="visible"/>
                                      </p:to>
                                    </p:set>
                                    <p:anim calcmode="lin" valueType="num">
                                      <p:cBhvr additive="base">
                                        <p:cTn id="187" dur="500"/>
                                        <p:tgtEl>
                                          <p:spTgt spid="2217"/>
                                        </p:tgtEl>
                                        <p:attrNameLst>
                                          <p:attrName>ppt_y</p:attrName>
                                        </p:attrNameLst>
                                      </p:cBhvr>
                                      <p:tavLst>
                                        <p:tav tm="0">
                                          <p:val>
                                            <p:strVal val="#ppt_y+1"/>
                                          </p:val>
                                        </p:tav>
                                        <p:tav tm="100000">
                                          <p:val>
                                            <p:strVal val="#ppt_y"/>
                                          </p:val>
                                        </p:tav>
                                      </p:tavLst>
                                    </p:anim>
                                  </p:childTnLst>
                                </p:cTn>
                              </p:par>
                              <p:par>
                                <p:cTn id="188" presetID="2" presetClass="entr" presetSubtype="4" fill="hold" nodeType="withEffect">
                                  <p:stCondLst>
                                    <p:cond delay="0"/>
                                  </p:stCondLst>
                                  <p:childTnLst>
                                    <p:set>
                                      <p:cBhvr>
                                        <p:cTn id="189" dur="1" fill="hold">
                                          <p:stCondLst>
                                            <p:cond delay="0"/>
                                          </p:stCondLst>
                                        </p:cTn>
                                        <p:tgtEl>
                                          <p:spTgt spid="2218"/>
                                        </p:tgtEl>
                                        <p:attrNameLst>
                                          <p:attrName>style.visibility</p:attrName>
                                        </p:attrNameLst>
                                      </p:cBhvr>
                                      <p:to>
                                        <p:strVal val="visible"/>
                                      </p:to>
                                    </p:set>
                                    <p:anim calcmode="lin" valueType="num">
                                      <p:cBhvr additive="base">
                                        <p:cTn id="190" dur="500"/>
                                        <p:tgtEl>
                                          <p:spTgt spid="2218"/>
                                        </p:tgtEl>
                                        <p:attrNameLst>
                                          <p:attrName>ppt_y</p:attrName>
                                        </p:attrNameLst>
                                      </p:cBhvr>
                                      <p:tavLst>
                                        <p:tav tm="0">
                                          <p:val>
                                            <p:strVal val="#ppt_y+1"/>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2219"/>
                                        </p:tgtEl>
                                        <p:attrNameLst>
                                          <p:attrName>style.visibility</p:attrName>
                                        </p:attrNameLst>
                                      </p:cBhvr>
                                      <p:to>
                                        <p:strVal val="visible"/>
                                      </p:to>
                                    </p:set>
                                    <p:anim calcmode="lin" valueType="num">
                                      <p:cBhvr additive="base">
                                        <p:cTn id="193" dur="500"/>
                                        <p:tgtEl>
                                          <p:spTgt spid="2219"/>
                                        </p:tgtEl>
                                        <p:attrNameLst>
                                          <p:attrName>ppt_y</p:attrName>
                                        </p:attrNameLst>
                                      </p:cBhvr>
                                      <p:tavLst>
                                        <p:tav tm="0">
                                          <p:val>
                                            <p:strVal val="#ppt_y+1"/>
                                          </p:val>
                                        </p:tav>
                                        <p:tav tm="100000">
                                          <p:val>
                                            <p:strVal val="#ppt_y"/>
                                          </p:val>
                                        </p:tav>
                                      </p:tavLst>
                                    </p:anim>
                                  </p:childTnLst>
                                </p:cTn>
                              </p:par>
                              <p:par>
                                <p:cTn id="194" presetID="2" presetClass="entr" presetSubtype="4" fill="hold" nodeType="withEffect">
                                  <p:stCondLst>
                                    <p:cond delay="0"/>
                                  </p:stCondLst>
                                  <p:childTnLst>
                                    <p:set>
                                      <p:cBhvr>
                                        <p:cTn id="195" dur="1" fill="hold">
                                          <p:stCondLst>
                                            <p:cond delay="0"/>
                                          </p:stCondLst>
                                        </p:cTn>
                                        <p:tgtEl>
                                          <p:spTgt spid="2220"/>
                                        </p:tgtEl>
                                        <p:attrNameLst>
                                          <p:attrName>style.visibility</p:attrName>
                                        </p:attrNameLst>
                                      </p:cBhvr>
                                      <p:to>
                                        <p:strVal val="visible"/>
                                      </p:to>
                                    </p:set>
                                    <p:anim calcmode="lin" valueType="num">
                                      <p:cBhvr additive="base">
                                        <p:cTn id="196" dur="500"/>
                                        <p:tgtEl>
                                          <p:spTgt spid="2220"/>
                                        </p:tgtEl>
                                        <p:attrNameLst>
                                          <p:attrName>ppt_y</p:attrName>
                                        </p:attrNameLst>
                                      </p:cBhvr>
                                      <p:tavLst>
                                        <p:tav tm="0">
                                          <p:val>
                                            <p:strVal val="#ppt_y+1"/>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21"/>
                                        </p:tgtEl>
                                        <p:attrNameLst>
                                          <p:attrName>style.visibility</p:attrName>
                                        </p:attrNameLst>
                                      </p:cBhvr>
                                      <p:to>
                                        <p:strVal val="visible"/>
                                      </p:to>
                                    </p:set>
                                    <p:anim calcmode="lin" valueType="num">
                                      <p:cBhvr additive="base">
                                        <p:cTn id="199" dur="500"/>
                                        <p:tgtEl>
                                          <p:spTgt spid="2221"/>
                                        </p:tgtEl>
                                        <p:attrNameLst>
                                          <p:attrName>ppt_y</p:attrName>
                                        </p:attrNameLst>
                                      </p:cBhvr>
                                      <p:tavLst>
                                        <p:tav tm="0">
                                          <p:val>
                                            <p:strVal val="#ppt_y+1"/>
                                          </p:val>
                                        </p:tav>
                                        <p:tav tm="100000">
                                          <p:val>
                                            <p:strVal val="#ppt_y"/>
                                          </p:val>
                                        </p:tav>
                                      </p:tavLst>
                                    </p:anim>
                                  </p:childTnLst>
                                </p:cTn>
                              </p:par>
                              <p:par>
                                <p:cTn id="200" presetID="2" presetClass="entr" presetSubtype="4" fill="hold" nodeType="withEffect">
                                  <p:stCondLst>
                                    <p:cond delay="0"/>
                                  </p:stCondLst>
                                  <p:childTnLst>
                                    <p:set>
                                      <p:cBhvr>
                                        <p:cTn id="201" dur="1" fill="hold">
                                          <p:stCondLst>
                                            <p:cond delay="0"/>
                                          </p:stCondLst>
                                        </p:cTn>
                                        <p:tgtEl>
                                          <p:spTgt spid="2222"/>
                                        </p:tgtEl>
                                        <p:attrNameLst>
                                          <p:attrName>style.visibility</p:attrName>
                                        </p:attrNameLst>
                                      </p:cBhvr>
                                      <p:to>
                                        <p:strVal val="visible"/>
                                      </p:to>
                                    </p:set>
                                    <p:anim calcmode="lin" valueType="num">
                                      <p:cBhvr additive="base">
                                        <p:cTn id="202" dur="500"/>
                                        <p:tgtEl>
                                          <p:spTgt spid="2222"/>
                                        </p:tgtEl>
                                        <p:attrNameLst>
                                          <p:attrName>ppt_y</p:attrName>
                                        </p:attrNameLst>
                                      </p:cBhvr>
                                      <p:tavLst>
                                        <p:tav tm="0">
                                          <p:val>
                                            <p:strVal val="#ppt_y+1"/>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2223"/>
                                        </p:tgtEl>
                                        <p:attrNameLst>
                                          <p:attrName>style.visibility</p:attrName>
                                        </p:attrNameLst>
                                      </p:cBhvr>
                                      <p:to>
                                        <p:strVal val="visible"/>
                                      </p:to>
                                    </p:set>
                                    <p:anim calcmode="lin" valueType="num">
                                      <p:cBhvr additive="base">
                                        <p:cTn id="205" dur="500"/>
                                        <p:tgtEl>
                                          <p:spTgt spid="2223"/>
                                        </p:tgtEl>
                                        <p:attrNameLst>
                                          <p:attrName>ppt_y</p:attrName>
                                        </p:attrNameLst>
                                      </p:cBhvr>
                                      <p:tavLst>
                                        <p:tav tm="0">
                                          <p:val>
                                            <p:strVal val="#ppt_y+1"/>
                                          </p:val>
                                        </p:tav>
                                        <p:tav tm="100000">
                                          <p:val>
                                            <p:strVal val="#ppt_y"/>
                                          </p:val>
                                        </p:tav>
                                      </p:tavLst>
                                    </p:anim>
                                  </p:childTnLst>
                                </p:cTn>
                              </p:par>
                              <p:par>
                                <p:cTn id="206" presetID="2" presetClass="entr" presetSubtype="4" fill="hold" nodeType="withEffect">
                                  <p:stCondLst>
                                    <p:cond delay="0"/>
                                  </p:stCondLst>
                                  <p:childTnLst>
                                    <p:set>
                                      <p:cBhvr>
                                        <p:cTn id="207" dur="1" fill="hold">
                                          <p:stCondLst>
                                            <p:cond delay="0"/>
                                          </p:stCondLst>
                                        </p:cTn>
                                        <p:tgtEl>
                                          <p:spTgt spid="2224"/>
                                        </p:tgtEl>
                                        <p:attrNameLst>
                                          <p:attrName>style.visibility</p:attrName>
                                        </p:attrNameLst>
                                      </p:cBhvr>
                                      <p:to>
                                        <p:strVal val="visible"/>
                                      </p:to>
                                    </p:set>
                                    <p:anim calcmode="lin" valueType="num">
                                      <p:cBhvr additive="base">
                                        <p:cTn id="208" dur="500"/>
                                        <p:tgtEl>
                                          <p:spTgt spid="2224"/>
                                        </p:tgtEl>
                                        <p:attrNameLst>
                                          <p:attrName>ppt_y</p:attrName>
                                        </p:attrNameLst>
                                      </p:cBhvr>
                                      <p:tavLst>
                                        <p:tav tm="0">
                                          <p:val>
                                            <p:strVal val="#ppt_y+1"/>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225"/>
                                        </p:tgtEl>
                                        <p:attrNameLst>
                                          <p:attrName>style.visibility</p:attrName>
                                        </p:attrNameLst>
                                      </p:cBhvr>
                                      <p:to>
                                        <p:strVal val="visible"/>
                                      </p:to>
                                    </p:set>
                                    <p:anim calcmode="lin" valueType="num">
                                      <p:cBhvr additive="base">
                                        <p:cTn id="211" dur="500"/>
                                        <p:tgtEl>
                                          <p:spTgt spid="2225"/>
                                        </p:tgtEl>
                                        <p:attrNameLst>
                                          <p:attrName>ppt_y</p:attrName>
                                        </p:attrNameLst>
                                      </p:cBhvr>
                                      <p:tavLst>
                                        <p:tav tm="0">
                                          <p:val>
                                            <p:strVal val="#ppt_y+1"/>
                                          </p:val>
                                        </p:tav>
                                        <p:tav tm="100000">
                                          <p:val>
                                            <p:strVal val="#ppt_y"/>
                                          </p:val>
                                        </p:tav>
                                      </p:tavLst>
                                    </p:anim>
                                  </p:childTnLst>
                                </p:cTn>
                              </p:par>
                              <p:par>
                                <p:cTn id="212" presetID="2" presetClass="entr" presetSubtype="4" fill="hold" nodeType="withEffect">
                                  <p:stCondLst>
                                    <p:cond delay="0"/>
                                  </p:stCondLst>
                                  <p:childTnLst>
                                    <p:set>
                                      <p:cBhvr>
                                        <p:cTn id="213" dur="1" fill="hold">
                                          <p:stCondLst>
                                            <p:cond delay="0"/>
                                          </p:stCondLst>
                                        </p:cTn>
                                        <p:tgtEl>
                                          <p:spTgt spid="2226"/>
                                        </p:tgtEl>
                                        <p:attrNameLst>
                                          <p:attrName>style.visibility</p:attrName>
                                        </p:attrNameLst>
                                      </p:cBhvr>
                                      <p:to>
                                        <p:strVal val="visible"/>
                                      </p:to>
                                    </p:set>
                                    <p:anim calcmode="lin" valueType="num">
                                      <p:cBhvr additive="base">
                                        <p:cTn id="214" dur="500"/>
                                        <p:tgtEl>
                                          <p:spTgt spid="2226"/>
                                        </p:tgtEl>
                                        <p:attrNameLst>
                                          <p:attrName>ppt_y</p:attrName>
                                        </p:attrNameLst>
                                      </p:cBhvr>
                                      <p:tavLst>
                                        <p:tav tm="0">
                                          <p:val>
                                            <p:strVal val="#ppt_y+1"/>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2227"/>
                                        </p:tgtEl>
                                        <p:attrNameLst>
                                          <p:attrName>style.visibility</p:attrName>
                                        </p:attrNameLst>
                                      </p:cBhvr>
                                      <p:to>
                                        <p:strVal val="visible"/>
                                      </p:to>
                                    </p:set>
                                    <p:anim calcmode="lin" valueType="num">
                                      <p:cBhvr additive="base">
                                        <p:cTn id="217" dur="500"/>
                                        <p:tgtEl>
                                          <p:spTgt spid="2227"/>
                                        </p:tgtEl>
                                        <p:attrNameLst>
                                          <p:attrName>ppt_y</p:attrName>
                                        </p:attrNameLst>
                                      </p:cBhvr>
                                      <p:tavLst>
                                        <p:tav tm="0">
                                          <p:val>
                                            <p:strVal val="#ppt_y+1"/>
                                          </p:val>
                                        </p:tav>
                                        <p:tav tm="100000">
                                          <p:val>
                                            <p:strVal val="#ppt_y"/>
                                          </p:val>
                                        </p:tav>
                                      </p:tavLst>
                                    </p:anim>
                                  </p:childTnLst>
                                </p:cTn>
                              </p:par>
                              <p:par>
                                <p:cTn id="218" presetID="2" presetClass="entr" presetSubtype="4" fill="hold" nodeType="withEffect">
                                  <p:stCondLst>
                                    <p:cond delay="0"/>
                                  </p:stCondLst>
                                  <p:childTnLst>
                                    <p:set>
                                      <p:cBhvr>
                                        <p:cTn id="219" dur="1" fill="hold">
                                          <p:stCondLst>
                                            <p:cond delay="0"/>
                                          </p:stCondLst>
                                        </p:cTn>
                                        <p:tgtEl>
                                          <p:spTgt spid="2228"/>
                                        </p:tgtEl>
                                        <p:attrNameLst>
                                          <p:attrName>style.visibility</p:attrName>
                                        </p:attrNameLst>
                                      </p:cBhvr>
                                      <p:to>
                                        <p:strVal val="visible"/>
                                      </p:to>
                                    </p:set>
                                    <p:anim calcmode="lin" valueType="num">
                                      <p:cBhvr additive="base">
                                        <p:cTn id="220" dur="500"/>
                                        <p:tgtEl>
                                          <p:spTgt spid="2228"/>
                                        </p:tgtEl>
                                        <p:attrNameLst>
                                          <p:attrName>ppt_y</p:attrName>
                                        </p:attrNameLst>
                                      </p:cBhvr>
                                      <p:tavLst>
                                        <p:tav tm="0">
                                          <p:val>
                                            <p:strVal val="#ppt_y+1"/>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2229"/>
                                        </p:tgtEl>
                                        <p:attrNameLst>
                                          <p:attrName>style.visibility</p:attrName>
                                        </p:attrNameLst>
                                      </p:cBhvr>
                                      <p:to>
                                        <p:strVal val="visible"/>
                                      </p:to>
                                    </p:set>
                                    <p:anim calcmode="lin" valueType="num">
                                      <p:cBhvr additive="base">
                                        <p:cTn id="223" dur="500"/>
                                        <p:tgtEl>
                                          <p:spTgt spid="2229"/>
                                        </p:tgtEl>
                                        <p:attrNameLst>
                                          <p:attrName>ppt_y</p:attrName>
                                        </p:attrNameLst>
                                      </p:cBhvr>
                                      <p:tavLst>
                                        <p:tav tm="0">
                                          <p:val>
                                            <p:strVal val="#ppt_y+1"/>
                                          </p:val>
                                        </p:tav>
                                        <p:tav tm="100000">
                                          <p:val>
                                            <p:strVal val="#ppt_y"/>
                                          </p:val>
                                        </p:tav>
                                      </p:tavLst>
                                    </p:anim>
                                  </p:childTnLst>
                                </p:cTn>
                              </p:par>
                              <p:par>
                                <p:cTn id="224" presetID="2" presetClass="entr" presetSubtype="4" fill="hold" nodeType="withEffect">
                                  <p:stCondLst>
                                    <p:cond delay="0"/>
                                  </p:stCondLst>
                                  <p:childTnLst>
                                    <p:set>
                                      <p:cBhvr>
                                        <p:cTn id="225" dur="1" fill="hold">
                                          <p:stCondLst>
                                            <p:cond delay="0"/>
                                          </p:stCondLst>
                                        </p:cTn>
                                        <p:tgtEl>
                                          <p:spTgt spid="2230"/>
                                        </p:tgtEl>
                                        <p:attrNameLst>
                                          <p:attrName>style.visibility</p:attrName>
                                        </p:attrNameLst>
                                      </p:cBhvr>
                                      <p:to>
                                        <p:strVal val="visible"/>
                                      </p:to>
                                    </p:set>
                                    <p:anim calcmode="lin" valueType="num">
                                      <p:cBhvr additive="base">
                                        <p:cTn id="226" dur="500"/>
                                        <p:tgtEl>
                                          <p:spTgt spid="2230"/>
                                        </p:tgtEl>
                                        <p:attrNameLst>
                                          <p:attrName>ppt_y</p:attrName>
                                        </p:attrNameLst>
                                      </p:cBhvr>
                                      <p:tavLst>
                                        <p:tav tm="0">
                                          <p:val>
                                            <p:strVal val="#ppt_y+1"/>
                                          </p:val>
                                        </p:tav>
                                        <p:tav tm="100000">
                                          <p:val>
                                            <p:strVal val="#ppt_y"/>
                                          </p:val>
                                        </p:tav>
                                      </p:tavLst>
                                    </p:anim>
                                  </p:childTnLst>
                                </p:cTn>
                              </p:par>
                              <p:par>
                                <p:cTn id="227" presetID="2" presetClass="entr" presetSubtype="4" fill="hold" nodeType="withEffect">
                                  <p:stCondLst>
                                    <p:cond delay="0"/>
                                  </p:stCondLst>
                                  <p:childTnLst>
                                    <p:set>
                                      <p:cBhvr>
                                        <p:cTn id="228" dur="1" fill="hold">
                                          <p:stCondLst>
                                            <p:cond delay="0"/>
                                          </p:stCondLst>
                                        </p:cTn>
                                        <p:tgtEl>
                                          <p:spTgt spid="2231"/>
                                        </p:tgtEl>
                                        <p:attrNameLst>
                                          <p:attrName>style.visibility</p:attrName>
                                        </p:attrNameLst>
                                      </p:cBhvr>
                                      <p:to>
                                        <p:strVal val="visible"/>
                                      </p:to>
                                    </p:set>
                                    <p:anim calcmode="lin" valueType="num">
                                      <p:cBhvr additive="base">
                                        <p:cTn id="229" dur="500"/>
                                        <p:tgtEl>
                                          <p:spTgt spid="2231"/>
                                        </p:tgtEl>
                                        <p:attrNameLst>
                                          <p:attrName>ppt_y</p:attrName>
                                        </p:attrNameLst>
                                      </p:cBhvr>
                                      <p:tavLst>
                                        <p:tav tm="0">
                                          <p:val>
                                            <p:strVal val="#ppt_y+1"/>
                                          </p:val>
                                        </p:tav>
                                        <p:tav tm="100000">
                                          <p:val>
                                            <p:strVal val="#ppt_y"/>
                                          </p:val>
                                        </p:tav>
                                      </p:tavLst>
                                    </p:anim>
                                  </p:childTnLst>
                                </p:cTn>
                              </p:par>
                              <p:par>
                                <p:cTn id="230" presetID="2" presetClass="entr" presetSubtype="4" fill="hold" nodeType="withEffect">
                                  <p:stCondLst>
                                    <p:cond delay="0"/>
                                  </p:stCondLst>
                                  <p:childTnLst>
                                    <p:set>
                                      <p:cBhvr>
                                        <p:cTn id="231" dur="1" fill="hold">
                                          <p:stCondLst>
                                            <p:cond delay="0"/>
                                          </p:stCondLst>
                                        </p:cTn>
                                        <p:tgtEl>
                                          <p:spTgt spid="2232"/>
                                        </p:tgtEl>
                                        <p:attrNameLst>
                                          <p:attrName>style.visibility</p:attrName>
                                        </p:attrNameLst>
                                      </p:cBhvr>
                                      <p:to>
                                        <p:strVal val="visible"/>
                                      </p:to>
                                    </p:set>
                                    <p:anim calcmode="lin" valueType="num">
                                      <p:cBhvr additive="base">
                                        <p:cTn id="232" dur="500"/>
                                        <p:tgtEl>
                                          <p:spTgt spid="2232"/>
                                        </p:tgtEl>
                                        <p:attrNameLst>
                                          <p:attrName>ppt_y</p:attrName>
                                        </p:attrNameLst>
                                      </p:cBhvr>
                                      <p:tavLst>
                                        <p:tav tm="0">
                                          <p:val>
                                            <p:strVal val="#ppt_y+1"/>
                                          </p:val>
                                        </p:tav>
                                        <p:tav tm="100000">
                                          <p:val>
                                            <p:strVal val="#ppt_y"/>
                                          </p:val>
                                        </p:tav>
                                      </p:tavLst>
                                    </p:anim>
                                  </p:childTnLst>
                                </p:cTn>
                              </p:par>
                              <p:par>
                                <p:cTn id="233" presetID="2" presetClass="entr" presetSubtype="4" fill="hold" nodeType="withEffect">
                                  <p:stCondLst>
                                    <p:cond delay="0"/>
                                  </p:stCondLst>
                                  <p:childTnLst>
                                    <p:set>
                                      <p:cBhvr>
                                        <p:cTn id="234" dur="1" fill="hold">
                                          <p:stCondLst>
                                            <p:cond delay="0"/>
                                          </p:stCondLst>
                                        </p:cTn>
                                        <p:tgtEl>
                                          <p:spTgt spid="2233"/>
                                        </p:tgtEl>
                                        <p:attrNameLst>
                                          <p:attrName>style.visibility</p:attrName>
                                        </p:attrNameLst>
                                      </p:cBhvr>
                                      <p:to>
                                        <p:strVal val="visible"/>
                                      </p:to>
                                    </p:set>
                                    <p:anim calcmode="lin" valueType="num">
                                      <p:cBhvr additive="base">
                                        <p:cTn id="235" dur="500"/>
                                        <p:tgtEl>
                                          <p:spTgt spid="2233"/>
                                        </p:tgtEl>
                                        <p:attrNameLst>
                                          <p:attrName>ppt_y</p:attrName>
                                        </p:attrNameLst>
                                      </p:cBhvr>
                                      <p:tavLst>
                                        <p:tav tm="0">
                                          <p:val>
                                            <p:strVal val="#ppt_y+1"/>
                                          </p:val>
                                        </p:tav>
                                        <p:tav tm="100000">
                                          <p:val>
                                            <p:strVal val="#ppt_y"/>
                                          </p:val>
                                        </p:tav>
                                      </p:tavLst>
                                    </p:anim>
                                  </p:childTnLst>
                                </p:cTn>
                              </p:par>
                              <p:par>
                                <p:cTn id="236" presetID="2" presetClass="entr" presetSubtype="4" fill="hold" nodeType="withEffect">
                                  <p:stCondLst>
                                    <p:cond delay="0"/>
                                  </p:stCondLst>
                                  <p:childTnLst>
                                    <p:set>
                                      <p:cBhvr>
                                        <p:cTn id="237" dur="1" fill="hold">
                                          <p:stCondLst>
                                            <p:cond delay="0"/>
                                          </p:stCondLst>
                                        </p:cTn>
                                        <p:tgtEl>
                                          <p:spTgt spid="2234"/>
                                        </p:tgtEl>
                                        <p:attrNameLst>
                                          <p:attrName>style.visibility</p:attrName>
                                        </p:attrNameLst>
                                      </p:cBhvr>
                                      <p:to>
                                        <p:strVal val="visible"/>
                                      </p:to>
                                    </p:set>
                                    <p:anim calcmode="lin" valueType="num">
                                      <p:cBhvr additive="base">
                                        <p:cTn id="238" dur="500"/>
                                        <p:tgtEl>
                                          <p:spTgt spid="2234"/>
                                        </p:tgtEl>
                                        <p:attrNameLst>
                                          <p:attrName>ppt_y</p:attrName>
                                        </p:attrNameLst>
                                      </p:cBhvr>
                                      <p:tavLst>
                                        <p:tav tm="0">
                                          <p:val>
                                            <p:strVal val="#ppt_y+1"/>
                                          </p:val>
                                        </p:tav>
                                        <p:tav tm="100000">
                                          <p:val>
                                            <p:strVal val="#ppt_y"/>
                                          </p:val>
                                        </p:tav>
                                      </p:tavLst>
                                    </p:anim>
                                  </p:childTnLst>
                                </p:cTn>
                              </p:par>
                              <p:par>
                                <p:cTn id="239" presetID="2" presetClass="entr" presetSubtype="4" fill="hold" nodeType="withEffect">
                                  <p:stCondLst>
                                    <p:cond delay="0"/>
                                  </p:stCondLst>
                                  <p:childTnLst>
                                    <p:set>
                                      <p:cBhvr>
                                        <p:cTn id="240" dur="1" fill="hold">
                                          <p:stCondLst>
                                            <p:cond delay="0"/>
                                          </p:stCondLst>
                                        </p:cTn>
                                        <p:tgtEl>
                                          <p:spTgt spid="2235"/>
                                        </p:tgtEl>
                                        <p:attrNameLst>
                                          <p:attrName>style.visibility</p:attrName>
                                        </p:attrNameLst>
                                      </p:cBhvr>
                                      <p:to>
                                        <p:strVal val="visible"/>
                                      </p:to>
                                    </p:set>
                                    <p:anim calcmode="lin" valueType="num">
                                      <p:cBhvr additive="base">
                                        <p:cTn id="241" dur="500"/>
                                        <p:tgtEl>
                                          <p:spTgt spid="2235"/>
                                        </p:tgtEl>
                                        <p:attrNameLst>
                                          <p:attrName>ppt_y</p:attrName>
                                        </p:attrNameLst>
                                      </p:cBhvr>
                                      <p:tavLst>
                                        <p:tav tm="0">
                                          <p:val>
                                            <p:strVal val="#ppt_y+1"/>
                                          </p:val>
                                        </p:tav>
                                        <p:tav tm="100000">
                                          <p:val>
                                            <p:strVal val="#ppt_y"/>
                                          </p:val>
                                        </p:tav>
                                      </p:tavLst>
                                    </p:anim>
                                  </p:childTnLst>
                                </p:cTn>
                              </p:par>
                              <p:par>
                                <p:cTn id="242" presetID="2" presetClass="entr" presetSubtype="4" fill="hold" nodeType="withEffect">
                                  <p:stCondLst>
                                    <p:cond delay="0"/>
                                  </p:stCondLst>
                                  <p:childTnLst>
                                    <p:set>
                                      <p:cBhvr>
                                        <p:cTn id="243" dur="1" fill="hold">
                                          <p:stCondLst>
                                            <p:cond delay="0"/>
                                          </p:stCondLst>
                                        </p:cTn>
                                        <p:tgtEl>
                                          <p:spTgt spid="2236"/>
                                        </p:tgtEl>
                                        <p:attrNameLst>
                                          <p:attrName>style.visibility</p:attrName>
                                        </p:attrNameLst>
                                      </p:cBhvr>
                                      <p:to>
                                        <p:strVal val="visible"/>
                                      </p:to>
                                    </p:set>
                                    <p:anim calcmode="lin" valueType="num">
                                      <p:cBhvr additive="base">
                                        <p:cTn id="244" dur="500"/>
                                        <p:tgtEl>
                                          <p:spTgt spid="2236"/>
                                        </p:tgtEl>
                                        <p:attrNameLst>
                                          <p:attrName>ppt_y</p:attrName>
                                        </p:attrNameLst>
                                      </p:cBhvr>
                                      <p:tavLst>
                                        <p:tav tm="0">
                                          <p:val>
                                            <p:strVal val="#ppt_y+1"/>
                                          </p:val>
                                        </p:tav>
                                        <p:tav tm="100000">
                                          <p:val>
                                            <p:strVal val="#ppt_y"/>
                                          </p:val>
                                        </p:tav>
                                      </p:tavLst>
                                    </p:anim>
                                  </p:childTnLst>
                                </p:cTn>
                              </p:par>
                              <p:par>
                                <p:cTn id="245" presetID="2" presetClass="entr" presetSubtype="4" fill="hold" nodeType="withEffect">
                                  <p:stCondLst>
                                    <p:cond delay="0"/>
                                  </p:stCondLst>
                                  <p:childTnLst>
                                    <p:set>
                                      <p:cBhvr>
                                        <p:cTn id="246" dur="1" fill="hold">
                                          <p:stCondLst>
                                            <p:cond delay="0"/>
                                          </p:stCondLst>
                                        </p:cTn>
                                        <p:tgtEl>
                                          <p:spTgt spid="2237"/>
                                        </p:tgtEl>
                                        <p:attrNameLst>
                                          <p:attrName>style.visibility</p:attrName>
                                        </p:attrNameLst>
                                      </p:cBhvr>
                                      <p:to>
                                        <p:strVal val="visible"/>
                                      </p:to>
                                    </p:set>
                                    <p:anim calcmode="lin" valueType="num">
                                      <p:cBhvr additive="base">
                                        <p:cTn id="247" dur="500"/>
                                        <p:tgtEl>
                                          <p:spTgt spid="2237"/>
                                        </p:tgtEl>
                                        <p:attrNameLst>
                                          <p:attrName>ppt_y</p:attrName>
                                        </p:attrNameLst>
                                      </p:cBhvr>
                                      <p:tavLst>
                                        <p:tav tm="0">
                                          <p:val>
                                            <p:strVal val="#ppt_y+1"/>
                                          </p:val>
                                        </p:tav>
                                        <p:tav tm="100000">
                                          <p:val>
                                            <p:strVal val="#ppt_y"/>
                                          </p:val>
                                        </p:tav>
                                      </p:tavLst>
                                    </p:anim>
                                  </p:childTnLst>
                                </p:cTn>
                              </p:par>
                              <p:par>
                                <p:cTn id="248" presetID="2" presetClass="entr" presetSubtype="4" fill="hold" nodeType="withEffect">
                                  <p:stCondLst>
                                    <p:cond delay="0"/>
                                  </p:stCondLst>
                                  <p:childTnLst>
                                    <p:set>
                                      <p:cBhvr>
                                        <p:cTn id="249" dur="1" fill="hold">
                                          <p:stCondLst>
                                            <p:cond delay="0"/>
                                          </p:stCondLst>
                                        </p:cTn>
                                        <p:tgtEl>
                                          <p:spTgt spid="2238"/>
                                        </p:tgtEl>
                                        <p:attrNameLst>
                                          <p:attrName>style.visibility</p:attrName>
                                        </p:attrNameLst>
                                      </p:cBhvr>
                                      <p:to>
                                        <p:strVal val="visible"/>
                                      </p:to>
                                    </p:set>
                                    <p:anim calcmode="lin" valueType="num">
                                      <p:cBhvr additive="base">
                                        <p:cTn id="250" dur="500"/>
                                        <p:tgtEl>
                                          <p:spTgt spid="2238"/>
                                        </p:tgtEl>
                                        <p:attrNameLst>
                                          <p:attrName>ppt_y</p:attrName>
                                        </p:attrNameLst>
                                      </p:cBhvr>
                                      <p:tavLst>
                                        <p:tav tm="0">
                                          <p:val>
                                            <p:strVal val="#ppt_y+1"/>
                                          </p:val>
                                        </p:tav>
                                        <p:tav tm="100000">
                                          <p:val>
                                            <p:strVal val="#ppt_y"/>
                                          </p:val>
                                        </p:tav>
                                      </p:tavLst>
                                    </p:anim>
                                  </p:childTnLst>
                                </p:cTn>
                              </p:par>
                              <p:par>
                                <p:cTn id="251" presetID="2" presetClass="entr" presetSubtype="4" fill="hold" nodeType="withEffect">
                                  <p:stCondLst>
                                    <p:cond delay="0"/>
                                  </p:stCondLst>
                                  <p:childTnLst>
                                    <p:set>
                                      <p:cBhvr>
                                        <p:cTn id="252" dur="1" fill="hold">
                                          <p:stCondLst>
                                            <p:cond delay="0"/>
                                          </p:stCondLst>
                                        </p:cTn>
                                        <p:tgtEl>
                                          <p:spTgt spid="2239"/>
                                        </p:tgtEl>
                                        <p:attrNameLst>
                                          <p:attrName>style.visibility</p:attrName>
                                        </p:attrNameLst>
                                      </p:cBhvr>
                                      <p:to>
                                        <p:strVal val="visible"/>
                                      </p:to>
                                    </p:set>
                                    <p:anim calcmode="lin" valueType="num">
                                      <p:cBhvr additive="base">
                                        <p:cTn id="253" dur="500"/>
                                        <p:tgtEl>
                                          <p:spTgt spid="2239"/>
                                        </p:tgtEl>
                                        <p:attrNameLst>
                                          <p:attrName>ppt_y</p:attrName>
                                        </p:attrNameLst>
                                      </p:cBhvr>
                                      <p:tavLst>
                                        <p:tav tm="0">
                                          <p:val>
                                            <p:strVal val="#ppt_y+1"/>
                                          </p:val>
                                        </p:tav>
                                        <p:tav tm="100000">
                                          <p:val>
                                            <p:strVal val="#ppt_y"/>
                                          </p:val>
                                        </p:tav>
                                      </p:tavLst>
                                    </p:anim>
                                  </p:childTnLst>
                                </p:cTn>
                              </p:par>
                              <p:par>
                                <p:cTn id="254" presetID="2" presetClass="entr" presetSubtype="4" fill="hold" nodeType="withEffect">
                                  <p:stCondLst>
                                    <p:cond delay="0"/>
                                  </p:stCondLst>
                                  <p:childTnLst>
                                    <p:set>
                                      <p:cBhvr>
                                        <p:cTn id="255" dur="1" fill="hold">
                                          <p:stCondLst>
                                            <p:cond delay="0"/>
                                          </p:stCondLst>
                                        </p:cTn>
                                        <p:tgtEl>
                                          <p:spTgt spid="2240"/>
                                        </p:tgtEl>
                                        <p:attrNameLst>
                                          <p:attrName>style.visibility</p:attrName>
                                        </p:attrNameLst>
                                      </p:cBhvr>
                                      <p:to>
                                        <p:strVal val="visible"/>
                                      </p:to>
                                    </p:set>
                                    <p:anim calcmode="lin" valueType="num">
                                      <p:cBhvr additive="base">
                                        <p:cTn id="256" dur="500"/>
                                        <p:tgtEl>
                                          <p:spTgt spid="2240"/>
                                        </p:tgtEl>
                                        <p:attrNameLst>
                                          <p:attrName>ppt_y</p:attrName>
                                        </p:attrNameLst>
                                      </p:cBhvr>
                                      <p:tavLst>
                                        <p:tav tm="0">
                                          <p:val>
                                            <p:strVal val="#ppt_y+1"/>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2241"/>
                                        </p:tgtEl>
                                        <p:attrNameLst>
                                          <p:attrName>style.visibility</p:attrName>
                                        </p:attrNameLst>
                                      </p:cBhvr>
                                      <p:to>
                                        <p:strVal val="visible"/>
                                      </p:to>
                                    </p:set>
                                    <p:anim calcmode="lin" valueType="num">
                                      <p:cBhvr additive="base">
                                        <p:cTn id="259" dur="500"/>
                                        <p:tgtEl>
                                          <p:spTgt spid="2241"/>
                                        </p:tgtEl>
                                        <p:attrNameLst>
                                          <p:attrName>ppt_y</p:attrName>
                                        </p:attrNameLst>
                                      </p:cBhvr>
                                      <p:tavLst>
                                        <p:tav tm="0">
                                          <p:val>
                                            <p:strVal val="#ppt_y+1"/>
                                          </p:val>
                                        </p:tav>
                                        <p:tav tm="100000">
                                          <p:val>
                                            <p:strVal val="#ppt_y"/>
                                          </p:val>
                                        </p:tav>
                                      </p:tavLst>
                                    </p:anim>
                                  </p:childTnLst>
                                </p:cTn>
                              </p:par>
                              <p:par>
                                <p:cTn id="260" presetID="2" presetClass="entr" presetSubtype="4" fill="hold" nodeType="withEffect">
                                  <p:stCondLst>
                                    <p:cond delay="0"/>
                                  </p:stCondLst>
                                  <p:childTnLst>
                                    <p:set>
                                      <p:cBhvr>
                                        <p:cTn id="261" dur="1" fill="hold">
                                          <p:stCondLst>
                                            <p:cond delay="0"/>
                                          </p:stCondLst>
                                        </p:cTn>
                                        <p:tgtEl>
                                          <p:spTgt spid="2242"/>
                                        </p:tgtEl>
                                        <p:attrNameLst>
                                          <p:attrName>style.visibility</p:attrName>
                                        </p:attrNameLst>
                                      </p:cBhvr>
                                      <p:to>
                                        <p:strVal val="visible"/>
                                      </p:to>
                                    </p:set>
                                    <p:anim calcmode="lin" valueType="num">
                                      <p:cBhvr additive="base">
                                        <p:cTn id="262" dur="500"/>
                                        <p:tgtEl>
                                          <p:spTgt spid="2242"/>
                                        </p:tgtEl>
                                        <p:attrNameLst>
                                          <p:attrName>ppt_y</p:attrName>
                                        </p:attrNameLst>
                                      </p:cBhvr>
                                      <p:tavLst>
                                        <p:tav tm="0">
                                          <p:val>
                                            <p:strVal val="#ppt_y+1"/>
                                          </p:val>
                                        </p:tav>
                                        <p:tav tm="100000">
                                          <p:val>
                                            <p:strVal val="#ppt_y"/>
                                          </p:val>
                                        </p:tav>
                                      </p:tavLst>
                                    </p:anim>
                                  </p:childTnLst>
                                </p:cTn>
                              </p:par>
                              <p:par>
                                <p:cTn id="263" presetID="2" presetClass="entr" presetSubtype="4" fill="hold" nodeType="withEffect">
                                  <p:stCondLst>
                                    <p:cond delay="0"/>
                                  </p:stCondLst>
                                  <p:childTnLst>
                                    <p:set>
                                      <p:cBhvr>
                                        <p:cTn id="264" dur="1" fill="hold">
                                          <p:stCondLst>
                                            <p:cond delay="0"/>
                                          </p:stCondLst>
                                        </p:cTn>
                                        <p:tgtEl>
                                          <p:spTgt spid="2243"/>
                                        </p:tgtEl>
                                        <p:attrNameLst>
                                          <p:attrName>style.visibility</p:attrName>
                                        </p:attrNameLst>
                                      </p:cBhvr>
                                      <p:to>
                                        <p:strVal val="visible"/>
                                      </p:to>
                                    </p:set>
                                    <p:anim calcmode="lin" valueType="num">
                                      <p:cBhvr additive="base">
                                        <p:cTn id="265" dur="500"/>
                                        <p:tgtEl>
                                          <p:spTgt spid="2243"/>
                                        </p:tgtEl>
                                        <p:attrNameLst>
                                          <p:attrName>ppt_y</p:attrName>
                                        </p:attrNameLst>
                                      </p:cBhvr>
                                      <p:tavLst>
                                        <p:tav tm="0">
                                          <p:val>
                                            <p:strVal val="#ppt_y+1"/>
                                          </p:val>
                                        </p:tav>
                                        <p:tav tm="100000">
                                          <p:val>
                                            <p:strVal val="#ppt_y"/>
                                          </p:val>
                                        </p:tav>
                                      </p:tavLst>
                                    </p:anim>
                                  </p:childTnLst>
                                </p:cTn>
                              </p:par>
                              <p:par>
                                <p:cTn id="266" presetID="2" presetClass="entr" presetSubtype="4" fill="hold" nodeType="withEffect">
                                  <p:stCondLst>
                                    <p:cond delay="0"/>
                                  </p:stCondLst>
                                  <p:childTnLst>
                                    <p:set>
                                      <p:cBhvr>
                                        <p:cTn id="267" dur="1" fill="hold">
                                          <p:stCondLst>
                                            <p:cond delay="0"/>
                                          </p:stCondLst>
                                        </p:cTn>
                                        <p:tgtEl>
                                          <p:spTgt spid="2244"/>
                                        </p:tgtEl>
                                        <p:attrNameLst>
                                          <p:attrName>style.visibility</p:attrName>
                                        </p:attrNameLst>
                                      </p:cBhvr>
                                      <p:to>
                                        <p:strVal val="visible"/>
                                      </p:to>
                                    </p:set>
                                    <p:anim calcmode="lin" valueType="num">
                                      <p:cBhvr additive="base">
                                        <p:cTn id="268" dur="500"/>
                                        <p:tgtEl>
                                          <p:spTgt spid="2244"/>
                                        </p:tgtEl>
                                        <p:attrNameLst>
                                          <p:attrName>ppt_y</p:attrName>
                                        </p:attrNameLst>
                                      </p:cBhvr>
                                      <p:tavLst>
                                        <p:tav tm="0">
                                          <p:val>
                                            <p:strVal val="#ppt_y+1"/>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2245"/>
                                        </p:tgtEl>
                                        <p:attrNameLst>
                                          <p:attrName>style.visibility</p:attrName>
                                        </p:attrNameLst>
                                      </p:cBhvr>
                                      <p:to>
                                        <p:strVal val="visible"/>
                                      </p:to>
                                    </p:set>
                                    <p:anim calcmode="lin" valueType="num">
                                      <p:cBhvr additive="base">
                                        <p:cTn id="271" dur="500"/>
                                        <p:tgtEl>
                                          <p:spTgt spid="2245"/>
                                        </p:tgtEl>
                                        <p:attrNameLst>
                                          <p:attrName>ppt_y</p:attrName>
                                        </p:attrNameLst>
                                      </p:cBhvr>
                                      <p:tavLst>
                                        <p:tav tm="0">
                                          <p:val>
                                            <p:strVal val="#ppt_y+1"/>
                                          </p:val>
                                        </p:tav>
                                        <p:tav tm="100000">
                                          <p:val>
                                            <p:strVal val="#ppt_y"/>
                                          </p:val>
                                        </p:tav>
                                      </p:tavLst>
                                    </p:anim>
                                  </p:childTnLst>
                                </p:cTn>
                              </p:par>
                              <p:par>
                                <p:cTn id="272" presetID="2" presetClass="entr" presetSubtype="4" fill="hold" nodeType="withEffect">
                                  <p:stCondLst>
                                    <p:cond delay="0"/>
                                  </p:stCondLst>
                                  <p:childTnLst>
                                    <p:set>
                                      <p:cBhvr>
                                        <p:cTn id="273" dur="1" fill="hold">
                                          <p:stCondLst>
                                            <p:cond delay="0"/>
                                          </p:stCondLst>
                                        </p:cTn>
                                        <p:tgtEl>
                                          <p:spTgt spid="2246"/>
                                        </p:tgtEl>
                                        <p:attrNameLst>
                                          <p:attrName>style.visibility</p:attrName>
                                        </p:attrNameLst>
                                      </p:cBhvr>
                                      <p:to>
                                        <p:strVal val="visible"/>
                                      </p:to>
                                    </p:set>
                                    <p:anim calcmode="lin" valueType="num">
                                      <p:cBhvr additive="base">
                                        <p:cTn id="274" dur="500"/>
                                        <p:tgtEl>
                                          <p:spTgt spid="2246"/>
                                        </p:tgtEl>
                                        <p:attrNameLst>
                                          <p:attrName>ppt_y</p:attrName>
                                        </p:attrNameLst>
                                      </p:cBhvr>
                                      <p:tavLst>
                                        <p:tav tm="0">
                                          <p:val>
                                            <p:strVal val="#ppt_y+1"/>
                                          </p:val>
                                        </p:tav>
                                        <p:tav tm="100000">
                                          <p:val>
                                            <p:strVal val="#ppt_y"/>
                                          </p:val>
                                        </p:tav>
                                      </p:tavLst>
                                    </p:anim>
                                  </p:childTnLst>
                                </p:cTn>
                              </p:par>
                              <p:par>
                                <p:cTn id="275" presetID="2" presetClass="entr" presetSubtype="4" fill="hold" nodeType="withEffect">
                                  <p:stCondLst>
                                    <p:cond delay="0"/>
                                  </p:stCondLst>
                                  <p:childTnLst>
                                    <p:set>
                                      <p:cBhvr>
                                        <p:cTn id="276" dur="1" fill="hold">
                                          <p:stCondLst>
                                            <p:cond delay="0"/>
                                          </p:stCondLst>
                                        </p:cTn>
                                        <p:tgtEl>
                                          <p:spTgt spid="2247"/>
                                        </p:tgtEl>
                                        <p:attrNameLst>
                                          <p:attrName>style.visibility</p:attrName>
                                        </p:attrNameLst>
                                      </p:cBhvr>
                                      <p:to>
                                        <p:strVal val="visible"/>
                                      </p:to>
                                    </p:set>
                                    <p:anim calcmode="lin" valueType="num">
                                      <p:cBhvr additive="base">
                                        <p:cTn id="277" dur="500"/>
                                        <p:tgtEl>
                                          <p:spTgt spid="2247"/>
                                        </p:tgtEl>
                                        <p:attrNameLst>
                                          <p:attrName>ppt_y</p:attrName>
                                        </p:attrNameLst>
                                      </p:cBhvr>
                                      <p:tavLst>
                                        <p:tav tm="0">
                                          <p:val>
                                            <p:strVal val="#ppt_y+1"/>
                                          </p:val>
                                        </p:tav>
                                        <p:tav tm="100000">
                                          <p:val>
                                            <p:strVal val="#ppt_y"/>
                                          </p:val>
                                        </p:tav>
                                      </p:tavLst>
                                    </p:anim>
                                  </p:childTnLst>
                                </p:cTn>
                              </p:par>
                              <p:par>
                                <p:cTn id="278" presetID="2" presetClass="entr" presetSubtype="4" fill="hold" nodeType="withEffect">
                                  <p:stCondLst>
                                    <p:cond delay="0"/>
                                  </p:stCondLst>
                                  <p:childTnLst>
                                    <p:set>
                                      <p:cBhvr>
                                        <p:cTn id="279" dur="1" fill="hold">
                                          <p:stCondLst>
                                            <p:cond delay="0"/>
                                          </p:stCondLst>
                                        </p:cTn>
                                        <p:tgtEl>
                                          <p:spTgt spid="2248"/>
                                        </p:tgtEl>
                                        <p:attrNameLst>
                                          <p:attrName>style.visibility</p:attrName>
                                        </p:attrNameLst>
                                      </p:cBhvr>
                                      <p:to>
                                        <p:strVal val="visible"/>
                                      </p:to>
                                    </p:set>
                                    <p:anim calcmode="lin" valueType="num">
                                      <p:cBhvr additive="base">
                                        <p:cTn id="280" dur="500"/>
                                        <p:tgtEl>
                                          <p:spTgt spid="2248"/>
                                        </p:tgtEl>
                                        <p:attrNameLst>
                                          <p:attrName>ppt_y</p:attrName>
                                        </p:attrNameLst>
                                      </p:cBhvr>
                                      <p:tavLst>
                                        <p:tav tm="0">
                                          <p:val>
                                            <p:strVal val="#ppt_y+1"/>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2249"/>
                                        </p:tgtEl>
                                        <p:attrNameLst>
                                          <p:attrName>style.visibility</p:attrName>
                                        </p:attrNameLst>
                                      </p:cBhvr>
                                      <p:to>
                                        <p:strVal val="visible"/>
                                      </p:to>
                                    </p:set>
                                    <p:anim calcmode="lin" valueType="num">
                                      <p:cBhvr additive="base">
                                        <p:cTn id="283" dur="500"/>
                                        <p:tgtEl>
                                          <p:spTgt spid="2249"/>
                                        </p:tgtEl>
                                        <p:attrNameLst>
                                          <p:attrName>ppt_y</p:attrName>
                                        </p:attrNameLst>
                                      </p:cBhvr>
                                      <p:tavLst>
                                        <p:tav tm="0">
                                          <p:val>
                                            <p:strVal val="#ppt_y+1"/>
                                          </p:val>
                                        </p:tav>
                                        <p:tav tm="100000">
                                          <p:val>
                                            <p:strVal val="#ppt_y"/>
                                          </p:val>
                                        </p:tav>
                                      </p:tavLst>
                                    </p:anim>
                                  </p:childTnLst>
                                </p:cTn>
                              </p:par>
                              <p:par>
                                <p:cTn id="284" presetID="2" presetClass="entr" presetSubtype="4" fill="hold" nodeType="withEffect">
                                  <p:stCondLst>
                                    <p:cond delay="0"/>
                                  </p:stCondLst>
                                  <p:childTnLst>
                                    <p:set>
                                      <p:cBhvr>
                                        <p:cTn id="285" dur="1" fill="hold">
                                          <p:stCondLst>
                                            <p:cond delay="0"/>
                                          </p:stCondLst>
                                        </p:cTn>
                                        <p:tgtEl>
                                          <p:spTgt spid="2250"/>
                                        </p:tgtEl>
                                        <p:attrNameLst>
                                          <p:attrName>style.visibility</p:attrName>
                                        </p:attrNameLst>
                                      </p:cBhvr>
                                      <p:to>
                                        <p:strVal val="visible"/>
                                      </p:to>
                                    </p:set>
                                    <p:anim calcmode="lin" valueType="num">
                                      <p:cBhvr additive="base">
                                        <p:cTn id="286" dur="500"/>
                                        <p:tgtEl>
                                          <p:spTgt spid="2250"/>
                                        </p:tgtEl>
                                        <p:attrNameLst>
                                          <p:attrName>ppt_y</p:attrName>
                                        </p:attrNameLst>
                                      </p:cBhvr>
                                      <p:tavLst>
                                        <p:tav tm="0">
                                          <p:val>
                                            <p:strVal val="#ppt_y+1"/>
                                          </p:val>
                                        </p:tav>
                                        <p:tav tm="100000">
                                          <p:val>
                                            <p:strVal val="#ppt_y"/>
                                          </p:val>
                                        </p:tav>
                                      </p:tavLst>
                                    </p:anim>
                                  </p:childTnLst>
                                </p:cTn>
                              </p:par>
                              <p:par>
                                <p:cTn id="287" presetID="2" presetClass="entr" presetSubtype="4" fill="hold" nodeType="withEffect">
                                  <p:stCondLst>
                                    <p:cond delay="0"/>
                                  </p:stCondLst>
                                  <p:childTnLst>
                                    <p:set>
                                      <p:cBhvr>
                                        <p:cTn id="288" dur="1" fill="hold">
                                          <p:stCondLst>
                                            <p:cond delay="0"/>
                                          </p:stCondLst>
                                        </p:cTn>
                                        <p:tgtEl>
                                          <p:spTgt spid="2251"/>
                                        </p:tgtEl>
                                        <p:attrNameLst>
                                          <p:attrName>style.visibility</p:attrName>
                                        </p:attrNameLst>
                                      </p:cBhvr>
                                      <p:to>
                                        <p:strVal val="visible"/>
                                      </p:to>
                                    </p:set>
                                    <p:anim calcmode="lin" valueType="num">
                                      <p:cBhvr additive="base">
                                        <p:cTn id="289" dur="500"/>
                                        <p:tgtEl>
                                          <p:spTgt spid="2251"/>
                                        </p:tgtEl>
                                        <p:attrNameLst>
                                          <p:attrName>ppt_y</p:attrName>
                                        </p:attrNameLst>
                                      </p:cBhvr>
                                      <p:tavLst>
                                        <p:tav tm="0">
                                          <p:val>
                                            <p:strVal val="#ppt_y+1"/>
                                          </p:val>
                                        </p:tav>
                                        <p:tav tm="100000">
                                          <p:val>
                                            <p:strVal val="#ppt_y"/>
                                          </p:val>
                                        </p:tav>
                                      </p:tavLst>
                                    </p:anim>
                                  </p:childTnLst>
                                </p:cTn>
                              </p:par>
                              <p:par>
                                <p:cTn id="290" presetID="2" presetClass="entr" presetSubtype="4" fill="hold" nodeType="withEffect">
                                  <p:stCondLst>
                                    <p:cond delay="0"/>
                                  </p:stCondLst>
                                  <p:childTnLst>
                                    <p:set>
                                      <p:cBhvr>
                                        <p:cTn id="291" dur="1" fill="hold">
                                          <p:stCondLst>
                                            <p:cond delay="0"/>
                                          </p:stCondLst>
                                        </p:cTn>
                                        <p:tgtEl>
                                          <p:spTgt spid="2252"/>
                                        </p:tgtEl>
                                        <p:attrNameLst>
                                          <p:attrName>style.visibility</p:attrName>
                                        </p:attrNameLst>
                                      </p:cBhvr>
                                      <p:to>
                                        <p:strVal val="visible"/>
                                      </p:to>
                                    </p:set>
                                    <p:anim calcmode="lin" valueType="num">
                                      <p:cBhvr additive="base">
                                        <p:cTn id="292" dur="500"/>
                                        <p:tgtEl>
                                          <p:spTgt spid="2252"/>
                                        </p:tgtEl>
                                        <p:attrNameLst>
                                          <p:attrName>ppt_y</p:attrName>
                                        </p:attrNameLst>
                                      </p:cBhvr>
                                      <p:tavLst>
                                        <p:tav tm="0">
                                          <p:val>
                                            <p:strVal val="#ppt_y+1"/>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2253"/>
                                        </p:tgtEl>
                                        <p:attrNameLst>
                                          <p:attrName>style.visibility</p:attrName>
                                        </p:attrNameLst>
                                      </p:cBhvr>
                                      <p:to>
                                        <p:strVal val="visible"/>
                                      </p:to>
                                    </p:set>
                                    <p:anim calcmode="lin" valueType="num">
                                      <p:cBhvr additive="base">
                                        <p:cTn id="295" dur="500"/>
                                        <p:tgtEl>
                                          <p:spTgt spid="2253"/>
                                        </p:tgtEl>
                                        <p:attrNameLst>
                                          <p:attrName>ppt_y</p:attrName>
                                        </p:attrNameLst>
                                      </p:cBhvr>
                                      <p:tavLst>
                                        <p:tav tm="0">
                                          <p:val>
                                            <p:strVal val="#ppt_y+1"/>
                                          </p:val>
                                        </p:tav>
                                        <p:tav tm="100000">
                                          <p:val>
                                            <p:strVal val="#ppt_y"/>
                                          </p:val>
                                        </p:tav>
                                      </p:tavLst>
                                    </p:anim>
                                  </p:childTnLst>
                                </p:cTn>
                              </p:par>
                              <p:par>
                                <p:cTn id="296" presetID="2" presetClass="entr" presetSubtype="4" fill="hold" nodeType="withEffect">
                                  <p:stCondLst>
                                    <p:cond delay="0"/>
                                  </p:stCondLst>
                                  <p:childTnLst>
                                    <p:set>
                                      <p:cBhvr>
                                        <p:cTn id="297" dur="1" fill="hold">
                                          <p:stCondLst>
                                            <p:cond delay="0"/>
                                          </p:stCondLst>
                                        </p:cTn>
                                        <p:tgtEl>
                                          <p:spTgt spid="2254"/>
                                        </p:tgtEl>
                                        <p:attrNameLst>
                                          <p:attrName>style.visibility</p:attrName>
                                        </p:attrNameLst>
                                      </p:cBhvr>
                                      <p:to>
                                        <p:strVal val="visible"/>
                                      </p:to>
                                    </p:set>
                                    <p:anim calcmode="lin" valueType="num">
                                      <p:cBhvr additive="base">
                                        <p:cTn id="298" dur="500"/>
                                        <p:tgtEl>
                                          <p:spTgt spid="2254"/>
                                        </p:tgtEl>
                                        <p:attrNameLst>
                                          <p:attrName>ppt_y</p:attrName>
                                        </p:attrNameLst>
                                      </p:cBhvr>
                                      <p:tavLst>
                                        <p:tav tm="0">
                                          <p:val>
                                            <p:strVal val="#ppt_y+1"/>
                                          </p:val>
                                        </p:tav>
                                        <p:tav tm="100000">
                                          <p:val>
                                            <p:strVal val="#ppt_y"/>
                                          </p:val>
                                        </p:tav>
                                      </p:tavLst>
                                    </p:anim>
                                  </p:childTnLst>
                                </p:cTn>
                              </p:par>
                              <p:par>
                                <p:cTn id="299" presetID="2" presetClass="entr" presetSubtype="4" fill="hold" nodeType="withEffect">
                                  <p:stCondLst>
                                    <p:cond delay="0"/>
                                  </p:stCondLst>
                                  <p:childTnLst>
                                    <p:set>
                                      <p:cBhvr>
                                        <p:cTn id="300" dur="1" fill="hold">
                                          <p:stCondLst>
                                            <p:cond delay="0"/>
                                          </p:stCondLst>
                                        </p:cTn>
                                        <p:tgtEl>
                                          <p:spTgt spid="2255"/>
                                        </p:tgtEl>
                                        <p:attrNameLst>
                                          <p:attrName>style.visibility</p:attrName>
                                        </p:attrNameLst>
                                      </p:cBhvr>
                                      <p:to>
                                        <p:strVal val="visible"/>
                                      </p:to>
                                    </p:set>
                                    <p:anim calcmode="lin" valueType="num">
                                      <p:cBhvr additive="base">
                                        <p:cTn id="301" dur="500"/>
                                        <p:tgtEl>
                                          <p:spTgt spid="2255"/>
                                        </p:tgtEl>
                                        <p:attrNameLst>
                                          <p:attrName>ppt_y</p:attrName>
                                        </p:attrNameLst>
                                      </p:cBhvr>
                                      <p:tavLst>
                                        <p:tav tm="0">
                                          <p:val>
                                            <p:strVal val="#ppt_y+1"/>
                                          </p:val>
                                        </p:tav>
                                        <p:tav tm="100000">
                                          <p:val>
                                            <p:strVal val="#ppt_y"/>
                                          </p:val>
                                        </p:tav>
                                      </p:tavLst>
                                    </p:anim>
                                  </p:childTnLst>
                                </p:cTn>
                              </p:par>
                              <p:par>
                                <p:cTn id="302" presetID="2" presetClass="entr" presetSubtype="4" fill="hold" nodeType="withEffect">
                                  <p:stCondLst>
                                    <p:cond delay="0"/>
                                  </p:stCondLst>
                                  <p:childTnLst>
                                    <p:set>
                                      <p:cBhvr>
                                        <p:cTn id="303" dur="1" fill="hold">
                                          <p:stCondLst>
                                            <p:cond delay="0"/>
                                          </p:stCondLst>
                                        </p:cTn>
                                        <p:tgtEl>
                                          <p:spTgt spid="2256"/>
                                        </p:tgtEl>
                                        <p:attrNameLst>
                                          <p:attrName>style.visibility</p:attrName>
                                        </p:attrNameLst>
                                      </p:cBhvr>
                                      <p:to>
                                        <p:strVal val="visible"/>
                                      </p:to>
                                    </p:set>
                                    <p:anim calcmode="lin" valueType="num">
                                      <p:cBhvr additive="base">
                                        <p:cTn id="304" dur="500"/>
                                        <p:tgtEl>
                                          <p:spTgt spid="2256"/>
                                        </p:tgtEl>
                                        <p:attrNameLst>
                                          <p:attrName>ppt_y</p:attrName>
                                        </p:attrNameLst>
                                      </p:cBhvr>
                                      <p:tavLst>
                                        <p:tav tm="0">
                                          <p:val>
                                            <p:strVal val="#ppt_y+1"/>
                                          </p:val>
                                        </p:tav>
                                        <p:tav tm="100000">
                                          <p:val>
                                            <p:strVal val="#ppt_y"/>
                                          </p:val>
                                        </p:tav>
                                      </p:tavLst>
                                    </p:anim>
                                  </p:childTnLst>
                                </p:cTn>
                              </p:par>
                              <p:par>
                                <p:cTn id="305" presetID="2" presetClass="entr" presetSubtype="4" fill="hold" nodeType="withEffect">
                                  <p:stCondLst>
                                    <p:cond delay="0"/>
                                  </p:stCondLst>
                                  <p:childTnLst>
                                    <p:set>
                                      <p:cBhvr>
                                        <p:cTn id="306" dur="1" fill="hold">
                                          <p:stCondLst>
                                            <p:cond delay="0"/>
                                          </p:stCondLst>
                                        </p:cTn>
                                        <p:tgtEl>
                                          <p:spTgt spid="2257"/>
                                        </p:tgtEl>
                                        <p:attrNameLst>
                                          <p:attrName>style.visibility</p:attrName>
                                        </p:attrNameLst>
                                      </p:cBhvr>
                                      <p:to>
                                        <p:strVal val="visible"/>
                                      </p:to>
                                    </p:set>
                                    <p:anim calcmode="lin" valueType="num">
                                      <p:cBhvr additive="base">
                                        <p:cTn id="307" dur="500"/>
                                        <p:tgtEl>
                                          <p:spTgt spid="2257"/>
                                        </p:tgtEl>
                                        <p:attrNameLst>
                                          <p:attrName>ppt_y</p:attrName>
                                        </p:attrNameLst>
                                      </p:cBhvr>
                                      <p:tavLst>
                                        <p:tav tm="0">
                                          <p:val>
                                            <p:strVal val="#ppt_y+1"/>
                                          </p:val>
                                        </p:tav>
                                        <p:tav tm="100000">
                                          <p:val>
                                            <p:strVal val="#ppt_y"/>
                                          </p:val>
                                        </p:tav>
                                      </p:tavLst>
                                    </p:anim>
                                  </p:childTnLst>
                                </p:cTn>
                              </p:par>
                              <p:par>
                                <p:cTn id="308" presetID="2" presetClass="entr" presetSubtype="4" fill="hold" nodeType="withEffect">
                                  <p:stCondLst>
                                    <p:cond delay="0"/>
                                  </p:stCondLst>
                                  <p:childTnLst>
                                    <p:set>
                                      <p:cBhvr>
                                        <p:cTn id="309" dur="1" fill="hold">
                                          <p:stCondLst>
                                            <p:cond delay="0"/>
                                          </p:stCondLst>
                                        </p:cTn>
                                        <p:tgtEl>
                                          <p:spTgt spid="2258"/>
                                        </p:tgtEl>
                                        <p:attrNameLst>
                                          <p:attrName>style.visibility</p:attrName>
                                        </p:attrNameLst>
                                      </p:cBhvr>
                                      <p:to>
                                        <p:strVal val="visible"/>
                                      </p:to>
                                    </p:set>
                                    <p:anim calcmode="lin" valueType="num">
                                      <p:cBhvr additive="base">
                                        <p:cTn id="310" dur="500"/>
                                        <p:tgtEl>
                                          <p:spTgt spid="2258"/>
                                        </p:tgtEl>
                                        <p:attrNameLst>
                                          <p:attrName>ppt_y</p:attrName>
                                        </p:attrNameLst>
                                      </p:cBhvr>
                                      <p:tavLst>
                                        <p:tav tm="0">
                                          <p:val>
                                            <p:strVal val="#ppt_y+1"/>
                                          </p:val>
                                        </p:tav>
                                        <p:tav tm="100000">
                                          <p:val>
                                            <p:strVal val="#ppt_y"/>
                                          </p:val>
                                        </p:tav>
                                      </p:tavLst>
                                    </p:anim>
                                  </p:childTnLst>
                                </p:cTn>
                              </p:par>
                              <p:par>
                                <p:cTn id="311" presetID="2" presetClass="entr" presetSubtype="4" fill="hold" nodeType="withEffect">
                                  <p:stCondLst>
                                    <p:cond delay="0"/>
                                  </p:stCondLst>
                                  <p:childTnLst>
                                    <p:set>
                                      <p:cBhvr>
                                        <p:cTn id="312" dur="1" fill="hold">
                                          <p:stCondLst>
                                            <p:cond delay="0"/>
                                          </p:stCondLst>
                                        </p:cTn>
                                        <p:tgtEl>
                                          <p:spTgt spid="2259"/>
                                        </p:tgtEl>
                                        <p:attrNameLst>
                                          <p:attrName>style.visibility</p:attrName>
                                        </p:attrNameLst>
                                      </p:cBhvr>
                                      <p:to>
                                        <p:strVal val="visible"/>
                                      </p:to>
                                    </p:set>
                                    <p:anim calcmode="lin" valueType="num">
                                      <p:cBhvr additive="base">
                                        <p:cTn id="313" dur="500"/>
                                        <p:tgtEl>
                                          <p:spTgt spid="2259"/>
                                        </p:tgtEl>
                                        <p:attrNameLst>
                                          <p:attrName>ppt_y</p:attrName>
                                        </p:attrNameLst>
                                      </p:cBhvr>
                                      <p:tavLst>
                                        <p:tav tm="0">
                                          <p:val>
                                            <p:strVal val="#ppt_y+1"/>
                                          </p:val>
                                        </p:tav>
                                        <p:tav tm="100000">
                                          <p:val>
                                            <p:strVal val="#ppt_y"/>
                                          </p:val>
                                        </p:tav>
                                      </p:tavLst>
                                    </p:anim>
                                  </p:childTnLst>
                                </p:cTn>
                              </p:par>
                              <p:par>
                                <p:cTn id="314" presetID="2" presetClass="entr" presetSubtype="4" fill="hold" nodeType="withEffect">
                                  <p:stCondLst>
                                    <p:cond delay="0"/>
                                  </p:stCondLst>
                                  <p:childTnLst>
                                    <p:set>
                                      <p:cBhvr>
                                        <p:cTn id="315" dur="1" fill="hold">
                                          <p:stCondLst>
                                            <p:cond delay="0"/>
                                          </p:stCondLst>
                                        </p:cTn>
                                        <p:tgtEl>
                                          <p:spTgt spid="2260"/>
                                        </p:tgtEl>
                                        <p:attrNameLst>
                                          <p:attrName>style.visibility</p:attrName>
                                        </p:attrNameLst>
                                      </p:cBhvr>
                                      <p:to>
                                        <p:strVal val="visible"/>
                                      </p:to>
                                    </p:set>
                                    <p:anim calcmode="lin" valueType="num">
                                      <p:cBhvr additive="base">
                                        <p:cTn id="316" dur="500"/>
                                        <p:tgtEl>
                                          <p:spTgt spid="2260"/>
                                        </p:tgtEl>
                                        <p:attrNameLst>
                                          <p:attrName>ppt_y</p:attrName>
                                        </p:attrNameLst>
                                      </p:cBhvr>
                                      <p:tavLst>
                                        <p:tav tm="0">
                                          <p:val>
                                            <p:strVal val="#ppt_y+1"/>
                                          </p:val>
                                        </p:tav>
                                        <p:tav tm="100000">
                                          <p:val>
                                            <p:strVal val="#ppt_y"/>
                                          </p:val>
                                        </p:tav>
                                      </p:tavLst>
                                    </p:anim>
                                  </p:childTnLst>
                                </p:cTn>
                              </p:par>
                              <p:par>
                                <p:cTn id="317" presetID="2" presetClass="entr" presetSubtype="4" fill="hold" nodeType="withEffect">
                                  <p:stCondLst>
                                    <p:cond delay="0"/>
                                  </p:stCondLst>
                                  <p:childTnLst>
                                    <p:set>
                                      <p:cBhvr>
                                        <p:cTn id="318" dur="1" fill="hold">
                                          <p:stCondLst>
                                            <p:cond delay="0"/>
                                          </p:stCondLst>
                                        </p:cTn>
                                        <p:tgtEl>
                                          <p:spTgt spid="2261"/>
                                        </p:tgtEl>
                                        <p:attrNameLst>
                                          <p:attrName>style.visibility</p:attrName>
                                        </p:attrNameLst>
                                      </p:cBhvr>
                                      <p:to>
                                        <p:strVal val="visible"/>
                                      </p:to>
                                    </p:set>
                                    <p:anim calcmode="lin" valueType="num">
                                      <p:cBhvr additive="base">
                                        <p:cTn id="319" dur="500"/>
                                        <p:tgtEl>
                                          <p:spTgt spid="2261"/>
                                        </p:tgtEl>
                                        <p:attrNameLst>
                                          <p:attrName>ppt_y</p:attrName>
                                        </p:attrNameLst>
                                      </p:cBhvr>
                                      <p:tavLst>
                                        <p:tav tm="0">
                                          <p:val>
                                            <p:strVal val="#ppt_y+1"/>
                                          </p:val>
                                        </p:tav>
                                        <p:tav tm="100000">
                                          <p:val>
                                            <p:strVal val="#ppt_y"/>
                                          </p:val>
                                        </p:tav>
                                      </p:tavLst>
                                    </p:anim>
                                  </p:childTnLst>
                                </p:cTn>
                              </p:par>
                              <p:par>
                                <p:cTn id="320" presetID="2" presetClass="entr" presetSubtype="4" fill="hold" nodeType="withEffect">
                                  <p:stCondLst>
                                    <p:cond delay="0"/>
                                  </p:stCondLst>
                                  <p:childTnLst>
                                    <p:set>
                                      <p:cBhvr>
                                        <p:cTn id="321" dur="1" fill="hold">
                                          <p:stCondLst>
                                            <p:cond delay="0"/>
                                          </p:stCondLst>
                                        </p:cTn>
                                        <p:tgtEl>
                                          <p:spTgt spid="2262"/>
                                        </p:tgtEl>
                                        <p:attrNameLst>
                                          <p:attrName>style.visibility</p:attrName>
                                        </p:attrNameLst>
                                      </p:cBhvr>
                                      <p:to>
                                        <p:strVal val="visible"/>
                                      </p:to>
                                    </p:set>
                                    <p:anim calcmode="lin" valueType="num">
                                      <p:cBhvr additive="base">
                                        <p:cTn id="322" dur="500"/>
                                        <p:tgtEl>
                                          <p:spTgt spid="2262"/>
                                        </p:tgtEl>
                                        <p:attrNameLst>
                                          <p:attrName>ppt_y</p:attrName>
                                        </p:attrNameLst>
                                      </p:cBhvr>
                                      <p:tavLst>
                                        <p:tav tm="0">
                                          <p:val>
                                            <p:strVal val="#ppt_y+1"/>
                                          </p:val>
                                        </p:tav>
                                        <p:tav tm="100000">
                                          <p:val>
                                            <p:strVal val="#ppt_y"/>
                                          </p:val>
                                        </p:tav>
                                      </p:tavLst>
                                    </p:anim>
                                  </p:childTnLst>
                                </p:cTn>
                              </p:par>
                              <p:par>
                                <p:cTn id="323" presetID="2" presetClass="entr" presetSubtype="4" fill="hold" nodeType="withEffect">
                                  <p:stCondLst>
                                    <p:cond delay="0"/>
                                  </p:stCondLst>
                                  <p:childTnLst>
                                    <p:set>
                                      <p:cBhvr>
                                        <p:cTn id="324" dur="1" fill="hold">
                                          <p:stCondLst>
                                            <p:cond delay="0"/>
                                          </p:stCondLst>
                                        </p:cTn>
                                        <p:tgtEl>
                                          <p:spTgt spid="2263"/>
                                        </p:tgtEl>
                                        <p:attrNameLst>
                                          <p:attrName>style.visibility</p:attrName>
                                        </p:attrNameLst>
                                      </p:cBhvr>
                                      <p:to>
                                        <p:strVal val="visible"/>
                                      </p:to>
                                    </p:set>
                                    <p:anim calcmode="lin" valueType="num">
                                      <p:cBhvr additive="base">
                                        <p:cTn id="325" dur="500"/>
                                        <p:tgtEl>
                                          <p:spTgt spid="2263"/>
                                        </p:tgtEl>
                                        <p:attrNameLst>
                                          <p:attrName>ppt_y</p:attrName>
                                        </p:attrNameLst>
                                      </p:cBhvr>
                                      <p:tavLst>
                                        <p:tav tm="0">
                                          <p:val>
                                            <p:strVal val="#ppt_y+1"/>
                                          </p:val>
                                        </p:tav>
                                        <p:tav tm="100000">
                                          <p:val>
                                            <p:strVal val="#ppt_y"/>
                                          </p:val>
                                        </p:tav>
                                      </p:tavLst>
                                    </p:anim>
                                  </p:childTnLst>
                                </p:cTn>
                              </p:par>
                              <p:par>
                                <p:cTn id="326" presetID="2" presetClass="entr" presetSubtype="4" fill="hold" nodeType="withEffect">
                                  <p:stCondLst>
                                    <p:cond delay="0"/>
                                  </p:stCondLst>
                                  <p:childTnLst>
                                    <p:set>
                                      <p:cBhvr>
                                        <p:cTn id="327" dur="1" fill="hold">
                                          <p:stCondLst>
                                            <p:cond delay="0"/>
                                          </p:stCondLst>
                                        </p:cTn>
                                        <p:tgtEl>
                                          <p:spTgt spid="2264"/>
                                        </p:tgtEl>
                                        <p:attrNameLst>
                                          <p:attrName>style.visibility</p:attrName>
                                        </p:attrNameLst>
                                      </p:cBhvr>
                                      <p:to>
                                        <p:strVal val="visible"/>
                                      </p:to>
                                    </p:set>
                                    <p:anim calcmode="lin" valueType="num">
                                      <p:cBhvr additive="base">
                                        <p:cTn id="328" dur="500"/>
                                        <p:tgtEl>
                                          <p:spTgt spid="2264"/>
                                        </p:tgtEl>
                                        <p:attrNameLst>
                                          <p:attrName>ppt_y</p:attrName>
                                        </p:attrNameLst>
                                      </p:cBhvr>
                                      <p:tavLst>
                                        <p:tav tm="0">
                                          <p:val>
                                            <p:strVal val="#ppt_y+1"/>
                                          </p:val>
                                        </p:tav>
                                        <p:tav tm="100000">
                                          <p:val>
                                            <p:strVal val="#ppt_y"/>
                                          </p:val>
                                        </p:tav>
                                      </p:tavLst>
                                    </p:anim>
                                  </p:childTnLst>
                                </p:cTn>
                              </p:par>
                              <p:par>
                                <p:cTn id="329" presetID="2" presetClass="entr" presetSubtype="4" fill="hold" nodeType="withEffect">
                                  <p:stCondLst>
                                    <p:cond delay="0"/>
                                  </p:stCondLst>
                                  <p:childTnLst>
                                    <p:set>
                                      <p:cBhvr>
                                        <p:cTn id="330" dur="1" fill="hold">
                                          <p:stCondLst>
                                            <p:cond delay="0"/>
                                          </p:stCondLst>
                                        </p:cTn>
                                        <p:tgtEl>
                                          <p:spTgt spid="2265"/>
                                        </p:tgtEl>
                                        <p:attrNameLst>
                                          <p:attrName>style.visibility</p:attrName>
                                        </p:attrNameLst>
                                      </p:cBhvr>
                                      <p:to>
                                        <p:strVal val="visible"/>
                                      </p:to>
                                    </p:set>
                                    <p:anim calcmode="lin" valueType="num">
                                      <p:cBhvr additive="base">
                                        <p:cTn id="331" dur="500"/>
                                        <p:tgtEl>
                                          <p:spTgt spid="2265"/>
                                        </p:tgtEl>
                                        <p:attrNameLst>
                                          <p:attrName>ppt_y</p:attrName>
                                        </p:attrNameLst>
                                      </p:cBhvr>
                                      <p:tavLst>
                                        <p:tav tm="0">
                                          <p:val>
                                            <p:strVal val="#ppt_y+1"/>
                                          </p:val>
                                        </p:tav>
                                        <p:tav tm="100000">
                                          <p:val>
                                            <p:strVal val="#ppt_y"/>
                                          </p:val>
                                        </p:tav>
                                      </p:tavLst>
                                    </p:anim>
                                  </p:childTnLst>
                                </p:cTn>
                              </p:par>
                              <p:par>
                                <p:cTn id="332" presetID="2" presetClass="entr" presetSubtype="4" fill="hold" nodeType="withEffect">
                                  <p:stCondLst>
                                    <p:cond delay="0"/>
                                  </p:stCondLst>
                                  <p:childTnLst>
                                    <p:set>
                                      <p:cBhvr>
                                        <p:cTn id="333" dur="1" fill="hold">
                                          <p:stCondLst>
                                            <p:cond delay="0"/>
                                          </p:stCondLst>
                                        </p:cTn>
                                        <p:tgtEl>
                                          <p:spTgt spid="2266"/>
                                        </p:tgtEl>
                                        <p:attrNameLst>
                                          <p:attrName>style.visibility</p:attrName>
                                        </p:attrNameLst>
                                      </p:cBhvr>
                                      <p:to>
                                        <p:strVal val="visible"/>
                                      </p:to>
                                    </p:set>
                                    <p:anim calcmode="lin" valueType="num">
                                      <p:cBhvr additive="base">
                                        <p:cTn id="334" dur="500"/>
                                        <p:tgtEl>
                                          <p:spTgt spid="2266"/>
                                        </p:tgtEl>
                                        <p:attrNameLst>
                                          <p:attrName>ppt_y</p:attrName>
                                        </p:attrNameLst>
                                      </p:cBhvr>
                                      <p:tavLst>
                                        <p:tav tm="0">
                                          <p:val>
                                            <p:strVal val="#ppt_y+1"/>
                                          </p:val>
                                        </p:tav>
                                        <p:tav tm="100000">
                                          <p:val>
                                            <p:strVal val="#ppt_y"/>
                                          </p:val>
                                        </p:tav>
                                      </p:tavLst>
                                    </p:anim>
                                  </p:childTnLst>
                                </p:cTn>
                              </p:par>
                              <p:par>
                                <p:cTn id="335" presetID="2" presetClass="entr" presetSubtype="4" fill="hold" nodeType="withEffect">
                                  <p:stCondLst>
                                    <p:cond delay="0"/>
                                  </p:stCondLst>
                                  <p:childTnLst>
                                    <p:set>
                                      <p:cBhvr>
                                        <p:cTn id="336" dur="1" fill="hold">
                                          <p:stCondLst>
                                            <p:cond delay="0"/>
                                          </p:stCondLst>
                                        </p:cTn>
                                        <p:tgtEl>
                                          <p:spTgt spid="2267"/>
                                        </p:tgtEl>
                                        <p:attrNameLst>
                                          <p:attrName>style.visibility</p:attrName>
                                        </p:attrNameLst>
                                      </p:cBhvr>
                                      <p:to>
                                        <p:strVal val="visible"/>
                                      </p:to>
                                    </p:set>
                                    <p:anim calcmode="lin" valueType="num">
                                      <p:cBhvr additive="base">
                                        <p:cTn id="337" dur="500"/>
                                        <p:tgtEl>
                                          <p:spTgt spid="2267"/>
                                        </p:tgtEl>
                                        <p:attrNameLst>
                                          <p:attrName>ppt_y</p:attrName>
                                        </p:attrNameLst>
                                      </p:cBhvr>
                                      <p:tavLst>
                                        <p:tav tm="0">
                                          <p:val>
                                            <p:strVal val="#ppt_y+1"/>
                                          </p:val>
                                        </p:tav>
                                        <p:tav tm="100000">
                                          <p:val>
                                            <p:strVal val="#ppt_y"/>
                                          </p:val>
                                        </p:tav>
                                      </p:tavLst>
                                    </p:anim>
                                  </p:childTnLst>
                                </p:cTn>
                              </p:par>
                              <p:par>
                                <p:cTn id="338" presetID="2" presetClass="entr" presetSubtype="4" fill="hold" nodeType="withEffect">
                                  <p:stCondLst>
                                    <p:cond delay="0"/>
                                  </p:stCondLst>
                                  <p:childTnLst>
                                    <p:set>
                                      <p:cBhvr>
                                        <p:cTn id="339" dur="1" fill="hold">
                                          <p:stCondLst>
                                            <p:cond delay="0"/>
                                          </p:stCondLst>
                                        </p:cTn>
                                        <p:tgtEl>
                                          <p:spTgt spid="2268"/>
                                        </p:tgtEl>
                                        <p:attrNameLst>
                                          <p:attrName>style.visibility</p:attrName>
                                        </p:attrNameLst>
                                      </p:cBhvr>
                                      <p:to>
                                        <p:strVal val="visible"/>
                                      </p:to>
                                    </p:set>
                                    <p:anim calcmode="lin" valueType="num">
                                      <p:cBhvr additive="base">
                                        <p:cTn id="340" dur="500"/>
                                        <p:tgtEl>
                                          <p:spTgt spid="2268"/>
                                        </p:tgtEl>
                                        <p:attrNameLst>
                                          <p:attrName>ppt_y</p:attrName>
                                        </p:attrNameLst>
                                      </p:cBhvr>
                                      <p:tavLst>
                                        <p:tav tm="0">
                                          <p:val>
                                            <p:strVal val="#ppt_y+1"/>
                                          </p:val>
                                        </p:tav>
                                        <p:tav tm="100000">
                                          <p:val>
                                            <p:strVal val="#ppt_y"/>
                                          </p:val>
                                        </p:tav>
                                      </p:tavLst>
                                    </p:anim>
                                  </p:childTnLst>
                                </p:cTn>
                              </p:par>
                              <p:par>
                                <p:cTn id="341" presetID="2" presetClass="entr" presetSubtype="4" fill="hold" nodeType="withEffect">
                                  <p:stCondLst>
                                    <p:cond delay="0"/>
                                  </p:stCondLst>
                                  <p:childTnLst>
                                    <p:set>
                                      <p:cBhvr>
                                        <p:cTn id="342" dur="1" fill="hold">
                                          <p:stCondLst>
                                            <p:cond delay="0"/>
                                          </p:stCondLst>
                                        </p:cTn>
                                        <p:tgtEl>
                                          <p:spTgt spid="2269"/>
                                        </p:tgtEl>
                                        <p:attrNameLst>
                                          <p:attrName>style.visibility</p:attrName>
                                        </p:attrNameLst>
                                      </p:cBhvr>
                                      <p:to>
                                        <p:strVal val="visible"/>
                                      </p:to>
                                    </p:set>
                                    <p:anim calcmode="lin" valueType="num">
                                      <p:cBhvr additive="base">
                                        <p:cTn id="343" dur="500"/>
                                        <p:tgtEl>
                                          <p:spTgt spid="2269"/>
                                        </p:tgtEl>
                                        <p:attrNameLst>
                                          <p:attrName>ppt_y</p:attrName>
                                        </p:attrNameLst>
                                      </p:cBhvr>
                                      <p:tavLst>
                                        <p:tav tm="0">
                                          <p:val>
                                            <p:strVal val="#ppt_y+1"/>
                                          </p:val>
                                        </p:tav>
                                        <p:tav tm="100000">
                                          <p:val>
                                            <p:strVal val="#ppt_y"/>
                                          </p:val>
                                        </p:tav>
                                      </p:tavLst>
                                    </p:anim>
                                  </p:childTnLst>
                                </p:cTn>
                              </p:par>
                              <p:par>
                                <p:cTn id="344" presetID="2" presetClass="entr" presetSubtype="4" fill="hold" nodeType="withEffect">
                                  <p:stCondLst>
                                    <p:cond delay="0"/>
                                  </p:stCondLst>
                                  <p:childTnLst>
                                    <p:set>
                                      <p:cBhvr>
                                        <p:cTn id="345" dur="1" fill="hold">
                                          <p:stCondLst>
                                            <p:cond delay="0"/>
                                          </p:stCondLst>
                                        </p:cTn>
                                        <p:tgtEl>
                                          <p:spTgt spid="2270"/>
                                        </p:tgtEl>
                                        <p:attrNameLst>
                                          <p:attrName>style.visibility</p:attrName>
                                        </p:attrNameLst>
                                      </p:cBhvr>
                                      <p:to>
                                        <p:strVal val="visible"/>
                                      </p:to>
                                    </p:set>
                                    <p:anim calcmode="lin" valueType="num">
                                      <p:cBhvr additive="base">
                                        <p:cTn id="346" dur="500"/>
                                        <p:tgtEl>
                                          <p:spTgt spid="2270"/>
                                        </p:tgtEl>
                                        <p:attrNameLst>
                                          <p:attrName>ppt_y</p:attrName>
                                        </p:attrNameLst>
                                      </p:cBhvr>
                                      <p:tavLst>
                                        <p:tav tm="0">
                                          <p:val>
                                            <p:strVal val="#ppt_y+1"/>
                                          </p:val>
                                        </p:tav>
                                        <p:tav tm="100000">
                                          <p:val>
                                            <p:strVal val="#ppt_y"/>
                                          </p:val>
                                        </p:tav>
                                      </p:tavLst>
                                    </p:anim>
                                  </p:childTnLst>
                                </p:cTn>
                              </p:par>
                              <p:par>
                                <p:cTn id="347" presetID="2" presetClass="entr" presetSubtype="4" fill="hold" nodeType="withEffect">
                                  <p:stCondLst>
                                    <p:cond delay="0"/>
                                  </p:stCondLst>
                                  <p:childTnLst>
                                    <p:set>
                                      <p:cBhvr>
                                        <p:cTn id="348" dur="1" fill="hold">
                                          <p:stCondLst>
                                            <p:cond delay="0"/>
                                          </p:stCondLst>
                                        </p:cTn>
                                        <p:tgtEl>
                                          <p:spTgt spid="2271"/>
                                        </p:tgtEl>
                                        <p:attrNameLst>
                                          <p:attrName>style.visibility</p:attrName>
                                        </p:attrNameLst>
                                      </p:cBhvr>
                                      <p:to>
                                        <p:strVal val="visible"/>
                                      </p:to>
                                    </p:set>
                                    <p:anim calcmode="lin" valueType="num">
                                      <p:cBhvr additive="base">
                                        <p:cTn id="349" dur="500"/>
                                        <p:tgtEl>
                                          <p:spTgt spid="2271"/>
                                        </p:tgtEl>
                                        <p:attrNameLst>
                                          <p:attrName>ppt_y</p:attrName>
                                        </p:attrNameLst>
                                      </p:cBhvr>
                                      <p:tavLst>
                                        <p:tav tm="0">
                                          <p:val>
                                            <p:strVal val="#ppt_y+1"/>
                                          </p:val>
                                        </p:tav>
                                        <p:tav tm="100000">
                                          <p:val>
                                            <p:strVal val="#ppt_y"/>
                                          </p:val>
                                        </p:tav>
                                      </p:tavLst>
                                    </p:anim>
                                  </p:childTnLst>
                                </p:cTn>
                              </p:par>
                              <p:par>
                                <p:cTn id="350" presetID="2" presetClass="entr" presetSubtype="4" fill="hold" nodeType="withEffect">
                                  <p:stCondLst>
                                    <p:cond delay="0"/>
                                  </p:stCondLst>
                                  <p:childTnLst>
                                    <p:set>
                                      <p:cBhvr>
                                        <p:cTn id="351" dur="1" fill="hold">
                                          <p:stCondLst>
                                            <p:cond delay="0"/>
                                          </p:stCondLst>
                                        </p:cTn>
                                        <p:tgtEl>
                                          <p:spTgt spid="2272"/>
                                        </p:tgtEl>
                                        <p:attrNameLst>
                                          <p:attrName>style.visibility</p:attrName>
                                        </p:attrNameLst>
                                      </p:cBhvr>
                                      <p:to>
                                        <p:strVal val="visible"/>
                                      </p:to>
                                    </p:set>
                                    <p:anim calcmode="lin" valueType="num">
                                      <p:cBhvr additive="base">
                                        <p:cTn id="352" dur="500"/>
                                        <p:tgtEl>
                                          <p:spTgt spid="2272"/>
                                        </p:tgtEl>
                                        <p:attrNameLst>
                                          <p:attrName>ppt_y</p:attrName>
                                        </p:attrNameLst>
                                      </p:cBhvr>
                                      <p:tavLst>
                                        <p:tav tm="0">
                                          <p:val>
                                            <p:strVal val="#ppt_y+1"/>
                                          </p:val>
                                        </p:tav>
                                        <p:tav tm="100000">
                                          <p:val>
                                            <p:strVal val="#ppt_y"/>
                                          </p:val>
                                        </p:tav>
                                      </p:tavLst>
                                    </p:anim>
                                  </p:childTnLst>
                                </p:cTn>
                              </p:par>
                              <p:par>
                                <p:cTn id="353" presetID="2" presetClass="entr" presetSubtype="4" fill="hold" nodeType="withEffect">
                                  <p:stCondLst>
                                    <p:cond delay="0"/>
                                  </p:stCondLst>
                                  <p:childTnLst>
                                    <p:set>
                                      <p:cBhvr>
                                        <p:cTn id="354" dur="1" fill="hold">
                                          <p:stCondLst>
                                            <p:cond delay="0"/>
                                          </p:stCondLst>
                                        </p:cTn>
                                        <p:tgtEl>
                                          <p:spTgt spid="2273"/>
                                        </p:tgtEl>
                                        <p:attrNameLst>
                                          <p:attrName>style.visibility</p:attrName>
                                        </p:attrNameLst>
                                      </p:cBhvr>
                                      <p:to>
                                        <p:strVal val="visible"/>
                                      </p:to>
                                    </p:set>
                                    <p:anim calcmode="lin" valueType="num">
                                      <p:cBhvr additive="base">
                                        <p:cTn id="355" dur="500"/>
                                        <p:tgtEl>
                                          <p:spTgt spid="2273"/>
                                        </p:tgtEl>
                                        <p:attrNameLst>
                                          <p:attrName>ppt_y</p:attrName>
                                        </p:attrNameLst>
                                      </p:cBhvr>
                                      <p:tavLst>
                                        <p:tav tm="0">
                                          <p:val>
                                            <p:strVal val="#ppt_y+1"/>
                                          </p:val>
                                        </p:tav>
                                        <p:tav tm="100000">
                                          <p:val>
                                            <p:strVal val="#ppt_y"/>
                                          </p:val>
                                        </p:tav>
                                      </p:tavLst>
                                    </p:anim>
                                  </p:childTnLst>
                                </p:cTn>
                              </p:par>
                              <p:par>
                                <p:cTn id="356" presetID="2" presetClass="entr" presetSubtype="4" fill="hold" nodeType="withEffect">
                                  <p:stCondLst>
                                    <p:cond delay="0"/>
                                  </p:stCondLst>
                                  <p:childTnLst>
                                    <p:set>
                                      <p:cBhvr>
                                        <p:cTn id="357" dur="1" fill="hold">
                                          <p:stCondLst>
                                            <p:cond delay="0"/>
                                          </p:stCondLst>
                                        </p:cTn>
                                        <p:tgtEl>
                                          <p:spTgt spid="2274"/>
                                        </p:tgtEl>
                                        <p:attrNameLst>
                                          <p:attrName>style.visibility</p:attrName>
                                        </p:attrNameLst>
                                      </p:cBhvr>
                                      <p:to>
                                        <p:strVal val="visible"/>
                                      </p:to>
                                    </p:set>
                                    <p:anim calcmode="lin" valueType="num">
                                      <p:cBhvr additive="base">
                                        <p:cTn id="358" dur="500"/>
                                        <p:tgtEl>
                                          <p:spTgt spid="2274"/>
                                        </p:tgtEl>
                                        <p:attrNameLst>
                                          <p:attrName>ppt_y</p:attrName>
                                        </p:attrNameLst>
                                      </p:cBhvr>
                                      <p:tavLst>
                                        <p:tav tm="0">
                                          <p:val>
                                            <p:strVal val="#ppt_y+1"/>
                                          </p:val>
                                        </p:tav>
                                        <p:tav tm="100000">
                                          <p:val>
                                            <p:strVal val="#ppt_y"/>
                                          </p:val>
                                        </p:tav>
                                      </p:tavLst>
                                    </p:anim>
                                  </p:childTnLst>
                                </p:cTn>
                              </p:par>
                              <p:par>
                                <p:cTn id="359" presetID="2" presetClass="entr" presetSubtype="4" fill="hold" nodeType="withEffect">
                                  <p:stCondLst>
                                    <p:cond delay="0"/>
                                  </p:stCondLst>
                                  <p:childTnLst>
                                    <p:set>
                                      <p:cBhvr>
                                        <p:cTn id="360" dur="1" fill="hold">
                                          <p:stCondLst>
                                            <p:cond delay="0"/>
                                          </p:stCondLst>
                                        </p:cTn>
                                        <p:tgtEl>
                                          <p:spTgt spid="2275"/>
                                        </p:tgtEl>
                                        <p:attrNameLst>
                                          <p:attrName>style.visibility</p:attrName>
                                        </p:attrNameLst>
                                      </p:cBhvr>
                                      <p:to>
                                        <p:strVal val="visible"/>
                                      </p:to>
                                    </p:set>
                                    <p:anim calcmode="lin" valueType="num">
                                      <p:cBhvr additive="base">
                                        <p:cTn id="361" dur="500"/>
                                        <p:tgtEl>
                                          <p:spTgt spid="2275"/>
                                        </p:tgtEl>
                                        <p:attrNameLst>
                                          <p:attrName>ppt_y</p:attrName>
                                        </p:attrNameLst>
                                      </p:cBhvr>
                                      <p:tavLst>
                                        <p:tav tm="0">
                                          <p:val>
                                            <p:strVal val="#ppt_y+1"/>
                                          </p:val>
                                        </p:tav>
                                        <p:tav tm="100000">
                                          <p:val>
                                            <p:strVal val="#ppt_y"/>
                                          </p:val>
                                        </p:tav>
                                      </p:tavLst>
                                    </p:anim>
                                  </p:childTnLst>
                                </p:cTn>
                              </p:par>
                              <p:par>
                                <p:cTn id="362" presetID="2" presetClass="entr" presetSubtype="4" fill="hold" nodeType="withEffect">
                                  <p:stCondLst>
                                    <p:cond delay="0"/>
                                  </p:stCondLst>
                                  <p:childTnLst>
                                    <p:set>
                                      <p:cBhvr>
                                        <p:cTn id="363" dur="1" fill="hold">
                                          <p:stCondLst>
                                            <p:cond delay="0"/>
                                          </p:stCondLst>
                                        </p:cTn>
                                        <p:tgtEl>
                                          <p:spTgt spid="2276"/>
                                        </p:tgtEl>
                                        <p:attrNameLst>
                                          <p:attrName>style.visibility</p:attrName>
                                        </p:attrNameLst>
                                      </p:cBhvr>
                                      <p:to>
                                        <p:strVal val="visible"/>
                                      </p:to>
                                    </p:set>
                                    <p:anim calcmode="lin" valueType="num">
                                      <p:cBhvr additive="base">
                                        <p:cTn id="364" dur="500"/>
                                        <p:tgtEl>
                                          <p:spTgt spid="2276"/>
                                        </p:tgtEl>
                                        <p:attrNameLst>
                                          <p:attrName>ppt_y</p:attrName>
                                        </p:attrNameLst>
                                      </p:cBhvr>
                                      <p:tavLst>
                                        <p:tav tm="0">
                                          <p:val>
                                            <p:strVal val="#ppt_y+1"/>
                                          </p:val>
                                        </p:tav>
                                        <p:tav tm="100000">
                                          <p:val>
                                            <p:strVal val="#ppt_y"/>
                                          </p:val>
                                        </p:tav>
                                      </p:tavLst>
                                    </p:anim>
                                  </p:childTnLst>
                                </p:cTn>
                              </p:par>
                              <p:par>
                                <p:cTn id="365" presetID="2" presetClass="entr" presetSubtype="4" fill="hold" nodeType="withEffect">
                                  <p:stCondLst>
                                    <p:cond delay="0"/>
                                  </p:stCondLst>
                                  <p:childTnLst>
                                    <p:set>
                                      <p:cBhvr>
                                        <p:cTn id="366" dur="1" fill="hold">
                                          <p:stCondLst>
                                            <p:cond delay="0"/>
                                          </p:stCondLst>
                                        </p:cTn>
                                        <p:tgtEl>
                                          <p:spTgt spid="2277"/>
                                        </p:tgtEl>
                                        <p:attrNameLst>
                                          <p:attrName>style.visibility</p:attrName>
                                        </p:attrNameLst>
                                      </p:cBhvr>
                                      <p:to>
                                        <p:strVal val="visible"/>
                                      </p:to>
                                    </p:set>
                                    <p:anim calcmode="lin" valueType="num">
                                      <p:cBhvr additive="base">
                                        <p:cTn id="367" dur="500"/>
                                        <p:tgtEl>
                                          <p:spTgt spid="2277"/>
                                        </p:tgtEl>
                                        <p:attrNameLst>
                                          <p:attrName>ppt_y</p:attrName>
                                        </p:attrNameLst>
                                      </p:cBhvr>
                                      <p:tavLst>
                                        <p:tav tm="0">
                                          <p:val>
                                            <p:strVal val="#ppt_y+1"/>
                                          </p:val>
                                        </p:tav>
                                        <p:tav tm="100000">
                                          <p:val>
                                            <p:strVal val="#ppt_y"/>
                                          </p:val>
                                        </p:tav>
                                      </p:tavLst>
                                    </p:anim>
                                  </p:childTnLst>
                                </p:cTn>
                              </p:par>
                              <p:par>
                                <p:cTn id="368" presetID="2" presetClass="entr" presetSubtype="4" fill="hold" nodeType="withEffect">
                                  <p:stCondLst>
                                    <p:cond delay="0"/>
                                  </p:stCondLst>
                                  <p:childTnLst>
                                    <p:set>
                                      <p:cBhvr>
                                        <p:cTn id="369" dur="1" fill="hold">
                                          <p:stCondLst>
                                            <p:cond delay="0"/>
                                          </p:stCondLst>
                                        </p:cTn>
                                        <p:tgtEl>
                                          <p:spTgt spid="2278"/>
                                        </p:tgtEl>
                                        <p:attrNameLst>
                                          <p:attrName>style.visibility</p:attrName>
                                        </p:attrNameLst>
                                      </p:cBhvr>
                                      <p:to>
                                        <p:strVal val="visible"/>
                                      </p:to>
                                    </p:set>
                                    <p:anim calcmode="lin" valueType="num">
                                      <p:cBhvr additive="base">
                                        <p:cTn id="370" dur="500"/>
                                        <p:tgtEl>
                                          <p:spTgt spid="2278"/>
                                        </p:tgtEl>
                                        <p:attrNameLst>
                                          <p:attrName>ppt_y</p:attrName>
                                        </p:attrNameLst>
                                      </p:cBhvr>
                                      <p:tavLst>
                                        <p:tav tm="0">
                                          <p:val>
                                            <p:strVal val="#ppt_y+1"/>
                                          </p:val>
                                        </p:tav>
                                        <p:tav tm="100000">
                                          <p:val>
                                            <p:strVal val="#ppt_y"/>
                                          </p:val>
                                        </p:tav>
                                      </p:tavLst>
                                    </p:anim>
                                  </p:childTnLst>
                                </p:cTn>
                              </p:par>
                              <p:par>
                                <p:cTn id="371" presetID="2" presetClass="entr" presetSubtype="4" fill="hold" nodeType="withEffect">
                                  <p:stCondLst>
                                    <p:cond delay="0"/>
                                  </p:stCondLst>
                                  <p:childTnLst>
                                    <p:set>
                                      <p:cBhvr>
                                        <p:cTn id="372" dur="1" fill="hold">
                                          <p:stCondLst>
                                            <p:cond delay="0"/>
                                          </p:stCondLst>
                                        </p:cTn>
                                        <p:tgtEl>
                                          <p:spTgt spid="2279"/>
                                        </p:tgtEl>
                                        <p:attrNameLst>
                                          <p:attrName>style.visibility</p:attrName>
                                        </p:attrNameLst>
                                      </p:cBhvr>
                                      <p:to>
                                        <p:strVal val="visible"/>
                                      </p:to>
                                    </p:set>
                                    <p:anim calcmode="lin" valueType="num">
                                      <p:cBhvr additive="base">
                                        <p:cTn id="373" dur="500"/>
                                        <p:tgtEl>
                                          <p:spTgt spid="2279"/>
                                        </p:tgtEl>
                                        <p:attrNameLst>
                                          <p:attrName>ppt_y</p:attrName>
                                        </p:attrNameLst>
                                      </p:cBhvr>
                                      <p:tavLst>
                                        <p:tav tm="0">
                                          <p:val>
                                            <p:strVal val="#ppt_y+1"/>
                                          </p:val>
                                        </p:tav>
                                        <p:tav tm="100000">
                                          <p:val>
                                            <p:strVal val="#ppt_y"/>
                                          </p:val>
                                        </p:tav>
                                      </p:tavLst>
                                    </p:anim>
                                  </p:childTnLst>
                                </p:cTn>
                              </p:par>
                              <p:par>
                                <p:cTn id="374" presetID="2" presetClass="entr" presetSubtype="4" fill="hold" nodeType="withEffect">
                                  <p:stCondLst>
                                    <p:cond delay="0"/>
                                  </p:stCondLst>
                                  <p:childTnLst>
                                    <p:set>
                                      <p:cBhvr>
                                        <p:cTn id="375" dur="1" fill="hold">
                                          <p:stCondLst>
                                            <p:cond delay="0"/>
                                          </p:stCondLst>
                                        </p:cTn>
                                        <p:tgtEl>
                                          <p:spTgt spid="2280"/>
                                        </p:tgtEl>
                                        <p:attrNameLst>
                                          <p:attrName>style.visibility</p:attrName>
                                        </p:attrNameLst>
                                      </p:cBhvr>
                                      <p:to>
                                        <p:strVal val="visible"/>
                                      </p:to>
                                    </p:set>
                                    <p:anim calcmode="lin" valueType="num">
                                      <p:cBhvr additive="base">
                                        <p:cTn id="376" dur="500"/>
                                        <p:tgtEl>
                                          <p:spTgt spid="2280"/>
                                        </p:tgtEl>
                                        <p:attrNameLst>
                                          <p:attrName>ppt_y</p:attrName>
                                        </p:attrNameLst>
                                      </p:cBhvr>
                                      <p:tavLst>
                                        <p:tav tm="0">
                                          <p:val>
                                            <p:strVal val="#ppt_y+1"/>
                                          </p:val>
                                        </p:tav>
                                        <p:tav tm="100000">
                                          <p:val>
                                            <p:strVal val="#ppt_y"/>
                                          </p:val>
                                        </p:tav>
                                      </p:tavLst>
                                    </p:anim>
                                  </p:childTnLst>
                                </p:cTn>
                              </p:par>
                              <p:par>
                                <p:cTn id="377" presetID="2" presetClass="entr" presetSubtype="4" fill="hold" nodeType="withEffect">
                                  <p:stCondLst>
                                    <p:cond delay="0"/>
                                  </p:stCondLst>
                                  <p:childTnLst>
                                    <p:set>
                                      <p:cBhvr>
                                        <p:cTn id="378" dur="1" fill="hold">
                                          <p:stCondLst>
                                            <p:cond delay="0"/>
                                          </p:stCondLst>
                                        </p:cTn>
                                        <p:tgtEl>
                                          <p:spTgt spid="2281"/>
                                        </p:tgtEl>
                                        <p:attrNameLst>
                                          <p:attrName>style.visibility</p:attrName>
                                        </p:attrNameLst>
                                      </p:cBhvr>
                                      <p:to>
                                        <p:strVal val="visible"/>
                                      </p:to>
                                    </p:set>
                                    <p:anim calcmode="lin" valueType="num">
                                      <p:cBhvr additive="base">
                                        <p:cTn id="379" dur="500"/>
                                        <p:tgtEl>
                                          <p:spTgt spid="2281"/>
                                        </p:tgtEl>
                                        <p:attrNameLst>
                                          <p:attrName>ppt_y</p:attrName>
                                        </p:attrNameLst>
                                      </p:cBhvr>
                                      <p:tavLst>
                                        <p:tav tm="0">
                                          <p:val>
                                            <p:strVal val="#ppt_y+1"/>
                                          </p:val>
                                        </p:tav>
                                        <p:tav tm="100000">
                                          <p:val>
                                            <p:strVal val="#ppt_y"/>
                                          </p:val>
                                        </p:tav>
                                      </p:tavLst>
                                    </p:anim>
                                  </p:childTnLst>
                                </p:cTn>
                              </p:par>
                              <p:par>
                                <p:cTn id="380" presetID="2" presetClass="entr" presetSubtype="4" fill="hold" nodeType="withEffect">
                                  <p:stCondLst>
                                    <p:cond delay="0"/>
                                  </p:stCondLst>
                                  <p:childTnLst>
                                    <p:set>
                                      <p:cBhvr>
                                        <p:cTn id="381" dur="1" fill="hold">
                                          <p:stCondLst>
                                            <p:cond delay="0"/>
                                          </p:stCondLst>
                                        </p:cTn>
                                        <p:tgtEl>
                                          <p:spTgt spid="2282"/>
                                        </p:tgtEl>
                                        <p:attrNameLst>
                                          <p:attrName>style.visibility</p:attrName>
                                        </p:attrNameLst>
                                      </p:cBhvr>
                                      <p:to>
                                        <p:strVal val="visible"/>
                                      </p:to>
                                    </p:set>
                                    <p:anim calcmode="lin" valueType="num">
                                      <p:cBhvr additive="base">
                                        <p:cTn id="382" dur="500"/>
                                        <p:tgtEl>
                                          <p:spTgt spid="2282"/>
                                        </p:tgtEl>
                                        <p:attrNameLst>
                                          <p:attrName>ppt_y</p:attrName>
                                        </p:attrNameLst>
                                      </p:cBhvr>
                                      <p:tavLst>
                                        <p:tav tm="0">
                                          <p:val>
                                            <p:strVal val="#ppt_y+1"/>
                                          </p:val>
                                        </p:tav>
                                        <p:tav tm="100000">
                                          <p:val>
                                            <p:strVal val="#ppt_y"/>
                                          </p:val>
                                        </p:tav>
                                      </p:tavLst>
                                    </p:anim>
                                  </p:childTnLst>
                                </p:cTn>
                              </p:par>
                              <p:par>
                                <p:cTn id="383" presetID="2" presetClass="entr" presetSubtype="4" fill="hold" nodeType="withEffect">
                                  <p:stCondLst>
                                    <p:cond delay="0"/>
                                  </p:stCondLst>
                                  <p:childTnLst>
                                    <p:set>
                                      <p:cBhvr>
                                        <p:cTn id="384" dur="1" fill="hold">
                                          <p:stCondLst>
                                            <p:cond delay="0"/>
                                          </p:stCondLst>
                                        </p:cTn>
                                        <p:tgtEl>
                                          <p:spTgt spid="2283"/>
                                        </p:tgtEl>
                                        <p:attrNameLst>
                                          <p:attrName>style.visibility</p:attrName>
                                        </p:attrNameLst>
                                      </p:cBhvr>
                                      <p:to>
                                        <p:strVal val="visible"/>
                                      </p:to>
                                    </p:set>
                                    <p:anim calcmode="lin" valueType="num">
                                      <p:cBhvr additive="base">
                                        <p:cTn id="385" dur="500"/>
                                        <p:tgtEl>
                                          <p:spTgt spid="2283"/>
                                        </p:tgtEl>
                                        <p:attrNameLst>
                                          <p:attrName>ppt_y</p:attrName>
                                        </p:attrNameLst>
                                      </p:cBhvr>
                                      <p:tavLst>
                                        <p:tav tm="0">
                                          <p:val>
                                            <p:strVal val="#ppt_y+1"/>
                                          </p:val>
                                        </p:tav>
                                        <p:tav tm="100000">
                                          <p:val>
                                            <p:strVal val="#ppt_y"/>
                                          </p:val>
                                        </p:tav>
                                      </p:tavLst>
                                    </p:anim>
                                  </p:childTnLst>
                                </p:cTn>
                              </p:par>
                              <p:par>
                                <p:cTn id="386" presetID="2" presetClass="entr" presetSubtype="4" fill="hold" nodeType="withEffect">
                                  <p:stCondLst>
                                    <p:cond delay="0"/>
                                  </p:stCondLst>
                                  <p:childTnLst>
                                    <p:set>
                                      <p:cBhvr>
                                        <p:cTn id="387" dur="1" fill="hold">
                                          <p:stCondLst>
                                            <p:cond delay="0"/>
                                          </p:stCondLst>
                                        </p:cTn>
                                        <p:tgtEl>
                                          <p:spTgt spid="2284"/>
                                        </p:tgtEl>
                                        <p:attrNameLst>
                                          <p:attrName>style.visibility</p:attrName>
                                        </p:attrNameLst>
                                      </p:cBhvr>
                                      <p:to>
                                        <p:strVal val="visible"/>
                                      </p:to>
                                    </p:set>
                                    <p:anim calcmode="lin" valueType="num">
                                      <p:cBhvr additive="base">
                                        <p:cTn id="388" dur="500"/>
                                        <p:tgtEl>
                                          <p:spTgt spid="2284"/>
                                        </p:tgtEl>
                                        <p:attrNameLst>
                                          <p:attrName>ppt_y</p:attrName>
                                        </p:attrNameLst>
                                      </p:cBhvr>
                                      <p:tavLst>
                                        <p:tav tm="0">
                                          <p:val>
                                            <p:strVal val="#ppt_y+1"/>
                                          </p:val>
                                        </p:tav>
                                        <p:tav tm="100000">
                                          <p:val>
                                            <p:strVal val="#ppt_y"/>
                                          </p:val>
                                        </p:tav>
                                      </p:tavLst>
                                    </p:anim>
                                  </p:childTnLst>
                                </p:cTn>
                              </p:par>
                              <p:par>
                                <p:cTn id="389" presetID="2" presetClass="entr" presetSubtype="4" fill="hold" nodeType="withEffect">
                                  <p:stCondLst>
                                    <p:cond delay="0"/>
                                  </p:stCondLst>
                                  <p:childTnLst>
                                    <p:set>
                                      <p:cBhvr>
                                        <p:cTn id="390" dur="1" fill="hold">
                                          <p:stCondLst>
                                            <p:cond delay="0"/>
                                          </p:stCondLst>
                                        </p:cTn>
                                        <p:tgtEl>
                                          <p:spTgt spid="2285"/>
                                        </p:tgtEl>
                                        <p:attrNameLst>
                                          <p:attrName>style.visibility</p:attrName>
                                        </p:attrNameLst>
                                      </p:cBhvr>
                                      <p:to>
                                        <p:strVal val="visible"/>
                                      </p:to>
                                    </p:set>
                                    <p:anim calcmode="lin" valueType="num">
                                      <p:cBhvr additive="base">
                                        <p:cTn id="391" dur="500"/>
                                        <p:tgtEl>
                                          <p:spTgt spid="2285"/>
                                        </p:tgtEl>
                                        <p:attrNameLst>
                                          <p:attrName>ppt_y</p:attrName>
                                        </p:attrNameLst>
                                      </p:cBhvr>
                                      <p:tavLst>
                                        <p:tav tm="0">
                                          <p:val>
                                            <p:strVal val="#ppt_y+1"/>
                                          </p:val>
                                        </p:tav>
                                        <p:tav tm="100000">
                                          <p:val>
                                            <p:strVal val="#ppt_y"/>
                                          </p:val>
                                        </p:tav>
                                      </p:tavLst>
                                    </p:anim>
                                  </p:childTnLst>
                                </p:cTn>
                              </p:par>
                              <p:par>
                                <p:cTn id="392" presetID="2" presetClass="entr" presetSubtype="4" fill="hold" nodeType="withEffect">
                                  <p:stCondLst>
                                    <p:cond delay="0"/>
                                  </p:stCondLst>
                                  <p:childTnLst>
                                    <p:set>
                                      <p:cBhvr>
                                        <p:cTn id="393" dur="1" fill="hold">
                                          <p:stCondLst>
                                            <p:cond delay="0"/>
                                          </p:stCondLst>
                                        </p:cTn>
                                        <p:tgtEl>
                                          <p:spTgt spid="2286"/>
                                        </p:tgtEl>
                                        <p:attrNameLst>
                                          <p:attrName>style.visibility</p:attrName>
                                        </p:attrNameLst>
                                      </p:cBhvr>
                                      <p:to>
                                        <p:strVal val="visible"/>
                                      </p:to>
                                    </p:set>
                                    <p:anim calcmode="lin" valueType="num">
                                      <p:cBhvr additive="base">
                                        <p:cTn id="394" dur="500"/>
                                        <p:tgtEl>
                                          <p:spTgt spid="2286"/>
                                        </p:tgtEl>
                                        <p:attrNameLst>
                                          <p:attrName>ppt_y</p:attrName>
                                        </p:attrNameLst>
                                      </p:cBhvr>
                                      <p:tavLst>
                                        <p:tav tm="0">
                                          <p:val>
                                            <p:strVal val="#ppt_y+1"/>
                                          </p:val>
                                        </p:tav>
                                        <p:tav tm="100000">
                                          <p:val>
                                            <p:strVal val="#ppt_y"/>
                                          </p:val>
                                        </p:tav>
                                      </p:tavLst>
                                    </p:anim>
                                  </p:childTnLst>
                                </p:cTn>
                              </p:par>
                              <p:par>
                                <p:cTn id="395" presetID="2" presetClass="entr" presetSubtype="4" fill="hold" nodeType="withEffect">
                                  <p:stCondLst>
                                    <p:cond delay="0"/>
                                  </p:stCondLst>
                                  <p:childTnLst>
                                    <p:set>
                                      <p:cBhvr>
                                        <p:cTn id="396" dur="1" fill="hold">
                                          <p:stCondLst>
                                            <p:cond delay="0"/>
                                          </p:stCondLst>
                                        </p:cTn>
                                        <p:tgtEl>
                                          <p:spTgt spid="2287"/>
                                        </p:tgtEl>
                                        <p:attrNameLst>
                                          <p:attrName>style.visibility</p:attrName>
                                        </p:attrNameLst>
                                      </p:cBhvr>
                                      <p:to>
                                        <p:strVal val="visible"/>
                                      </p:to>
                                    </p:set>
                                    <p:anim calcmode="lin" valueType="num">
                                      <p:cBhvr additive="base">
                                        <p:cTn id="397" dur="500"/>
                                        <p:tgtEl>
                                          <p:spTgt spid="2287"/>
                                        </p:tgtEl>
                                        <p:attrNameLst>
                                          <p:attrName>ppt_y</p:attrName>
                                        </p:attrNameLst>
                                      </p:cBhvr>
                                      <p:tavLst>
                                        <p:tav tm="0">
                                          <p:val>
                                            <p:strVal val="#ppt_y+1"/>
                                          </p:val>
                                        </p:tav>
                                        <p:tav tm="100000">
                                          <p:val>
                                            <p:strVal val="#ppt_y"/>
                                          </p:val>
                                        </p:tav>
                                      </p:tavLst>
                                    </p:anim>
                                  </p:childTnLst>
                                </p:cTn>
                              </p:par>
                              <p:par>
                                <p:cTn id="398" presetID="2" presetClass="entr" presetSubtype="4" fill="hold" nodeType="withEffect">
                                  <p:stCondLst>
                                    <p:cond delay="0"/>
                                  </p:stCondLst>
                                  <p:childTnLst>
                                    <p:set>
                                      <p:cBhvr>
                                        <p:cTn id="399" dur="1" fill="hold">
                                          <p:stCondLst>
                                            <p:cond delay="0"/>
                                          </p:stCondLst>
                                        </p:cTn>
                                        <p:tgtEl>
                                          <p:spTgt spid="2288"/>
                                        </p:tgtEl>
                                        <p:attrNameLst>
                                          <p:attrName>style.visibility</p:attrName>
                                        </p:attrNameLst>
                                      </p:cBhvr>
                                      <p:to>
                                        <p:strVal val="visible"/>
                                      </p:to>
                                    </p:set>
                                    <p:anim calcmode="lin" valueType="num">
                                      <p:cBhvr additive="base">
                                        <p:cTn id="400" dur="500"/>
                                        <p:tgtEl>
                                          <p:spTgt spid="2288"/>
                                        </p:tgtEl>
                                        <p:attrNameLst>
                                          <p:attrName>ppt_y</p:attrName>
                                        </p:attrNameLst>
                                      </p:cBhvr>
                                      <p:tavLst>
                                        <p:tav tm="0">
                                          <p:val>
                                            <p:strVal val="#ppt_y+1"/>
                                          </p:val>
                                        </p:tav>
                                        <p:tav tm="100000">
                                          <p:val>
                                            <p:strVal val="#ppt_y"/>
                                          </p:val>
                                        </p:tav>
                                      </p:tavLst>
                                    </p:anim>
                                  </p:childTnLst>
                                </p:cTn>
                              </p:par>
                              <p:par>
                                <p:cTn id="401" presetID="2" presetClass="entr" presetSubtype="4" fill="hold" nodeType="withEffect">
                                  <p:stCondLst>
                                    <p:cond delay="0"/>
                                  </p:stCondLst>
                                  <p:childTnLst>
                                    <p:set>
                                      <p:cBhvr>
                                        <p:cTn id="402" dur="1" fill="hold">
                                          <p:stCondLst>
                                            <p:cond delay="0"/>
                                          </p:stCondLst>
                                        </p:cTn>
                                        <p:tgtEl>
                                          <p:spTgt spid="2289"/>
                                        </p:tgtEl>
                                        <p:attrNameLst>
                                          <p:attrName>style.visibility</p:attrName>
                                        </p:attrNameLst>
                                      </p:cBhvr>
                                      <p:to>
                                        <p:strVal val="visible"/>
                                      </p:to>
                                    </p:set>
                                    <p:anim calcmode="lin" valueType="num">
                                      <p:cBhvr additive="base">
                                        <p:cTn id="403" dur="500"/>
                                        <p:tgtEl>
                                          <p:spTgt spid="2289"/>
                                        </p:tgtEl>
                                        <p:attrNameLst>
                                          <p:attrName>ppt_y</p:attrName>
                                        </p:attrNameLst>
                                      </p:cBhvr>
                                      <p:tavLst>
                                        <p:tav tm="0">
                                          <p:val>
                                            <p:strVal val="#ppt_y+1"/>
                                          </p:val>
                                        </p:tav>
                                        <p:tav tm="100000">
                                          <p:val>
                                            <p:strVal val="#ppt_y"/>
                                          </p:val>
                                        </p:tav>
                                      </p:tavLst>
                                    </p:anim>
                                  </p:childTnLst>
                                </p:cTn>
                              </p:par>
                              <p:par>
                                <p:cTn id="404" presetID="2" presetClass="entr" presetSubtype="4" fill="hold" nodeType="withEffect">
                                  <p:stCondLst>
                                    <p:cond delay="0"/>
                                  </p:stCondLst>
                                  <p:childTnLst>
                                    <p:set>
                                      <p:cBhvr>
                                        <p:cTn id="405" dur="1" fill="hold">
                                          <p:stCondLst>
                                            <p:cond delay="0"/>
                                          </p:stCondLst>
                                        </p:cTn>
                                        <p:tgtEl>
                                          <p:spTgt spid="2290"/>
                                        </p:tgtEl>
                                        <p:attrNameLst>
                                          <p:attrName>style.visibility</p:attrName>
                                        </p:attrNameLst>
                                      </p:cBhvr>
                                      <p:to>
                                        <p:strVal val="visible"/>
                                      </p:to>
                                    </p:set>
                                    <p:anim calcmode="lin" valueType="num">
                                      <p:cBhvr additive="base">
                                        <p:cTn id="406" dur="500"/>
                                        <p:tgtEl>
                                          <p:spTgt spid="2290"/>
                                        </p:tgtEl>
                                        <p:attrNameLst>
                                          <p:attrName>ppt_y</p:attrName>
                                        </p:attrNameLst>
                                      </p:cBhvr>
                                      <p:tavLst>
                                        <p:tav tm="0">
                                          <p:val>
                                            <p:strVal val="#ppt_y+1"/>
                                          </p:val>
                                        </p:tav>
                                        <p:tav tm="100000">
                                          <p:val>
                                            <p:strVal val="#ppt_y"/>
                                          </p:val>
                                        </p:tav>
                                      </p:tavLst>
                                    </p:anim>
                                  </p:childTnLst>
                                </p:cTn>
                              </p:par>
                              <p:par>
                                <p:cTn id="407" presetID="2" presetClass="entr" presetSubtype="4" fill="hold" nodeType="withEffect">
                                  <p:stCondLst>
                                    <p:cond delay="0"/>
                                  </p:stCondLst>
                                  <p:childTnLst>
                                    <p:set>
                                      <p:cBhvr>
                                        <p:cTn id="408" dur="1" fill="hold">
                                          <p:stCondLst>
                                            <p:cond delay="0"/>
                                          </p:stCondLst>
                                        </p:cTn>
                                        <p:tgtEl>
                                          <p:spTgt spid="2291"/>
                                        </p:tgtEl>
                                        <p:attrNameLst>
                                          <p:attrName>style.visibility</p:attrName>
                                        </p:attrNameLst>
                                      </p:cBhvr>
                                      <p:to>
                                        <p:strVal val="visible"/>
                                      </p:to>
                                    </p:set>
                                    <p:anim calcmode="lin" valueType="num">
                                      <p:cBhvr additive="base">
                                        <p:cTn id="409" dur="500"/>
                                        <p:tgtEl>
                                          <p:spTgt spid="2291"/>
                                        </p:tgtEl>
                                        <p:attrNameLst>
                                          <p:attrName>ppt_y</p:attrName>
                                        </p:attrNameLst>
                                      </p:cBhvr>
                                      <p:tavLst>
                                        <p:tav tm="0">
                                          <p:val>
                                            <p:strVal val="#ppt_y+1"/>
                                          </p:val>
                                        </p:tav>
                                        <p:tav tm="100000">
                                          <p:val>
                                            <p:strVal val="#ppt_y"/>
                                          </p:val>
                                        </p:tav>
                                      </p:tavLst>
                                    </p:anim>
                                  </p:childTnLst>
                                </p:cTn>
                              </p:par>
                              <p:par>
                                <p:cTn id="410" presetID="2" presetClass="entr" presetSubtype="4" fill="hold" nodeType="withEffect">
                                  <p:stCondLst>
                                    <p:cond delay="0"/>
                                  </p:stCondLst>
                                  <p:childTnLst>
                                    <p:set>
                                      <p:cBhvr>
                                        <p:cTn id="411" dur="1" fill="hold">
                                          <p:stCondLst>
                                            <p:cond delay="0"/>
                                          </p:stCondLst>
                                        </p:cTn>
                                        <p:tgtEl>
                                          <p:spTgt spid="2292"/>
                                        </p:tgtEl>
                                        <p:attrNameLst>
                                          <p:attrName>style.visibility</p:attrName>
                                        </p:attrNameLst>
                                      </p:cBhvr>
                                      <p:to>
                                        <p:strVal val="visible"/>
                                      </p:to>
                                    </p:set>
                                    <p:anim calcmode="lin" valueType="num">
                                      <p:cBhvr additive="base">
                                        <p:cTn id="412" dur="500"/>
                                        <p:tgtEl>
                                          <p:spTgt spid="2292"/>
                                        </p:tgtEl>
                                        <p:attrNameLst>
                                          <p:attrName>ppt_y</p:attrName>
                                        </p:attrNameLst>
                                      </p:cBhvr>
                                      <p:tavLst>
                                        <p:tav tm="0">
                                          <p:val>
                                            <p:strVal val="#ppt_y+1"/>
                                          </p:val>
                                        </p:tav>
                                        <p:tav tm="100000">
                                          <p:val>
                                            <p:strVal val="#ppt_y"/>
                                          </p:val>
                                        </p:tav>
                                      </p:tavLst>
                                    </p:anim>
                                  </p:childTnLst>
                                </p:cTn>
                              </p:par>
                              <p:par>
                                <p:cTn id="413" presetID="2" presetClass="entr" presetSubtype="4" fill="hold" nodeType="withEffect">
                                  <p:stCondLst>
                                    <p:cond delay="0"/>
                                  </p:stCondLst>
                                  <p:childTnLst>
                                    <p:set>
                                      <p:cBhvr>
                                        <p:cTn id="414" dur="1" fill="hold">
                                          <p:stCondLst>
                                            <p:cond delay="0"/>
                                          </p:stCondLst>
                                        </p:cTn>
                                        <p:tgtEl>
                                          <p:spTgt spid="2293"/>
                                        </p:tgtEl>
                                        <p:attrNameLst>
                                          <p:attrName>style.visibility</p:attrName>
                                        </p:attrNameLst>
                                      </p:cBhvr>
                                      <p:to>
                                        <p:strVal val="visible"/>
                                      </p:to>
                                    </p:set>
                                    <p:anim calcmode="lin" valueType="num">
                                      <p:cBhvr additive="base">
                                        <p:cTn id="415" dur="500"/>
                                        <p:tgtEl>
                                          <p:spTgt spid="2293"/>
                                        </p:tgtEl>
                                        <p:attrNameLst>
                                          <p:attrName>ppt_y</p:attrName>
                                        </p:attrNameLst>
                                      </p:cBhvr>
                                      <p:tavLst>
                                        <p:tav tm="0">
                                          <p:val>
                                            <p:strVal val="#ppt_y+1"/>
                                          </p:val>
                                        </p:tav>
                                        <p:tav tm="100000">
                                          <p:val>
                                            <p:strVal val="#ppt_y"/>
                                          </p:val>
                                        </p:tav>
                                      </p:tavLst>
                                    </p:anim>
                                  </p:childTnLst>
                                </p:cTn>
                              </p:par>
                              <p:par>
                                <p:cTn id="416" presetID="2" presetClass="entr" presetSubtype="4" fill="hold" nodeType="withEffect">
                                  <p:stCondLst>
                                    <p:cond delay="0"/>
                                  </p:stCondLst>
                                  <p:childTnLst>
                                    <p:set>
                                      <p:cBhvr>
                                        <p:cTn id="417" dur="1" fill="hold">
                                          <p:stCondLst>
                                            <p:cond delay="0"/>
                                          </p:stCondLst>
                                        </p:cTn>
                                        <p:tgtEl>
                                          <p:spTgt spid="2294"/>
                                        </p:tgtEl>
                                        <p:attrNameLst>
                                          <p:attrName>style.visibility</p:attrName>
                                        </p:attrNameLst>
                                      </p:cBhvr>
                                      <p:to>
                                        <p:strVal val="visible"/>
                                      </p:to>
                                    </p:set>
                                    <p:anim calcmode="lin" valueType="num">
                                      <p:cBhvr additive="base">
                                        <p:cTn id="418" dur="500"/>
                                        <p:tgtEl>
                                          <p:spTgt spid="2294"/>
                                        </p:tgtEl>
                                        <p:attrNameLst>
                                          <p:attrName>ppt_y</p:attrName>
                                        </p:attrNameLst>
                                      </p:cBhvr>
                                      <p:tavLst>
                                        <p:tav tm="0">
                                          <p:val>
                                            <p:strVal val="#ppt_y+1"/>
                                          </p:val>
                                        </p:tav>
                                        <p:tav tm="100000">
                                          <p:val>
                                            <p:strVal val="#ppt_y"/>
                                          </p:val>
                                        </p:tav>
                                      </p:tavLst>
                                    </p:anim>
                                  </p:childTnLst>
                                </p:cTn>
                              </p:par>
                              <p:par>
                                <p:cTn id="419" presetID="2" presetClass="entr" presetSubtype="4" fill="hold" nodeType="withEffect">
                                  <p:stCondLst>
                                    <p:cond delay="0"/>
                                  </p:stCondLst>
                                  <p:childTnLst>
                                    <p:set>
                                      <p:cBhvr>
                                        <p:cTn id="420" dur="1" fill="hold">
                                          <p:stCondLst>
                                            <p:cond delay="0"/>
                                          </p:stCondLst>
                                        </p:cTn>
                                        <p:tgtEl>
                                          <p:spTgt spid="2295"/>
                                        </p:tgtEl>
                                        <p:attrNameLst>
                                          <p:attrName>style.visibility</p:attrName>
                                        </p:attrNameLst>
                                      </p:cBhvr>
                                      <p:to>
                                        <p:strVal val="visible"/>
                                      </p:to>
                                    </p:set>
                                    <p:anim calcmode="lin" valueType="num">
                                      <p:cBhvr additive="base">
                                        <p:cTn id="421" dur="500"/>
                                        <p:tgtEl>
                                          <p:spTgt spid="2295"/>
                                        </p:tgtEl>
                                        <p:attrNameLst>
                                          <p:attrName>ppt_y</p:attrName>
                                        </p:attrNameLst>
                                      </p:cBhvr>
                                      <p:tavLst>
                                        <p:tav tm="0">
                                          <p:val>
                                            <p:strVal val="#ppt_y+1"/>
                                          </p:val>
                                        </p:tav>
                                        <p:tav tm="100000">
                                          <p:val>
                                            <p:strVal val="#ppt_y"/>
                                          </p:val>
                                        </p:tav>
                                      </p:tavLst>
                                    </p:anim>
                                  </p:childTnLst>
                                </p:cTn>
                              </p:par>
                              <p:par>
                                <p:cTn id="422" presetID="2" presetClass="entr" presetSubtype="4" fill="hold" nodeType="withEffect">
                                  <p:stCondLst>
                                    <p:cond delay="0"/>
                                  </p:stCondLst>
                                  <p:childTnLst>
                                    <p:set>
                                      <p:cBhvr>
                                        <p:cTn id="423" dur="1" fill="hold">
                                          <p:stCondLst>
                                            <p:cond delay="0"/>
                                          </p:stCondLst>
                                        </p:cTn>
                                        <p:tgtEl>
                                          <p:spTgt spid="2296"/>
                                        </p:tgtEl>
                                        <p:attrNameLst>
                                          <p:attrName>style.visibility</p:attrName>
                                        </p:attrNameLst>
                                      </p:cBhvr>
                                      <p:to>
                                        <p:strVal val="visible"/>
                                      </p:to>
                                    </p:set>
                                    <p:anim calcmode="lin" valueType="num">
                                      <p:cBhvr additive="base">
                                        <p:cTn id="424" dur="500"/>
                                        <p:tgtEl>
                                          <p:spTgt spid="2296"/>
                                        </p:tgtEl>
                                        <p:attrNameLst>
                                          <p:attrName>ppt_y</p:attrName>
                                        </p:attrNameLst>
                                      </p:cBhvr>
                                      <p:tavLst>
                                        <p:tav tm="0">
                                          <p:val>
                                            <p:strVal val="#ppt_y+1"/>
                                          </p:val>
                                        </p:tav>
                                        <p:tav tm="100000">
                                          <p:val>
                                            <p:strVal val="#ppt_y"/>
                                          </p:val>
                                        </p:tav>
                                      </p:tavLst>
                                    </p:anim>
                                  </p:childTnLst>
                                </p:cTn>
                              </p:par>
                              <p:par>
                                <p:cTn id="425" presetID="2" presetClass="entr" presetSubtype="4" fill="hold" nodeType="withEffect">
                                  <p:stCondLst>
                                    <p:cond delay="0"/>
                                  </p:stCondLst>
                                  <p:childTnLst>
                                    <p:set>
                                      <p:cBhvr>
                                        <p:cTn id="426" dur="1" fill="hold">
                                          <p:stCondLst>
                                            <p:cond delay="0"/>
                                          </p:stCondLst>
                                        </p:cTn>
                                        <p:tgtEl>
                                          <p:spTgt spid="2297"/>
                                        </p:tgtEl>
                                        <p:attrNameLst>
                                          <p:attrName>style.visibility</p:attrName>
                                        </p:attrNameLst>
                                      </p:cBhvr>
                                      <p:to>
                                        <p:strVal val="visible"/>
                                      </p:to>
                                    </p:set>
                                    <p:anim calcmode="lin" valueType="num">
                                      <p:cBhvr additive="base">
                                        <p:cTn id="427" dur="500"/>
                                        <p:tgtEl>
                                          <p:spTgt spid="2297"/>
                                        </p:tgtEl>
                                        <p:attrNameLst>
                                          <p:attrName>ppt_y</p:attrName>
                                        </p:attrNameLst>
                                      </p:cBhvr>
                                      <p:tavLst>
                                        <p:tav tm="0">
                                          <p:val>
                                            <p:strVal val="#ppt_y+1"/>
                                          </p:val>
                                        </p:tav>
                                        <p:tav tm="100000">
                                          <p:val>
                                            <p:strVal val="#ppt_y"/>
                                          </p:val>
                                        </p:tav>
                                      </p:tavLst>
                                    </p:anim>
                                  </p:childTnLst>
                                </p:cTn>
                              </p:par>
                              <p:par>
                                <p:cTn id="428" presetID="2" presetClass="entr" presetSubtype="4" fill="hold" nodeType="withEffect">
                                  <p:stCondLst>
                                    <p:cond delay="0"/>
                                  </p:stCondLst>
                                  <p:childTnLst>
                                    <p:set>
                                      <p:cBhvr>
                                        <p:cTn id="429" dur="1" fill="hold">
                                          <p:stCondLst>
                                            <p:cond delay="0"/>
                                          </p:stCondLst>
                                        </p:cTn>
                                        <p:tgtEl>
                                          <p:spTgt spid="2298"/>
                                        </p:tgtEl>
                                        <p:attrNameLst>
                                          <p:attrName>style.visibility</p:attrName>
                                        </p:attrNameLst>
                                      </p:cBhvr>
                                      <p:to>
                                        <p:strVal val="visible"/>
                                      </p:to>
                                    </p:set>
                                    <p:anim calcmode="lin" valueType="num">
                                      <p:cBhvr additive="base">
                                        <p:cTn id="430" dur="500"/>
                                        <p:tgtEl>
                                          <p:spTgt spid="2298"/>
                                        </p:tgtEl>
                                        <p:attrNameLst>
                                          <p:attrName>ppt_y</p:attrName>
                                        </p:attrNameLst>
                                      </p:cBhvr>
                                      <p:tavLst>
                                        <p:tav tm="0">
                                          <p:val>
                                            <p:strVal val="#ppt_y+1"/>
                                          </p:val>
                                        </p:tav>
                                        <p:tav tm="100000">
                                          <p:val>
                                            <p:strVal val="#ppt_y"/>
                                          </p:val>
                                        </p:tav>
                                      </p:tavLst>
                                    </p:anim>
                                  </p:childTnLst>
                                </p:cTn>
                              </p:par>
                              <p:par>
                                <p:cTn id="431" presetID="2" presetClass="entr" presetSubtype="4" fill="hold" nodeType="withEffect">
                                  <p:stCondLst>
                                    <p:cond delay="0"/>
                                  </p:stCondLst>
                                  <p:childTnLst>
                                    <p:set>
                                      <p:cBhvr>
                                        <p:cTn id="432" dur="1" fill="hold">
                                          <p:stCondLst>
                                            <p:cond delay="0"/>
                                          </p:stCondLst>
                                        </p:cTn>
                                        <p:tgtEl>
                                          <p:spTgt spid="2299"/>
                                        </p:tgtEl>
                                        <p:attrNameLst>
                                          <p:attrName>style.visibility</p:attrName>
                                        </p:attrNameLst>
                                      </p:cBhvr>
                                      <p:to>
                                        <p:strVal val="visible"/>
                                      </p:to>
                                    </p:set>
                                    <p:anim calcmode="lin" valueType="num">
                                      <p:cBhvr additive="base">
                                        <p:cTn id="433" dur="500"/>
                                        <p:tgtEl>
                                          <p:spTgt spid="2299"/>
                                        </p:tgtEl>
                                        <p:attrNameLst>
                                          <p:attrName>ppt_y</p:attrName>
                                        </p:attrNameLst>
                                      </p:cBhvr>
                                      <p:tavLst>
                                        <p:tav tm="0">
                                          <p:val>
                                            <p:strVal val="#ppt_y+1"/>
                                          </p:val>
                                        </p:tav>
                                        <p:tav tm="100000">
                                          <p:val>
                                            <p:strVal val="#ppt_y"/>
                                          </p:val>
                                        </p:tav>
                                      </p:tavLst>
                                    </p:anim>
                                  </p:childTnLst>
                                </p:cTn>
                              </p:par>
                              <p:par>
                                <p:cTn id="434" presetID="2" presetClass="entr" presetSubtype="4" fill="hold" nodeType="withEffect">
                                  <p:stCondLst>
                                    <p:cond delay="0"/>
                                  </p:stCondLst>
                                  <p:childTnLst>
                                    <p:set>
                                      <p:cBhvr>
                                        <p:cTn id="435" dur="1" fill="hold">
                                          <p:stCondLst>
                                            <p:cond delay="0"/>
                                          </p:stCondLst>
                                        </p:cTn>
                                        <p:tgtEl>
                                          <p:spTgt spid="2300"/>
                                        </p:tgtEl>
                                        <p:attrNameLst>
                                          <p:attrName>style.visibility</p:attrName>
                                        </p:attrNameLst>
                                      </p:cBhvr>
                                      <p:to>
                                        <p:strVal val="visible"/>
                                      </p:to>
                                    </p:set>
                                    <p:anim calcmode="lin" valueType="num">
                                      <p:cBhvr additive="base">
                                        <p:cTn id="436" dur="500"/>
                                        <p:tgtEl>
                                          <p:spTgt spid="2300"/>
                                        </p:tgtEl>
                                        <p:attrNameLst>
                                          <p:attrName>ppt_y</p:attrName>
                                        </p:attrNameLst>
                                      </p:cBhvr>
                                      <p:tavLst>
                                        <p:tav tm="0">
                                          <p:val>
                                            <p:strVal val="#ppt_y+1"/>
                                          </p:val>
                                        </p:tav>
                                        <p:tav tm="100000">
                                          <p:val>
                                            <p:strVal val="#ppt_y"/>
                                          </p:val>
                                        </p:tav>
                                      </p:tavLst>
                                    </p:anim>
                                  </p:childTnLst>
                                </p:cTn>
                              </p:par>
                              <p:par>
                                <p:cTn id="437" presetID="2" presetClass="entr" presetSubtype="4" fill="hold" nodeType="withEffect">
                                  <p:stCondLst>
                                    <p:cond delay="0"/>
                                  </p:stCondLst>
                                  <p:childTnLst>
                                    <p:set>
                                      <p:cBhvr>
                                        <p:cTn id="438" dur="1" fill="hold">
                                          <p:stCondLst>
                                            <p:cond delay="0"/>
                                          </p:stCondLst>
                                        </p:cTn>
                                        <p:tgtEl>
                                          <p:spTgt spid="2301"/>
                                        </p:tgtEl>
                                        <p:attrNameLst>
                                          <p:attrName>style.visibility</p:attrName>
                                        </p:attrNameLst>
                                      </p:cBhvr>
                                      <p:to>
                                        <p:strVal val="visible"/>
                                      </p:to>
                                    </p:set>
                                    <p:anim calcmode="lin" valueType="num">
                                      <p:cBhvr additive="base">
                                        <p:cTn id="439" dur="500"/>
                                        <p:tgtEl>
                                          <p:spTgt spid="2301"/>
                                        </p:tgtEl>
                                        <p:attrNameLst>
                                          <p:attrName>ppt_y</p:attrName>
                                        </p:attrNameLst>
                                      </p:cBhvr>
                                      <p:tavLst>
                                        <p:tav tm="0">
                                          <p:val>
                                            <p:strVal val="#ppt_y+1"/>
                                          </p:val>
                                        </p:tav>
                                        <p:tav tm="100000">
                                          <p:val>
                                            <p:strVal val="#ppt_y"/>
                                          </p:val>
                                        </p:tav>
                                      </p:tavLst>
                                    </p:anim>
                                  </p:childTnLst>
                                </p:cTn>
                              </p:par>
                              <p:par>
                                <p:cTn id="440" presetID="2" presetClass="entr" presetSubtype="4" fill="hold" nodeType="withEffect">
                                  <p:stCondLst>
                                    <p:cond delay="0"/>
                                  </p:stCondLst>
                                  <p:childTnLst>
                                    <p:set>
                                      <p:cBhvr>
                                        <p:cTn id="441" dur="1" fill="hold">
                                          <p:stCondLst>
                                            <p:cond delay="0"/>
                                          </p:stCondLst>
                                        </p:cTn>
                                        <p:tgtEl>
                                          <p:spTgt spid="2302"/>
                                        </p:tgtEl>
                                        <p:attrNameLst>
                                          <p:attrName>style.visibility</p:attrName>
                                        </p:attrNameLst>
                                      </p:cBhvr>
                                      <p:to>
                                        <p:strVal val="visible"/>
                                      </p:to>
                                    </p:set>
                                    <p:anim calcmode="lin" valueType="num">
                                      <p:cBhvr additive="base">
                                        <p:cTn id="442" dur="500"/>
                                        <p:tgtEl>
                                          <p:spTgt spid="2302"/>
                                        </p:tgtEl>
                                        <p:attrNameLst>
                                          <p:attrName>ppt_y</p:attrName>
                                        </p:attrNameLst>
                                      </p:cBhvr>
                                      <p:tavLst>
                                        <p:tav tm="0">
                                          <p:val>
                                            <p:strVal val="#ppt_y+1"/>
                                          </p:val>
                                        </p:tav>
                                        <p:tav tm="100000">
                                          <p:val>
                                            <p:strVal val="#ppt_y"/>
                                          </p:val>
                                        </p:tav>
                                      </p:tavLst>
                                    </p:anim>
                                  </p:childTnLst>
                                </p:cTn>
                              </p:par>
                              <p:par>
                                <p:cTn id="443" presetID="2" presetClass="entr" presetSubtype="4" fill="hold" nodeType="withEffect">
                                  <p:stCondLst>
                                    <p:cond delay="0"/>
                                  </p:stCondLst>
                                  <p:childTnLst>
                                    <p:set>
                                      <p:cBhvr>
                                        <p:cTn id="444" dur="1" fill="hold">
                                          <p:stCondLst>
                                            <p:cond delay="0"/>
                                          </p:stCondLst>
                                        </p:cTn>
                                        <p:tgtEl>
                                          <p:spTgt spid="2303"/>
                                        </p:tgtEl>
                                        <p:attrNameLst>
                                          <p:attrName>style.visibility</p:attrName>
                                        </p:attrNameLst>
                                      </p:cBhvr>
                                      <p:to>
                                        <p:strVal val="visible"/>
                                      </p:to>
                                    </p:set>
                                    <p:anim calcmode="lin" valueType="num">
                                      <p:cBhvr additive="base">
                                        <p:cTn id="445" dur="500"/>
                                        <p:tgtEl>
                                          <p:spTgt spid="2303"/>
                                        </p:tgtEl>
                                        <p:attrNameLst>
                                          <p:attrName>ppt_y</p:attrName>
                                        </p:attrNameLst>
                                      </p:cBhvr>
                                      <p:tavLst>
                                        <p:tav tm="0">
                                          <p:val>
                                            <p:strVal val="#ppt_y+1"/>
                                          </p:val>
                                        </p:tav>
                                        <p:tav tm="100000">
                                          <p:val>
                                            <p:strVal val="#ppt_y"/>
                                          </p:val>
                                        </p:tav>
                                      </p:tavLst>
                                    </p:anim>
                                  </p:childTnLst>
                                </p:cTn>
                              </p:par>
                              <p:par>
                                <p:cTn id="446" presetID="2" presetClass="entr" presetSubtype="4" fill="hold" nodeType="withEffect">
                                  <p:stCondLst>
                                    <p:cond delay="0"/>
                                  </p:stCondLst>
                                  <p:childTnLst>
                                    <p:set>
                                      <p:cBhvr>
                                        <p:cTn id="447" dur="1" fill="hold">
                                          <p:stCondLst>
                                            <p:cond delay="0"/>
                                          </p:stCondLst>
                                        </p:cTn>
                                        <p:tgtEl>
                                          <p:spTgt spid="2304"/>
                                        </p:tgtEl>
                                        <p:attrNameLst>
                                          <p:attrName>style.visibility</p:attrName>
                                        </p:attrNameLst>
                                      </p:cBhvr>
                                      <p:to>
                                        <p:strVal val="visible"/>
                                      </p:to>
                                    </p:set>
                                    <p:anim calcmode="lin" valueType="num">
                                      <p:cBhvr additive="base">
                                        <p:cTn id="448" dur="500"/>
                                        <p:tgtEl>
                                          <p:spTgt spid="2304"/>
                                        </p:tgtEl>
                                        <p:attrNameLst>
                                          <p:attrName>ppt_y</p:attrName>
                                        </p:attrNameLst>
                                      </p:cBhvr>
                                      <p:tavLst>
                                        <p:tav tm="0">
                                          <p:val>
                                            <p:strVal val="#ppt_y+1"/>
                                          </p:val>
                                        </p:tav>
                                        <p:tav tm="100000">
                                          <p:val>
                                            <p:strVal val="#ppt_y"/>
                                          </p:val>
                                        </p:tav>
                                      </p:tavLst>
                                    </p:anim>
                                  </p:childTnLst>
                                </p:cTn>
                              </p:par>
                              <p:par>
                                <p:cTn id="449" presetID="2" presetClass="entr" presetSubtype="4" fill="hold" nodeType="withEffect">
                                  <p:stCondLst>
                                    <p:cond delay="0"/>
                                  </p:stCondLst>
                                  <p:childTnLst>
                                    <p:set>
                                      <p:cBhvr>
                                        <p:cTn id="450" dur="1" fill="hold">
                                          <p:stCondLst>
                                            <p:cond delay="0"/>
                                          </p:stCondLst>
                                        </p:cTn>
                                        <p:tgtEl>
                                          <p:spTgt spid="2305"/>
                                        </p:tgtEl>
                                        <p:attrNameLst>
                                          <p:attrName>style.visibility</p:attrName>
                                        </p:attrNameLst>
                                      </p:cBhvr>
                                      <p:to>
                                        <p:strVal val="visible"/>
                                      </p:to>
                                    </p:set>
                                    <p:anim calcmode="lin" valueType="num">
                                      <p:cBhvr additive="base">
                                        <p:cTn id="451" dur="500"/>
                                        <p:tgtEl>
                                          <p:spTgt spid="2305"/>
                                        </p:tgtEl>
                                        <p:attrNameLst>
                                          <p:attrName>ppt_y</p:attrName>
                                        </p:attrNameLst>
                                      </p:cBhvr>
                                      <p:tavLst>
                                        <p:tav tm="0">
                                          <p:val>
                                            <p:strVal val="#ppt_y+1"/>
                                          </p:val>
                                        </p:tav>
                                        <p:tav tm="100000">
                                          <p:val>
                                            <p:strVal val="#ppt_y"/>
                                          </p:val>
                                        </p:tav>
                                      </p:tavLst>
                                    </p:anim>
                                  </p:childTnLst>
                                </p:cTn>
                              </p:par>
                              <p:par>
                                <p:cTn id="452" presetID="2" presetClass="entr" presetSubtype="4" fill="hold" nodeType="withEffect">
                                  <p:stCondLst>
                                    <p:cond delay="0"/>
                                  </p:stCondLst>
                                  <p:childTnLst>
                                    <p:set>
                                      <p:cBhvr>
                                        <p:cTn id="453" dur="1" fill="hold">
                                          <p:stCondLst>
                                            <p:cond delay="0"/>
                                          </p:stCondLst>
                                        </p:cTn>
                                        <p:tgtEl>
                                          <p:spTgt spid="2306"/>
                                        </p:tgtEl>
                                        <p:attrNameLst>
                                          <p:attrName>style.visibility</p:attrName>
                                        </p:attrNameLst>
                                      </p:cBhvr>
                                      <p:to>
                                        <p:strVal val="visible"/>
                                      </p:to>
                                    </p:set>
                                    <p:anim calcmode="lin" valueType="num">
                                      <p:cBhvr additive="base">
                                        <p:cTn id="454" dur="500"/>
                                        <p:tgtEl>
                                          <p:spTgt spid="2306"/>
                                        </p:tgtEl>
                                        <p:attrNameLst>
                                          <p:attrName>ppt_y</p:attrName>
                                        </p:attrNameLst>
                                      </p:cBhvr>
                                      <p:tavLst>
                                        <p:tav tm="0">
                                          <p:val>
                                            <p:strVal val="#ppt_y+1"/>
                                          </p:val>
                                        </p:tav>
                                        <p:tav tm="100000">
                                          <p:val>
                                            <p:strVal val="#ppt_y"/>
                                          </p:val>
                                        </p:tav>
                                      </p:tavLst>
                                    </p:anim>
                                  </p:childTnLst>
                                </p:cTn>
                              </p:par>
                              <p:par>
                                <p:cTn id="455" presetID="2" presetClass="entr" presetSubtype="4" fill="hold" nodeType="withEffect">
                                  <p:stCondLst>
                                    <p:cond delay="0"/>
                                  </p:stCondLst>
                                  <p:childTnLst>
                                    <p:set>
                                      <p:cBhvr>
                                        <p:cTn id="456" dur="1" fill="hold">
                                          <p:stCondLst>
                                            <p:cond delay="0"/>
                                          </p:stCondLst>
                                        </p:cTn>
                                        <p:tgtEl>
                                          <p:spTgt spid="2307"/>
                                        </p:tgtEl>
                                        <p:attrNameLst>
                                          <p:attrName>style.visibility</p:attrName>
                                        </p:attrNameLst>
                                      </p:cBhvr>
                                      <p:to>
                                        <p:strVal val="visible"/>
                                      </p:to>
                                    </p:set>
                                    <p:anim calcmode="lin" valueType="num">
                                      <p:cBhvr additive="base">
                                        <p:cTn id="457" dur="500"/>
                                        <p:tgtEl>
                                          <p:spTgt spid="2307"/>
                                        </p:tgtEl>
                                        <p:attrNameLst>
                                          <p:attrName>ppt_y</p:attrName>
                                        </p:attrNameLst>
                                      </p:cBhvr>
                                      <p:tavLst>
                                        <p:tav tm="0">
                                          <p:val>
                                            <p:strVal val="#ppt_y+1"/>
                                          </p:val>
                                        </p:tav>
                                        <p:tav tm="100000">
                                          <p:val>
                                            <p:strVal val="#ppt_y"/>
                                          </p:val>
                                        </p:tav>
                                      </p:tavLst>
                                    </p:anim>
                                  </p:childTnLst>
                                </p:cTn>
                              </p:par>
                              <p:par>
                                <p:cTn id="458" presetID="2" presetClass="entr" presetSubtype="4" fill="hold" nodeType="withEffect">
                                  <p:stCondLst>
                                    <p:cond delay="0"/>
                                  </p:stCondLst>
                                  <p:childTnLst>
                                    <p:set>
                                      <p:cBhvr>
                                        <p:cTn id="459" dur="1" fill="hold">
                                          <p:stCondLst>
                                            <p:cond delay="0"/>
                                          </p:stCondLst>
                                        </p:cTn>
                                        <p:tgtEl>
                                          <p:spTgt spid="2308"/>
                                        </p:tgtEl>
                                        <p:attrNameLst>
                                          <p:attrName>style.visibility</p:attrName>
                                        </p:attrNameLst>
                                      </p:cBhvr>
                                      <p:to>
                                        <p:strVal val="visible"/>
                                      </p:to>
                                    </p:set>
                                    <p:anim calcmode="lin" valueType="num">
                                      <p:cBhvr additive="base">
                                        <p:cTn id="460" dur="500"/>
                                        <p:tgtEl>
                                          <p:spTgt spid="2308"/>
                                        </p:tgtEl>
                                        <p:attrNameLst>
                                          <p:attrName>ppt_y</p:attrName>
                                        </p:attrNameLst>
                                      </p:cBhvr>
                                      <p:tavLst>
                                        <p:tav tm="0">
                                          <p:val>
                                            <p:strVal val="#ppt_y+1"/>
                                          </p:val>
                                        </p:tav>
                                        <p:tav tm="100000">
                                          <p:val>
                                            <p:strVal val="#ppt_y"/>
                                          </p:val>
                                        </p:tav>
                                      </p:tavLst>
                                    </p:anim>
                                  </p:childTnLst>
                                </p:cTn>
                              </p:par>
                              <p:par>
                                <p:cTn id="461" presetID="2" presetClass="entr" presetSubtype="4" fill="hold" nodeType="withEffect">
                                  <p:stCondLst>
                                    <p:cond delay="0"/>
                                  </p:stCondLst>
                                  <p:childTnLst>
                                    <p:set>
                                      <p:cBhvr>
                                        <p:cTn id="462" dur="1" fill="hold">
                                          <p:stCondLst>
                                            <p:cond delay="0"/>
                                          </p:stCondLst>
                                        </p:cTn>
                                        <p:tgtEl>
                                          <p:spTgt spid="2309"/>
                                        </p:tgtEl>
                                        <p:attrNameLst>
                                          <p:attrName>style.visibility</p:attrName>
                                        </p:attrNameLst>
                                      </p:cBhvr>
                                      <p:to>
                                        <p:strVal val="visible"/>
                                      </p:to>
                                    </p:set>
                                    <p:anim calcmode="lin" valueType="num">
                                      <p:cBhvr additive="base">
                                        <p:cTn id="463" dur="500"/>
                                        <p:tgtEl>
                                          <p:spTgt spid="2309"/>
                                        </p:tgtEl>
                                        <p:attrNameLst>
                                          <p:attrName>ppt_y</p:attrName>
                                        </p:attrNameLst>
                                      </p:cBhvr>
                                      <p:tavLst>
                                        <p:tav tm="0">
                                          <p:val>
                                            <p:strVal val="#ppt_y+1"/>
                                          </p:val>
                                        </p:tav>
                                        <p:tav tm="100000">
                                          <p:val>
                                            <p:strVal val="#ppt_y"/>
                                          </p:val>
                                        </p:tav>
                                      </p:tavLst>
                                    </p:anim>
                                  </p:childTnLst>
                                </p:cTn>
                              </p:par>
                              <p:par>
                                <p:cTn id="464" presetID="2" presetClass="entr" presetSubtype="4" fill="hold" nodeType="withEffect">
                                  <p:stCondLst>
                                    <p:cond delay="0"/>
                                  </p:stCondLst>
                                  <p:childTnLst>
                                    <p:set>
                                      <p:cBhvr>
                                        <p:cTn id="465" dur="1" fill="hold">
                                          <p:stCondLst>
                                            <p:cond delay="0"/>
                                          </p:stCondLst>
                                        </p:cTn>
                                        <p:tgtEl>
                                          <p:spTgt spid="2310"/>
                                        </p:tgtEl>
                                        <p:attrNameLst>
                                          <p:attrName>style.visibility</p:attrName>
                                        </p:attrNameLst>
                                      </p:cBhvr>
                                      <p:to>
                                        <p:strVal val="visible"/>
                                      </p:to>
                                    </p:set>
                                    <p:anim calcmode="lin" valueType="num">
                                      <p:cBhvr additive="base">
                                        <p:cTn id="466" dur="500"/>
                                        <p:tgtEl>
                                          <p:spTgt spid="2310"/>
                                        </p:tgtEl>
                                        <p:attrNameLst>
                                          <p:attrName>ppt_y</p:attrName>
                                        </p:attrNameLst>
                                      </p:cBhvr>
                                      <p:tavLst>
                                        <p:tav tm="0">
                                          <p:val>
                                            <p:strVal val="#ppt_y+1"/>
                                          </p:val>
                                        </p:tav>
                                        <p:tav tm="100000">
                                          <p:val>
                                            <p:strVal val="#ppt_y"/>
                                          </p:val>
                                        </p:tav>
                                      </p:tavLst>
                                    </p:anim>
                                  </p:childTnLst>
                                </p:cTn>
                              </p:par>
                              <p:par>
                                <p:cTn id="467" presetID="2" presetClass="entr" presetSubtype="4" fill="hold" nodeType="withEffect">
                                  <p:stCondLst>
                                    <p:cond delay="0"/>
                                  </p:stCondLst>
                                  <p:childTnLst>
                                    <p:set>
                                      <p:cBhvr>
                                        <p:cTn id="468" dur="1" fill="hold">
                                          <p:stCondLst>
                                            <p:cond delay="0"/>
                                          </p:stCondLst>
                                        </p:cTn>
                                        <p:tgtEl>
                                          <p:spTgt spid="2311"/>
                                        </p:tgtEl>
                                        <p:attrNameLst>
                                          <p:attrName>style.visibility</p:attrName>
                                        </p:attrNameLst>
                                      </p:cBhvr>
                                      <p:to>
                                        <p:strVal val="visible"/>
                                      </p:to>
                                    </p:set>
                                    <p:anim calcmode="lin" valueType="num">
                                      <p:cBhvr additive="base">
                                        <p:cTn id="469" dur="500"/>
                                        <p:tgtEl>
                                          <p:spTgt spid="2311"/>
                                        </p:tgtEl>
                                        <p:attrNameLst>
                                          <p:attrName>ppt_y</p:attrName>
                                        </p:attrNameLst>
                                      </p:cBhvr>
                                      <p:tavLst>
                                        <p:tav tm="0">
                                          <p:val>
                                            <p:strVal val="#ppt_y+1"/>
                                          </p:val>
                                        </p:tav>
                                        <p:tav tm="100000">
                                          <p:val>
                                            <p:strVal val="#ppt_y"/>
                                          </p:val>
                                        </p:tav>
                                      </p:tavLst>
                                    </p:anim>
                                  </p:childTnLst>
                                </p:cTn>
                              </p:par>
                              <p:par>
                                <p:cTn id="470" presetID="2" presetClass="entr" presetSubtype="4" fill="hold" nodeType="withEffect">
                                  <p:stCondLst>
                                    <p:cond delay="0"/>
                                  </p:stCondLst>
                                  <p:childTnLst>
                                    <p:set>
                                      <p:cBhvr>
                                        <p:cTn id="471" dur="1" fill="hold">
                                          <p:stCondLst>
                                            <p:cond delay="0"/>
                                          </p:stCondLst>
                                        </p:cTn>
                                        <p:tgtEl>
                                          <p:spTgt spid="2312"/>
                                        </p:tgtEl>
                                        <p:attrNameLst>
                                          <p:attrName>style.visibility</p:attrName>
                                        </p:attrNameLst>
                                      </p:cBhvr>
                                      <p:to>
                                        <p:strVal val="visible"/>
                                      </p:to>
                                    </p:set>
                                    <p:anim calcmode="lin" valueType="num">
                                      <p:cBhvr additive="base">
                                        <p:cTn id="472" dur="500"/>
                                        <p:tgtEl>
                                          <p:spTgt spid="2312"/>
                                        </p:tgtEl>
                                        <p:attrNameLst>
                                          <p:attrName>ppt_y</p:attrName>
                                        </p:attrNameLst>
                                      </p:cBhvr>
                                      <p:tavLst>
                                        <p:tav tm="0">
                                          <p:val>
                                            <p:strVal val="#ppt_y+1"/>
                                          </p:val>
                                        </p:tav>
                                        <p:tav tm="100000">
                                          <p:val>
                                            <p:strVal val="#ppt_y"/>
                                          </p:val>
                                        </p:tav>
                                      </p:tavLst>
                                    </p:anim>
                                  </p:childTnLst>
                                </p:cTn>
                              </p:par>
                              <p:par>
                                <p:cTn id="473" presetID="2" presetClass="entr" presetSubtype="4" fill="hold" nodeType="withEffect">
                                  <p:stCondLst>
                                    <p:cond delay="0"/>
                                  </p:stCondLst>
                                  <p:childTnLst>
                                    <p:set>
                                      <p:cBhvr>
                                        <p:cTn id="474" dur="1" fill="hold">
                                          <p:stCondLst>
                                            <p:cond delay="0"/>
                                          </p:stCondLst>
                                        </p:cTn>
                                        <p:tgtEl>
                                          <p:spTgt spid="2313"/>
                                        </p:tgtEl>
                                        <p:attrNameLst>
                                          <p:attrName>style.visibility</p:attrName>
                                        </p:attrNameLst>
                                      </p:cBhvr>
                                      <p:to>
                                        <p:strVal val="visible"/>
                                      </p:to>
                                    </p:set>
                                    <p:anim calcmode="lin" valueType="num">
                                      <p:cBhvr additive="base">
                                        <p:cTn id="475" dur="500"/>
                                        <p:tgtEl>
                                          <p:spTgt spid="2313"/>
                                        </p:tgtEl>
                                        <p:attrNameLst>
                                          <p:attrName>ppt_y</p:attrName>
                                        </p:attrNameLst>
                                      </p:cBhvr>
                                      <p:tavLst>
                                        <p:tav tm="0">
                                          <p:val>
                                            <p:strVal val="#ppt_y+1"/>
                                          </p:val>
                                        </p:tav>
                                        <p:tav tm="100000">
                                          <p:val>
                                            <p:strVal val="#ppt_y"/>
                                          </p:val>
                                        </p:tav>
                                      </p:tavLst>
                                    </p:anim>
                                  </p:childTnLst>
                                </p:cTn>
                              </p:par>
                              <p:par>
                                <p:cTn id="476" presetID="2" presetClass="entr" presetSubtype="4" fill="hold" nodeType="withEffect">
                                  <p:stCondLst>
                                    <p:cond delay="0"/>
                                  </p:stCondLst>
                                  <p:childTnLst>
                                    <p:set>
                                      <p:cBhvr>
                                        <p:cTn id="477" dur="1" fill="hold">
                                          <p:stCondLst>
                                            <p:cond delay="0"/>
                                          </p:stCondLst>
                                        </p:cTn>
                                        <p:tgtEl>
                                          <p:spTgt spid="2314"/>
                                        </p:tgtEl>
                                        <p:attrNameLst>
                                          <p:attrName>style.visibility</p:attrName>
                                        </p:attrNameLst>
                                      </p:cBhvr>
                                      <p:to>
                                        <p:strVal val="visible"/>
                                      </p:to>
                                    </p:set>
                                    <p:anim calcmode="lin" valueType="num">
                                      <p:cBhvr additive="base">
                                        <p:cTn id="478" dur="500"/>
                                        <p:tgtEl>
                                          <p:spTgt spid="2314"/>
                                        </p:tgtEl>
                                        <p:attrNameLst>
                                          <p:attrName>ppt_y</p:attrName>
                                        </p:attrNameLst>
                                      </p:cBhvr>
                                      <p:tavLst>
                                        <p:tav tm="0">
                                          <p:val>
                                            <p:strVal val="#ppt_y+1"/>
                                          </p:val>
                                        </p:tav>
                                        <p:tav tm="100000">
                                          <p:val>
                                            <p:strVal val="#ppt_y"/>
                                          </p:val>
                                        </p:tav>
                                      </p:tavLst>
                                    </p:anim>
                                  </p:childTnLst>
                                </p:cTn>
                              </p:par>
                              <p:par>
                                <p:cTn id="479" presetID="2" presetClass="entr" presetSubtype="4" fill="hold" nodeType="withEffect">
                                  <p:stCondLst>
                                    <p:cond delay="0"/>
                                  </p:stCondLst>
                                  <p:childTnLst>
                                    <p:set>
                                      <p:cBhvr>
                                        <p:cTn id="480" dur="1" fill="hold">
                                          <p:stCondLst>
                                            <p:cond delay="0"/>
                                          </p:stCondLst>
                                        </p:cTn>
                                        <p:tgtEl>
                                          <p:spTgt spid="2315"/>
                                        </p:tgtEl>
                                        <p:attrNameLst>
                                          <p:attrName>style.visibility</p:attrName>
                                        </p:attrNameLst>
                                      </p:cBhvr>
                                      <p:to>
                                        <p:strVal val="visible"/>
                                      </p:to>
                                    </p:set>
                                    <p:anim calcmode="lin" valueType="num">
                                      <p:cBhvr additive="base">
                                        <p:cTn id="481" dur="500"/>
                                        <p:tgtEl>
                                          <p:spTgt spid="2315"/>
                                        </p:tgtEl>
                                        <p:attrNameLst>
                                          <p:attrName>ppt_y</p:attrName>
                                        </p:attrNameLst>
                                      </p:cBhvr>
                                      <p:tavLst>
                                        <p:tav tm="0">
                                          <p:val>
                                            <p:strVal val="#ppt_y+1"/>
                                          </p:val>
                                        </p:tav>
                                        <p:tav tm="100000">
                                          <p:val>
                                            <p:strVal val="#ppt_y"/>
                                          </p:val>
                                        </p:tav>
                                      </p:tavLst>
                                    </p:anim>
                                  </p:childTnLst>
                                </p:cTn>
                              </p:par>
                              <p:par>
                                <p:cTn id="482" presetID="2" presetClass="entr" presetSubtype="4" fill="hold" nodeType="withEffect">
                                  <p:stCondLst>
                                    <p:cond delay="0"/>
                                  </p:stCondLst>
                                  <p:childTnLst>
                                    <p:set>
                                      <p:cBhvr>
                                        <p:cTn id="483" dur="1" fill="hold">
                                          <p:stCondLst>
                                            <p:cond delay="0"/>
                                          </p:stCondLst>
                                        </p:cTn>
                                        <p:tgtEl>
                                          <p:spTgt spid="2316"/>
                                        </p:tgtEl>
                                        <p:attrNameLst>
                                          <p:attrName>style.visibility</p:attrName>
                                        </p:attrNameLst>
                                      </p:cBhvr>
                                      <p:to>
                                        <p:strVal val="visible"/>
                                      </p:to>
                                    </p:set>
                                    <p:anim calcmode="lin" valueType="num">
                                      <p:cBhvr additive="base">
                                        <p:cTn id="484" dur="500"/>
                                        <p:tgtEl>
                                          <p:spTgt spid="2316"/>
                                        </p:tgtEl>
                                        <p:attrNameLst>
                                          <p:attrName>ppt_y</p:attrName>
                                        </p:attrNameLst>
                                      </p:cBhvr>
                                      <p:tavLst>
                                        <p:tav tm="0">
                                          <p:val>
                                            <p:strVal val="#ppt_y+1"/>
                                          </p:val>
                                        </p:tav>
                                        <p:tav tm="100000">
                                          <p:val>
                                            <p:strVal val="#ppt_y"/>
                                          </p:val>
                                        </p:tav>
                                      </p:tavLst>
                                    </p:anim>
                                  </p:childTnLst>
                                </p:cTn>
                              </p:par>
                              <p:par>
                                <p:cTn id="485" presetID="2" presetClass="entr" presetSubtype="4" fill="hold" nodeType="withEffect">
                                  <p:stCondLst>
                                    <p:cond delay="0"/>
                                  </p:stCondLst>
                                  <p:childTnLst>
                                    <p:set>
                                      <p:cBhvr>
                                        <p:cTn id="486" dur="1" fill="hold">
                                          <p:stCondLst>
                                            <p:cond delay="0"/>
                                          </p:stCondLst>
                                        </p:cTn>
                                        <p:tgtEl>
                                          <p:spTgt spid="2317"/>
                                        </p:tgtEl>
                                        <p:attrNameLst>
                                          <p:attrName>style.visibility</p:attrName>
                                        </p:attrNameLst>
                                      </p:cBhvr>
                                      <p:to>
                                        <p:strVal val="visible"/>
                                      </p:to>
                                    </p:set>
                                    <p:anim calcmode="lin" valueType="num">
                                      <p:cBhvr additive="base">
                                        <p:cTn id="487" dur="500"/>
                                        <p:tgtEl>
                                          <p:spTgt spid="2317"/>
                                        </p:tgtEl>
                                        <p:attrNameLst>
                                          <p:attrName>ppt_y</p:attrName>
                                        </p:attrNameLst>
                                      </p:cBhvr>
                                      <p:tavLst>
                                        <p:tav tm="0">
                                          <p:val>
                                            <p:strVal val="#ppt_y+1"/>
                                          </p:val>
                                        </p:tav>
                                        <p:tav tm="100000">
                                          <p:val>
                                            <p:strVal val="#ppt_y"/>
                                          </p:val>
                                        </p:tav>
                                      </p:tavLst>
                                    </p:anim>
                                  </p:childTnLst>
                                </p:cTn>
                              </p:par>
                              <p:par>
                                <p:cTn id="488" presetID="2" presetClass="entr" presetSubtype="4" fill="hold" nodeType="withEffect">
                                  <p:stCondLst>
                                    <p:cond delay="0"/>
                                  </p:stCondLst>
                                  <p:childTnLst>
                                    <p:set>
                                      <p:cBhvr>
                                        <p:cTn id="489" dur="1" fill="hold">
                                          <p:stCondLst>
                                            <p:cond delay="0"/>
                                          </p:stCondLst>
                                        </p:cTn>
                                        <p:tgtEl>
                                          <p:spTgt spid="2318"/>
                                        </p:tgtEl>
                                        <p:attrNameLst>
                                          <p:attrName>style.visibility</p:attrName>
                                        </p:attrNameLst>
                                      </p:cBhvr>
                                      <p:to>
                                        <p:strVal val="visible"/>
                                      </p:to>
                                    </p:set>
                                    <p:anim calcmode="lin" valueType="num">
                                      <p:cBhvr additive="base">
                                        <p:cTn id="490" dur="500"/>
                                        <p:tgtEl>
                                          <p:spTgt spid="2318"/>
                                        </p:tgtEl>
                                        <p:attrNameLst>
                                          <p:attrName>ppt_y</p:attrName>
                                        </p:attrNameLst>
                                      </p:cBhvr>
                                      <p:tavLst>
                                        <p:tav tm="0">
                                          <p:val>
                                            <p:strVal val="#ppt_y+1"/>
                                          </p:val>
                                        </p:tav>
                                        <p:tav tm="100000">
                                          <p:val>
                                            <p:strVal val="#ppt_y"/>
                                          </p:val>
                                        </p:tav>
                                      </p:tavLst>
                                    </p:anim>
                                  </p:childTnLst>
                                </p:cTn>
                              </p:par>
                              <p:par>
                                <p:cTn id="491" presetID="2" presetClass="entr" presetSubtype="4" fill="hold" nodeType="withEffect">
                                  <p:stCondLst>
                                    <p:cond delay="0"/>
                                  </p:stCondLst>
                                  <p:childTnLst>
                                    <p:set>
                                      <p:cBhvr>
                                        <p:cTn id="492" dur="1" fill="hold">
                                          <p:stCondLst>
                                            <p:cond delay="0"/>
                                          </p:stCondLst>
                                        </p:cTn>
                                        <p:tgtEl>
                                          <p:spTgt spid="2319"/>
                                        </p:tgtEl>
                                        <p:attrNameLst>
                                          <p:attrName>style.visibility</p:attrName>
                                        </p:attrNameLst>
                                      </p:cBhvr>
                                      <p:to>
                                        <p:strVal val="visible"/>
                                      </p:to>
                                    </p:set>
                                    <p:anim calcmode="lin" valueType="num">
                                      <p:cBhvr additive="base">
                                        <p:cTn id="493" dur="500"/>
                                        <p:tgtEl>
                                          <p:spTgt spid="2319"/>
                                        </p:tgtEl>
                                        <p:attrNameLst>
                                          <p:attrName>ppt_y</p:attrName>
                                        </p:attrNameLst>
                                      </p:cBhvr>
                                      <p:tavLst>
                                        <p:tav tm="0">
                                          <p:val>
                                            <p:strVal val="#ppt_y+1"/>
                                          </p:val>
                                        </p:tav>
                                        <p:tav tm="100000">
                                          <p:val>
                                            <p:strVal val="#ppt_y"/>
                                          </p:val>
                                        </p:tav>
                                      </p:tavLst>
                                    </p:anim>
                                  </p:childTnLst>
                                </p:cTn>
                              </p:par>
                              <p:par>
                                <p:cTn id="494" presetID="2" presetClass="entr" presetSubtype="4" fill="hold" nodeType="withEffect">
                                  <p:stCondLst>
                                    <p:cond delay="0"/>
                                  </p:stCondLst>
                                  <p:childTnLst>
                                    <p:set>
                                      <p:cBhvr>
                                        <p:cTn id="495" dur="1" fill="hold">
                                          <p:stCondLst>
                                            <p:cond delay="0"/>
                                          </p:stCondLst>
                                        </p:cTn>
                                        <p:tgtEl>
                                          <p:spTgt spid="2320"/>
                                        </p:tgtEl>
                                        <p:attrNameLst>
                                          <p:attrName>style.visibility</p:attrName>
                                        </p:attrNameLst>
                                      </p:cBhvr>
                                      <p:to>
                                        <p:strVal val="visible"/>
                                      </p:to>
                                    </p:set>
                                    <p:anim calcmode="lin" valueType="num">
                                      <p:cBhvr additive="base">
                                        <p:cTn id="496" dur="500"/>
                                        <p:tgtEl>
                                          <p:spTgt spid="2320"/>
                                        </p:tgtEl>
                                        <p:attrNameLst>
                                          <p:attrName>ppt_y</p:attrName>
                                        </p:attrNameLst>
                                      </p:cBhvr>
                                      <p:tavLst>
                                        <p:tav tm="0">
                                          <p:val>
                                            <p:strVal val="#ppt_y+1"/>
                                          </p:val>
                                        </p:tav>
                                        <p:tav tm="100000">
                                          <p:val>
                                            <p:strVal val="#ppt_y"/>
                                          </p:val>
                                        </p:tav>
                                      </p:tavLst>
                                    </p:anim>
                                  </p:childTnLst>
                                </p:cTn>
                              </p:par>
                              <p:par>
                                <p:cTn id="497" presetID="2" presetClass="entr" presetSubtype="4" fill="hold" nodeType="withEffect">
                                  <p:stCondLst>
                                    <p:cond delay="0"/>
                                  </p:stCondLst>
                                  <p:childTnLst>
                                    <p:set>
                                      <p:cBhvr>
                                        <p:cTn id="498" dur="1" fill="hold">
                                          <p:stCondLst>
                                            <p:cond delay="0"/>
                                          </p:stCondLst>
                                        </p:cTn>
                                        <p:tgtEl>
                                          <p:spTgt spid="2321"/>
                                        </p:tgtEl>
                                        <p:attrNameLst>
                                          <p:attrName>style.visibility</p:attrName>
                                        </p:attrNameLst>
                                      </p:cBhvr>
                                      <p:to>
                                        <p:strVal val="visible"/>
                                      </p:to>
                                    </p:set>
                                    <p:anim calcmode="lin" valueType="num">
                                      <p:cBhvr additive="base">
                                        <p:cTn id="499" dur="500"/>
                                        <p:tgtEl>
                                          <p:spTgt spid="2321"/>
                                        </p:tgtEl>
                                        <p:attrNameLst>
                                          <p:attrName>ppt_y</p:attrName>
                                        </p:attrNameLst>
                                      </p:cBhvr>
                                      <p:tavLst>
                                        <p:tav tm="0">
                                          <p:val>
                                            <p:strVal val="#ppt_y+1"/>
                                          </p:val>
                                        </p:tav>
                                        <p:tav tm="100000">
                                          <p:val>
                                            <p:strVal val="#ppt_y"/>
                                          </p:val>
                                        </p:tav>
                                      </p:tavLst>
                                    </p:anim>
                                  </p:childTnLst>
                                </p:cTn>
                              </p:par>
                              <p:par>
                                <p:cTn id="500" presetID="2" presetClass="entr" presetSubtype="4" fill="hold" nodeType="withEffect">
                                  <p:stCondLst>
                                    <p:cond delay="0"/>
                                  </p:stCondLst>
                                  <p:childTnLst>
                                    <p:set>
                                      <p:cBhvr>
                                        <p:cTn id="501" dur="1" fill="hold">
                                          <p:stCondLst>
                                            <p:cond delay="0"/>
                                          </p:stCondLst>
                                        </p:cTn>
                                        <p:tgtEl>
                                          <p:spTgt spid="2322"/>
                                        </p:tgtEl>
                                        <p:attrNameLst>
                                          <p:attrName>style.visibility</p:attrName>
                                        </p:attrNameLst>
                                      </p:cBhvr>
                                      <p:to>
                                        <p:strVal val="visible"/>
                                      </p:to>
                                    </p:set>
                                    <p:anim calcmode="lin" valueType="num">
                                      <p:cBhvr additive="base">
                                        <p:cTn id="502" dur="500"/>
                                        <p:tgtEl>
                                          <p:spTgt spid="2322"/>
                                        </p:tgtEl>
                                        <p:attrNameLst>
                                          <p:attrName>ppt_y</p:attrName>
                                        </p:attrNameLst>
                                      </p:cBhvr>
                                      <p:tavLst>
                                        <p:tav tm="0">
                                          <p:val>
                                            <p:strVal val="#ppt_y+1"/>
                                          </p:val>
                                        </p:tav>
                                        <p:tav tm="100000">
                                          <p:val>
                                            <p:strVal val="#ppt_y"/>
                                          </p:val>
                                        </p:tav>
                                      </p:tavLst>
                                    </p:anim>
                                  </p:childTnLst>
                                </p:cTn>
                              </p:par>
                              <p:par>
                                <p:cTn id="503" presetID="2" presetClass="entr" presetSubtype="4" fill="hold" nodeType="withEffect">
                                  <p:stCondLst>
                                    <p:cond delay="0"/>
                                  </p:stCondLst>
                                  <p:childTnLst>
                                    <p:set>
                                      <p:cBhvr>
                                        <p:cTn id="504" dur="1" fill="hold">
                                          <p:stCondLst>
                                            <p:cond delay="0"/>
                                          </p:stCondLst>
                                        </p:cTn>
                                        <p:tgtEl>
                                          <p:spTgt spid="2323"/>
                                        </p:tgtEl>
                                        <p:attrNameLst>
                                          <p:attrName>style.visibility</p:attrName>
                                        </p:attrNameLst>
                                      </p:cBhvr>
                                      <p:to>
                                        <p:strVal val="visible"/>
                                      </p:to>
                                    </p:set>
                                    <p:anim calcmode="lin" valueType="num">
                                      <p:cBhvr additive="base">
                                        <p:cTn id="505" dur="500"/>
                                        <p:tgtEl>
                                          <p:spTgt spid="2323"/>
                                        </p:tgtEl>
                                        <p:attrNameLst>
                                          <p:attrName>ppt_y</p:attrName>
                                        </p:attrNameLst>
                                      </p:cBhvr>
                                      <p:tavLst>
                                        <p:tav tm="0">
                                          <p:val>
                                            <p:strVal val="#ppt_y+1"/>
                                          </p:val>
                                        </p:tav>
                                        <p:tav tm="100000">
                                          <p:val>
                                            <p:strVal val="#ppt_y"/>
                                          </p:val>
                                        </p:tav>
                                      </p:tavLst>
                                    </p:anim>
                                  </p:childTnLst>
                                </p:cTn>
                              </p:par>
                              <p:par>
                                <p:cTn id="506" presetID="2" presetClass="entr" presetSubtype="4" fill="hold" nodeType="withEffect">
                                  <p:stCondLst>
                                    <p:cond delay="0"/>
                                  </p:stCondLst>
                                  <p:childTnLst>
                                    <p:set>
                                      <p:cBhvr>
                                        <p:cTn id="507" dur="1" fill="hold">
                                          <p:stCondLst>
                                            <p:cond delay="0"/>
                                          </p:stCondLst>
                                        </p:cTn>
                                        <p:tgtEl>
                                          <p:spTgt spid="2324"/>
                                        </p:tgtEl>
                                        <p:attrNameLst>
                                          <p:attrName>style.visibility</p:attrName>
                                        </p:attrNameLst>
                                      </p:cBhvr>
                                      <p:to>
                                        <p:strVal val="visible"/>
                                      </p:to>
                                    </p:set>
                                    <p:anim calcmode="lin" valueType="num">
                                      <p:cBhvr additive="base">
                                        <p:cTn id="508" dur="500"/>
                                        <p:tgtEl>
                                          <p:spTgt spid="2324"/>
                                        </p:tgtEl>
                                        <p:attrNameLst>
                                          <p:attrName>ppt_y</p:attrName>
                                        </p:attrNameLst>
                                      </p:cBhvr>
                                      <p:tavLst>
                                        <p:tav tm="0">
                                          <p:val>
                                            <p:strVal val="#ppt_y+1"/>
                                          </p:val>
                                        </p:tav>
                                        <p:tav tm="100000">
                                          <p:val>
                                            <p:strVal val="#ppt_y"/>
                                          </p:val>
                                        </p:tav>
                                      </p:tavLst>
                                    </p:anim>
                                  </p:childTnLst>
                                </p:cTn>
                              </p:par>
                              <p:par>
                                <p:cTn id="509" presetID="2" presetClass="entr" presetSubtype="4" fill="hold" nodeType="withEffect">
                                  <p:stCondLst>
                                    <p:cond delay="0"/>
                                  </p:stCondLst>
                                  <p:childTnLst>
                                    <p:set>
                                      <p:cBhvr>
                                        <p:cTn id="510" dur="1" fill="hold">
                                          <p:stCondLst>
                                            <p:cond delay="0"/>
                                          </p:stCondLst>
                                        </p:cTn>
                                        <p:tgtEl>
                                          <p:spTgt spid="2325"/>
                                        </p:tgtEl>
                                        <p:attrNameLst>
                                          <p:attrName>style.visibility</p:attrName>
                                        </p:attrNameLst>
                                      </p:cBhvr>
                                      <p:to>
                                        <p:strVal val="visible"/>
                                      </p:to>
                                    </p:set>
                                    <p:anim calcmode="lin" valueType="num">
                                      <p:cBhvr additive="base">
                                        <p:cTn id="511" dur="500"/>
                                        <p:tgtEl>
                                          <p:spTgt spid="2325"/>
                                        </p:tgtEl>
                                        <p:attrNameLst>
                                          <p:attrName>ppt_y</p:attrName>
                                        </p:attrNameLst>
                                      </p:cBhvr>
                                      <p:tavLst>
                                        <p:tav tm="0">
                                          <p:val>
                                            <p:strVal val="#ppt_y+1"/>
                                          </p:val>
                                        </p:tav>
                                        <p:tav tm="100000">
                                          <p:val>
                                            <p:strVal val="#ppt_y"/>
                                          </p:val>
                                        </p:tav>
                                      </p:tavLst>
                                    </p:anim>
                                  </p:childTnLst>
                                </p:cTn>
                              </p:par>
                              <p:par>
                                <p:cTn id="512" presetID="2" presetClass="entr" presetSubtype="4" fill="hold" nodeType="withEffect">
                                  <p:stCondLst>
                                    <p:cond delay="0"/>
                                  </p:stCondLst>
                                  <p:childTnLst>
                                    <p:set>
                                      <p:cBhvr>
                                        <p:cTn id="513" dur="1" fill="hold">
                                          <p:stCondLst>
                                            <p:cond delay="0"/>
                                          </p:stCondLst>
                                        </p:cTn>
                                        <p:tgtEl>
                                          <p:spTgt spid="2326"/>
                                        </p:tgtEl>
                                        <p:attrNameLst>
                                          <p:attrName>style.visibility</p:attrName>
                                        </p:attrNameLst>
                                      </p:cBhvr>
                                      <p:to>
                                        <p:strVal val="visible"/>
                                      </p:to>
                                    </p:set>
                                    <p:anim calcmode="lin" valueType="num">
                                      <p:cBhvr additive="base">
                                        <p:cTn id="514" dur="500"/>
                                        <p:tgtEl>
                                          <p:spTgt spid="2326"/>
                                        </p:tgtEl>
                                        <p:attrNameLst>
                                          <p:attrName>ppt_y</p:attrName>
                                        </p:attrNameLst>
                                      </p:cBhvr>
                                      <p:tavLst>
                                        <p:tav tm="0">
                                          <p:val>
                                            <p:strVal val="#ppt_y+1"/>
                                          </p:val>
                                        </p:tav>
                                        <p:tav tm="100000">
                                          <p:val>
                                            <p:strVal val="#ppt_y"/>
                                          </p:val>
                                        </p:tav>
                                      </p:tavLst>
                                    </p:anim>
                                  </p:childTnLst>
                                </p:cTn>
                              </p:par>
                              <p:par>
                                <p:cTn id="515" presetID="2" presetClass="entr" presetSubtype="4" fill="hold" nodeType="withEffect">
                                  <p:stCondLst>
                                    <p:cond delay="0"/>
                                  </p:stCondLst>
                                  <p:childTnLst>
                                    <p:set>
                                      <p:cBhvr>
                                        <p:cTn id="516" dur="1" fill="hold">
                                          <p:stCondLst>
                                            <p:cond delay="0"/>
                                          </p:stCondLst>
                                        </p:cTn>
                                        <p:tgtEl>
                                          <p:spTgt spid="2327"/>
                                        </p:tgtEl>
                                        <p:attrNameLst>
                                          <p:attrName>style.visibility</p:attrName>
                                        </p:attrNameLst>
                                      </p:cBhvr>
                                      <p:to>
                                        <p:strVal val="visible"/>
                                      </p:to>
                                    </p:set>
                                    <p:anim calcmode="lin" valueType="num">
                                      <p:cBhvr additive="base">
                                        <p:cTn id="517" dur="500"/>
                                        <p:tgtEl>
                                          <p:spTgt spid="2327"/>
                                        </p:tgtEl>
                                        <p:attrNameLst>
                                          <p:attrName>ppt_y</p:attrName>
                                        </p:attrNameLst>
                                      </p:cBhvr>
                                      <p:tavLst>
                                        <p:tav tm="0">
                                          <p:val>
                                            <p:strVal val="#ppt_y+1"/>
                                          </p:val>
                                        </p:tav>
                                        <p:tav tm="100000">
                                          <p:val>
                                            <p:strVal val="#ppt_y"/>
                                          </p:val>
                                        </p:tav>
                                      </p:tavLst>
                                    </p:anim>
                                  </p:childTnLst>
                                </p:cTn>
                              </p:par>
                              <p:par>
                                <p:cTn id="518" presetID="2" presetClass="entr" presetSubtype="4" fill="hold" nodeType="withEffect">
                                  <p:stCondLst>
                                    <p:cond delay="0"/>
                                  </p:stCondLst>
                                  <p:childTnLst>
                                    <p:set>
                                      <p:cBhvr>
                                        <p:cTn id="519" dur="1" fill="hold">
                                          <p:stCondLst>
                                            <p:cond delay="0"/>
                                          </p:stCondLst>
                                        </p:cTn>
                                        <p:tgtEl>
                                          <p:spTgt spid="2328"/>
                                        </p:tgtEl>
                                        <p:attrNameLst>
                                          <p:attrName>style.visibility</p:attrName>
                                        </p:attrNameLst>
                                      </p:cBhvr>
                                      <p:to>
                                        <p:strVal val="visible"/>
                                      </p:to>
                                    </p:set>
                                    <p:anim calcmode="lin" valueType="num">
                                      <p:cBhvr additive="base">
                                        <p:cTn id="520" dur="500"/>
                                        <p:tgtEl>
                                          <p:spTgt spid="2328"/>
                                        </p:tgtEl>
                                        <p:attrNameLst>
                                          <p:attrName>ppt_y</p:attrName>
                                        </p:attrNameLst>
                                      </p:cBhvr>
                                      <p:tavLst>
                                        <p:tav tm="0">
                                          <p:val>
                                            <p:strVal val="#ppt_y+1"/>
                                          </p:val>
                                        </p:tav>
                                        <p:tav tm="100000">
                                          <p:val>
                                            <p:strVal val="#ppt_y"/>
                                          </p:val>
                                        </p:tav>
                                      </p:tavLst>
                                    </p:anim>
                                  </p:childTnLst>
                                </p:cTn>
                              </p:par>
                              <p:par>
                                <p:cTn id="521" presetID="2" presetClass="entr" presetSubtype="4" fill="hold" nodeType="withEffect">
                                  <p:stCondLst>
                                    <p:cond delay="0"/>
                                  </p:stCondLst>
                                  <p:childTnLst>
                                    <p:set>
                                      <p:cBhvr>
                                        <p:cTn id="522" dur="1" fill="hold">
                                          <p:stCondLst>
                                            <p:cond delay="0"/>
                                          </p:stCondLst>
                                        </p:cTn>
                                        <p:tgtEl>
                                          <p:spTgt spid="2329"/>
                                        </p:tgtEl>
                                        <p:attrNameLst>
                                          <p:attrName>style.visibility</p:attrName>
                                        </p:attrNameLst>
                                      </p:cBhvr>
                                      <p:to>
                                        <p:strVal val="visible"/>
                                      </p:to>
                                    </p:set>
                                    <p:anim calcmode="lin" valueType="num">
                                      <p:cBhvr additive="base">
                                        <p:cTn id="523" dur="500"/>
                                        <p:tgtEl>
                                          <p:spTgt spid="2329"/>
                                        </p:tgtEl>
                                        <p:attrNameLst>
                                          <p:attrName>ppt_y</p:attrName>
                                        </p:attrNameLst>
                                      </p:cBhvr>
                                      <p:tavLst>
                                        <p:tav tm="0">
                                          <p:val>
                                            <p:strVal val="#ppt_y+1"/>
                                          </p:val>
                                        </p:tav>
                                        <p:tav tm="100000">
                                          <p:val>
                                            <p:strVal val="#ppt_y"/>
                                          </p:val>
                                        </p:tav>
                                      </p:tavLst>
                                    </p:anim>
                                  </p:childTnLst>
                                </p:cTn>
                              </p:par>
                              <p:par>
                                <p:cTn id="524" presetID="2" presetClass="entr" presetSubtype="4" fill="hold" nodeType="withEffect">
                                  <p:stCondLst>
                                    <p:cond delay="0"/>
                                  </p:stCondLst>
                                  <p:childTnLst>
                                    <p:set>
                                      <p:cBhvr>
                                        <p:cTn id="525" dur="1" fill="hold">
                                          <p:stCondLst>
                                            <p:cond delay="0"/>
                                          </p:stCondLst>
                                        </p:cTn>
                                        <p:tgtEl>
                                          <p:spTgt spid="2330"/>
                                        </p:tgtEl>
                                        <p:attrNameLst>
                                          <p:attrName>style.visibility</p:attrName>
                                        </p:attrNameLst>
                                      </p:cBhvr>
                                      <p:to>
                                        <p:strVal val="visible"/>
                                      </p:to>
                                    </p:set>
                                    <p:anim calcmode="lin" valueType="num">
                                      <p:cBhvr additive="base">
                                        <p:cTn id="526" dur="500"/>
                                        <p:tgtEl>
                                          <p:spTgt spid="2330"/>
                                        </p:tgtEl>
                                        <p:attrNameLst>
                                          <p:attrName>ppt_y</p:attrName>
                                        </p:attrNameLst>
                                      </p:cBhvr>
                                      <p:tavLst>
                                        <p:tav tm="0">
                                          <p:val>
                                            <p:strVal val="#ppt_y+1"/>
                                          </p:val>
                                        </p:tav>
                                        <p:tav tm="100000">
                                          <p:val>
                                            <p:strVal val="#ppt_y"/>
                                          </p:val>
                                        </p:tav>
                                      </p:tavLst>
                                    </p:anim>
                                  </p:childTnLst>
                                </p:cTn>
                              </p:par>
                              <p:par>
                                <p:cTn id="527" presetID="2" presetClass="entr" presetSubtype="4" fill="hold" nodeType="withEffect">
                                  <p:stCondLst>
                                    <p:cond delay="0"/>
                                  </p:stCondLst>
                                  <p:childTnLst>
                                    <p:set>
                                      <p:cBhvr>
                                        <p:cTn id="528" dur="1" fill="hold">
                                          <p:stCondLst>
                                            <p:cond delay="0"/>
                                          </p:stCondLst>
                                        </p:cTn>
                                        <p:tgtEl>
                                          <p:spTgt spid="2331"/>
                                        </p:tgtEl>
                                        <p:attrNameLst>
                                          <p:attrName>style.visibility</p:attrName>
                                        </p:attrNameLst>
                                      </p:cBhvr>
                                      <p:to>
                                        <p:strVal val="visible"/>
                                      </p:to>
                                    </p:set>
                                    <p:anim calcmode="lin" valueType="num">
                                      <p:cBhvr additive="base">
                                        <p:cTn id="529" dur="500"/>
                                        <p:tgtEl>
                                          <p:spTgt spid="2331"/>
                                        </p:tgtEl>
                                        <p:attrNameLst>
                                          <p:attrName>ppt_y</p:attrName>
                                        </p:attrNameLst>
                                      </p:cBhvr>
                                      <p:tavLst>
                                        <p:tav tm="0">
                                          <p:val>
                                            <p:strVal val="#ppt_y+1"/>
                                          </p:val>
                                        </p:tav>
                                        <p:tav tm="100000">
                                          <p:val>
                                            <p:strVal val="#ppt_y"/>
                                          </p:val>
                                        </p:tav>
                                      </p:tavLst>
                                    </p:anim>
                                  </p:childTnLst>
                                </p:cTn>
                              </p:par>
                              <p:par>
                                <p:cTn id="530" presetID="2" presetClass="entr" presetSubtype="4" fill="hold" nodeType="withEffect">
                                  <p:stCondLst>
                                    <p:cond delay="0"/>
                                  </p:stCondLst>
                                  <p:childTnLst>
                                    <p:set>
                                      <p:cBhvr>
                                        <p:cTn id="531" dur="1" fill="hold">
                                          <p:stCondLst>
                                            <p:cond delay="0"/>
                                          </p:stCondLst>
                                        </p:cTn>
                                        <p:tgtEl>
                                          <p:spTgt spid="2332"/>
                                        </p:tgtEl>
                                        <p:attrNameLst>
                                          <p:attrName>style.visibility</p:attrName>
                                        </p:attrNameLst>
                                      </p:cBhvr>
                                      <p:to>
                                        <p:strVal val="visible"/>
                                      </p:to>
                                    </p:set>
                                    <p:anim calcmode="lin" valueType="num">
                                      <p:cBhvr additive="base">
                                        <p:cTn id="532" dur="500"/>
                                        <p:tgtEl>
                                          <p:spTgt spid="2332"/>
                                        </p:tgtEl>
                                        <p:attrNameLst>
                                          <p:attrName>ppt_y</p:attrName>
                                        </p:attrNameLst>
                                      </p:cBhvr>
                                      <p:tavLst>
                                        <p:tav tm="0">
                                          <p:val>
                                            <p:strVal val="#ppt_y+1"/>
                                          </p:val>
                                        </p:tav>
                                        <p:tav tm="100000">
                                          <p:val>
                                            <p:strVal val="#ppt_y"/>
                                          </p:val>
                                        </p:tav>
                                      </p:tavLst>
                                    </p:anim>
                                  </p:childTnLst>
                                </p:cTn>
                              </p:par>
                              <p:par>
                                <p:cTn id="533" presetID="2" presetClass="entr" presetSubtype="4" fill="hold" nodeType="withEffect">
                                  <p:stCondLst>
                                    <p:cond delay="0"/>
                                  </p:stCondLst>
                                  <p:childTnLst>
                                    <p:set>
                                      <p:cBhvr>
                                        <p:cTn id="534" dur="1" fill="hold">
                                          <p:stCondLst>
                                            <p:cond delay="0"/>
                                          </p:stCondLst>
                                        </p:cTn>
                                        <p:tgtEl>
                                          <p:spTgt spid="2333"/>
                                        </p:tgtEl>
                                        <p:attrNameLst>
                                          <p:attrName>style.visibility</p:attrName>
                                        </p:attrNameLst>
                                      </p:cBhvr>
                                      <p:to>
                                        <p:strVal val="visible"/>
                                      </p:to>
                                    </p:set>
                                    <p:anim calcmode="lin" valueType="num">
                                      <p:cBhvr additive="base">
                                        <p:cTn id="535" dur="500"/>
                                        <p:tgtEl>
                                          <p:spTgt spid="2333"/>
                                        </p:tgtEl>
                                        <p:attrNameLst>
                                          <p:attrName>ppt_y</p:attrName>
                                        </p:attrNameLst>
                                      </p:cBhvr>
                                      <p:tavLst>
                                        <p:tav tm="0">
                                          <p:val>
                                            <p:strVal val="#ppt_y+1"/>
                                          </p:val>
                                        </p:tav>
                                        <p:tav tm="100000">
                                          <p:val>
                                            <p:strVal val="#ppt_y"/>
                                          </p:val>
                                        </p:tav>
                                      </p:tavLst>
                                    </p:anim>
                                  </p:childTnLst>
                                </p:cTn>
                              </p:par>
                              <p:par>
                                <p:cTn id="536" presetID="2" presetClass="entr" presetSubtype="4" fill="hold" nodeType="withEffect">
                                  <p:stCondLst>
                                    <p:cond delay="0"/>
                                  </p:stCondLst>
                                  <p:childTnLst>
                                    <p:set>
                                      <p:cBhvr>
                                        <p:cTn id="537" dur="1" fill="hold">
                                          <p:stCondLst>
                                            <p:cond delay="0"/>
                                          </p:stCondLst>
                                        </p:cTn>
                                        <p:tgtEl>
                                          <p:spTgt spid="2334"/>
                                        </p:tgtEl>
                                        <p:attrNameLst>
                                          <p:attrName>style.visibility</p:attrName>
                                        </p:attrNameLst>
                                      </p:cBhvr>
                                      <p:to>
                                        <p:strVal val="visible"/>
                                      </p:to>
                                    </p:set>
                                    <p:anim calcmode="lin" valueType="num">
                                      <p:cBhvr additive="base">
                                        <p:cTn id="538" dur="500"/>
                                        <p:tgtEl>
                                          <p:spTgt spid="2334"/>
                                        </p:tgtEl>
                                        <p:attrNameLst>
                                          <p:attrName>ppt_y</p:attrName>
                                        </p:attrNameLst>
                                      </p:cBhvr>
                                      <p:tavLst>
                                        <p:tav tm="0">
                                          <p:val>
                                            <p:strVal val="#ppt_y+1"/>
                                          </p:val>
                                        </p:tav>
                                        <p:tav tm="100000">
                                          <p:val>
                                            <p:strVal val="#ppt_y"/>
                                          </p:val>
                                        </p:tav>
                                      </p:tavLst>
                                    </p:anim>
                                  </p:childTnLst>
                                </p:cTn>
                              </p:par>
                              <p:par>
                                <p:cTn id="539" presetID="2" presetClass="entr" presetSubtype="4" fill="hold" nodeType="withEffect">
                                  <p:stCondLst>
                                    <p:cond delay="0"/>
                                  </p:stCondLst>
                                  <p:childTnLst>
                                    <p:set>
                                      <p:cBhvr>
                                        <p:cTn id="540" dur="1" fill="hold">
                                          <p:stCondLst>
                                            <p:cond delay="0"/>
                                          </p:stCondLst>
                                        </p:cTn>
                                        <p:tgtEl>
                                          <p:spTgt spid="2335"/>
                                        </p:tgtEl>
                                        <p:attrNameLst>
                                          <p:attrName>style.visibility</p:attrName>
                                        </p:attrNameLst>
                                      </p:cBhvr>
                                      <p:to>
                                        <p:strVal val="visible"/>
                                      </p:to>
                                    </p:set>
                                    <p:anim calcmode="lin" valueType="num">
                                      <p:cBhvr additive="base">
                                        <p:cTn id="541" dur="500"/>
                                        <p:tgtEl>
                                          <p:spTgt spid="2335"/>
                                        </p:tgtEl>
                                        <p:attrNameLst>
                                          <p:attrName>ppt_y</p:attrName>
                                        </p:attrNameLst>
                                      </p:cBhvr>
                                      <p:tavLst>
                                        <p:tav tm="0">
                                          <p:val>
                                            <p:strVal val="#ppt_y+1"/>
                                          </p:val>
                                        </p:tav>
                                        <p:tav tm="100000">
                                          <p:val>
                                            <p:strVal val="#ppt_y"/>
                                          </p:val>
                                        </p:tav>
                                      </p:tavLst>
                                    </p:anim>
                                  </p:childTnLst>
                                </p:cTn>
                              </p:par>
                              <p:par>
                                <p:cTn id="542" presetID="2" presetClass="entr" presetSubtype="4" fill="hold" nodeType="withEffect">
                                  <p:stCondLst>
                                    <p:cond delay="0"/>
                                  </p:stCondLst>
                                  <p:childTnLst>
                                    <p:set>
                                      <p:cBhvr>
                                        <p:cTn id="543" dur="1" fill="hold">
                                          <p:stCondLst>
                                            <p:cond delay="0"/>
                                          </p:stCondLst>
                                        </p:cTn>
                                        <p:tgtEl>
                                          <p:spTgt spid="2336"/>
                                        </p:tgtEl>
                                        <p:attrNameLst>
                                          <p:attrName>style.visibility</p:attrName>
                                        </p:attrNameLst>
                                      </p:cBhvr>
                                      <p:to>
                                        <p:strVal val="visible"/>
                                      </p:to>
                                    </p:set>
                                    <p:anim calcmode="lin" valueType="num">
                                      <p:cBhvr additive="base">
                                        <p:cTn id="544" dur="500"/>
                                        <p:tgtEl>
                                          <p:spTgt spid="2336"/>
                                        </p:tgtEl>
                                        <p:attrNameLst>
                                          <p:attrName>ppt_y</p:attrName>
                                        </p:attrNameLst>
                                      </p:cBhvr>
                                      <p:tavLst>
                                        <p:tav tm="0">
                                          <p:val>
                                            <p:strVal val="#ppt_y+1"/>
                                          </p:val>
                                        </p:tav>
                                        <p:tav tm="100000">
                                          <p:val>
                                            <p:strVal val="#ppt_y"/>
                                          </p:val>
                                        </p:tav>
                                      </p:tavLst>
                                    </p:anim>
                                  </p:childTnLst>
                                </p:cTn>
                              </p:par>
                              <p:par>
                                <p:cTn id="545" presetID="2" presetClass="entr" presetSubtype="4" fill="hold" nodeType="withEffect">
                                  <p:stCondLst>
                                    <p:cond delay="0"/>
                                  </p:stCondLst>
                                  <p:childTnLst>
                                    <p:set>
                                      <p:cBhvr>
                                        <p:cTn id="546" dur="1" fill="hold">
                                          <p:stCondLst>
                                            <p:cond delay="0"/>
                                          </p:stCondLst>
                                        </p:cTn>
                                        <p:tgtEl>
                                          <p:spTgt spid="2337"/>
                                        </p:tgtEl>
                                        <p:attrNameLst>
                                          <p:attrName>style.visibility</p:attrName>
                                        </p:attrNameLst>
                                      </p:cBhvr>
                                      <p:to>
                                        <p:strVal val="visible"/>
                                      </p:to>
                                    </p:set>
                                    <p:anim calcmode="lin" valueType="num">
                                      <p:cBhvr additive="base">
                                        <p:cTn id="547" dur="500"/>
                                        <p:tgtEl>
                                          <p:spTgt spid="2337"/>
                                        </p:tgtEl>
                                        <p:attrNameLst>
                                          <p:attrName>ppt_y</p:attrName>
                                        </p:attrNameLst>
                                      </p:cBhvr>
                                      <p:tavLst>
                                        <p:tav tm="0">
                                          <p:val>
                                            <p:strVal val="#ppt_y+1"/>
                                          </p:val>
                                        </p:tav>
                                        <p:tav tm="100000">
                                          <p:val>
                                            <p:strVal val="#ppt_y"/>
                                          </p:val>
                                        </p:tav>
                                      </p:tavLst>
                                    </p:anim>
                                  </p:childTnLst>
                                </p:cTn>
                              </p:par>
                              <p:par>
                                <p:cTn id="548" presetID="2" presetClass="entr" presetSubtype="4" fill="hold" nodeType="withEffect">
                                  <p:stCondLst>
                                    <p:cond delay="0"/>
                                  </p:stCondLst>
                                  <p:childTnLst>
                                    <p:set>
                                      <p:cBhvr>
                                        <p:cTn id="549" dur="1" fill="hold">
                                          <p:stCondLst>
                                            <p:cond delay="0"/>
                                          </p:stCondLst>
                                        </p:cTn>
                                        <p:tgtEl>
                                          <p:spTgt spid="2338"/>
                                        </p:tgtEl>
                                        <p:attrNameLst>
                                          <p:attrName>style.visibility</p:attrName>
                                        </p:attrNameLst>
                                      </p:cBhvr>
                                      <p:to>
                                        <p:strVal val="visible"/>
                                      </p:to>
                                    </p:set>
                                    <p:anim calcmode="lin" valueType="num">
                                      <p:cBhvr additive="base">
                                        <p:cTn id="550" dur="500"/>
                                        <p:tgtEl>
                                          <p:spTgt spid="2338"/>
                                        </p:tgtEl>
                                        <p:attrNameLst>
                                          <p:attrName>ppt_y</p:attrName>
                                        </p:attrNameLst>
                                      </p:cBhvr>
                                      <p:tavLst>
                                        <p:tav tm="0">
                                          <p:val>
                                            <p:strVal val="#ppt_y+1"/>
                                          </p:val>
                                        </p:tav>
                                        <p:tav tm="100000">
                                          <p:val>
                                            <p:strVal val="#ppt_y"/>
                                          </p:val>
                                        </p:tav>
                                      </p:tavLst>
                                    </p:anim>
                                  </p:childTnLst>
                                </p:cTn>
                              </p:par>
                              <p:par>
                                <p:cTn id="551" presetID="2" presetClass="entr" presetSubtype="4" fill="hold" nodeType="withEffect">
                                  <p:stCondLst>
                                    <p:cond delay="0"/>
                                  </p:stCondLst>
                                  <p:childTnLst>
                                    <p:set>
                                      <p:cBhvr>
                                        <p:cTn id="552" dur="1" fill="hold">
                                          <p:stCondLst>
                                            <p:cond delay="0"/>
                                          </p:stCondLst>
                                        </p:cTn>
                                        <p:tgtEl>
                                          <p:spTgt spid="2339"/>
                                        </p:tgtEl>
                                        <p:attrNameLst>
                                          <p:attrName>style.visibility</p:attrName>
                                        </p:attrNameLst>
                                      </p:cBhvr>
                                      <p:to>
                                        <p:strVal val="visible"/>
                                      </p:to>
                                    </p:set>
                                    <p:anim calcmode="lin" valueType="num">
                                      <p:cBhvr additive="base">
                                        <p:cTn id="553" dur="500"/>
                                        <p:tgtEl>
                                          <p:spTgt spid="2339"/>
                                        </p:tgtEl>
                                        <p:attrNameLst>
                                          <p:attrName>ppt_y</p:attrName>
                                        </p:attrNameLst>
                                      </p:cBhvr>
                                      <p:tavLst>
                                        <p:tav tm="0">
                                          <p:val>
                                            <p:strVal val="#ppt_y+1"/>
                                          </p:val>
                                        </p:tav>
                                        <p:tav tm="100000">
                                          <p:val>
                                            <p:strVal val="#ppt_y"/>
                                          </p:val>
                                        </p:tav>
                                      </p:tavLst>
                                    </p:anim>
                                  </p:childTnLst>
                                </p:cTn>
                              </p:par>
                              <p:par>
                                <p:cTn id="554" presetID="2" presetClass="entr" presetSubtype="4" fill="hold" nodeType="withEffect">
                                  <p:stCondLst>
                                    <p:cond delay="0"/>
                                  </p:stCondLst>
                                  <p:childTnLst>
                                    <p:set>
                                      <p:cBhvr>
                                        <p:cTn id="555" dur="1" fill="hold">
                                          <p:stCondLst>
                                            <p:cond delay="0"/>
                                          </p:stCondLst>
                                        </p:cTn>
                                        <p:tgtEl>
                                          <p:spTgt spid="2340"/>
                                        </p:tgtEl>
                                        <p:attrNameLst>
                                          <p:attrName>style.visibility</p:attrName>
                                        </p:attrNameLst>
                                      </p:cBhvr>
                                      <p:to>
                                        <p:strVal val="visible"/>
                                      </p:to>
                                    </p:set>
                                    <p:anim calcmode="lin" valueType="num">
                                      <p:cBhvr additive="base">
                                        <p:cTn id="556" dur="500"/>
                                        <p:tgtEl>
                                          <p:spTgt spid="2340"/>
                                        </p:tgtEl>
                                        <p:attrNameLst>
                                          <p:attrName>ppt_y</p:attrName>
                                        </p:attrNameLst>
                                      </p:cBhvr>
                                      <p:tavLst>
                                        <p:tav tm="0">
                                          <p:val>
                                            <p:strVal val="#ppt_y+1"/>
                                          </p:val>
                                        </p:tav>
                                        <p:tav tm="100000">
                                          <p:val>
                                            <p:strVal val="#ppt_y"/>
                                          </p:val>
                                        </p:tav>
                                      </p:tavLst>
                                    </p:anim>
                                  </p:childTnLst>
                                </p:cTn>
                              </p:par>
                              <p:par>
                                <p:cTn id="557" presetID="2" presetClass="entr" presetSubtype="4" fill="hold" nodeType="withEffect">
                                  <p:stCondLst>
                                    <p:cond delay="0"/>
                                  </p:stCondLst>
                                  <p:childTnLst>
                                    <p:set>
                                      <p:cBhvr>
                                        <p:cTn id="558" dur="1" fill="hold">
                                          <p:stCondLst>
                                            <p:cond delay="0"/>
                                          </p:stCondLst>
                                        </p:cTn>
                                        <p:tgtEl>
                                          <p:spTgt spid="2341"/>
                                        </p:tgtEl>
                                        <p:attrNameLst>
                                          <p:attrName>style.visibility</p:attrName>
                                        </p:attrNameLst>
                                      </p:cBhvr>
                                      <p:to>
                                        <p:strVal val="visible"/>
                                      </p:to>
                                    </p:set>
                                    <p:anim calcmode="lin" valueType="num">
                                      <p:cBhvr additive="base">
                                        <p:cTn id="559" dur="500"/>
                                        <p:tgtEl>
                                          <p:spTgt spid="2341"/>
                                        </p:tgtEl>
                                        <p:attrNameLst>
                                          <p:attrName>ppt_y</p:attrName>
                                        </p:attrNameLst>
                                      </p:cBhvr>
                                      <p:tavLst>
                                        <p:tav tm="0">
                                          <p:val>
                                            <p:strVal val="#ppt_y+1"/>
                                          </p:val>
                                        </p:tav>
                                        <p:tav tm="100000">
                                          <p:val>
                                            <p:strVal val="#ppt_y"/>
                                          </p:val>
                                        </p:tav>
                                      </p:tavLst>
                                    </p:anim>
                                  </p:childTnLst>
                                </p:cTn>
                              </p:par>
                              <p:par>
                                <p:cTn id="560" presetID="2" presetClass="entr" presetSubtype="4" fill="hold" nodeType="withEffect">
                                  <p:stCondLst>
                                    <p:cond delay="0"/>
                                  </p:stCondLst>
                                  <p:childTnLst>
                                    <p:set>
                                      <p:cBhvr>
                                        <p:cTn id="561" dur="1" fill="hold">
                                          <p:stCondLst>
                                            <p:cond delay="0"/>
                                          </p:stCondLst>
                                        </p:cTn>
                                        <p:tgtEl>
                                          <p:spTgt spid="2342"/>
                                        </p:tgtEl>
                                        <p:attrNameLst>
                                          <p:attrName>style.visibility</p:attrName>
                                        </p:attrNameLst>
                                      </p:cBhvr>
                                      <p:to>
                                        <p:strVal val="visible"/>
                                      </p:to>
                                    </p:set>
                                    <p:anim calcmode="lin" valueType="num">
                                      <p:cBhvr additive="base">
                                        <p:cTn id="562" dur="500"/>
                                        <p:tgtEl>
                                          <p:spTgt spid="2342"/>
                                        </p:tgtEl>
                                        <p:attrNameLst>
                                          <p:attrName>ppt_y</p:attrName>
                                        </p:attrNameLst>
                                      </p:cBhvr>
                                      <p:tavLst>
                                        <p:tav tm="0">
                                          <p:val>
                                            <p:strVal val="#ppt_y+1"/>
                                          </p:val>
                                        </p:tav>
                                        <p:tav tm="100000">
                                          <p:val>
                                            <p:strVal val="#ppt_y"/>
                                          </p:val>
                                        </p:tav>
                                      </p:tavLst>
                                    </p:anim>
                                  </p:childTnLst>
                                </p:cTn>
                              </p:par>
                              <p:par>
                                <p:cTn id="563" presetID="2" presetClass="entr" presetSubtype="4" fill="hold" nodeType="withEffect">
                                  <p:stCondLst>
                                    <p:cond delay="0"/>
                                  </p:stCondLst>
                                  <p:childTnLst>
                                    <p:set>
                                      <p:cBhvr>
                                        <p:cTn id="564" dur="1" fill="hold">
                                          <p:stCondLst>
                                            <p:cond delay="0"/>
                                          </p:stCondLst>
                                        </p:cTn>
                                        <p:tgtEl>
                                          <p:spTgt spid="2343"/>
                                        </p:tgtEl>
                                        <p:attrNameLst>
                                          <p:attrName>style.visibility</p:attrName>
                                        </p:attrNameLst>
                                      </p:cBhvr>
                                      <p:to>
                                        <p:strVal val="visible"/>
                                      </p:to>
                                    </p:set>
                                    <p:anim calcmode="lin" valueType="num">
                                      <p:cBhvr additive="base">
                                        <p:cTn id="565" dur="500"/>
                                        <p:tgtEl>
                                          <p:spTgt spid="2343"/>
                                        </p:tgtEl>
                                        <p:attrNameLst>
                                          <p:attrName>ppt_y</p:attrName>
                                        </p:attrNameLst>
                                      </p:cBhvr>
                                      <p:tavLst>
                                        <p:tav tm="0">
                                          <p:val>
                                            <p:strVal val="#ppt_y+1"/>
                                          </p:val>
                                        </p:tav>
                                        <p:tav tm="100000">
                                          <p:val>
                                            <p:strVal val="#ppt_y"/>
                                          </p:val>
                                        </p:tav>
                                      </p:tavLst>
                                    </p:anim>
                                  </p:childTnLst>
                                </p:cTn>
                              </p:par>
                              <p:par>
                                <p:cTn id="566" presetID="2" presetClass="entr" presetSubtype="4" fill="hold" nodeType="withEffect">
                                  <p:stCondLst>
                                    <p:cond delay="0"/>
                                  </p:stCondLst>
                                  <p:childTnLst>
                                    <p:set>
                                      <p:cBhvr>
                                        <p:cTn id="567" dur="1" fill="hold">
                                          <p:stCondLst>
                                            <p:cond delay="0"/>
                                          </p:stCondLst>
                                        </p:cTn>
                                        <p:tgtEl>
                                          <p:spTgt spid="2344"/>
                                        </p:tgtEl>
                                        <p:attrNameLst>
                                          <p:attrName>style.visibility</p:attrName>
                                        </p:attrNameLst>
                                      </p:cBhvr>
                                      <p:to>
                                        <p:strVal val="visible"/>
                                      </p:to>
                                    </p:set>
                                    <p:anim calcmode="lin" valueType="num">
                                      <p:cBhvr additive="base">
                                        <p:cTn id="568" dur="500"/>
                                        <p:tgtEl>
                                          <p:spTgt spid="2344"/>
                                        </p:tgtEl>
                                        <p:attrNameLst>
                                          <p:attrName>ppt_y</p:attrName>
                                        </p:attrNameLst>
                                      </p:cBhvr>
                                      <p:tavLst>
                                        <p:tav tm="0">
                                          <p:val>
                                            <p:strVal val="#ppt_y+1"/>
                                          </p:val>
                                        </p:tav>
                                        <p:tav tm="100000">
                                          <p:val>
                                            <p:strVal val="#ppt_y"/>
                                          </p:val>
                                        </p:tav>
                                      </p:tavLst>
                                    </p:anim>
                                  </p:childTnLst>
                                </p:cTn>
                              </p:par>
                              <p:par>
                                <p:cTn id="569" presetID="2" presetClass="entr" presetSubtype="4" fill="hold" nodeType="withEffect">
                                  <p:stCondLst>
                                    <p:cond delay="0"/>
                                  </p:stCondLst>
                                  <p:childTnLst>
                                    <p:set>
                                      <p:cBhvr>
                                        <p:cTn id="570" dur="1" fill="hold">
                                          <p:stCondLst>
                                            <p:cond delay="0"/>
                                          </p:stCondLst>
                                        </p:cTn>
                                        <p:tgtEl>
                                          <p:spTgt spid="2345"/>
                                        </p:tgtEl>
                                        <p:attrNameLst>
                                          <p:attrName>style.visibility</p:attrName>
                                        </p:attrNameLst>
                                      </p:cBhvr>
                                      <p:to>
                                        <p:strVal val="visible"/>
                                      </p:to>
                                    </p:set>
                                    <p:anim calcmode="lin" valueType="num">
                                      <p:cBhvr additive="base">
                                        <p:cTn id="571" dur="500"/>
                                        <p:tgtEl>
                                          <p:spTgt spid="2345"/>
                                        </p:tgtEl>
                                        <p:attrNameLst>
                                          <p:attrName>ppt_y</p:attrName>
                                        </p:attrNameLst>
                                      </p:cBhvr>
                                      <p:tavLst>
                                        <p:tav tm="0">
                                          <p:val>
                                            <p:strVal val="#ppt_y+1"/>
                                          </p:val>
                                        </p:tav>
                                        <p:tav tm="100000">
                                          <p:val>
                                            <p:strVal val="#ppt_y"/>
                                          </p:val>
                                        </p:tav>
                                      </p:tavLst>
                                    </p:anim>
                                  </p:childTnLst>
                                </p:cTn>
                              </p:par>
                              <p:par>
                                <p:cTn id="572" presetID="2" presetClass="entr" presetSubtype="4" fill="hold" nodeType="withEffect">
                                  <p:stCondLst>
                                    <p:cond delay="0"/>
                                  </p:stCondLst>
                                  <p:childTnLst>
                                    <p:set>
                                      <p:cBhvr>
                                        <p:cTn id="573" dur="1" fill="hold">
                                          <p:stCondLst>
                                            <p:cond delay="0"/>
                                          </p:stCondLst>
                                        </p:cTn>
                                        <p:tgtEl>
                                          <p:spTgt spid="2346"/>
                                        </p:tgtEl>
                                        <p:attrNameLst>
                                          <p:attrName>style.visibility</p:attrName>
                                        </p:attrNameLst>
                                      </p:cBhvr>
                                      <p:to>
                                        <p:strVal val="visible"/>
                                      </p:to>
                                    </p:set>
                                    <p:anim calcmode="lin" valueType="num">
                                      <p:cBhvr additive="base">
                                        <p:cTn id="574" dur="500"/>
                                        <p:tgtEl>
                                          <p:spTgt spid="2346"/>
                                        </p:tgtEl>
                                        <p:attrNameLst>
                                          <p:attrName>ppt_y</p:attrName>
                                        </p:attrNameLst>
                                      </p:cBhvr>
                                      <p:tavLst>
                                        <p:tav tm="0">
                                          <p:val>
                                            <p:strVal val="#ppt_y+1"/>
                                          </p:val>
                                        </p:tav>
                                        <p:tav tm="100000">
                                          <p:val>
                                            <p:strVal val="#ppt_y"/>
                                          </p:val>
                                        </p:tav>
                                      </p:tavLst>
                                    </p:anim>
                                  </p:childTnLst>
                                </p:cTn>
                              </p:par>
                              <p:par>
                                <p:cTn id="575" presetID="2" presetClass="entr" presetSubtype="4" fill="hold" nodeType="withEffect">
                                  <p:stCondLst>
                                    <p:cond delay="0"/>
                                  </p:stCondLst>
                                  <p:childTnLst>
                                    <p:set>
                                      <p:cBhvr>
                                        <p:cTn id="576" dur="1" fill="hold">
                                          <p:stCondLst>
                                            <p:cond delay="0"/>
                                          </p:stCondLst>
                                        </p:cTn>
                                        <p:tgtEl>
                                          <p:spTgt spid="2347"/>
                                        </p:tgtEl>
                                        <p:attrNameLst>
                                          <p:attrName>style.visibility</p:attrName>
                                        </p:attrNameLst>
                                      </p:cBhvr>
                                      <p:to>
                                        <p:strVal val="visible"/>
                                      </p:to>
                                    </p:set>
                                    <p:anim calcmode="lin" valueType="num">
                                      <p:cBhvr additive="base">
                                        <p:cTn id="577" dur="500"/>
                                        <p:tgtEl>
                                          <p:spTgt spid="2347"/>
                                        </p:tgtEl>
                                        <p:attrNameLst>
                                          <p:attrName>ppt_y</p:attrName>
                                        </p:attrNameLst>
                                      </p:cBhvr>
                                      <p:tavLst>
                                        <p:tav tm="0">
                                          <p:val>
                                            <p:strVal val="#ppt_y+1"/>
                                          </p:val>
                                        </p:tav>
                                        <p:tav tm="100000">
                                          <p:val>
                                            <p:strVal val="#ppt_y"/>
                                          </p:val>
                                        </p:tav>
                                      </p:tavLst>
                                    </p:anim>
                                  </p:childTnLst>
                                </p:cTn>
                              </p:par>
                              <p:par>
                                <p:cTn id="578" presetID="2" presetClass="entr" presetSubtype="4" fill="hold" nodeType="withEffect">
                                  <p:stCondLst>
                                    <p:cond delay="0"/>
                                  </p:stCondLst>
                                  <p:childTnLst>
                                    <p:set>
                                      <p:cBhvr>
                                        <p:cTn id="579" dur="1" fill="hold">
                                          <p:stCondLst>
                                            <p:cond delay="0"/>
                                          </p:stCondLst>
                                        </p:cTn>
                                        <p:tgtEl>
                                          <p:spTgt spid="2348"/>
                                        </p:tgtEl>
                                        <p:attrNameLst>
                                          <p:attrName>style.visibility</p:attrName>
                                        </p:attrNameLst>
                                      </p:cBhvr>
                                      <p:to>
                                        <p:strVal val="visible"/>
                                      </p:to>
                                    </p:set>
                                    <p:anim calcmode="lin" valueType="num">
                                      <p:cBhvr additive="base">
                                        <p:cTn id="580" dur="500"/>
                                        <p:tgtEl>
                                          <p:spTgt spid="2348"/>
                                        </p:tgtEl>
                                        <p:attrNameLst>
                                          <p:attrName>ppt_y</p:attrName>
                                        </p:attrNameLst>
                                      </p:cBhvr>
                                      <p:tavLst>
                                        <p:tav tm="0">
                                          <p:val>
                                            <p:strVal val="#ppt_y+1"/>
                                          </p:val>
                                        </p:tav>
                                        <p:tav tm="100000">
                                          <p:val>
                                            <p:strVal val="#ppt_y"/>
                                          </p:val>
                                        </p:tav>
                                      </p:tavLst>
                                    </p:anim>
                                  </p:childTnLst>
                                </p:cTn>
                              </p:par>
                              <p:par>
                                <p:cTn id="581" presetID="2" presetClass="entr" presetSubtype="4" fill="hold" nodeType="withEffect">
                                  <p:stCondLst>
                                    <p:cond delay="0"/>
                                  </p:stCondLst>
                                  <p:childTnLst>
                                    <p:set>
                                      <p:cBhvr>
                                        <p:cTn id="582" dur="1" fill="hold">
                                          <p:stCondLst>
                                            <p:cond delay="0"/>
                                          </p:stCondLst>
                                        </p:cTn>
                                        <p:tgtEl>
                                          <p:spTgt spid="2349"/>
                                        </p:tgtEl>
                                        <p:attrNameLst>
                                          <p:attrName>style.visibility</p:attrName>
                                        </p:attrNameLst>
                                      </p:cBhvr>
                                      <p:to>
                                        <p:strVal val="visible"/>
                                      </p:to>
                                    </p:set>
                                    <p:anim calcmode="lin" valueType="num">
                                      <p:cBhvr additive="base">
                                        <p:cTn id="583" dur="500"/>
                                        <p:tgtEl>
                                          <p:spTgt spid="2349"/>
                                        </p:tgtEl>
                                        <p:attrNameLst>
                                          <p:attrName>ppt_y</p:attrName>
                                        </p:attrNameLst>
                                      </p:cBhvr>
                                      <p:tavLst>
                                        <p:tav tm="0">
                                          <p:val>
                                            <p:strVal val="#ppt_y+1"/>
                                          </p:val>
                                        </p:tav>
                                        <p:tav tm="100000">
                                          <p:val>
                                            <p:strVal val="#ppt_y"/>
                                          </p:val>
                                        </p:tav>
                                      </p:tavLst>
                                    </p:anim>
                                  </p:childTnLst>
                                </p:cTn>
                              </p:par>
                              <p:par>
                                <p:cTn id="584" presetID="2" presetClass="entr" presetSubtype="4" fill="hold" nodeType="withEffect">
                                  <p:stCondLst>
                                    <p:cond delay="0"/>
                                  </p:stCondLst>
                                  <p:childTnLst>
                                    <p:set>
                                      <p:cBhvr>
                                        <p:cTn id="585" dur="1" fill="hold">
                                          <p:stCondLst>
                                            <p:cond delay="0"/>
                                          </p:stCondLst>
                                        </p:cTn>
                                        <p:tgtEl>
                                          <p:spTgt spid="2350"/>
                                        </p:tgtEl>
                                        <p:attrNameLst>
                                          <p:attrName>style.visibility</p:attrName>
                                        </p:attrNameLst>
                                      </p:cBhvr>
                                      <p:to>
                                        <p:strVal val="visible"/>
                                      </p:to>
                                    </p:set>
                                    <p:anim calcmode="lin" valueType="num">
                                      <p:cBhvr additive="base">
                                        <p:cTn id="586" dur="500"/>
                                        <p:tgtEl>
                                          <p:spTgt spid="2350"/>
                                        </p:tgtEl>
                                        <p:attrNameLst>
                                          <p:attrName>ppt_y</p:attrName>
                                        </p:attrNameLst>
                                      </p:cBhvr>
                                      <p:tavLst>
                                        <p:tav tm="0">
                                          <p:val>
                                            <p:strVal val="#ppt_y+1"/>
                                          </p:val>
                                        </p:tav>
                                        <p:tav tm="100000">
                                          <p:val>
                                            <p:strVal val="#ppt_y"/>
                                          </p:val>
                                        </p:tav>
                                      </p:tavLst>
                                    </p:anim>
                                  </p:childTnLst>
                                </p:cTn>
                              </p:par>
                              <p:par>
                                <p:cTn id="587" presetID="2" presetClass="entr" presetSubtype="4" fill="hold" nodeType="withEffect">
                                  <p:stCondLst>
                                    <p:cond delay="0"/>
                                  </p:stCondLst>
                                  <p:childTnLst>
                                    <p:set>
                                      <p:cBhvr>
                                        <p:cTn id="588" dur="1" fill="hold">
                                          <p:stCondLst>
                                            <p:cond delay="0"/>
                                          </p:stCondLst>
                                        </p:cTn>
                                        <p:tgtEl>
                                          <p:spTgt spid="2351"/>
                                        </p:tgtEl>
                                        <p:attrNameLst>
                                          <p:attrName>style.visibility</p:attrName>
                                        </p:attrNameLst>
                                      </p:cBhvr>
                                      <p:to>
                                        <p:strVal val="visible"/>
                                      </p:to>
                                    </p:set>
                                    <p:anim calcmode="lin" valueType="num">
                                      <p:cBhvr additive="base">
                                        <p:cTn id="589" dur="500"/>
                                        <p:tgtEl>
                                          <p:spTgt spid="2351"/>
                                        </p:tgtEl>
                                        <p:attrNameLst>
                                          <p:attrName>ppt_y</p:attrName>
                                        </p:attrNameLst>
                                      </p:cBhvr>
                                      <p:tavLst>
                                        <p:tav tm="0">
                                          <p:val>
                                            <p:strVal val="#ppt_y+1"/>
                                          </p:val>
                                        </p:tav>
                                        <p:tav tm="100000">
                                          <p:val>
                                            <p:strVal val="#ppt_y"/>
                                          </p:val>
                                        </p:tav>
                                      </p:tavLst>
                                    </p:anim>
                                  </p:childTnLst>
                                </p:cTn>
                              </p:par>
                              <p:par>
                                <p:cTn id="590" presetID="2" presetClass="entr" presetSubtype="4" fill="hold" nodeType="withEffect">
                                  <p:stCondLst>
                                    <p:cond delay="0"/>
                                  </p:stCondLst>
                                  <p:childTnLst>
                                    <p:set>
                                      <p:cBhvr>
                                        <p:cTn id="591" dur="1" fill="hold">
                                          <p:stCondLst>
                                            <p:cond delay="0"/>
                                          </p:stCondLst>
                                        </p:cTn>
                                        <p:tgtEl>
                                          <p:spTgt spid="2352"/>
                                        </p:tgtEl>
                                        <p:attrNameLst>
                                          <p:attrName>style.visibility</p:attrName>
                                        </p:attrNameLst>
                                      </p:cBhvr>
                                      <p:to>
                                        <p:strVal val="visible"/>
                                      </p:to>
                                    </p:set>
                                    <p:anim calcmode="lin" valueType="num">
                                      <p:cBhvr additive="base">
                                        <p:cTn id="592" dur="500"/>
                                        <p:tgtEl>
                                          <p:spTgt spid="2352"/>
                                        </p:tgtEl>
                                        <p:attrNameLst>
                                          <p:attrName>ppt_y</p:attrName>
                                        </p:attrNameLst>
                                      </p:cBhvr>
                                      <p:tavLst>
                                        <p:tav tm="0">
                                          <p:val>
                                            <p:strVal val="#ppt_y+1"/>
                                          </p:val>
                                        </p:tav>
                                        <p:tav tm="100000">
                                          <p:val>
                                            <p:strVal val="#ppt_y"/>
                                          </p:val>
                                        </p:tav>
                                      </p:tavLst>
                                    </p:anim>
                                  </p:childTnLst>
                                </p:cTn>
                              </p:par>
                              <p:par>
                                <p:cTn id="593" presetID="2" presetClass="entr" presetSubtype="4" fill="hold" nodeType="withEffect">
                                  <p:stCondLst>
                                    <p:cond delay="0"/>
                                  </p:stCondLst>
                                  <p:childTnLst>
                                    <p:set>
                                      <p:cBhvr>
                                        <p:cTn id="594" dur="1" fill="hold">
                                          <p:stCondLst>
                                            <p:cond delay="0"/>
                                          </p:stCondLst>
                                        </p:cTn>
                                        <p:tgtEl>
                                          <p:spTgt spid="2353"/>
                                        </p:tgtEl>
                                        <p:attrNameLst>
                                          <p:attrName>style.visibility</p:attrName>
                                        </p:attrNameLst>
                                      </p:cBhvr>
                                      <p:to>
                                        <p:strVal val="visible"/>
                                      </p:to>
                                    </p:set>
                                    <p:anim calcmode="lin" valueType="num">
                                      <p:cBhvr additive="base">
                                        <p:cTn id="595" dur="500"/>
                                        <p:tgtEl>
                                          <p:spTgt spid="2353"/>
                                        </p:tgtEl>
                                        <p:attrNameLst>
                                          <p:attrName>ppt_y</p:attrName>
                                        </p:attrNameLst>
                                      </p:cBhvr>
                                      <p:tavLst>
                                        <p:tav tm="0">
                                          <p:val>
                                            <p:strVal val="#ppt_y+1"/>
                                          </p:val>
                                        </p:tav>
                                        <p:tav tm="100000">
                                          <p:val>
                                            <p:strVal val="#ppt_y"/>
                                          </p:val>
                                        </p:tav>
                                      </p:tavLst>
                                    </p:anim>
                                  </p:childTnLst>
                                </p:cTn>
                              </p:par>
                              <p:par>
                                <p:cTn id="596" presetID="2" presetClass="entr" presetSubtype="4" fill="hold" nodeType="withEffect">
                                  <p:stCondLst>
                                    <p:cond delay="0"/>
                                  </p:stCondLst>
                                  <p:childTnLst>
                                    <p:set>
                                      <p:cBhvr>
                                        <p:cTn id="597" dur="1" fill="hold">
                                          <p:stCondLst>
                                            <p:cond delay="0"/>
                                          </p:stCondLst>
                                        </p:cTn>
                                        <p:tgtEl>
                                          <p:spTgt spid="2354"/>
                                        </p:tgtEl>
                                        <p:attrNameLst>
                                          <p:attrName>style.visibility</p:attrName>
                                        </p:attrNameLst>
                                      </p:cBhvr>
                                      <p:to>
                                        <p:strVal val="visible"/>
                                      </p:to>
                                    </p:set>
                                    <p:anim calcmode="lin" valueType="num">
                                      <p:cBhvr additive="base">
                                        <p:cTn id="598" dur="500"/>
                                        <p:tgtEl>
                                          <p:spTgt spid="2354"/>
                                        </p:tgtEl>
                                        <p:attrNameLst>
                                          <p:attrName>ppt_y</p:attrName>
                                        </p:attrNameLst>
                                      </p:cBhvr>
                                      <p:tavLst>
                                        <p:tav tm="0">
                                          <p:val>
                                            <p:strVal val="#ppt_y+1"/>
                                          </p:val>
                                        </p:tav>
                                        <p:tav tm="100000">
                                          <p:val>
                                            <p:strVal val="#ppt_y"/>
                                          </p:val>
                                        </p:tav>
                                      </p:tavLst>
                                    </p:anim>
                                  </p:childTnLst>
                                </p:cTn>
                              </p:par>
                              <p:par>
                                <p:cTn id="599" presetID="2" presetClass="entr" presetSubtype="4" fill="hold" nodeType="withEffect">
                                  <p:stCondLst>
                                    <p:cond delay="0"/>
                                  </p:stCondLst>
                                  <p:childTnLst>
                                    <p:set>
                                      <p:cBhvr>
                                        <p:cTn id="600" dur="1" fill="hold">
                                          <p:stCondLst>
                                            <p:cond delay="0"/>
                                          </p:stCondLst>
                                        </p:cTn>
                                        <p:tgtEl>
                                          <p:spTgt spid="2355"/>
                                        </p:tgtEl>
                                        <p:attrNameLst>
                                          <p:attrName>style.visibility</p:attrName>
                                        </p:attrNameLst>
                                      </p:cBhvr>
                                      <p:to>
                                        <p:strVal val="visible"/>
                                      </p:to>
                                    </p:set>
                                    <p:anim calcmode="lin" valueType="num">
                                      <p:cBhvr additive="base">
                                        <p:cTn id="601" dur="500"/>
                                        <p:tgtEl>
                                          <p:spTgt spid="2355"/>
                                        </p:tgtEl>
                                        <p:attrNameLst>
                                          <p:attrName>ppt_y</p:attrName>
                                        </p:attrNameLst>
                                      </p:cBhvr>
                                      <p:tavLst>
                                        <p:tav tm="0">
                                          <p:val>
                                            <p:strVal val="#ppt_y+1"/>
                                          </p:val>
                                        </p:tav>
                                        <p:tav tm="100000">
                                          <p:val>
                                            <p:strVal val="#ppt_y"/>
                                          </p:val>
                                        </p:tav>
                                      </p:tavLst>
                                    </p:anim>
                                  </p:childTnLst>
                                </p:cTn>
                              </p:par>
                              <p:par>
                                <p:cTn id="602" presetID="2" presetClass="entr" presetSubtype="4" fill="hold" nodeType="withEffect">
                                  <p:stCondLst>
                                    <p:cond delay="0"/>
                                  </p:stCondLst>
                                  <p:childTnLst>
                                    <p:set>
                                      <p:cBhvr>
                                        <p:cTn id="603" dur="1" fill="hold">
                                          <p:stCondLst>
                                            <p:cond delay="0"/>
                                          </p:stCondLst>
                                        </p:cTn>
                                        <p:tgtEl>
                                          <p:spTgt spid="2356"/>
                                        </p:tgtEl>
                                        <p:attrNameLst>
                                          <p:attrName>style.visibility</p:attrName>
                                        </p:attrNameLst>
                                      </p:cBhvr>
                                      <p:to>
                                        <p:strVal val="visible"/>
                                      </p:to>
                                    </p:set>
                                    <p:anim calcmode="lin" valueType="num">
                                      <p:cBhvr additive="base">
                                        <p:cTn id="604" dur="500"/>
                                        <p:tgtEl>
                                          <p:spTgt spid="2356"/>
                                        </p:tgtEl>
                                        <p:attrNameLst>
                                          <p:attrName>ppt_y</p:attrName>
                                        </p:attrNameLst>
                                      </p:cBhvr>
                                      <p:tavLst>
                                        <p:tav tm="0">
                                          <p:val>
                                            <p:strVal val="#ppt_y+1"/>
                                          </p:val>
                                        </p:tav>
                                        <p:tav tm="100000">
                                          <p:val>
                                            <p:strVal val="#ppt_y"/>
                                          </p:val>
                                        </p:tav>
                                      </p:tavLst>
                                    </p:anim>
                                  </p:childTnLst>
                                </p:cTn>
                              </p:par>
                              <p:par>
                                <p:cTn id="605" presetID="2" presetClass="entr" presetSubtype="4" fill="hold" nodeType="withEffect">
                                  <p:stCondLst>
                                    <p:cond delay="0"/>
                                  </p:stCondLst>
                                  <p:childTnLst>
                                    <p:set>
                                      <p:cBhvr>
                                        <p:cTn id="606" dur="1" fill="hold">
                                          <p:stCondLst>
                                            <p:cond delay="0"/>
                                          </p:stCondLst>
                                        </p:cTn>
                                        <p:tgtEl>
                                          <p:spTgt spid="2357"/>
                                        </p:tgtEl>
                                        <p:attrNameLst>
                                          <p:attrName>style.visibility</p:attrName>
                                        </p:attrNameLst>
                                      </p:cBhvr>
                                      <p:to>
                                        <p:strVal val="visible"/>
                                      </p:to>
                                    </p:set>
                                    <p:anim calcmode="lin" valueType="num">
                                      <p:cBhvr additive="base">
                                        <p:cTn id="607" dur="500"/>
                                        <p:tgtEl>
                                          <p:spTgt spid="2357"/>
                                        </p:tgtEl>
                                        <p:attrNameLst>
                                          <p:attrName>ppt_y</p:attrName>
                                        </p:attrNameLst>
                                      </p:cBhvr>
                                      <p:tavLst>
                                        <p:tav tm="0">
                                          <p:val>
                                            <p:strVal val="#ppt_y+1"/>
                                          </p:val>
                                        </p:tav>
                                        <p:tav tm="100000">
                                          <p:val>
                                            <p:strVal val="#ppt_y"/>
                                          </p:val>
                                        </p:tav>
                                      </p:tavLst>
                                    </p:anim>
                                  </p:childTnLst>
                                </p:cTn>
                              </p:par>
                              <p:par>
                                <p:cTn id="608" presetID="2" presetClass="entr" presetSubtype="4" fill="hold" nodeType="withEffect">
                                  <p:stCondLst>
                                    <p:cond delay="0"/>
                                  </p:stCondLst>
                                  <p:childTnLst>
                                    <p:set>
                                      <p:cBhvr>
                                        <p:cTn id="609" dur="1" fill="hold">
                                          <p:stCondLst>
                                            <p:cond delay="0"/>
                                          </p:stCondLst>
                                        </p:cTn>
                                        <p:tgtEl>
                                          <p:spTgt spid="2358"/>
                                        </p:tgtEl>
                                        <p:attrNameLst>
                                          <p:attrName>style.visibility</p:attrName>
                                        </p:attrNameLst>
                                      </p:cBhvr>
                                      <p:to>
                                        <p:strVal val="visible"/>
                                      </p:to>
                                    </p:set>
                                    <p:anim calcmode="lin" valueType="num">
                                      <p:cBhvr additive="base">
                                        <p:cTn id="610" dur="500"/>
                                        <p:tgtEl>
                                          <p:spTgt spid="2358"/>
                                        </p:tgtEl>
                                        <p:attrNameLst>
                                          <p:attrName>ppt_y</p:attrName>
                                        </p:attrNameLst>
                                      </p:cBhvr>
                                      <p:tavLst>
                                        <p:tav tm="0">
                                          <p:val>
                                            <p:strVal val="#ppt_y+1"/>
                                          </p:val>
                                        </p:tav>
                                        <p:tav tm="100000">
                                          <p:val>
                                            <p:strVal val="#ppt_y"/>
                                          </p:val>
                                        </p:tav>
                                      </p:tavLst>
                                    </p:anim>
                                  </p:childTnLst>
                                </p:cTn>
                              </p:par>
                              <p:par>
                                <p:cTn id="611" presetID="2" presetClass="entr" presetSubtype="4" fill="hold" nodeType="withEffect">
                                  <p:stCondLst>
                                    <p:cond delay="0"/>
                                  </p:stCondLst>
                                  <p:childTnLst>
                                    <p:set>
                                      <p:cBhvr>
                                        <p:cTn id="612" dur="1" fill="hold">
                                          <p:stCondLst>
                                            <p:cond delay="0"/>
                                          </p:stCondLst>
                                        </p:cTn>
                                        <p:tgtEl>
                                          <p:spTgt spid="2359"/>
                                        </p:tgtEl>
                                        <p:attrNameLst>
                                          <p:attrName>style.visibility</p:attrName>
                                        </p:attrNameLst>
                                      </p:cBhvr>
                                      <p:to>
                                        <p:strVal val="visible"/>
                                      </p:to>
                                    </p:set>
                                    <p:anim calcmode="lin" valueType="num">
                                      <p:cBhvr additive="base">
                                        <p:cTn id="613" dur="500"/>
                                        <p:tgtEl>
                                          <p:spTgt spid="2359"/>
                                        </p:tgtEl>
                                        <p:attrNameLst>
                                          <p:attrName>ppt_y</p:attrName>
                                        </p:attrNameLst>
                                      </p:cBhvr>
                                      <p:tavLst>
                                        <p:tav tm="0">
                                          <p:val>
                                            <p:strVal val="#ppt_y+1"/>
                                          </p:val>
                                        </p:tav>
                                        <p:tav tm="100000">
                                          <p:val>
                                            <p:strVal val="#ppt_y"/>
                                          </p:val>
                                        </p:tav>
                                      </p:tavLst>
                                    </p:anim>
                                  </p:childTnLst>
                                </p:cTn>
                              </p:par>
                              <p:par>
                                <p:cTn id="614" presetID="2" presetClass="entr" presetSubtype="4" fill="hold" nodeType="withEffect">
                                  <p:stCondLst>
                                    <p:cond delay="0"/>
                                  </p:stCondLst>
                                  <p:childTnLst>
                                    <p:set>
                                      <p:cBhvr>
                                        <p:cTn id="615" dur="1" fill="hold">
                                          <p:stCondLst>
                                            <p:cond delay="0"/>
                                          </p:stCondLst>
                                        </p:cTn>
                                        <p:tgtEl>
                                          <p:spTgt spid="2360"/>
                                        </p:tgtEl>
                                        <p:attrNameLst>
                                          <p:attrName>style.visibility</p:attrName>
                                        </p:attrNameLst>
                                      </p:cBhvr>
                                      <p:to>
                                        <p:strVal val="visible"/>
                                      </p:to>
                                    </p:set>
                                    <p:anim calcmode="lin" valueType="num">
                                      <p:cBhvr additive="base">
                                        <p:cTn id="616" dur="500"/>
                                        <p:tgtEl>
                                          <p:spTgt spid="2360"/>
                                        </p:tgtEl>
                                        <p:attrNameLst>
                                          <p:attrName>ppt_y</p:attrName>
                                        </p:attrNameLst>
                                      </p:cBhvr>
                                      <p:tavLst>
                                        <p:tav tm="0">
                                          <p:val>
                                            <p:strVal val="#ppt_y+1"/>
                                          </p:val>
                                        </p:tav>
                                        <p:tav tm="100000">
                                          <p:val>
                                            <p:strVal val="#ppt_y"/>
                                          </p:val>
                                        </p:tav>
                                      </p:tavLst>
                                    </p:anim>
                                  </p:childTnLst>
                                </p:cTn>
                              </p:par>
                              <p:par>
                                <p:cTn id="617" presetID="2" presetClass="entr" presetSubtype="4" fill="hold" nodeType="withEffect">
                                  <p:stCondLst>
                                    <p:cond delay="0"/>
                                  </p:stCondLst>
                                  <p:childTnLst>
                                    <p:set>
                                      <p:cBhvr>
                                        <p:cTn id="618" dur="1" fill="hold">
                                          <p:stCondLst>
                                            <p:cond delay="0"/>
                                          </p:stCondLst>
                                        </p:cTn>
                                        <p:tgtEl>
                                          <p:spTgt spid="2361"/>
                                        </p:tgtEl>
                                        <p:attrNameLst>
                                          <p:attrName>style.visibility</p:attrName>
                                        </p:attrNameLst>
                                      </p:cBhvr>
                                      <p:to>
                                        <p:strVal val="visible"/>
                                      </p:to>
                                    </p:set>
                                    <p:anim calcmode="lin" valueType="num">
                                      <p:cBhvr additive="base">
                                        <p:cTn id="619" dur="500"/>
                                        <p:tgtEl>
                                          <p:spTgt spid="2361"/>
                                        </p:tgtEl>
                                        <p:attrNameLst>
                                          <p:attrName>ppt_y</p:attrName>
                                        </p:attrNameLst>
                                      </p:cBhvr>
                                      <p:tavLst>
                                        <p:tav tm="0">
                                          <p:val>
                                            <p:strVal val="#ppt_y+1"/>
                                          </p:val>
                                        </p:tav>
                                        <p:tav tm="100000">
                                          <p:val>
                                            <p:strVal val="#ppt_y"/>
                                          </p:val>
                                        </p:tav>
                                      </p:tavLst>
                                    </p:anim>
                                  </p:childTnLst>
                                </p:cTn>
                              </p:par>
                              <p:par>
                                <p:cTn id="620" presetID="2" presetClass="entr" presetSubtype="4" fill="hold" nodeType="withEffect">
                                  <p:stCondLst>
                                    <p:cond delay="0"/>
                                  </p:stCondLst>
                                  <p:childTnLst>
                                    <p:set>
                                      <p:cBhvr>
                                        <p:cTn id="621" dur="1" fill="hold">
                                          <p:stCondLst>
                                            <p:cond delay="0"/>
                                          </p:stCondLst>
                                        </p:cTn>
                                        <p:tgtEl>
                                          <p:spTgt spid="2362"/>
                                        </p:tgtEl>
                                        <p:attrNameLst>
                                          <p:attrName>style.visibility</p:attrName>
                                        </p:attrNameLst>
                                      </p:cBhvr>
                                      <p:to>
                                        <p:strVal val="visible"/>
                                      </p:to>
                                    </p:set>
                                    <p:anim calcmode="lin" valueType="num">
                                      <p:cBhvr additive="base">
                                        <p:cTn id="622" dur="500"/>
                                        <p:tgtEl>
                                          <p:spTgt spid="2362"/>
                                        </p:tgtEl>
                                        <p:attrNameLst>
                                          <p:attrName>ppt_y</p:attrName>
                                        </p:attrNameLst>
                                      </p:cBhvr>
                                      <p:tavLst>
                                        <p:tav tm="0">
                                          <p:val>
                                            <p:strVal val="#ppt_y+1"/>
                                          </p:val>
                                        </p:tav>
                                        <p:tav tm="100000">
                                          <p:val>
                                            <p:strVal val="#ppt_y"/>
                                          </p:val>
                                        </p:tav>
                                      </p:tavLst>
                                    </p:anim>
                                  </p:childTnLst>
                                </p:cTn>
                              </p:par>
                              <p:par>
                                <p:cTn id="623" presetID="2" presetClass="entr" presetSubtype="4" fill="hold" nodeType="withEffect">
                                  <p:stCondLst>
                                    <p:cond delay="0"/>
                                  </p:stCondLst>
                                  <p:childTnLst>
                                    <p:set>
                                      <p:cBhvr>
                                        <p:cTn id="624" dur="1" fill="hold">
                                          <p:stCondLst>
                                            <p:cond delay="0"/>
                                          </p:stCondLst>
                                        </p:cTn>
                                        <p:tgtEl>
                                          <p:spTgt spid="2363"/>
                                        </p:tgtEl>
                                        <p:attrNameLst>
                                          <p:attrName>style.visibility</p:attrName>
                                        </p:attrNameLst>
                                      </p:cBhvr>
                                      <p:to>
                                        <p:strVal val="visible"/>
                                      </p:to>
                                    </p:set>
                                    <p:anim calcmode="lin" valueType="num">
                                      <p:cBhvr additive="base">
                                        <p:cTn id="625" dur="500"/>
                                        <p:tgtEl>
                                          <p:spTgt spid="2363"/>
                                        </p:tgtEl>
                                        <p:attrNameLst>
                                          <p:attrName>ppt_y</p:attrName>
                                        </p:attrNameLst>
                                      </p:cBhvr>
                                      <p:tavLst>
                                        <p:tav tm="0">
                                          <p:val>
                                            <p:strVal val="#ppt_y+1"/>
                                          </p:val>
                                        </p:tav>
                                        <p:tav tm="100000">
                                          <p:val>
                                            <p:strVal val="#ppt_y"/>
                                          </p:val>
                                        </p:tav>
                                      </p:tavLst>
                                    </p:anim>
                                  </p:childTnLst>
                                </p:cTn>
                              </p:par>
                              <p:par>
                                <p:cTn id="626" presetID="2" presetClass="entr" presetSubtype="4" fill="hold" nodeType="withEffect">
                                  <p:stCondLst>
                                    <p:cond delay="0"/>
                                  </p:stCondLst>
                                  <p:childTnLst>
                                    <p:set>
                                      <p:cBhvr>
                                        <p:cTn id="627" dur="1" fill="hold">
                                          <p:stCondLst>
                                            <p:cond delay="0"/>
                                          </p:stCondLst>
                                        </p:cTn>
                                        <p:tgtEl>
                                          <p:spTgt spid="2364"/>
                                        </p:tgtEl>
                                        <p:attrNameLst>
                                          <p:attrName>style.visibility</p:attrName>
                                        </p:attrNameLst>
                                      </p:cBhvr>
                                      <p:to>
                                        <p:strVal val="visible"/>
                                      </p:to>
                                    </p:set>
                                    <p:anim calcmode="lin" valueType="num">
                                      <p:cBhvr additive="base">
                                        <p:cTn id="628" dur="500"/>
                                        <p:tgtEl>
                                          <p:spTgt spid="2364"/>
                                        </p:tgtEl>
                                        <p:attrNameLst>
                                          <p:attrName>ppt_y</p:attrName>
                                        </p:attrNameLst>
                                      </p:cBhvr>
                                      <p:tavLst>
                                        <p:tav tm="0">
                                          <p:val>
                                            <p:strVal val="#ppt_y+1"/>
                                          </p:val>
                                        </p:tav>
                                        <p:tav tm="100000">
                                          <p:val>
                                            <p:strVal val="#ppt_y"/>
                                          </p:val>
                                        </p:tav>
                                      </p:tavLst>
                                    </p:anim>
                                  </p:childTnLst>
                                </p:cTn>
                              </p:par>
                              <p:par>
                                <p:cTn id="629" presetID="2" presetClass="entr" presetSubtype="4" fill="hold" nodeType="withEffect">
                                  <p:stCondLst>
                                    <p:cond delay="0"/>
                                  </p:stCondLst>
                                  <p:childTnLst>
                                    <p:set>
                                      <p:cBhvr>
                                        <p:cTn id="630" dur="1" fill="hold">
                                          <p:stCondLst>
                                            <p:cond delay="0"/>
                                          </p:stCondLst>
                                        </p:cTn>
                                        <p:tgtEl>
                                          <p:spTgt spid="2365"/>
                                        </p:tgtEl>
                                        <p:attrNameLst>
                                          <p:attrName>style.visibility</p:attrName>
                                        </p:attrNameLst>
                                      </p:cBhvr>
                                      <p:to>
                                        <p:strVal val="visible"/>
                                      </p:to>
                                    </p:set>
                                    <p:anim calcmode="lin" valueType="num">
                                      <p:cBhvr additive="base">
                                        <p:cTn id="631" dur="500"/>
                                        <p:tgtEl>
                                          <p:spTgt spid="2365"/>
                                        </p:tgtEl>
                                        <p:attrNameLst>
                                          <p:attrName>ppt_y</p:attrName>
                                        </p:attrNameLst>
                                      </p:cBhvr>
                                      <p:tavLst>
                                        <p:tav tm="0">
                                          <p:val>
                                            <p:strVal val="#ppt_y+1"/>
                                          </p:val>
                                        </p:tav>
                                        <p:tav tm="100000">
                                          <p:val>
                                            <p:strVal val="#ppt_y"/>
                                          </p:val>
                                        </p:tav>
                                      </p:tavLst>
                                    </p:anim>
                                  </p:childTnLst>
                                </p:cTn>
                              </p:par>
                              <p:par>
                                <p:cTn id="632" presetID="2" presetClass="entr" presetSubtype="4" fill="hold" nodeType="withEffect">
                                  <p:stCondLst>
                                    <p:cond delay="0"/>
                                  </p:stCondLst>
                                  <p:childTnLst>
                                    <p:set>
                                      <p:cBhvr>
                                        <p:cTn id="633" dur="1" fill="hold">
                                          <p:stCondLst>
                                            <p:cond delay="0"/>
                                          </p:stCondLst>
                                        </p:cTn>
                                        <p:tgtEl>
                                          <p:spTgt spid="2366"/>
                                        </p:tgtEl>
                                        <p:attrNameLst>
                                          <p:attrName>style.visibility</p:attrName>
                                        </p:attrNameLst>
                                      </p:cBhvr>
                                      <p:to>
                                        <p:strVal val="visible"/>
                                      </p:to>
                                    </p:set>
                                    <p:anim calcmode="lin" valueType="num">
                                      <p:cBhvr additive="base">
                                        <p:cTn id="634" dur="500"/>
                                        <p:tgtEl>
                                          <p:spTgt spid="2366"/>
                                        </p:tgtEl>
                                        <p:attrNameLst>
                                          <p:attrName>ppt_y</p:attrName>
                                        </p:attrNameLst>
                                      </p:cBhvr>
                                      <p:tavLst>
                                        <p:tav tm="0">
                                          <p:val>
                                            <p:strVal val="#ppt_y+1"/>
                                          </p:val>
                                        </p:tav>
                                        <p:tav tm="100000">
                                          <p:val>
                                            <p:strVal val="#ppt_y"/>
                                          </p:val>
                                        </p:tav>
                                      </p:tavLst>
                                    </p:anim>
                                  </p:childTnLst>
                                </p:cTn>
                              </p:par>
                              <p:par>
                                <p:cTn id="635" presetID="2" presetClass="entr" presetSubtype="4" fill="hold" nodeType="withEffect">
                                  <p:stCondLst>
                                    <p:cond delay="0"/>
                                  </p:stCondLst>
                                  <p:childTnLst>
                                    <p:set>
                                      <p:cBhvr>
                                        <p:cTn id="636" dur="1" fill="hold">
                                          <p:stCondLst>
                                            <p:cond delay="0"/>
                                          </p:stCondLst>
                                        </p:cTn>
                                        <p:tgtEl>
                                          <p:spTgt spid="2367"/>
                                        </p:tgtEl>
                                        <p:attrNameLst>
                                          <p:attrName>style.visibility</p:attrName>
                                        </p:attrNameLst>
                                      </p:cBhvr>
                                      <p:to>
                                        <p:strVal val="visible"/>
                                      </p:to>
                                    </p:set>
                                    <p:anim calcmode="lin" valueType="num">
                                      <p:cBhvr additive="base">
                                        <p:cTn id="637" dur="500"/>
                                        <p:tgtEl>
                                          <p:spTgt spid="2367"/>
                                        </p:tgtEl>
                                        <p:attrNameLst>
                                          <p:attrName>ppt_y</p:attrName>
                                        </p:attrNameLst>
                                      </p:cBhvr>
                                      <p:tavLst>
                                        <p:tav tm="0">
                                          <p:val>
                                            <p:strVal val="#ppt_y+1"/>
                                          </p:val>
                                        </p:tav>
                                        <p:tav tm="100000">
                                          <p:val>
                                            <p:strVal val="#ppt_y"/>
                                          </p:val>
                                        </p:tav>
                                      </p:tavLst>
                                    </p:anim>
                                  </p:childTnLst>
                                </p:cTn>
                              </p:par>
                              <p:par>
                                <p:cTn id="638" presetID="2" presetClass="entr" presetSubtype="4" fill="hold" nodeType="withEffect">
                                  <p:stCondLst>
                                    <p:cond delay="0"/>
                                  </p:stCondLst>
                                  <p:childTnLst>
                                    <p:set>
                                      <p:cBhvr>
                                        <p:cTn id="639" dur="1" fill="hold">
                                          <p:stCondLst>
                                            <p:cond delay="0"/>
                                          </p:stCondLst>
                                        </p:cTn>
                                        <p:tgtEl>
                                          <p:spTgt spid="2368"/>
                                        </p:tgtEl>
                                        <p:attrNameLst>
                                          <p:attrName>style.visibility</p:attrName>
                                        </p:attrNameLst>
                                      </p:cBhvr>
                                      <p:to>
                                        <p:strVal val="visible"/>
                                      </p:to>
                                    </p:set>
                                    <p:anim calcmode="lin" valueType="num">
                                      <p:cBhvr additive="base">
                                        <p:cTn id="640" dur="500"/>
                                        <p:tgtEl>
                                          <p:spTgt spid="2368"/>
                                        </p:tgtEl>
                                        <p:attrNameLst>
                                          <p:attrName>ppt_y</p:attrName>
                                        </p:attrNameLst>
                                      </p:cBhvr>
                                      <p:tavLst>
                                        <p:tav tm="0">
                                          <p:val>
                                            <p:strVal val="#ppt_y+1"/>
                                          </p:val>
                                        </p:tav>
                                        <p:tav tm="100000">
                                          <p:val>
                                            <p:strVal val="#ppt_y"/>
                                          </p:val>
                                        </p:tav>
                                      </p:tavLst>
                                    </p:anim>
                                  </p:childTnLst>
                                </p:cTn>
                              </p:par>
                              <p:par>
                                <p:cTn id="641" presetID="2" presetClass="entr" presetSubtype="4" fill="hold" nodeType="withEffect">
                                  <p:stCondLst>
                                    <p:cond delay="0"/>
                                  </p:stCondLst>
                                  <p:childTnLst>
                                    <p:set>
                                      <p:cBhvr>
                                        <p:cTn id="642" dur="1" fill="hold">
                                          <p:stCondLst>
                                            <p:cond delay="0"/>
                                          </p:stCondLst>
                                        </p:cTn>
                                        <p:tgtEl>
                                          <p:spTgt spid="2369"/>
                                        </p:tgtEl>
                                        <p:attrNameLst>
                                          <p:attrName>style.visibility</p:attrName>
                                        </p:attrNameLst>
                                      </p:cBhvr>
                                      <p:to>
                                        <p:strVal val="visible"/>
                                      </p:to>
                                    </p:set>
                                    <p:anim calcmode="lin" valueType="num">
                                      <p:cBhvr additive="base">
                                        <p:cTn id="643" dur="500"/>
                                        <p:tgtEl>
                                          <p:spTgt spid="2369"/>
                                        </p:tgtEl>
                                        <p:attrNameLst>
                                          <p:attrName>ppt_y</p:attrName>
                                        </p:attrNameLst>
                                      </p:cBhvr>
                                      <p:tavLst>
                                        <p:tav tm="0">
                                          <p:val>
                                            <p:strVal val="#ppt_y+1"/>
                                          </p:val>
                                        </p:tav>
                                        <p:tav tm="100000">
                                          <p:val>
                                            <p:strVal val="#ppt_y"/>
                                          </p:val>
                                        </p:tav>
                                      </p:tavLst>
                                    </p:anim>
                                  </p:childTnLst>
                                </p:cTn>
                              </p:par>
                              <p:par>
                                <p:cTn id="644" presetID="2" presetClass="entr" presetSubtype="4" fill="hold" nodeType="withEffect">
                                  <p:stCondLst>
                                    <p:cond delay="0"/>
                                  </p:stCondLst>
                                  <p:childTnLst>
                                    <p:set>
                                      <p:cBhvr>
                                        <p:cTn id="645" dur="1" fill="hold">
                                          <p:stCondLst>
                                            <p:cond delay="0"/>
                                          </p:stCondLst>
                                        </p:cTn>
                                        <p:tgtEl>
                                          <p:spTgt spid="2370"/>
                                        </p:tgtEl>
                                        <p:attrNameLst>
                                          <p:attrName>style.visibility</p:attrName>
                                        </p:attrNameLst>
                                      </p:cBhvr>
                                      <p:to>
                                        <p:strVal val="visible"/>
                                      </p:to>
                                    </p:set>
                                    <p:anim calcmode="lin" valueType="num">
                                      <p:cBhvr additive="base">
                                        <p:cTn id="646" dur="500"/>
                                        <p:tgtEl>
                                          <p:spTgt spid="2370"/>
                                        </p:tgtEl>
                                        <p:attrNameLst>
                                          <p:attrName>ppt_y</p:attrName>
                                        </p:attrNameLst>
                                      </p:cBhvr>
                                      <p:tavLst>
                                        <p:tav tm="0">
                                          <p:val>
                                            <p:strVal val="#ppt_y+1"/>
                                          </p:val>
                                        </p:tav>
                                        <p:tav tm="100000">
                                          <p:val>
                                            <p:strVal val="#ppt_y"/>
                                          </p:val>
                                        </p:tav>
                                      </p:tavLst>
                                    </p:anim>
                                  </p:childTnLst>
                                </p:cTn>
                              </p:par>
                              <p:par>
                                <p:cTn id="647" presetID="2" presetClass="entr" presetSubtype="4" fill="hold" nodeType="withEffect">
                                  <p:stCondLst>
                                    <p:cond delay="0"/>
                                  </p:stCondLst>
                                  <p:childTnLst>
                                    <p:set>
                                      <p:cBhvr>
                                        <p:cTn id="648" dur="1" fill="hold">
                                          <p:stCondLst>
                                            <p:cond delay="0"/>
                                          </p:stCondLst>
                                        </p:cTn>
                                        <p:tgtEl>
                                          <p:spTgt spid="2371"/>
                                        </p:tgtEl>
                                        <p:attrNameLst>
                                          <p:attrName>style.visibility</p:attrName>
                                        </p:attrNameLst>
                                      </p:cBhvr>
                                      <p:to>
                                        <p:strVal val="visible"/>
                                      </p:to>
                                    </p:set>
                                    <p:anim calcmode="lin" valueType="num">
                                      <p:cBhvr additive="base">
                                        <p:cTn id="649" dur="500"/>
                                        <p:tgtEl>
                                          <p:spTgt spid="2371"/>
                                        </p:tgtEl>
                                        <p:attrNameLst>
                                          <p:attrName>ppt_y</p:attrName>
                                        </p:attrNameLst>
                                      </p:cBhvr>
                                      <p:tavLst>
                                        <p:tav tm="0">
                                          <p:val>
                                            <p:strVal val="#ppt_y+1"/>
                                          </p:val>
                                        </p:tav>
                                        <p:tav tm="100000">
                                          <p:val>
                                            <p:strVal val="#ppt_y"/>
                                          </p:val>
                                        </p:tav>
                                      </p:tavLst>
                                    </p:anim>
                                  </p:childTnLst>
                                </p:cTn>
                              </p:par>
                              <p:par>
                                <p:cTn id="650" presetID="2" presetClass="entr" presetSubtype="4" fill="hold" nodeType="withEffect">
                                  <p:stCondLst>
                                    <p:cond delay="0"/>
                                  </p:stCondLst>
                                  <p:childTnLst>
                                    <p:set>
                                      <p:cBhvr>
                                        <p:cTn id="651" dur="1" fill="hold">
                                          <p:stCondLst>
                                            <p:cond delay="0"/>
                                          </p:stCondLst>
                                        </p:cTn>
                                        <p:tgtEl>
                                          <p:spTgt spid="2372"/>
                                        </p:tgtEl>
                                        <p:attrNameLst>
                                          <p:attrName>style.visibility</p:attrName>
                                        </p:attrNameLst>
                                      </p:cBhvr>
                                      <p:to>
                                        <p:strVal val="visible"/>
                                      </p:to>
                                    </p:set>
                                    <p:anim calcmode="lin" valueType="num">
                                      <p:cBhvr additive="base">
                                        <p:cTn id="652" dur="500"/>
                                        <p:tgtEl>
                                          <p:spTgt spid="2372"/>
                                        </p:tgtEl>
                                        <p:attrNameLst>
                                          <p:attrName>ppt_y</p:attrName>
                                        </p:attrNameLst>
                                      </p:cBhvr>
                                      <p:tavLst>
                                        <p:tav tm="0">
                                          <p:val>
                                            <p:strVal val="#ppt_y+1"/>
                                          </p:val>
                                        </p:tav>
                                        <p:tav tm="100000">
                                          <p:val>
                                            <p:strVal val="#ppt_y"/>
                                          </p:val>
                                        </p:tav>
                                      </p:tavLst>
                                    </p:anim>
                                  </p:childTnLst>
                                </p:cTn>
                              </p:par>
                              <p:par>
                                <p:cTn id="653" presetID="2" presetClass="entr" presetSubtype="4" fill="hold" nodeType="withEffect">
                                  <p:stCondLst>
                                    <p:cond delay="0"/>
                                  </p:stCondLst>
                                  <p:childTnLst>
                                    <p:set>
                                      <p:cBhvr>
                                        <p:cTn id="654" dur="1" fill="hold">
                                          <p:stCondLst>
                                            <p:cond delay="0"/>
                                          </p:stCondLst>
                                        </p:cTn>
                                        <p:tgtEl>
                                          <p:spTgt spid="2373"/>
                                        </p:tgtEl>
                                        <p:attrNameLst>
                                          <p:attrName>style.visibility</p:attrName>
                                        </p:attrNameLst>
                                      </p:cBhvr>
                                      <p:to>
                                        <p:strVal val="visible"/>
                                      </p:to>
                                    </p:set>
                                    <p:anim calcmode="lin" valueType="num">
                                      <p:cBhvr additive="base">
                                        <p:cTn id="655" dur="500"/>
                                        <p:tgtEl>
                                          <p:spTgt spid="2373"/>
                                        </p:tgtEl>
                                        <p:attrNameLst>
                                          <p:attrName>ppt_y</p:attrName>
                                        </p:attrNameLst>
                                      </p:cBhvr>
                                      <p:tavLst>
                                        <p:tav tm="0">
                                          <p:val>
                                            <p:strVal val="#ppt_y+1"/>
                                          </p:val>
                                        </p:tav>
                                        <p:tav tm="100000">
                                          <p:val>
                                            <p:strVal val="#ppt_y"/>
                                          </p:val>
                                        </p:tav>
                                      </p:tavLst>
                                    </p:anim>
                                  </p:childTnLst>
                                </p:cTn>
                              </p:par>
                              <p:par>
                                <p:cTn id="656" presetID="2" presetClass="entr" presetSubtype="4" fill="hold" nodeType="withEffect">
                                  <p:stCondLst>
                                    <p:cond delay="0"/>
                                  </p:stCondLst>
                                  <p:childTnLst>
                                    <p:set>
                                      <p:cBhvr>
                                        <p:cTn id="657" dur="1" fill="hold">
                                          <p:stCondLst>
                                            <p:cond delay="0"/>
                                          </p:stCondLst>
                                        </p:cTn>
                                        <p:tgtEl>
                                          <p:spTgt spid="2374"/>
                                        </p:tgtEl>
                                        <p:attrNameLst>
                                          <p:attrName>style.visibility</p:attrName>
                                        </p:attrNameLst>
                                      </p:cBhvr>
                                      <p:to>
                                        <p:strVal val="visible"/>
                                      </p:to>
                                    </p:set>
                                    <p:anim calcmode="lin" valueType="num">
                                      <p:cBhvr additive="base">
                                        <p:cTn id="658" dur="500"/>
                                        <p:tgtEl>
                                          <p:spTgt spid="2374"/>
                                        </p:tgtEl>
                                        <p:attrNameLst>
                                          <p:attrName>ppt_y</p:attrName>
                                        </p:attrNameLst>
                                      </p:cBhvr>
                                      <p:tavLst>
                                        <p:tav tm="0">
                                          <p:val>
                                            <p:strVal val="#ppt_y+1"/>
                                          </p:val>
                                        </p:tav>
                                        <p:tav tm="100000">
                                          <p:val>
                                            <p:strVal val="#ppt_y"/>
                                          </p:val>
                                        </p:tav>
                                      </p:tavLst>
                                    </p:anim>
                                  </p:childTnLst>
                                </p:cTn>
                              </p:par>
                              <p:par>
                                <p:cTn id="659" presetID="2" presetClass="entr" presetSubtype="4" fill="hold" nodeType="withEffect">
                                  <p:stCondLst>
                                    <p:cond delay="0"/>
                                  </p:stCondLst>
                                  <p:childTnLst>
                                    <p:set>
                                      <p:cBhvr>
                                        <p:cTn id="660" dur="1" fill="hold">
                                          <p:stCondLst>
                                            <p:cond delay="0"/>
                                          </p:stCondLst>
                                        </p:cTn>
                                        <p:tgtEl>
                                          <p:spTgt spid="2375"/>
                                        </p:tgtEl>
                                        <p:attrNameLst>
                                          <p:attrName>style.visibility</p:attrName>
                                        </p:attrNameLst>
                                      </p:cBhvr>
                                      <p:to>
                                        <p:strVal val="visible"/>
                                      </p:to>
                                    </p:set>
                                    <p:anim calcmode="lin" valueType="num">
                                      <p:cBhvr additive="base">
                                        <p:cTn id="661" dur="500"/>
                                        <p:tgtEl>
                                          <p:spTgt spid="2375"/>
                                        </p:tgtEl>
                                        <p:attrNameLst>
                                          <p:attrName>ppt_y</p:attrName>
                                        </p:attrNameLst>
                                      </p:cBhvr>
                                      <p:tavLst>
                                        <p:tav tm="0">
                                          <p:val>
                                            <p:strVal val="#ppt_y+1"/>
                                          </p:val>
                                        </p:tav>
                                        <p:tav tm="100000">
                                          <p:val>
                                            <p:strVal val="#ppt_y"/>
                                          </p:val>
                                        </p:tav>
                                      </p:tavLst>
                                    </p:anim>
                                  </p:childTnLst>
                                </p:cTn>
                              </p:par>
                              <p:par>
                                <p:cTn id="662" presetID="2" presetClass="entr" presetSubtype="4" fill="hold" nodeType="withEffect">
                                  <p:stCondLst>
                                    <p:cond delay="0"/>
                                  </p:stCondLst>
                                  <p:childTnLst>
                                    <p:set>
                                      <p:cBhvr>
                                        <p:cTn id="663" dur="1" fill="hold">
                                          <p:stCondLst>
                                            <p:cond delay="0"/>
                                          </p:stCondLst>
                                        </p:cTn>
                                        <p:tgtEl>
                                          <p:spTgt spid="2376"/>
                                        </p:tgtEl>
                                        <p:attrNameLst>
                                          <p:attrName>style.visibility</p:attrName>
                                        </p:attrNameLst>
                                      </p:cBhvr>
                                      <p:to>
                                        <p:strVal val="visible"/>
                                      </p:to>
                                    </p:set>
                                    <p:anim calcmode="lin" valueType="num">
                                      <p:cBhvr additive="base">
                                        <p:cTn id="664" dur="500"/>
                                        <p:tgtEl>
                                          <p:spTgt spid="2376"/>
                                        </p:tgtEl>
                                        <p:attrNameLst>
                                          <p:attrName>ppt_y</p:attrName>
                                        </p:attrNameLst>
                                      </p:cBhvr>
                                      <p:tavLst>
                                        <p:tav tm="0">
                                          <p:val>
                                            <p:strVal val="#ppt_y+1"/>
                                          </p:val>
                                        </p:tav>
                                        <p:tav tm="100000">
                                          <p:val>
                                            <p:strVal val="#ppt_y"/>
                                          </p:val>
                                        </p:tav>
                                      </p:tavLst>
                                    </p:anim>
                                  </p:childTnLst>
                                </p:cTn>
                              </p:par>
                              <p:par>
                                <p:cTn id="665" presetID="2" presetClass="entr" presetSubtype="4" fill="hold" nodeType="withEffect">
                                  <p:stCondLst>
                                    <p:cond delay="0"/>
                                  </p:stCondLst>
                                  <p:childTnLst>
                                    <p:set>
                                      <p:cBhvr>
                                        <p:cTn id="666" dur="1" fill="hold">
                                          <p:stCondLst>
                                            <p:cond delay="0"/>
                                          </p:stCondLst>
                                        </p:cTn>
                                        <p:tgtEl>
                                          <p:spTgt spid="2377"/>
                                        </p:tgtEl>
                                        <p:attrNameLst>
                                          <p:attrName>style.visibility</p:attrName>
                                        </p:attrNameLst>
                                      </p:cBhvr>
                                      <p:to>
                                        <p:strVal val="visible"/>
                                      </p:to>
                                    </p:set>
                                    <p:anim calcmode="lin" valueType="num">
                                      <p:cBhvr additive="base">
                                        <p:cTn id="667" dur="500"/>
                                        <p:tgtEl>
                                          <p:spTgt spid="2377"/>
                                        </p:tgtEl>
                                        <p:attrNameLst>
                                          <p:attrName>ppt_y</p:attrName>
                                        </p:attrNameLst>
                                      </p:cBhvr>
                                      <p:tavLst>
                                        <p:tav tm="0">
                                          <p:val>
                                            <p:strVal val="#ppt_y+1"/>
                                          </p:val>
                                        </p:tav>
                                        <p:tav tm="100000">
                                          <p:val>
                                            <p:strVal val="#ppt_y"/>
                                          </p:val>
                                        </p:tav>
                                      </p:tavLst>
                                    </p:anim>
                                  </p:childTnLst>
                                </p:cTn>
                              </p:par>
                              <p:par>
                                <p:cTn id="668" presetID="2" presetClass="entr" presetSubtype="4" fill="hold" nodeType="withEffect">
                                  <p:stCondLst>
                                    <p:cond delay="0"/>
                                  </p:stCondLst>
                                  <p:childTnLst>
                                    <p:set>
                                      <p:cBhvr>
                                        <p:cTn id="669" dur="1" fill="hold">
                                          <p:stCondLst>
                                            <p:cond delay="0"/>
                                          </p:stCondLst>
                                        </p:cTn>
                                        <p:tgtEl>
                                          <p:spTgt spid="2378"/>
                                        </p:tgtEl>
                                        <p:attrNameLst>
                                          <p:attrName>style.visibility</p:attrName>
                                        </p:attrNameLst>
                                      </p:cBhvr>
                                      <p:to>
                                        <p:strVal val="visible"/>
                                      </p:to>
                                    </p:set>
                                    <p:anim calcmode="lin" valueType="num">
                                      <p:cBhvr additive="base">
                                        <p:cTn id="670" dur="500"/>
                                        <p:tgtEl>
                                          <p:spTgt spid="2378"/>
                                        </p:tgtEl>
                                        <p:attrNameLst>
                                          <p:attrName>ppt_y</p:attrName>
                                        </p:attrNameLst>
                                      </p:cBhvr>
                                      <p:tavLst>
                                        <p:tav tm="0">
                                          <p:val>
                                            <p:strVal val="#ppt_y+1"/>
                                          </p:val>
                                        </p:tav>
                                        <p:tav tm="100000">
                                          <p:val>
                                            <p:strVal val="#ppt_y"/>
                                          </p:val>
                                        </p:tav>
                                      </p:tavLst>
                                    </p:anim>
                                  </p:childTnLst>
                                </p:cTn>
                              </p:par>
                              <p:par>
                                <p:cTn id="671" presetID="2" presetClass="entr" presetSubtype="4" fill="hold" nodeType="withEffect">
                                  <p:stCondLst>
                                    <p:cond delay="0"/>
                                  </p:stCondLst>
                                  <p:childTnLst>
                                    <p:set>
                                      <p:cBhvr>
                                        <p:cTn id="672" dur="1" fill="hold">
                                          <p:stCondLst>
                                            <p:cond delay="0"/>
                                          </p:stCondLst>
                                        </p:cTn>
                                        <p:tgtEl>
                                          <p:spTgt spid="2379"/>
                                        </p:tgtEl>
                                        <p:attrNameLst>
                                          <p:attrName>style.visibility</p:attrName>
                                        </p:attrNameLst>
                                      </p:cBhvr>
                                      <p:to>
                                        <p:strVal val="visible"/>
                                      </p:to>
                                    </p:set>
                                    <p:anim calcmode="lin" valueType="num">
                                      <p:cBhvr additive="base">
                                        <p:cTn id="673" dur="500"/>
                                        <p:tgtEl>
                                          <p:spTgt spid="2379"/>
                                        </p:tgtEl>
                                        <p:attrNameLst>
                                          <p:attrName>ppt_y</p:attrName>
                                        </p:attrNameLst>
                                      </p:cBhvr>
                                      <p:tavLst>
                                        <p:tav tm="0">
                                          <p:val>
                                            <p:strVal val="#ppt_y+1"/>
                                          </p:val>
                                        </p:tav>
                                        <p:tav tm="100000">
                                          <p:val>
                                            <p:strVal val="#ppt_y"/>
                                          </p:val>
                                        </p:tav>
                                      </p:tavLst>
                                    </p:anim>
                                  </p:childTnLst>
                                </p:cTn>
                              </p:par>
                              <p:par>
                                <p:cTn id="674" presetID="2" presetClass="entr" presetSubtype="4" fill="hold" nodeType="withEffect">
                                  <p:stCondLst>
                                    <p:cond delay="0"/>
                                  </p:stCondLst>
                                  <p:childTnLst>
                                    <p:set>
                                      <p:cBhvr>
                                        <p:cTn id="675" dur="1" fill="hold">
                                          <p:stCondLst>
                                            <p:cond delay="0"/>
                                          </p:stCondLst>
                                        </p:cTn>
                                        <p:tgtEl>
                                          <p:spTgt spid="2380"/>
                                        </p:tgtEl>
                                        <p:attrNameLst>
                                          <p:attrName>style.visibility</p:attrName>
                                        </p:attrNameLst>
                                      </p:cBhvr>
                                      <p:to>
                                        <p:strVal val="visible"/>
                                      </p:to>
                                    </p:set>
                                    <p:anim calcmode="lin" valueType="num">
                                      <p:cBhvr additive="base">
                                        <p:cTn id="676" dur="500"/>
                                        <p:tgtEl>
                                          <p:spTgt spid="2380"/>
                                        </p:tgtEl>
                                        <p:attrNameLst>
                                          <p:attrName>ppt_y</p:attrName>
                                        </p:attrNameLst>
                                      </p:cBhvr>
                                      <p:tavLst>
                                        <p:tav tm="0">
                                          <p:val>
                                            <p:strVal val="#ppt_y+1"/>
                                          </p:val>
                                        </p:tav>
                                        <p:tav tm="100000">
                                          <p:val>
                                            <p:strVal val="#ppt_y"/>
                                          </p:val>
                                        </p:tav>
                                      </p:tavLst>
                                    </p:anim>
                                  </p:childTnLst>
                                </p:cTn>
                              </p:par>
                              <p:par>
                                <p:cTn id="677" presetID="2" presetClass="entr" presetSubtype="4" fill="hold" nodeType="withEffect">
                                  <p:stCondLst>
                                    <p:cond delay="0"/>
                                  </p:stCondLst>
                                  <p:childTnLst>
                                    <p:set>
                                      <p:cBhvr>
                                        <p:cTn id="678" dur="1" fill="hold">
                                          <p:stCondLst>
                                            <p:cond delay="0"/>
                                          </p:stCondLst>
                                        </p:cTn>
                                        <p:tgtEl>
                                          <p:spTgt spid="2381"/>
                                        </p:tgtEl>
                                        <p:attrNameLst>
                                          <p:attrName>style.visibility</p:attrName>
                                        </p:attrNameLst>
                                      </p:cBhvr>
                                      <p:to>
                                        <p:strVal val="visible"/>
                                      </p:to>
                                    </p:set>
                                    <p:anim calcmode="lin" valueType="num">
                                      <p:cBhvr additive="base">
                                        <p:cTn id="679" dur="500"/>
                                        <p:tgtEl>
                                          <p:spTgt spid="2381"/>
                                        </p:tgtEl>
                                        <p:attrNameLst>
                                          <p:attrName>ppt_y</p:attrName>
                                        </p:attrNameLst>
                                      </p:cBhvr>
                                      <p:tavLst>
                                        <p:tav tm="0">
                                          <p:val>
                                            <p:strVal val="#ppt_y+1"/>
                                          </p:val>
                                        </p:tav>
                                        <p:tav tm="100000">
                                          <p:val>
                                            <p:strVal val="#ppt_y"/>
                                          </p:val>
                                        </p:tav>
                                      </p:tavLst>
                                    </p:anim>
                                  </p:childTnLst>
                                </p:cTn>
                              </p:par>
                              <p:par>
                                <p:cTn id="680" presetID="2" presetClass="entr" presetSubtype="4" fill="hold" nodeType="withEffect">
                                  <p:stCondLst>
                                    <p:cond delay="0"/>
                                  </p:stCondLst>
                                  <p:childTnLst>
                                    <p:set>
                                      <p:cBhvr>
                                        <p:cTn id="681" dur="1" fill="hold">
                                          <p:stCondLst>
                                            <p:cond delay="0"/>
                                          </p:stCondLst>
                                        </p:cTn>
                                        <p:tgtEl>
                                          <p:spTgt spid="2382"/>
                                        </p:tgtEl>
                                        <p:attrNameLst>
                                          <p:attrName>style.visibility</p:attrName>
                                        </p:attrNameLst>
                                      </p:cBhvr>
                                      <p:to>
                                        <p:strVal val="visible"/>
                                      </p:to>
                                    </p:set>
                                    <p:anim calcmode="lin" valueType="num">
                                      <p:cBhvr additive="base">
                                        <p:cTn id="682" dur="500"/>
                                        <p:tgtEl>
                                          <p:spTgt spid="2382"/>
                                        </p:tgtEl>
                                        <p:attrNameLst>
                                          <p:attrName>ppt_y</p:attrName>
                                        </p:attrNameLst>
                                      </p:cBhvr>
                                      <p:tavLst>
                                        <p:tav tm="0">
                                          <p:val>
                                            <p:strVal val="#ppt_y+1"/>
                                          </p:val>
                                        </p:tav>
                                        <p:tav tm="100000">
                                          <p:val>
                                            <p:strVal val="#ppt_y"/>
                                          </p:val>
                                        </p:tav>
                                      </p:tavLst>
                                    </p:anim>
                                  </p:childTnLst>
                                </p:cTn>
                              </p:par>
                              <p:par>
                                <p:cTn id="683" presetID="2" presetClass="entr" presetSubtype="4" fill="hold" nodeType="withEffect">
                                  <p:stCondLst>
                                    <p:cond delay="0"/>
                                  </p:stCondLst>
                                  <p:childTnLst>
                                    <p:set>
                                      <p:cBhvr>
                                        <p:cTn id="684" dur="1" fill="hold">
                                          <p:stCondLst>
                                            <p:cond delay="0"/>
                                          </p:stCondLst>
                                        </p:cTn>
                                        <p:tgtEl>
                                          <p:spTgt spid="2383"/>
                                        </p:tgtEl>
                                        <p:attrNameLst>
                                          <p:attrName>style.visibility</p:attrName>
                                        </p:attrNameLst>
                                      </p:cBhvr>
                                      <p:to>
                                        <p:strVal val="visible"/>
                                      </p:to>
                                    </p:set>
                                    <p:anim calcmode="lin" valueType="num">
                                      <p:cBhvr additive="base">
                                        <p:cTn id="685" dur="500"/>
                                        <p:tgtEl>
                                          <p:spTgt spid="2383"/>
                                        </p:tgtEl>
                                        <p:attrNameLst>
                                          <p:attrName>ppt_y</p:attrName>
                                        </p:attrNameLst>
                                      </p:cBhvr>
                                      <p:tavLst>
                                        <p:tav tm="0">
                                          <p:val>
                                            <p:strVal val="#ppt_y+1"/>
                                          </p:val>
                                        </p:tav>
                                        <p:tav tm="100000">
                                          <p:val>
                                            <p:strVal val="#ppt_y"/>
                                          </p:val>
                                        </p:tav>
                                      </p:tavLst>
                                    </p:anim>
                                  </p:childTnLst>
                                </p:cTn>
                              </p:par>
                              <p:par>
                                <p:cTn id="686" presetID="2" presetClass="entr" presetSubtype="4" fill="hold" nodeType="withEffect">
                                  <p:stCondLst>
                                    <p:cond delay="0"/>
                                  </p:stCondLst>
                                  <p:childTnLst>
                                    <p:set>
                                      <p:cBhvr>
                                        <p:cTn id="687" dur="1" fill="hold">
                                          <p:stCondLst>
                                            <p:cond delay="0"/>
                                          </p:stCondLst>
                                        </p:cTn>
                                        <p:tgtEl>
                                          <p:spTgt spid="2384"/>
                                        </p:tgtEl>
                                        <p:attrNameLst>
                                          <p:attrName>style.visibility</p:attrName>
                                        </p:attrNameLst>
                                      </p:cBhvr>
                                      <p:to>
                                        <p:strVal val="visible"/>
                                      </p:to>
                                    </p:set>
                                    <p:anim calcmode="lin" valueType="num">
                                      <p:cBhvr additive="base">
                                        <p:cTn id="688" dur="500"/>
                                        <p:tgtEl>
                                          <p:spTgt spid="2384"/>
                                        </p:tgtEl>
                                        <p:attrNameLst>
                                          <p:attrName>ppt_y</p:attrName>
                                        </p:attrNameLst>
                                      </p:cBhvr>
                                      <p:tavLst>
                                        <p:tav tm="0">
                                          <p:val>
                                            <p:strVal val="#ppt_y+1"/>
                                          </p:val>
                                        </p:tav>
                                        <p:tav tm="100000">
                                          <p:val>
                                            <p:strVal val="#ppt_y"/>
                                          </p:val>
                                        </p:tav>
                                      </p:tavLst>
                                    </p:anim>
                                  </p:childTnLst>
                                </p:cTn>
                              </p:par>
                              <p:par>
                                <p:cTn id="689" presetID="2" presetClass="entr" presetSubtype="4" fill="hold" nodeType="withEffect">
                                  <p:stCondLst>
                                    <p:cond delay="0"/>
                                  </p:stCondLst>
                                  <p:childTnLst>
                                    <p:set>
                                      <p:cBhvr>
                                        <p:cTn id="690" dur="1" fill="hold">
                                          <p:stCondLst>
                                            <p:cond delay="0"/>
                                          </p:stCondLst>
                                        </p:cTn>
                                        <p:tgtEl>
                                          <p:spTgt spid="2385"/>
                                        </p:tgtEl>
                                        <p:attrNameLst>
                                          <p:attrName>style.visibility</p:attrName>
                                        </p:attrNameLst>
                                      </p:cBhvr>
                                      <p:to>
                                        <p:strVal val="visible"/>
                                      </p:to>
                                    </p:set>
                                    <p:anim calcmode="lin" valueType="num">
                                      <p:cBhvr additive="base">
                                        <p:cTn id="691" dur="500"/>
                                        <p:tgtEl>
                                          <p:spTgt spid="2385"/>
                                        </p:tgtEl>
                                        <p:attrNameLst>
                                          <p:attrName>ppt_y</p:attrName>
                                        </p:attrNameLst>
                                      </p:cBhvr>
                                      <p:tavLst>
                                        <p:tav tm="0">
                                          <p:val>
                                            <p:strVal val="#ppt_y+1"/>
                                          </p:val>
                                        </p:tav>
                                        <p:tav tm="100000">
                                          <p:val>
                                            <p:strVal val="#ppt_y"/>
                                          </p:val>
                                        </p:tav>
                                      </p:tavLst>
                                    </p:anim>
                                  </p:childTnLst>
                                </p:cTn>
                              </p:par>
                              <p:par>
                                <p:cTn id="692" presetID="2" presetClass="entr" presetSubtype="4" fill="hold" nodeType="withEffect">
                                  <p:stCondLst>
                                    <p:cond delay="0"/>
                                  </p:stCondLst>
                                  <p:childTnLst>
                                    <p:set>
                                      <p:cBhvr>
                                        <p:cTn id="693" dur="1" fill="hold">
                                          <p:stCondLst>
                                            <p:cond delay="0"/>
                                          </p:stCondLst>
                                        </p:cTn>
                                        <p:tgtEl>
                                          <p:spTgt spid="2386"/>
                                        </p:tgtEl>
                                        <p:attrNameLst>
                                          <p:attrName>style.visibility</p:attrName>
                                        </p:attrNameLst>
                                      </p:cBhvr>
                                      <p:to>
                                        <p:strVal val="visible"/>
                                      </p:to>
                                    </p:set>
                                    <p:anim calcmode="lin" valueType="num">
                                      <p:cBhvr additive="base">
                                        <p:cTn id="694" dur="500"/>
                                        <p:tgtEl>
                                          <p:spTgt spid="2386"/>
                                        </p:tgtEl>
                                        <p:attrNameLst>
                                          <p:attrName>ppt_y</p:attrName>
                                        </p:attrNameLst>
                                      </p:cBhvr>
                                      <p:tavLst>
                                        <p:tav tm="0">
                                          <p:val>
                                            <p:strVal val="#ppt_y+1"/>
                                          </p:val>
                                        </p:tav>
                                        <p:tav tm="100000">
                                          <p:val>
                                            <p:strVal val="#ppt_y"/>
                                          </p:val>
                                        </p:tav>
                                      </p:tavLst>
                                    </p:anim>
                                  </p:childTnLst>
                                </p:cTn>
                              </p:par>
                              <p:par>
                                <p:cTn id="695" presetID="2" presetClass="entr" presetSubtype="4" fill="hold" nodeType="withEffect">
                                  <p:stCondLst>
                                    <p:cond delay="0"/>
                                  </p:stCondLst>
                                  <p:childTnLst>
                                    <p:set>
                                      <p:cBhvr>
                                        <p:cTn id="696" dur="1" fill="hold">
                                          <p:stCondLst>
                                            <p:cond delay="0"/>
                                          </p:stCondLst>
                                        </p:cTn>
                                        <p:tgtEl>
                                          <p:spTgt spid="2387"/>
                                        </p:tgtEl>
                                        <p:attrNameLst>
                                          <p:attrName>style.visibility</p:attrName>
                                        </p:attrNameLst>
                                      </p:cBhvr>
                                      <p:to>
                                        <p:strVal val="visible"/>
                                      </p:to>
                                    </p:set>
                                    <p:anim calcmode="lin" valueType="num">
                                      <p:cBhvr additive="base">
                                        <p:cTn id="697" dur="500"/>
                                        <p:tgtEl>
                                          <p:spTgt spid="2387"/>
                                        </p:tgtEl>
                                        <p:attrNameLst>
                                          <p:attrName>ppt_y</p:attrName>
                                        </p:attrNameLst>
                                      </p:cBhvr>
                                      <p:tavLst>
                                        <p:tav tm="0">
                                          <p:val>
                                            <p:strVal val="#ppt_y+1"/>
                                          </p:val>
                                        </p:tav>
                                        <p:tav tm="100000">
                                          <p:val>
                                            <p:strVal val="#ppt_y"/>
                                          </p:val>
                                        </p:tav>
                                      </p:tavLst>
                                    </p:anim>
                                  </p:childTnLst>
                                </p:cTn>
                              </p:par>
                              <p:par>
                                <p:cTn id="698" presetID="2" presetClass="entr" presetSubtype="4" fill="hold" nodeType="withEffect">
                                  <p:stCondLst>
                                    <p:cond delay="0"/>
                                  </p:stCondLst>
                                  <p:childTnLst>
                                    <p:set>
                                      <p:cBhvr>
                                        <p:cTn id="699" dur="1" fill="hold">
                                          <p:stCondLst>
                                            <p:cond delay="0"/>
                                          </p:stCondLst>
                                        </p:cTn>
                                        <p:tgtEl>
                                          <p:spTgt spid="2388"/>
                                        </p:tgtEl>
                                        <p:attrNameLst>
                                          <p:attrName>style.visibility</p:attrName>
                                        </p:attrNameLst>
                                      </p:cBhvr>
                                      <p:to>
                                        <p:strVal val="visible"/>
                                      </p:to>
                                    </p:set>
                                    <p:anim calcmode="lin" valueType="num">
                                      <p:cBhvr additive="base">
                                        <p:cTn id="700" dur="500"/>
                                        <p:tgtEl>
                                          <p:spTgt spid="2388"/>
                                        </p:tgtEl>
                                        <p:attrNameLst>
                                          <p:attrName>ppt_y</p:attrName>
                                        </p:attrNameLst>
                                      </p:cBhvr>
                                      <p:tavLst>
                                        <p:tav tm="0">
                                          <p:val>
                                            <p:strVal val="#ppt_y+1"/>
                                          </p:val>
                                        </p:tav>
                                        <p:tav tm="100000">
                                          <p:val>
                                            <p:strVal val="#ppt_y"/>
                                          </p:val>
                                        </p:tav>
                                      </p:tavLst>
                                    </p:anim>
                                  </p:childTnLst>
                                </p:cTn>
                              </p:par>
                              <p:par>
                                <p:cTn id="701" presetID="2" presetClass="entr" presetSubtype="4" fill="hold" nodeType="withEffect">
                                  <p:stCondLst>
                                    <p:cond delay="0"/>
                                  </p:stCondLst>
                                  <p:childTnLst>
                                    <p:set>
                                      <p:cBhvr>
                                        <p:cTn id="702" dur="1" fill="hold">
                                          <p:stCondLst>
                                            <p:cond delay="0"/>
                                          </p:stCondLst>
                                        </p:cTn>
                                        <p:tgtEl>
                                          <p:spTgt spid="2389"/>
                                        </p:tgtEl>
                                        <p:attrNameLst>
                                          <p:attrName>style.visibility</p:attrName>
                                        </p:attrNameLst>
                                      </p:cBhvr>
                                      <p:to>
                                        <p:strVal val="visible"/>
                                      </p:to>
                                    </p:set>
                                    <p:anim calcmode="lin" valueType="num">
                                      <p:cBhvr additive="base">
                                        <p:cTn id="703" dur="500"/>
                                        <p:tgtEl>
                                          <p:spTgt spid="2389"/>
                                        </p:tgtEl>
                                        <p:attrNameLst>
                                          <p:attrName>ppt_y</p:attrName>
                                        </p:attrNameLst>
                                      </p:cBhvr>
                                      <p:tavLst>
                                        <p:tav tm="0">
                                          <p:val>
                                            <p:strVal val="#ppt_y+1"/>
                                          </p:val>
                                        </p:tav>
                                        <p:tav tm="100000">
                                          <p:val>
                                            <p:strVal val="#ppt_y"/>
                                          </p:val>
                                        </p:tav>
                                      </p:tavLst>
                                    </p:anim>
                                  </p:childTnLst>
                                </p:cTn>
                              </p:par>
                              <p:par>
                                <p:cTn id="704" presetID="2" presetClass="entr" presetSubtype="4" fill="hold" nodeType="withEffect">
                                  <p:stCondLst>
                                    <p:cond delay="0"/>
                                  </p:stCondLst>
                                  <p:childTnLst>
                                    <p:set>
                                      <p:cBhvr>
                                        <p:cTn id="705" dur="1" fill="hold">
                                          <p:stCondLst>
                                            <p:cond delay="0"/>
                                          </p:stCondLst>
                                        </p:cTn>
                                        <p:tgtEl>
                                          <p:spTgt spid="2390"/>
                                        </p:tgtEl>
                                        <p:attrNameLst>
                                          <p:attrName>style.visibility</p:attrName>
                                        </p:attrNameLst>
                                      </p:cBhvr>
                                      <p:to>
                                        <p:strVal val="visible"/>
                                      </p:to>
                                    </p:set>
                                    <p:anim calcmode="lin" valueType="num">
                                      <p:cBhvr additive="base">
                                        <p:cTn id="706" dur="500"/>
                                        <p:tgtEl>
                                          <p:spTgt spid="2390"/>
                                        </p:tgtEl>
                                        <p:attrNameLst>
                                          <p:attrName>ppt_y</p:attrName>
                                        </p:attrNameLst>
                                      </p:cBhvr>
                                      <p:tavLst>
                                        <p:tav tm="0">
                                          <p:val>
                                            <p:strVal val="#ppt_y+1"/>
                                          </p:val>
                                        </p:tav>
                                        <p:tav tm="100000">
                                          <p:val>
                                            <p:strVal val="#ppt_y"/>
                                          </p:val>
                                        </p:tav>
                                      </p:tavLst>
                                    </p:anim>
                                  </p:childTnLst>
                                </p:cTn>
                              </p:par>
                              <p:par>
                                <p:cTn id="707" presetID="2" presetClass="entr" presetSubtype="4" fill="hold" nodeType="withEffect">
                                  <p:stCondLst>
                                    <p:cond delay="0"/>
                                  </p:stCondLst>
                                  <p:childTnLst>
                                    <p:set>
                                      <p:cBhvr>
                                        <p:cTn id="708" dur="1" fill="hold">
                                          <p:stCondLst>
                                            <p:cond delay="0"/>
                                          </p:stCondLst>
                                        </p:cTn>
                                        <p:tgtEl>
                                          <p:spTgt spid="2391"/>
                                        </p:tgtEl>
                                        <p:attrNameLst>
                                          <p:attrName>style.visibility</p:attrName>
                                        </p:attrNameLst>
                                      </p:cBhvr>
                                      <p:to>
                                        <p:strVal val="visible"/>
                                      </p:to>
                                    </p:set>
                                    <p:anim calcmode="lin" valueType="num">
                                      <p:cBhvr additive="base">
                                        <p:cTn id="709" dur="500"/>
                                        <p:tgtEl>
                                          <p:spTgt spid="2391"/>
                                        </p:tgtEl>
                                        <p:attrNameLst>
                                          <p:attrName>ppt_y</p:attrName>
                                        </p:attrNameLst>
                                      </p:cBhvr>
                                      <p:tavLst>
                                        <p:tav tm="0">
                                          <p:val>
                                            <p:strVal val="#ppt_y+1"/>
                                          </p:val>
                                        </p:tav>
                                        <p:tav tm="100000">
                                          <p:val>
                                            <p:strVal val="#ppt_y"/>
                                          </p:val>
                                        </p:tav>
                                      </p:tavLst>
                                    </p:anim>
                                  </p:childTnLst>
                                </p:cTn>
                              </p:par>
                              <p:par>
                                <p:cTn id="710" presetID="2" presetClass="entr" presetSubtype="4" fill="hold" nodeType="withEffect">
                                  <p:stCondLst>
                                    <p:cond delay="0"/>
                                  </p:stCondLst>
                                  <p:childTnLst>
                                    <p:set>
                                      <p:cBhvr>
                                        <p:cTn id="711" dur="1" fill="hold">
                                          <p:stCondLst>
                                            <p:cond delay="0"/>
                                          </p:stCondLst>
                                        </p:cTn>
                                        <p:tgtEl>
                                          <p:spTgt spid="2392"/>
                                        </p:tgtEl>
                                        <p:attrNameLst>
                                          <p:attrName>style.visibility</p:attrName>
                                        </p:attrNameLst>
                                      </p:cBhvr>
                                      <p:to>
                                        <p:strVal val="visible"/>
                                      </p:to>
                                    </p:set>
                                    <p:anim calcmode="lin" valueType="num">
                                      <p:cBhvr additive="base">
                                        <p:cTn id="712" dur="500"/>
                                        <p:tgtEl>
                                          <p:spTgt spid="2392"/>
                                        </p:tgtEl>
                                        <p:attrNameLst>
                                          <p:attrName>ppt_y</p:attrName>
                                        </p:attrNameLst>
                                      </p:cBhvr>
                                      <p:tavLst>
                                        <p:tav tm="0">
                                          <p:val>
                                            <p:strVal val="#ppt_y+1"/>
                                          </p:val>
                                        </p:tav>
                                        <p:tav tm="100000">
                                          <p:val>
                                            <p:strVal val="#ppt_y"/>
                                          </p:val>
                                        </p:tav>
                                      </p:tavLst>
                                    </p:anim>
                                  </p:childTnLst>
                                </p:cTn>
                              </p:par>
                              <p:par>
                                <p:cTn id="713" presetID="2" presetClass="entr" presetSubtype="4" fill="hold" nodeType="withEffect">
                                  <p:stCondLst>
                                    <p:cond delay="0"/>
                                  </p:stCondLst>
                                  <p:childTnLst>
                                    <p:set>
                                      <p:cBhvr>
                                        <p:cTn id="714" dur="1" fill="hold">
                                          <p:stCondLst>
                                            <p:cond delay="0"/>
                                          </p:stCondLst>
                                        </p:cTn>
                                        <p:tgtEl>
                                          <p:spTgt spid="2393"/>
                                        </p:tgtEl>
                                        <p:attrNameLst>
                                          <p:attrName>style.visibility</p:attrName>
                                        </p:attrNameLst>
                                      </p:cBhvr>
                                      <p:to>
                                        <p:strVal val="visible"/>
                                      </p:to>
                                    </p:set>
                                    <p:anim calcmode="lin" valueType="num">
                                      <p:cBhvr additive="base">
                                        <p:cTn id="715" dur="500"/>
                                        <p:tgtEl>
                                          <p:spTgt spid="2393"/>
                                        </p:tgtEl>
                                        <p:attrNameLst>
                                          <p:attrName>ppt_y</p:attrName>
                                        </p:attrNameLst>
                                      </p:cBhvr>
                                      <p:tavLst>
                                        <p:tav tm="0">
                                          <p:val>
                                            <p:strVal val="#ppt_y+1"/>
                                          </p:val>
                                        </p:tav>
                                        <p:tav tm="100000">
                                          <p:val>
                                            <p:strVal val="#ppt_y"/>
                                          </p:val>
                                        </p:tav>
                                      </p:tavLst>
                                    </p:anim>
                                  </p:childTnLst>
                                </p:cTn>
                              </p:par>
                              <p:par>
                                <p:cTn id="716" presetID="2" presetClass="entr" presetSubtype="4" fill="hold" nodeType="withEffect">
                                  <p:stCondLst>
                                    <p:cond delay="0"/>
                                  </p:stCondLst>
                                  <p:childTnLst>
                                    <p:set>
                                      <p:cBhvr>
                                        <p:cTn id="717" dur="1" fill="hold">
                                          <p:stCondLst>
                                            <p:cond delay="0"/>
                                          </p:stCondLst>
                                        </p:cTn>
                                        <p:tgtEl>
                                          <p:spTgt spid="2394"/>
                                        </p:tgtEl>
                                        <p:attrNameLst>
                                          <p:attrName>style.visibility</p:attrName>
                                        </p:attrNameLst>
                                      </p:cBhvr>
                                      <p:to>
                                        <p:strVal val="visible"/>
                                      </p:to>
                                    </p:set>
                                    <p:anim calcmode="lin" valueType="num">
                                      <p:cBhvr additive="base">
                                        <p:cTn id="718" dur="500"/>
                                        <p:tgtEl>
                                          <p:spTgt spid="2394"/>
                                        </p:tgtEl>
                                        <p:attrNameLst>
                                          <p:attrName>ppt_y</p:attrName>
                                        </p:attrNameLst>
                                      </p:cBhvr>
                                      <p:tavLst>
                                        <p:tav tm="0">
                                          <p:val>
                                            <p:strVal val="#ppt_y+1"/>
                                          </p:val>
                                        </p:tav>
                                        <p:tav tm="100000">
                                          <p:val>
                                            <p:strVal val="#ppt_y"/>
                                          </p:val>
                                        </p:tav>
                                      </p:tavLst>
                                    </p:anim>
                                  </p:childTnLst>
                                </p:cTn>
                              </p:par>
                              <p:par>
                                <p:cTn id="719" presetID="2" presetClass="entr" presetSubtype="4" fill="hold" nodeType="withEffect">
                                  <p:stCondLst>
                                    <p:cond delay="0"/>
                                  </p:stCondLst>
                                  <p:childTnLst>
                                    <p:set>
                                      <p:cBhvr>
                                        <p:cTn id="720" dur="1" fill="hold">
                                          <p:stCondLst>
                                            <p:cond delay="0"/>
                                          </p:stCondLst>
                                        </p:cTn>
                                        <p:tgtEl>
                                          <p:spTgt spid="2395"/>
                                        </p:tgtEl>
                                        <p:attrNameLst>
                                          <p:attrName>style.visibility</p:attrName>
                                        </p:attrNameLst>
                                      </p:cBhvr>
                                      <p:to>
                                        <p:strVal val="visible"/>
                                      </p:to>
                                    </p:set>
                                    <p:anim calcmode="lin" valueType="num">
                                      <p:cBhvr additive="base">
                                        <p:cTn id="721" dur="500"/>
                                        <p:tgtEl>
                                          <p:spTgt spid="2395"/>
                                        </p:tgtEl>
                                        <p:attrNameLst>
                                          <p:attrName>ppt_y</p:attrName>
                                        </p:attrNameLst>
                                      </p:cBhvr>
                                      <p:tavLst>
                                        <p:tav tm="0">
                                          <p:val>
                                            <p:strVal val="#ppt_y+1"/>
                                          </p:val>
                                        </p:tav>
                                        <p:tav tm="100000">
                                          <p:val>
                                            <p:strVal val="#ppt_y"/>
                                          </p:val>
                                        </p:tav>
                                      </p:tavLst>
                                    </p:anim>
                                  </p:childTnLst>
                                </p:cTn>
                              </p:par>
                              <p:par>
                                <p:cTn id="722" presetID="2" presetClass="entr" presetSubtype="4" fill="hold" nodeType="withEffect">
                                  <p:stCondLst>
                                    <p:cond delay="0"/>
                                  </p:stCondLst>
                                  <p:childTnLst>
                                    <p:set>
                                      <p:cBhvr>
                                        <p:cTn id="723" dur="1" fill="hold">
                                          <p:stCondLst>
                                            <p:cond delay="0"/>
                                          </p:stCondLst>
                                        </p:cTn>
                                        <p:tgtEl>
                                          <p:spTgt spid="2396"/>
                                        </p:tgtEl>
                                        <p:attrNameLst>
                                          <p:attrName>style.visibility</p:attrName>
                                        </p:attrNameLst>
                                      </p:cBhvr>
                                      <p:to>
                                        <p:strVal val="visible"/>
                                      </p:to>
                                    </p:set>
                                    <p:anim calcmode="lin" valueType="num">
                                      <p:cBhvr additive="base">
                                        <p:cTn id="724" dur="500"/>
                                        <p:tgtEl>
                                          <p:spTgt spid="2396"/>
                                        </p:tgtEl>
                                        <p:attrNameLst>
                                          <p:attrName>ppt_y</p:attrName>
                                        </p:attrNameLst>
                                      </p:cBhvr>
                                      <p:tavLst>
                                        <p:tav tm="0">
                                          <p:val>
                                            <p:strVal val="#ppt_y+1"/>
                                          </p:val>
                                        </p:tav>
                                        <p:tav tm="100000">
                                          <p:val>
                                            <p:strVal val="#ppt_y"/>
                                          </p:val>
                                        </p:tav>
                                      </p:tavLst>
                                    </p:anim>
                                  </p:childTnLst>
                                </p:cTn>
                              </p:par>
                              <p:par>
                                <p:cTn id="725" presetID="2" presetClass="entr" presetSubtype="4" fill="hold" nodeType="withEffect">
                                  <p:stCondLst>
                                    <p:cond delay="0"/>
                                  </p:stCondLst>
                                  <p:childTnLst>
                                    <p:set>
                                      <p:cBhvr>
                                        <p:cTn id="726" dur="1" fill="hold">
                                          <p:stCondLst>
                                            <p:cond delay="0"/>
                                          </p:stCondLst>
                                        </p:cTn>
                                        <p:tgtEl>
                                          <p:spTgt spid="2397"/>
                                        </p:tgtEl>
                                        <p:attrNameLst>
                                          <p:attrName>style.visibility</p:attrName>
                                        </p:attrNameLst>
                                      </p:cBhvr>
                                      <p:to>
                                        <p:strVal val="visible"/>
                                      </p:to>
                                    </p:set>
                                    <p:anim calcmode="lin" valueType="num">
                                      <p:cBhvr additive="base">
                                        <p:cTn id="727" dur="500"/>
                                        <p:tgtEl>
                                          <p:spTgt spid="2397"/>
                                        </p:tgtEl>
                                        <p:attrNameLst>
                                          <p:attrName>ppt_y</p:attrName>
                                        </p:attrNameLst>
                                      </p:cBhvr>
                                      <p:tavLst>
                                        <p:tav tm="0">
                                          <p:val>
                                            <p:strVal val="#ppt_y+1"/>
                                          </p:val>
                                        </p:tav>
                                        <p:tav tm="100000">
                                          <p:val>
                                            <p:strVal val="#ppt_y"/>
                                          </p:val>
                                        </p:tav>
                                      </p:tavLst>
                                    </p:anim>
                                  </p:childTnLst>
                                </p:cTn>
                              </p:par>
                              <p:par>
                                <p:cTn id="728" presetID="2" presetClass="entr" presetSubtype="4" fill="hold" nodeType="withEffect">
                                  <p:stCondLst>
                                    <p:cond delay="0"/>
                                  </p:stCondLst>
                                  <p:childTnLst>
                                    <p:set>
                                      <p:cBhvr>
                                        <p:cTn id="729" dur="1" fill="hold">
                                          <p:stCondLst>
                                            <p:cond delay="0"/>
                                          </p:stCondLst>
                                        </p:cTn>
                                        <p:tgtEl>
                                          <p:spTgt spid="2398"/>
                                        </p:tgtEl>
                                        <p:attrNameLst>
                                          <p:attrName>style.visibility</p:attrName>
                                        </p:attrNameLst>
                                      </p:cBhvr>
                                      <p:to>
                                        <p:strVal val="visible"/>
                                      </p:to>
                                    </p:set>
                                    <p:anim calcmode="lin" valueType="num">
                                      <p:cBhvr additive="base">
                                        <p:cTn id="730" dur="500"/>
                                        <p:tgtEl>
                                          <p:spTgt spid="2398"/>
                                        </p:tgtEl>
                                        <p:attrNameLst>
                                          <p:attrName>ppt_y</p:attrName>
                                        </p:attrNameLst>
                                      </p:cBhvr>
                                      <p:tavLst>
                                        <p:tav tm="0">
                                          <p:val>
                                            <p:strVal val="#ppt_y+1"/>
                                          </p:val>
                                        </p:tav>
                                        <p:tav tm="100000">
                                          <p:val>
                                            <p:strVal val="#ppt_y"/>
                                          </p:val>
                                        </p:tav>
                                      </p:tavLst>
                                    </p:anim>
                                  </p:childTnLst>
                                </p:cTn>
                              </p:par>
                              <p:par>
                                <p:cTn id="731" presetID="2" presetClass="entr" presetSubtype="4" fill="hold" nodeType="withEffect">
                                  <p:stCondLst>
                                    <p:cond delay="0"/>
                                  </p:stCondLst>
                                  <p:childTnLst>
                                    <p:set>
                                      <p:cBhvr>
                                        <p:cTn id="732" dur="1" fill="hold">
                                          <p:stCondLst>
                                            <p:cond delay="0"/>
                                          </p:stCondLst>
                                        </p:cTn>
                                        <p:tgtEl>
                                          <p:spTgt spid="2399"/>
                                        </p:tgtEl>
                                        <p:attrNameLst>
                                          <p:attrName>style.visibility</p:attrName>
                                        </p:attrNameLst>
                                      </p:cBhvr>
                                      <p:to>
                                        <p:strVal val="visible"/>
                                      </p:to>
                                    </p:set>
                                    <p:anim calcmode="lin" valueType="num">
                                      <p:cBhvr additive="base">
                                        <p:cTn id="733" dur="500"/>
                                        <p:tgtEl>
                                          <p:spTgt spid="2399"/>
                                        </p:tgtEl>
                                        <p:attrNameLst>
                                          <p:attrName>ppt_y</p:attrName>
                                        </p:attrNameLst>
                                      </p:cBhvr>
                                      <p:tavLst>
                                        <p:tav tm="0">
                                          <p:val>
                                            <p:strVal val="#ppt_y+1"/>
                                          </p:val>
                                        </p:tav>
                                        <p:tav tm="100000">
                                          <p:val>
                                            <p:strVal val="#ppt_y"/>
                                          </p:val>
                                        </p:tav>
                                      </p:tavLst>
                                    </p:anim>
                                  </p:childTnLst>
                                </p:cTn>
                              </p:par>
                              <p:par>
                                <p:cTn id="734" presetID="2" presetClass="entr" presetSubtype="4" fill="hold" nodeType="withEffect">
                                  <p:stCondLst>
                                    <p:cond delay="0"/>
                                  </p:stCondLst>
                                  <p:childTnLst>
                                    <p:set>
                                      <p:cBhvr>
                                        <p:cTn id="735" dur="1" fill="hold">
                                          <p:stCondLst>
                                            <p:cond delay="0"/>
                                          </p:stCondLst>
                                        </p:cTn>
                                        <p:tgtEl>
                                          <p:spTgt spid="2400"/>
                                        </p:tgtEl>
                                        <p:attrNameLst>
                                          <p:attrName>style.visibility</p:attrName>
                                        </p:attrNameLst>
                                      </p:cBhvr>
                                      <p:to>
                                        <p:strVal val="visible"/>
                                      </p:to>
                                    </p:set>
                                    <p:anim calcmode="lin" valueType="num">
                                      <p:cBhvr additive="base">
                                        <p:cTn id="736" dur="500"/>
                                        <p:tgtEl>
                                          <p:spTgt spid="2400"/>
                                        </p:tgtEl>
                                        <p:attrNameLst>
                                          <p:attrName>ppt_y</p:attrName>
                                        </p:attrNameLst>
                                      </p:cBhvr>
                                      <p:tavLst>
                                        <p:tav tm="0">
                                          <p:val>
                                            <p:strVal val="#ppt_y+1"/>
                                          </p:val>
                                        </p:tav>
                                        <p:tav tm="100000">
                                          <p:val>
                                            <p:strVal val="#ppt_y"/>
                                          </p:val>
                                        </p:tav>
                                      </p:tavLst>
                                    </p:anim>
                                  </p:childTnLst>
                                </p:cTn>
                              </p:par>
                              <p:par>
                                <p:cTn id="737" presetID="2" presetClass="entr" presetSubtype="4" fill="hold" nodeType="withEffect">
                                  <p:stCondLst>
                                    <p:cond delay="0"/>
                                  </p:stCondLst>
                                  <p:childTnLst>
                                    <p:set>
                                      <p:cBhvr>
                                        <p:cTn id="738" dur="1" fill="hold">
                                          <p:stCondLst>
                                            <p:cond delay="0"/>
                                          </p:stCondLst>
                                        </p:cTn>
                                        <p:tgtEl>
                                          <p:spTgt spid="2401"/>
                                        </p:tgtEl>
                                        <p:attrNameLst>
                                          <p:attrName>style.visibility</p:attrName>
                                        </p:attrNameLst>
                                      </p:cBhvr>
                                      <p:to>
                                        <p:strVal val="visible"/>
                                      </p:to>
                                    </p:set>
                                    <p:anim calcmode="lin" valueType="num">
                                      <p:cBhvr additive="base">
                                        <p:cTn id="739" dur="500"/>
                                        <p:tgtEl>
                                          <p:spTgt spid="2401"/>
                                        </p:tgtEl>
                                        <p:attrNameLst>
                                          <p:attrName>ppt_y</p:attrName>
                                        </p:attrNameLst>
                                      </p:cBhvr>
                                      <p:tavLst>
                                        <p:tav tm="0">
                                          <p:val>
                                            <p:strVal val="#ppt_y+1"/>
                                          </p:val>
                                        </p:tav>
                                        <p:tav tm="100000">
                                          <p:val>
                                            <p:strVal val="#ppt_y"/>
                                          </p:val>
                                        </p:tav>
                                      </p:tavLst>
                                    </p:anim>
                                  </p:childTnLst>
                                </p:cTn>
                              </p:par>
                              <p:par>
                                <p:cTn id="740" presetID="2" presetClass="entr" presetSubtype="4" fill="hold" nodeType="withEffect">
                                  <p:stCondLst>
                                    <p:cond delay="0"/>
                                  </p:stCondLst>
                                  <p:childTnLst>
                                    <p:set>
                                      <p:cBhvr>
                                        <p:cTn id="741" dur="1" fill="hold">
                                          <p:stCondLst>
                                            <p:cond delay="0"/>
                                          </p:stCondLst>
                                        </p:cTn>
                                        <p:tgtEl>
                                          <p:spTgt spid="2402"/>
                                        </p:tgtEl>
                                        <p:attrNameLst>
                                          <p:attrName>style.visibility</p:attrName>
                                        </p:attrNameLst>
                                      </p:cBhvr>
                                      <p:to>
                                        <p:strVal val="visible"/>
                                      </p:to>
                                    </p:set>
                                    <p:anim calcmode="lin" valueType="num">
                                      <p:cBhvr additive="base">
                                        <p:cTn id="742" dur="500"/>
                                        <p:tgtEl>
                                          <p:spTgt spid="2402"/>
                                        </p:tgtEl>
                                        <p:attrNameLst>
                                          <p:attrName>ppt_y</p:attrName>
                                        </p:attrNameLst>
                                      </p:cBhvr>
                                      <p:tavLst>
                                        <p:tav tm="0">
                                          <p:val>
                                            <p:strVal val="#ppt_y+1"/>
                                          </p:val>
                                        </p:tav>
                                        <p:tav tm="100000">
                                          <p:val>
                                            <p:strVal val="#ppt_y"/>
                                          </p:val>
                                        </p:tav>
                                      </p:tavLst>
                                    </p:anim>
                                  </p:childTnLst>
                                </p:cTn>
                              </p:par>
                              <p:par>
                                <p:cTn id="743" presetID="2" presetClass="entr" presetSubtype="4" fill="hold" nodeType="withEffect">
                                  <p:stCondLst>
                                    <p:cond delay="0"/>
                                  </p:stCondLst>
                                  <p:childTnLst>
                                    <p:set>
                                      <p:cBhvr>
                                        <p:cTn id="744" dur="1" fill="hold">
                                          <p:stCondLst>
                                            <p:cond delay="0"/>
                                          </p:stCondLst>
                                        </p:cTn>
                                        <p:tgtEl>
                                          <p:spTgt spid="2403"/>
                                        </p:tgtEl>
                                        <p:attrNameLst>
                                          <p:attrName>style.visibility</p:attrName>
                                        </p:attrNameLst>
                                      </p:cBhvr>
                                      <p:to>
                                        <p:strVal val="visible"/>
                                      </p:to>
                                    </p:set>
                                    <p:anim calcmode="lin" valueType="num">
                                      <p:cBhvr additive="base">
                                        <p:cTn id="745" dur="500"/>
                                        <p:tgtEl>
                                          <p:spTgt spid="2403"/>
                                        </p:tgtEl>
                                        <p:attrNameLst>
                                          <p:attrName>ppt_y</p:attrName>
                                        </p:attrNameLst>
                                      </p:cBhvr>
                                      <p:tavLst>
                                        <p:tav tm="0">
                                          <p:val>
                                            <p:strVal val="#ppt_y+1"/>
                                          </p:val>
                                        </p:tav>
                                        <p:tav tm="100000">
                                          <p:val>
                                            <p:strVal val="#ppt_y"/>
                                          </p:val>
                                        </p:tav>
                                      </p:tavLst>
                                    </p:anim>
                                  </p:childTnLst>
                                </p:cTn>
                              </p:par>
                              <p:par>
                                <p:cTn id="746" presetID="2" presetClass="entr" presetSubtype="4" fill="hold" nodeType="withEffect">
                                  <p:stCondLst>
                                    <p:cond delay="0"/>
                                  </p:stCondLst>
                                  <p:childTnLst>
                                    <p:set>
                                      <p:cBhvr>
                                        <p:cTn id="747" dur="1" fill="hold">
                                          <p:stCondLst>
                                            <p:cond delay="0"/>
                                          </p:stCondLst>
                                        </p:cTn>
                                        <p:tgtEl>
                                          <p:spTgt spid="2404"/>
                                        </p:tgtEl>
                                        <p:attrNameLst>
                                          <p:attrName>style.visibility</p:attrName>
                                        </p:attrNameLst>
                                      </p:cBhvr>
                                      <p:to>
                                        <p:strVal val="visible"/>
                                      </p:to>
                                    </p:set>
                                    <p:anim calcmode="lin" valueType="num">
                                      <p:cBhvr additive="base">
                                        <p:cTn id="748" dur="500"/>
                                        <p:tgtEl>
                                          <p:spTgt spid="2404"/>
                                        </p:tgtEl>
                                        <p:attrNameLst>
                                          <p:attrName>ppt_y</p:attrName>
                                        </p:attrNameLst>
                                      </p:cBhvr>
                                      <p:tavLst>
                                        <p:tav tm="0">
                                          <p:val>
                                            <p:strVal val="#ppt_y+1"/>
                                          </p:val>
                                        </p:tav>
                                        <p:tav tm="100000">
                                          <p:val>
                                            <p:strVal val="#ppt_y"/>
                                          </p:val>
                                        </p:tav>
                                      </p:tavLst>
                                    </p:anim>
                                  </p:childTnLst>
                                </p:cTn>
                              </p:par>
                              <p:par>
                                <p:cTn id="749" presetID="2" presetClass="entr" presetSubtype="4" fill="hold" nodeType="withEffect">
                                  <p:stCondLst>
                                    <p:cond delay="0"/>
                                  </p:stCondLst>
                                  <p:childTnLst>
                                    <p:set>
                                      <p:cBhvr>
                                        <p:cTn id="750" dur="1" fill="hold">
                                          <p:stCondLst>
                                            <p:cond delay="0"/>
                                          </p:stCondLst>
                                        </p:cTn>
                                        <p:tgtEl>
                                          <p:spTgt spid="2405"/>
                                        </p:tgtEl>
                                        <p:attrNameLst>
                                          <p:attrName>style.visibility</p:attrName>
                                        </p:attrNameLst>
                                      </p:cBhvr>
                                      <p:to>
                                        <p:strVal val="visible"/>
                                      </p:to>
                                    </p:set>
                                    <p:anim calcmode="lin" valueType="num">
                                      <p:cBhvr additive="base">
                                        <p:cTn id="751" dur="500"/>
                                        <p:tgtEl>
                                          <p:spTgt spid="2405"/>
                                        </p:tgtEl>
                                        <p:attrNameLst>
                                          <p:attrName>ppt_y</p:attrName>
                                        </p:attrNameLst>
                                      </p:cBhvr>
                                      <p:tavLst>
                                        <p:tav tm="0">
                                          <p:val>
                                            <p:strVal val="#ppt_y+1"/>
                                          </p:val>
                                        </p:tav>
                                        <p:tav tm="100000">
                                          <p:val>
                                            <p:strVal val="#ppt_y"/>
                                          </p:val>
                                        </p:tav>
                                      </p:tavLst>
                                    </p:anim>
                                  </p:childTnLst>
                                </p:cTn>
                              </p:par>
                              <p:par>
                                <p:cTn id="752" presetID="2" presetClass="entr" presetSubtype="4" fill="hold" nodeType="withEffect">
                                  <p:stCondLst>
                                    <p:cond delay="0"/>
                                  </p:stCondLst>
                                  <p:childTnLst>
                                    <p:set>
                                      <p:cBhvr>
                                        <p:cTn id="753" dur="1" fill="hold">
                                          <p:stCondLst>
                                            <p:cond delay="0"/>
                                          </p:stCondLst>
                                        </p:cTn>
                                        <p:tgtEl>
                                          <p:spTgt spid="2406"/>
                                        </p:tgtEl>
                                        <p:attrNameLst>
                                          <p:attrName>style.visibility</p:attrName>
                                        </p:attrNameLst>
                                      </p:cBhvr>
                                      <p:to>
                                        <p:strVal val="visible"/>
                                      </p:to>
                                    </p:set>
                                    <p:anim calcmode="lin" valueType="num">
                                      <p:cBhvr additive="base">
                                        <p:cTn id="754" dur="500"/>
                                        <p:tgtEl>
                                          <p:spTgt spid="2406"/>
                                        </p:tgtEl>
                                        <p:attrNameLst>
                                          <p:attrName>ppt_y</p:attrName>
                                        </p:attrNameLst>
                                      </p:cBhvr>
                                      <p:tavLst>
                                        <p:tav tm="0">
                                          <p:val>
                                            <p:strVal val="#ppt_y+1"/>
                                          </p:val>
                                        </p:tav>
                                        <p:tav tm="100000">
                                          <p:val>
                                            <p:strVal val="#ppt_y"/>
                                          </p:val>
                                        </p:tav>
                                      </p:tavLst>
                                    </p:anim>
                                  </p:childTnLst>
                                </p:cTn>
                              </p:par>
                              <p:par>
                                <p:cTn id="755" presetID="2" presetClass="entr" presetSubtype="4" fill="hold" nodeType="withEffect">
                                  <p:stCondLst>
                                    <p:cond delay="0"/>
                                  </p:stCondLst>
                                  <p:childTnLst>
                                    <p:set>
                                      <p:cBhvr>
                                        <p:cTn id="756" dur="1" fill="hold">
                                          <p:stCondLst>
                                            <p:cond delay="0"/>
                                          </p:stCondLst>
                                        </p:cTn>
                                        <p:tgtEl>
                                          <p:spTgt spid="2407"/>
                                        </p:tgtEl>
                                        <p:attrNameLst>
                                          <p:attrName>style.visibility</p:attrName>
                                        </p:attrNameLst>
                                      </p:cBhvr>
                                      <p:to>
                                        <p:strVal val="visible"/>
                                      </p:to>
                                    </p:set>
                                    <p:anim calcmode="lin" valueType="num">
                                      <p:cBhvr additive="base">
                                        <p:cTn id="757" dur="500"/>
                                        <p:tgtEl>
                                          <p:spTgt spid="2407"/>
                                        </p:tgtEl>
                                        <p:attrNameLst>
                                          <p:attrName>ppt_y</p:attrName>
                                        </p:attrNameLst>
                                      </p:cBhvr>
                                      <p:tavLst>
                                        <p:tav tm="0">
                                          <p:val>
                                            <p:strVal val="#ppt_y+1"/>
                                          </p:val>
                                        </p:tav>
                                        <p:tav tm="100000">
                                          <p:val>
                                            <p:strVal val="#ppt_y"/>
                                          </p:val>
                                        </p:tav>
                                      </p:tavLst>
                                    </p:anim>
                                  </p:childTnLst>
                                </p:cTn>
                              </p:par>
                              <p:par>
                                <p:cTn id="758" presetID="2" presetClass="entr" presetSubtype="4" fill="hold" nodeType="withEffect">
                                  <p:stCondLst>
                                    <p:cond delay="0"/>
                                  </p:stCondLst>
                                  <p:childTnLst>
                                    <p:set>
                                      <p:cBhvr>
                                        <p:cTn id="759" dur="1" fill="hold">
                                          <p:stCondLst>
                                            <p:cond delay="0"/>
                                          </p:stCondLst>
                                        </p:cTn>
                                        <p:tgtEl>
                                          <p:spTgt spid="2408"/>
                                        </p:tgtEl>
                                        <p:attrNameLst>
                                          <p:attrName>style.visibility</p:attrName>
                                        </p:attrNameLst>
                                      </p:cBhvr>
                                      <p:to>
                                        <p:strVal val="visible"/>
                                      </p:to>
                                    </p:set>
                                    <p:anim calcmode="lin" valueType="num">
                                      <p:cBhvr additive="base">
                                        <p:cTn id="760" dur="500"/>
                                        <p:tgtEl>
                                          <p:spTgt spid="2408"/>
                                        </p:tgtEl>
                                        <p:attrNameLst>
                                          <p:attrName>ppt_y</p:attrName>
                                        </p:attrNameLst>
                                      </p:cBhvr>
                                      <p:tavLst>
                                        <p:tav tm="0">
                                          <p:val>
                                            <p:strVal val="#ppt_y+1"/>
                                          </p:val>
                                        </p:tav>
                                        <p:tav tm="100000">
                                          <p:val>
                                            <p:strVal val="#ppt_y"/>
                                          </p:val>
                                        </p:tav>
                                      </p:tavLst>
                                    </p:anim>
                                  </p:childTnLst>
                                </p:cTn>
                              </p:par>
                              <p:par>
                                <p:cTn id="761" presetID="2" presetClass="entr" presetSubtype="4" fill="hold" nodeType="withEffect">
                                  <p:stCondLst>
                                    <p:cond delay="0"/>
                                  </p:stCondLst>
                                  <p:childTnLst>
                                    <p:set>
                                      <p:cBhvr>
                                        <p:cTn id="762" dur="1" fill="hold">
                                          <p:stCondLst>
                                            <p:cond delay="0"/>
                                          </p:stCondLst>
                                        </p:cTn>
                                        <p:tgtEl>
                                          <p:spTgt spid="2409"/>
                                        </p:tgtEl>
                                        <p:attrNameLst>
                                          <p:attrName>style.visibility</p:attrName>
                                        </p:attrNameLst>
                                      </p:cBhvr>
                                      <p:to>
                                        <p:strVal val="visible"/>
                                      </p:to>
                                    </p:set>
                                    <p:anim calcmode="lin" valueType="num">
                                      <p:cBhvr additive="base">
                                        <p:cTn id="763" dur="500"/>
                                        <p:tgtEl>
                                          <p:spTgt spid="2409"/>
                                        </p:tgtEl>
                                        <p:attrNameLst>
                                          <p:attrName>ppt_y</p:attrName>
                                        </p:attrNameLst>
                                      </p:cBhvr>
                                      <p:tavLst>
                                        <p:tav tm="0">
                                          <p:val>
                                            <p:strVal val="#ppt_y+1"/>
                                          </p:val>
                                        </p:tav>
                                        <p:tav tm="100000">
                                          <p:val>
                                            <p:strVal val="#ppt_y"/>
                                          </p:val>
                                        </p:tav>
                                      </p:tavLst>
                                    </p:anim>
                                  </p:childTnLst>
                                </p:cTn>
                              </p:par>
                              <p:par>
                                <p:cTn id="764" presetID="2" presetClass="entr" presetSubtype="4" fill="hold" nodeType="withEffect">
                                  <p:stCondLst>
                                    <p:cond delay="0"/>
                                  </p:stCondLst>
                                  <p:childTnLst>
                                    <p:set>
                                      <p:cBhvr>
                                        <p:cTn id="765" dur="1" fill="hold">
                                          <p:stCondLst>
                                            <p:cond delay="0"/>
                                          </p:stCondLst>
                                        </p:cTn>
                                        <p:tgtEl>
                                          <p:spTgt spid="2410"/>
                                        </p:tgtEl>
                                        <p:attrNameLst>
                                          <p:attrName>style.visibility</p:attrName>
                                        </p:attrNameLst>
                                      </p:cBhvr>
                                      <p:to>
                                        <p:strVal val="visible"/>
                                      </p:to>
                                    </p:set>
                                    <p:anim calcmode="lin" valueType="num">
                                      <p:cBhvr additive="base">
                                        <p:cTn id="766" dur="500"/>
                                        <p:tgtEl>
                                          <p:spTgt spid="2410"/>
                                        </p:tgtEl>
                                        <p:attrNameLst>
                                          <p:attrName>ppt_y</p:attrName>
                                        </p:attrNameLst>
                                      </p:cBhvr>
                                      <p:tavLst>
                                        <p:tav tm="0">
                                          <p:val>
                                            <p:strVal val="#ppt_y+1"/>
                                          </p:val>
                                        </p:tav>
                                        <p:tav tm="100000">
                                          <p:val>
                                            <p:strVal val="#ppt_y"/>
                                          </p:val>
                                        </p:tav>
                                      </p:tavLst>
                                    </p:anim>
                                  </p:childTnLst>
                                </p:cTn>
                              </p:par>
                              <p:par>
                                <p:cTn id="767" presetID="2" presetClass="entr" presetSubtype="4" fill="hold" nodeType="withEffect">
                                  <p:stCondLst>
                                    <p:cond delay="0"/>
                                  </p:stCondLst>
                                  <p:childTnLst>
                                    <p:set>
                                      <p:cBhvr>
                                        <p:cTn id="768" dur="1" fill="hold">
                                          <p:stCondLst>
                                            <p:cond delay="0"/>
                                          </p:stCondLst>
                                        </p:cTn>
                                        <p:tgtEl>
                                          <p:spTgt spid="2411"/>
                                        </p:tgtEl>
                                        <p:attrNameLst>
                                          <p:attrName>style.visibility</p:attrName>
                                        </p:attrNameLst>
                                      </p:cBhvr>
                                      <p:to>
                                        <p:strVal val="visible"/>
                                      </p:to>
                                    </p:set>
                                    <p:anim calcmode="lin" valueType="num">
                                      <p:cBhvr additive="base">
                                        <p:cTn id="769" dur="500"/>
                                        <p:tgtEl>
                                          <p:spTgt spid="2411"/>
                                        </p:tgtEl>
                                        <p:attrNameLst>
                                          <p:attrName>ppt_y</p:attrName>
                                        </p:attrNameLst>
                                      </p:cBhvr>
                                      <p:tavLst>
                                        <p:tav tm="0">
                                          <p:val>
                                            <p:strVal val="#ppt_y+1"/>
                                          </p:val>
                                        </p:tav>
                                        <p:tav tm="100000">
                                          <p:val>
                                            <p:strVal val="#ppt_y"/>
                                          </p:val>
                                        </p:tav>
                                      </p:tavLst>
                                    </p:anim>
                                  </p:childTnLst>
                                </p:cTn>
                              </p:par>
                              <p:par>
                                <p:cTn id="770" presetID="2" presetClass="entr" presetSubtype="4" fill="hold" nodeType="withEffect">
                                  <p:stCondLst>
                                    <p:cond delay="0"/>
                                  </p:stCondLst>
                                  <p:childTnLst>
                                    <p:set>
                                      <p:cBhvr>
                                        <p:cTn id="771" dur="1" fill="hold">
                                          <p:stCondLst>
                                            <p:cond delay="0"/>
                                          </p:stCondLst>
                                        </p:cTn>
                                        <p:tgtEl>
                                          <p:spTgt spid="2412"/>
                                        </p:tgtEl>
                                        <p:attrNameLst>
                                          <p:attrName>style.visibility</p:attrName>
                                        </p:attrNameLst>
                                      </p:cBhvr>
                                      <p:to>
                                        <p:strVal val="visible"/>
                                      </p:to>
                                    </p:set>
                                    <p:anim calcmode="lin" valueType="num">
                                      <p:cBhvr additive="base">
                                        <p:cTn id="772" dur="500"/>
                                        <p:tgtEl>
                                          <p:spTgt spid="2412"/>
                                        </p:tgtEl>
                                        <p:attrNameLst>
                                          <p:attrName>ppt_y</p:attrName>
                                        </p:attrNameLst>
                                      </p:cBhvr>
                                      <p:tavLst>
                                        <p:tav tm="0">
                                          <p:val>
                                            <p:strVal val="#ppt_y+1"/>
                                          </p:val>
                                        </p:tav>
                                        <p:tav tm="100000">
                                          <p:val>
                                            <p:strVal val="#ppt_y"/>
                                          </p:val>
                                        </p:tav>
                                      </p:tavLst>
                                    </p:anim>
                                  </p:childTnLst>
                                </p:cTn>
                              </p:par>
                              <p:par>
                                <p:cTn id="773" presetID="2" presetClass="entr" presetSubtype="4" fill="hold" nodeType="withEffect">
                                  <p:stCondLst>
                                    <p:cond delay="0"/>
                                  </p:stCondLst>
                                  <p:childTnLst>
                                    <p:set>
                                      <p:cBhvr>
                                        <p:cTn id="774" dur="1" fill="hold">
                                          <p:stCondLst>
                                            <p:cond delay="0"/>
                                          </p:stCondLst>
                                        </p:cTn>
                                        <p:tgtEl>
                                          <p:spTgt spid="2413"/>
                                        </p:tgtEl>
                                        <p:attrNameLst>
                                          <p:attrName>style.visibility</p:attrName>
                                        </p:attrNameLst>
                                      </p:cBhvr>
                                      <p:to>
                                        <p:strVal val="visible"/>
                                      </p:to>
                                    </p:set>
                                    <p:anim calcmode="lin" valueType="num">
                                      <p:cBhvr additive="base">
                                        <p:cTn id="775" dur="500"/>
                                        <p:tgtEl>
                                          <p:spTgt spid="2413"/>
                                        </p:tgtEl>
                                        <p:attrNameLst>
                                          <p:attrName>ppt_y</p:attrName>
                                        </p:attrNameLst>
                                      </p:cBhvr>
                                      <p:tavLst>
                                        <p:tav tm="0">
                                          <p:val>
                                            <p:strVal val="#ppt_y+1"/>
                                          </p:val>
                                        </p:tav>
                                        <p:tav tm="100000">
                                          <p:val>
                                            <p:strVal val="#ppt_y"/>
                                          </p:val>
                                        </p:tav>
                                      </p:tavLst>
                                    </p:anim>
                                  </p:childTnLst>
                                </p:cTn>
                              </p:par>
                              <p:par>
                                <p:cTn id="776" presetID="2" presetClass="entr" presetSubtype="4" fill="hold" nodeType="withEffect">
                                  <p:stCondLst>
                                    <p:cond delay="0"/>
                                  </p:stCondLst>
                                  <p:childTnLst>
                                    <p:set>
                                      <p:cBhvr>
                                        <p:cTn id="777" dur="1" fill="hold">
                                          <p:stCondLst>
                                            <p:cond delay="0"/>
                                          </p:stCondLst>
                                        </p:cTn>
                                        <p:tgtEl>
                                          <p:spTgt spid="2414"/>
                                        </p:tgtEl>
                                        <p:attrNameLst>
                                          <p:attrName>style.visibility</p:attrName>
                                        </p:attrNameLst>
                                      </p:cBhvr>
                                      <p:to>
                                        <p:strVal val="visible"/>
                                      </p:to>
                                    </p:set>
                                    <p:anim calcmode="lin" valueType="num">
                                      <p:cBhvr additive="base">
                                        <p:cTn id="778" dur="500"/>
                                        <p:tgtEl>
                                          <p:spTgt spid="2414"/>
                                        </p:tgtEl>
                                        <p:attrNameLst>
                                          <p:attrName>ppt_y</p:attrName>
                                        </p:attrNameLst>
                                      </p:cBhvr>
                                      <p:tavLst>
                                        <p:tav tm="0">
                                          <p:val>
                                            <p:strVal val="#ppt_y+1"/>
                                          </p:val>
                                        </p:tav>
                                        <p:tav tm="100000">
                                          <p:val>
                                            <p:strVal val="#ppt_y"/>
                                          </p:val>
                                        </p:tav>
                                      </p:tavLst>
                                    </p:anim>
                                  </p:childTnLst>
                                </p:cTn>
                              </p:par>
                              <p:par>
                                <p:cTn id="779" presetID="2" presetClass="entr" presetSubtype="4" fill="hold" nodeType="withEffect">
                                  <p:stCondLst>
                                    <p:cond delay="0"/>
                                  </p:stCondLst>
                                  <p:childTnLst>
                                    <p:set>
                                      <p:cBhvr>
                                        <p:cTn id="780" dur="1" fill="hold">
                                          <p:stCondLst>
                                            <p:cond delay="0"/>
                                          </p:stCondLst>
                                        </p:cTn>
                                        <p:tgtEl>
                                          <p:spTgt spid="2415"/>
                                        </p:tgtEl>
                                        <p:attrNameLst>
                                          <p:attrName>style.visibility</p:attrName>
                                        </p:attrNameLst>
                                      </p:cBhvr>
                                      <p:to>
                                        <p:strVal val="visible"/>
                                      </p:to>
                                    </p:set>
                                    <p:anim calcmode="lin" valueType="num">
                                      <p:cBhvr additive="base">
                                        <p:cTn id="781" dur="500"/>
                                        <p:tgtEl>
                                          <p:spTgt spid="2415"/>
                                        </p:tgtEl>
                                        <p:attrNameLst>
                                          <p:attrName>ppt_y</p:attrName>
                                        </p:attrNameLst>
                                      </p:cBhvr>
                                      <p:tavLst>
                                        <p:tav tm="0">
                                          <p:val>
                                            <p:strVal val="#ppt_y+1"/>
                                          </p:val>
                                        </p:tav>
                                        <p:tav tm="100000">
                                          <p:val>
                                            <p:strVal val="#ppt_y"/>
                                          </p:val>
                                        </p:tav>
                                      </p:tavLst>
                                    </p:anim>
                                  </p:childTnLst>
                                </p:cTn>
                              </p:par>
                              <p:par>
                                <p:cTn id="782" presetID="2" presetClass="entr" presetSubtype="4" fill="hold" nodeType="withEffect">
                                  <p:stCondLst>
                                    <p:cond delay="0"/>
                                  </p:stCondLst>
                                  <p:childTnLst>
                                    <p:set>
                                      <p:cBhvr>
                                        <p:cTn id="783" dur="1" fill="hold">
                                          <p:stCondLst>
                                            <p:cond delay="0"/>
                                          </p:stCondLst>
                                        </p:cTn>
                                        <p:tgtEl>
                                          <p:spTgt spid="2416"/>
                                        </p:tgtEl>
                                        <p:attrNameLst>
                                          <p:attrName>style.visibility</p:attrName>
                                        </p:attrNameLst>
                                      </p:cBhvr>
                                      <p:to>
                                        <p:strVal val="visible"/>
                                      </p:to>
                                    </p:set>
                                    <p:anim calcmode="lin" valueType="num">
                                      <p:cBhvr additive="base">
                                        <p:cTn id="784" dur="500"/>
                                        <p:tgtEl>
                                          <p:spTgt spid="2416"/>
                                        </p:tgtEl>
                                        <p:attrNameLst>
                                          <p:attrName>ppt_y</p:attrName>
                                        </p:attrNameLst>
                                      </p:cBhvr>
                                      <p:tavLst>
                                        <p:tav tm="0">
                                          <p:val>
                                            <p:strVal val="#ppt_y+1"/>
                                          </p:val>
                                        </p:tav>
                                        <p:tav tm="100000">
                                          <p:val>
                                            <p:strVal val="#ppt_y"/>
                                          </p:val>
                                        </p:tav>
                                      </p:tavLst>
                                    </p:anim>
                                  </p:childTnLst>
                                </p:cTn>
                              </p:par>
                              <p:par>
                                <p:cTn id="785" presetID="2" presetClass="entr" presetSubtype="4" fill="hold" nodeType="withEffect">
                                  <p:stCondLst>
                                    <p:cond delay="0"/>
                                  </p:stCondLst>
                                  <p:childTnLst>
                                    <p:set>
                                      <p:cBhvr>
                                        <p:cTn id="786" dur="1" fill="hold">
                                          <p:stCondLst>
                                            <p:cond delay="0"/>
                                          </p:stCondLst>
                                        </p:cTn>
                                        <p:tgtEl>
                                          <p:spTgt spid="2417"/>
                                        </p:tgtEl>
                                        <p:attrNameLst>
                                          <p:attrName>style.visibility</p:attrName>
                                        </p:attrNameLst>
                                      </p:cBhvr>
                                      <p:to>
                                        <p:strVal val="visible"/>
                                      </p:to>
                                    </p:set>
                                    <p:anim calcmode="lin" valueType="num">
                                      <p:cBhvr additive="base">
                                        <p:cTn id="787" dur="500"/>
                                        <p:tgtEl>
                                          <p:spTgt spid="2417"/>
                                        </p:tgtEl>
                                        <p:attrNameLst>
                                          <p:attrName>ppt_y</p:attrName>
                                        </p:attrNameLst>
                                      </p:cBhvr>
                                      <p:tavLst>
                                        <p:tav tm="0">
                                          <p:val>
                                            <p:strVal val="#ppt_y+1"/>
                                          </p:val>
                                        </p:tav>
                                        <p:tav tm="100000">
                                          <p:val>
                                            <p:strVal val="#ppt_y"/>
                                          </p:val>
                                        </p:tav>
                                      </p:tavLst>
                                    </p:anim>
                                  </p:childTnLst>
                                </p:cTn>
                              </p:par>
                              <p:par>
                                <p:cTn id="788" presetID="2" presetClass="entr" presetSubtype="4" fill="hold" nodeType="withEffect">
                                  <p:stCondLst>
                                    <p:cond delay="0"/>
                                  </p:stCondLst>
                                  <p:childTnLst>
                                    <p:set>
                                      <p:cBhvr>
                                        <p:cTn id="789" dur="1" fill="hold">
                                          <p:stCondLst>
                                            <p:cond delay="0"/>
                                          </p:stCondLst>
                                        </p:cTn>
                                        <p:tgtEl>
                                          <p:spTgt spid="2418"/>
                                        </p:tgtEl>
                                        <p:attrNameLst>
                                          <p:attrName>style.visibility</p:attrName>
                                        </p:attrNameLst>
                                      </p:cBhvr>
                                      <p:to>
                                        <p:strVal val="visible"/>
                                      </p:to>
                                    </p:set>
                                    <p:anim calcmode="lin" valueType="num">
                                      <p:cBhvr additive="base">
                                        <p:cTn id="790" dur="500"/>
                                        <p:tgtEl>
                                          <p:spTgt spid="2418"/>
                                        </p:tgtEl>
                                        <p:attrNameLst>
                                          <p:attrName>ppt_y</p:attrName>
                                        </p:attrNameLst>
                                      </p:cBhvr>
                                      <p:tavLst>
                                        <p:tav tm="0">
                                          <p:val>
                                            <p:strVal val="#ppt_y+1"/>
                                          </p:val>
                                        </p:tav>
                                        <p:tav tm="100000">
                                          <p:val>
                                            <p:strVal val="#ppt_y"/>
                                          </p:val>
                                        </p:tav>
                                      </p:tavLst>
                                    </p:anim>
                                  </p:childTnLst>
                                </p:cTn>
                              </p:par>
                              <p:par>
                                <p:cTn id="791" presetID="2" presetClass="entr" presetSubtype="4" fill="hold" nodeType="withEffect">
                                  <p:stCondLst>
                                    <p:cond delay="0"/>
                                  </p:stCondLst>
                                  <p:childTnLst>
                                    <p:set>
                                      <p:cBhvr>
                                        <p:cTn id="792" dur="1" fill="hold">
                                          <p:stCondLst>
                                            <p:cond delay="0"/>
                                          </p:stCondLst>
                                        </p:cTn>
                                        <p:tgtEl>
                                          <p:spTgt spid="2419"/>
                                        </p:tgtEl>
                                        <p:attrNameLst>
                                          <p:attrName>style.visibility</p:attrName>
                                        </p:attrNameLst>
                                      </p:cBhvr>
                                      <p:to>
                                        <p:strVal val="visible"/>
                                      </p:to>
                                    </p:set>
                                    <p:anim calcmode="lin" valueType="num">
                                      <p:cBhvr additive="base">
                                        <p:cTn id="793" dur="500"/>
                                        <p:tgtEl>
                                          <p:spTgt spid="2419"/>
                                        </p:tgtEl>
                                        <p:attrNameLst>
                                          <p:attrName>ppt_y</p:attrName>
                                        </p:attrNameLst>
                                      </p:cBhvr>
                                      <p:tavLst>
                                        <p:tav tm="0">
                                          <p:val>
                                            <p:strVal val="#ppt_y+1"/>
                                          </p:val>
                                        </p:tav>
                                        <p:tav tm="100000">
                                          <p:val>
                                            <p:strVal val="#ppt_y"/>
                                          </p:val>
                                        </p:tav>
                                      </p:tavLst>
                                    </p:anim>
                                  </p:childTnLst>
                                </p:cTn>
                              </p:par>
                              <p:par>
                                <p:cTn id="794" presetID="2" presetClass="entr" presetSubtype="4" fill="hold" nodeType="withEffect">
                                  <p:stCondLst>
                                    <p:cond delay="0"/>
                                  </p:stCondLst>
                                  <p:childTnLst>
                                    <p:set>
                                      <p:cBhvr>
                                        <p:cTn id="795" dur="1" fill="hold">
                                          <p:stCondLst>
                                            <p:cond delay="0"/>
                                          </p:stCondLst>
                                        </p:cTn>
                                        <p:tgtEl>
                                          <p:spTgt spid="2420"/>
                                        </p:tgtEl>
                                        <p:attrNameLst>
                                          <p:attrName>style.visibility</p:attrName>
                                        </p:attrNameLst>
                                      </p:cBhvr>
                                      <p:to>
                                        <p:strVal val="visible"/>
                                      </p:to>
                                    </p:set>
                                    <p:anim calcmode="lin" valueType="num">
                                      <p:cBhvr additive="base">
                                        <p:cTn id="796" dur="500"/>
                                        <p:tgtEl>
                                          <p:spTgt spid="2420"/>
                                        </p:tgtEl>
                                        <p:attrNameLst>
                                          <p:attrName>ppt_y</p:attrName>
                                        </p:attrNameLst>
                                      </p:cBhvr>
                                      <p:tavLst>
                                        <p:tav tm="0">
                                          <p:val>
                                            <p:strVal val="#ppt_y+1"/>
                                          </p:val>
                                        </p:tav>
                                        <p:tav tm="100000">
                                          <p:val>
                                            <p:strVal val="#ppt_y"/>
                                          </p:val>
                                        </p:tav>
                                      </p:tavLst>
                                    </p:anim>
                                  </p:childTnLst>
                                </p:cTn>
                              </p:par>
                              <p:par>
                                <p:cTn id="797" presetID="2" presetClass="entr" presetSubtype="4" fill="hold" nodeType="withEffect">
                                  <p:stCondLst>
                                    <p:cond delay="0"/>
                                  </p:stCondLst>
                                  <p:childTnLst>
                                    <p:set>
                                      <p:cBhvr>
                                        <p:cTn id="798" dur="1" fill="hold">
                                          <p:stCondLst>
                                            <p:cond delay="0"/>
                                          </p:stCondLst>
                                        </p:cTn>
                                        <p:tgtEl>
                                          <p:spTgt spid="2421"/>
                                        </p:tgtEl>
                                        <p:attrNameLst>
                                          <p:attrName>style.visibility</p:attrName>
                                        </p:attrNameLst>
                                      </p:cBhvr>
                                      <p:to>
                                        <p:strVal val="visible"/>
                                      </p:to>
                                    </p:set>
                                    <p:anim calcmode="lin" valueType="num">
                                      <p:cBhvr additive="base">
                                        <p:cTn id="799" dur="500"/>
                                        <p:tgtEl>
                                          <p:spTgt spid="2421"/>
                                        </p:tgtEl>
                                        <p:attrNameLst>
                                          <p:attrName>ppt_y</p:attrName>
                                        </p:attrNameLst>
                                      </p:cBhvr>
                                      <p:tavLst>
                                        <p:tav tm="0">
                                          <p:val>
                                            <p:strVal val="#ppt_y+1"/>
                                          </p:val>
                                        </p:tav>
                                        <p:tav tm="100000">
                                          <p:val>
                                            <p:strVal val="#ppt_y"/>
                                          </p:val>
                                        </p:tav>
                                      </p:tavLst>
                                    </p:anim>
                                  </p:childTnLst>
                                </p:cTn>
                              </p:par>
                              <p:par>
                                <p:cTn id="800" presetID="2" presetClass="entr" presetSubtype="4" fill="hold" nodeType="withEffect">
                                  <p:stCondLst>
                                    <p:cond delay="0"/>
                                  </p:stCondLst>
                                  <p:childTnLst>
                                    <p:set>
                                      <p:cBhvr>
                                        <p:cTn id="801" dur="1" fill="hold">
                                          <p:stCondLst>
                                            <p:cond delay="0"/>
                                          </p:stCondLst>
                                        </p:cTn>
                                        <p:tgtEl>
                                          <p:spTgt spid="2422"/>
                                        </p:tgtEl>
                                        <p:attrNameLst>
                                          <p:attrName>style.visibility</p:attrName>
                                        </p:attrNameLst>
                                      </p:cBhvr>
                                      <p:to>
                                        <p:strVal val="visible"/>
                                      </p:to>
                                    </p:set>
                                    <p:anim calcmode="lin" valueType="num">
                                      <p:cBhvr additive="base">
                                        <p:cTn id="802" dur="500"/>
                                        <p:tgtEl>
                                          <p:spTgt spid="2422"/>
                                        </p:tgtEl>
                                        <p:attrNameLst>
                                          <p:attrName>ppt_y</p:attrName>
                                        </p:attrNameLst>
                                      </p:cBhvr>
                                      <p:tavLst>
                                        <p:tav tm="0">
                                          <p:val>
                                            <p:strVal val="#ppt_y+1"/>
                                          </p:val>
                                        </p:tav>
                                        <p:tav tm="100000">
                                          <p:val>
                                            <p:strVal val="#ppt_y"/>
                                          </p:val>
                                        </p:tav>
                                      </p:tavLst>
                                    </p:anim>
                                  </p:childTnLst>
                                </p:cTn>
                              </p:par>
                              <p:par>
                                <p:cTn id="803" presetID="2" presetClass="entr" presetSubtype="4" fill="hold" nodeType="withEffect">
                                  <p:stCondLst>
                                    <p:cond delay="0"/>
                                  </p:stCondLst>
                                  <p:childTnLst>
                                    <p:set>
                                      <p:cBhvr>
                                        <p:cTn id="804" dur="1" fill="hold">
                                          <p:stCondLst>
                                            <p:cond delay="0"/>
                                          </p:stCondLst>
                                        </p:cTn>
                                        <p:tgtEl>
                                          <p:spTgt spid="2423"/>
                                        </p:tgtEl>
                                        <p:attrNameLst>
                                          <p:attrName>style.visibility</p:attrName>
                                        </p:attrNameLst>
                                      </p:cBhvr>
                                      <p:to>
                                        <p:strVal val="visible"/>
                                      </p:to>
                                    </p:set>
                                    <p:anim calcmode="lin" valueType="num">
                                      <p:cBhvr additive="base">
                                        <p:cTn id="805" dur="500"/>
                                        <p:tgtEl>
                                          <p:spTgt spid="2423"/>
                                        </p:tgtEl>
                                        <p:attrNameLst>
                                          <p:attrName>ppt_y</p:attrName>
                                        </p:attrNameLst>
                                      </p:cBhvr>
                                      <p:tavLst>
                                        <p:tav tm="0">
                                          <p:val>
                                            <p:strVal val="#ppt_y+1"/>
                                          </p:val>
                                        </p:tav>
                                        <p:tav tm="100000">
                                          <p:val>
                                            <p:strVal val="#ppt_y"/>
                                          </p:val>
                                        </p:tav>
                                      </p:tavLst>
                                    </p:anim>
                                  </p:childTnLst>
                                </p:cTn>
                              </p:par>
                              <p:par>
                                <p:cTn id="806" presetID="2" presetClass="entr" presetSubtype="4" fill="hold" nodeType="withEffect">
                                  <p:stCondLst>
                                    <p:cond delay="0"/>
                                  </p:stCondLst>
                                  <p:childTnLst>
                                    <p:set>
                                      <p:cBhvr>
                                        <p:cTn id="807" dur="1" fill="hold">
                                          <p:stCondLst>
                                            <p:cond delay="0"/>
                                          </p:stCondLst>
                                        </p:cTn>
                                        <p:tgtEl>
                                          <p:spTgt spid="2424"/>
                                        </p:tgtEl>
                                        <p:attrNameLst>
                                          <p:attrName>style.visibility</p:attrName>
                                        </p:attrNameLst>
                                      </p:cBhvr>
                                      <p:to>
                                        <p:strVal val="visible"/>
                                      </p:to>
                                    </p:set>
                                    <p:anim calcmode="lin" valueType="num">
                                      <p:cBhvr additive="base">
                                        <p:cTn id="808" dur="500"/>
                                        <p:tgtEl>
                                          <p:spTgt spid="2424"/>
                                        </p:tgtEl>
                                        <p:attrNameLst>
                                          <p:attrName>ppt_y</p:attrName>
                                        </p:attrNameLst>
                                      </p:cBhvr>
                                      <p:tavLst>
                                        <p:tav tm="0">
                                          <p:val>
                                            <p:strVal val="#ppt_y+1"/>
                                          </p:val>
                                        </p:tav>
                                        <p:tav tm="100000">
                                          <p:val>
                                            <p:strVal val="#ppt_y"/>
                                          </p:val>
                                        </p:tav>
                                      </p:tavLst>
                                    </p:anim>
                                  </p:childTnLst>
                                </p:cTn>
                              </p:par>
                              <p:par>
                                <p:cTn id="809" presetID="2" presetClass="entr" presetSubtype="4" fill="hold" nodeType="withEffect">
                                  <p:stCondLst>
                                    <p:cond delay="0"/>
                                  </p:stCondLst>
                                  <p:childTnLst>
                                    <p:set>
                                      <p:cBhvr>
                                        <p:cTn id="810" dur="1" fill="hold">
                                          <p:stCondLst>
                                            <p:cond delay="0"/>
                                          </p:stCondLst>
                                        </p:cTn>
                                        <p:tgtEl>
                                          <p:spTgt spid="2425"/>
                                        </p:tgtEl>
                                        <p:attrNameLst>
                                          <p:attrName>style.visibility</p:attrName>
                                        </p:attrNameLst>
                                      </p:cBhvr>
                                      <p:to>
                                        <p:strVal val="visible"/>
                                      </p:to>
                                    </p:set>
                                    <p:anim calcmode="lin" valueType="num">
                                      <p:cBhvr additive="base">
                                        <p:cTn id="811" dur="500"/>
                                        <p:tgtEl>
                                          <p:spTgt spid="2425"/>
                                        </p:tgtEl>
                                        <p:attrNameLst>
                                          <p:attrName>ppt_y</p:attrName>
                                        </p:attrNameLst>
                                      </p:cBhvr>
                                      <p:tavLst>
                                        <p:tav tm="0">
                                          <p:val>
                                            <p:strVal val="#ppt_y+1"/>
                                          </p:val>
                                        </p:tav>
                                        <p:tav tm="100000">
                                          <p:val>
                                            <p:strVal val="#ppt_y"/>
                                          </p:val>
                                        </p:tav>
                                      </p:tavLst>
                                    </p:anim>
                                  </p:childTnLst>
                                </p:cTn>
                              </p:par>
                              <p:par>
                                <p:cTn id="812" presetID="2" presetClass="entr" presetSubtype="4" fill="hold" nodeType="withEffect">
                                  <p:stCondLst>
                                    <p:cond delay="0"/>
                                  </p:stCondLst>
                                  <p:childTnLst>
                                    <p:set>
                                      <p:cBhvr>
                                        <p:cTn id="813" dur="1" fill="hold">
                                          <p:stCondLst>
                                            <p:cond delay="0"/>
                                          </p:stCondLst>
                                        </p:cTn>
                                        <p:tgtEl>
                                          <p:spTgt spid="2426"/>
                                        </p:tgtEl>
                                        <p:attrNameLst>
                                          <p:attrName>style.visibility</p:attrName>
                                        </p:attrNameLst>
                                      </p:cBhvr>
                                      <p:to>
                                        <p:strVal val="visible"/>
                                      </p:to>
                                    </p:set>
                                    <p:anim calcmode="lin" valueType="num">
                                      <p:cBhvr additive="base">
                                        <p:cTn id="814" dur="500"/>
                                        <p:tgtEl>
                                          <p:spTgt spid="2426"/>
                                        </p:tgtEl>
                                        <p:attrNameLst>
                                          <p:attrName>ppt_y</p:attrName>
                                        </p:attrNameLst>
                                      </p:cBhvr>
                                      <p:tavLst>
                                        <p:tav tm="0">
                                          <p:val>
                                            <p:strVal val="#ppt_y+1"/>
                                          </p:val>
                                        </p:tav>
                                        <p:tav tm="100000">
                                          <p:val>
                                            <p:strVal val="#ppt_y"/>
                                          </p:val>
                                        </p:tav>
                                      </p:tavLst>
                                    </p:anim>
                                  </p:childTnLst>
                                </p:cTn>
                              </p:par>
                              <p:par>
                                <p:cTn id="815" presetID="2" presetClass="entr" presetSubtype="4" fill="hold" nodeType="withEffect">
                                  <p:stCondLst>
                                    <p:cond delay="0"/>
                                  </p:stCondLst>
                                  <p:childTnLst>
                                    <p:set>
                                      <p:cBhvr>
                                        <p:cTn id="816" dur="1" fill="hold">
                                          <p:stCondLst>
                                            <p:cond delay="0"/>
                                          </p:stCondLst>
                                        </p:cTn>
                                        <p:tgtEl>
                                          <p:spTgt spid="2427"/>
                                        </p:tgtEl>
                                        <p:attrNameLst>
                                          <p:attrName>style.visibility</p:attrName>
                                        </p:attrNameLst>
                                      </p:cBhvr>
                                      <p:to>
                                        <p:strVal val="visible"/>
                                      </p:to>
                                    </p:set>
                                    <p:anim calcmode="lin" valueType="num">
                                      <p:cBhvr additive="base">
                                        <p:cTn id="817" dur="500"/>
                                        <p:tgtEl>
                                          <p:spTgt spid="2427"/>
                                        </p:tgtEl>
                                        <p:attrNameLst>
                                          <p:attrName>ppt_y</p:attrName>
                                        </p:attrNameLst>
                                      </p:cBhvr>
                                      <p:tavLst>
                                        <p:tav tm="0">
                                          <p:val>
                                            <p:strVal val="#ppt_y+1"/>
                                          </p:val>
                                        </p:tav>
                                        <p:tav tm="100000">
                                          <p:val>
                                            <p:strVal val="#ppt_y"/>
                                          </p:val>
                                        </p:tav>
                                      </p:tavLst>
                                    </p:anim>
                                  </p:childTnLst>
                                </p:cTn>
                              </p:par>
                              <p:par>
                                <p:cTn id="818" presetID="2" presetClass="entr" presetSubtype="4" fill="hold" nodeType="withEffect">
                                  <p:stCondLst>
                                    <p:cond delay="0"/>
                                  </p:stCondLst>
                                  <p:childTnLst>
                                    <p:set>
                                      <p:cBhvr>
                                        <p:cTn id="819" dur="1" fill="hold">
                                          <p:stCondLst>
                                            <p:cond delay="0"/>
                                          </p:stCondLst>
                                        </p:cTn>
                                        <p:tgtEl>
                                          <p:spTgt spid="2428"/>
                                        </p:tgtEl>
                                        <p:attrNameLst>
                                          <p:attrName>style.visibility</p:attrName>
                                        </p:attrNameLst>
                                      </p:cBhvr>
                                      <p:to>
                                        <p:strVal val="visible"/>
                                      </p:to>
                                    </p:set>
                                    <p:anim calcmode="lin" valueType="num">
                                      <p:cBhvr additive="base">
                                        <p:cTn id="820" dur="500"/>
                                        <p:tgtEl>
                                          <p:spTgt spid="2428"/>
                                        </p:tgtEl>
                                        <p:attrNameLst>
                                          <p:attrName>ppt_y</p:attrName>
                                        </p:attrNameLst>
                                      </p:cBhvr>
                                      <p:tavLst>
                                        <p:tav tm="0">
                                          <p:val>
                                            <p:strVal val="#ppt_y+1"/>
                                          </p:val>
                                        </p:tav>
                                        <p:tav tm="100000">
                                          <p:val>
                                            <p:strVal val="#ppt_y"/>
                                          </p:val>
                                        </p:tav>
                                      </p:tavLst>
                                    </p:anim>
                                  </p:childTnLst>
                                </p:cTn>
                              </p:par>
                              <p:par>
                                <p:cTn id="821" presetID="2" presetClass="entr" presetSubtype="4" fill="hold" nodeType="withEffect">
                                  <p:stCondLst>
                                    <p:cond delay="0"/>
                                  </p:stCondLst>
                                  <p:childTnLst>
                                    <p:set>
                                      <p:cBhvr>
                                        <p:cTn id="822" dur="1" fill="hold">
                                          <p:stCondLst>
                                            <p:cond delay="0"/>
                                          </p:stCondLst>
                                        </p:cTn>
                                        <p:tgtEl>
                                          <p:spTgt spid="2429"/>
                                        </p:tgtEl>
                                        <p:attrNameLst>
                                          <p:attrName>style.visibility</p:attrName>
                                        </p:attrNameLst>
                                      </p:cBhvr>
                                      <p:to>
                                        <p:strVal val="visible"/>
                                      </p:to>
                                    </p:set>
                                    <p:anim calcmode="lin" valueType="num">
                                      <p:cBhvr additive="base">
                                        <p:cTn id="823" dur="500"/>
                                        <p:tgtEl>
                                          <p:spTgt spid="2429"/>
                                        </p:tgtEl>
                                        <p:attrNameLst>
                                          <p:attrName>ppt_y</p:attrName>
                                        </p:attrNameLst>
                                      </p:cBhvr>
                                      <p:tavLst>
                                        <p:tav tm="0">
                                          <p:val>
                                            <p:strVal val="#ppt_y+1"/>
                                          </p:val>
                                        </p:tav>
                                        <p:tav tm="100000">
                                          <p:val>
                                            <p:strVal val="#ppt_y"/>
                                          </p:val>
                                        </p:tav>
                                      </p:tavLst>
                                    </p:anim>
                                  </p:childTnLst>
                                </p:cTn>
                              </p:par>
                              <p:par>
                                <p:cTn id="824" presetID="2" presetClass="entr" presetSubtype="4" fill="hold" nodeType="withEffect">
                                  <p:stCondLst>
                                    <p:cond delay="0"/>
                                  </p:stCondLst>
                                  <p:childTnLst>
                                    <p:set>
                                      <p:cBhvr>
                                        <p:cTn id="825" dur="1" fill="hold">
                                          <p:stCondLst>
                                            <p:cond delay="0"/>
                                          </p:stCondLst>
                                        </p:cTn>
                                        <p:tgtEl>
                                          <p:spTgt spid="2430"/>
                                        </p:tgtEl>
                                        <p:attrNameLst>
                                          <p:attrName>style.visibility</p:attrName>
                                        </p:attrNameLst>
                                      </p:cBhvr>
                                      <p:to>
                                        <p:strVal val="visible"/>
                                      </p:to>
                                    </p:set>
                                    <p:anim calcmode="lin" valueType="num">
                                      <p:cBhvr additive="base">
                                        <p:cTn id="826" dur="500"/>
                                        <p:tgtEl>
                                          <p:spTgt spid="2430"/>
                                        </p:tgtEl>
                                        <p:attrNameLst>
                                          <p:attrName>ppt_y</p:attrName>
                                        </p:attrNameLst>
                                      </p:cBhvr>
                                      <p:tavLst>
                                        <p:tav tm="0">
                                          <p:val>
                                            <p:strVal val="#ppt_y+1"/>
                                          </p:val>
                                        </p:tav>
                                        <p:tav tm="100000">
                                          <p:val>
                                            <p:strVal val="#ppt_y"/>
                                          </p:val>
                                        </p:tav>
                                      </p:tavLst>
                                    </p:anim>
                                  </p:childTnLst>
                                </p:cTn>
                              </p:par>
                              <p:par>
                                <p:cTn id="827" presetID="2" presetClass="entr" presetSubtype="4" fill="hold" nodeType="withEffect">
                                  <p:stCondLst>
                                    <p:cond delay="0"/>
                                  </p:stCondLst>
                                  <p:childTnLst>
                                    <p:set>
                                      <p:cBhvr>
                                        <p:cTn id="828" dur="1" fill="hold">
                                          <p:stCondLst>
                                            <p:cond delay="0"/>
                                          </p:stCondLst>
                                        </p:cTn>
                                        <p:tgtEl>
                                          <p:spTgt spid="2431"/>
                                        </p:tgtEl>
                                        <p:attrNameLst>
                                          <p:attrName>style.visibility</p:attrName>
                                        </p:attrNameLst>
                                      </p:cBhvr>
                                      <p:to>
                                        <p:strVal val="visible"/>
                                      </p:to>
                                    </p:set>
                                    <p:anim calcmode="lin" valueType="num">
                                      <p:cBhvr additive="base">
                                        <p:cTn id="829" dur="500"/>
                                        <p:tgtEl>
                                          <p:spTgt spid="2431"/>
                                        </p:tgtEl>
                                        <p:attrNameLst>
                                          <p:attrName>ppt_y</p:attrName>
                                        </p:attrNameLst>
                                      </p:cBhvr>
                                      <p:tavLst>
                                        <p:tav tm="0">
                                          <p:val>
                                            <p:strVal val="#ppt_y+1"/>
                                          </p:val>
                                        </p:tav>
                                        <p:tav tm="100000">
                                          <p:val>
                                            <p:strVal val="#ppt_y"/>
                                          </p:val>
                                        </p:tav>
                                      </p:tavLst>
                                    </p:anim>
                                  </p:childTnLst>
                                </p:cTn>
                              </p:par>
                              <p:par>
                                <p:cTn id="830" presetID="2" presetClass="entr" presetSubtype="4" fill="hold" nodeType="withEffect">
                                  <p:stCondLst>
                                    <p:cond delay="0"/>
                                  </p:stCondLst>
                                  <p:childTnLst>
                                    <p:set>
                                      <p:cBhvr>
                                        <p:cTn id="831" dur="1" fill="hold">
                                          <p:stCondLst>
                                            <p:cond delay="0"/>
                                          </p:stCondLst>
                                        </p:cTn>
                                        <p:tgtEl>
                                          <p:spTgt spid="2432"/>
                                        </p:tgtEl>
                                        <p:attrNameLst>
                                          <p:attrName>style.visibility</p:attrName>
                                        </p:attrNameLst>
                                      </p:cBhvr>
                                      <p:to>
                                        <p:strVal val="visible"/>
                                      </p:to>
                                    </p:set>
                                    <p:anim calcmode="lin" valueType="num">
                                      <p:cBhvr additive="base">
                                        <p:cTn id="832" dur="500"/>
                                        <p:tgtEl>
                                          <p:spTgt spid="2432"/>
                                        </p:tgtEl>
                                        <p:attrNameLst>
                                          <p:attrName>ppt_y</p:attrName>
                                        </p:attrNameLst>
                                      </p:cBhvr>
                                      <p:tavLst>
                                        <p:tav tm="0">
                                          <p:val>
                                            <p:strVal val="#ppt_y+1"/>
                                          </p:val>
                                        </p:tav>
                                        <p:tav tm="100000">
                                          <p:val>
                                            <p:strVal val="#ppt_y"/>
                                          </p:val>
                                        </p:tav>
                                      </p:tavLst>
                                    </p:anim>
                                  </p:childTnLst>
                                </p:cTn>
                              </p:par>
                              <p:par>
                                <p:cTn id="833" presetID="2" presetClass="entr" presetSubtype="4" fill="hold" nodeType="withEffect">
                                  <p:stCondLst>
                                    <p:cond delay="0"/>
                                  </p:stCondLst>
                                  <p:childTnLst>
                                    <p:set>
                                      <p:cBhvr>
                                        <p:cTn id="834" dur="1" fill="hold">
                                          <p:stCondLst>
                                            <p:cond delay="0"/>
                                          </p:stCondLst>
                                        </p:cTn>
                                        <p:tgtEl>
                                          <p:spTgt spid="2433"/>
                                        </p:tgtEl>
                                        <p:attrNameLst>
                                          <p:attrName>style.visibility</p:attrName>
                                        </p:attrNameLst>
                                      </p:cBhvr>
                                      <p:to>
                                        <p:strVal val="visible"/>
                                      </p:to>
                                    </p:set>
                                    <p:anim calcmode="lin" valueType="num">
                                      <p:cBhvr additive="base">
                                        <p:cTn id="835" dur="500"/>
                                        <p:tgtEl>
                                          <p:spTgt spid="2433"/>
                                        </p:tgtEl>
                                        <p:attrNameLst>
                                          <p:attrName>ppt_y</p:attrName>
                                        </p:attrNameLst>
                                      </p:cBhvr>
                                      <p:tavLst>
                                        <p:tav tm="0">
                                          <p:val>
                                            <p:strVal val="#ppt_y+1"/>
                                          </p:val>
                                        </p:tav>
                                        <p:tav tm="100000">
                                          <p:val>
                                            <p:strVal val="#ppt_y"/>
                                          </p:val>
                                        </p:tav>
                                      </p:tavLst>
                                    </p:anim>
                                  </p:childTnLst>
                                </p:cTn>
                              </p:par>
                              <p:par>
                                <p:cTn id="836" presetID="2" presetClass="entr" presetSubtype="4" fill="hold" nodeType="withEffect">
                                  <p:stCondLst>
                                    <p:cond delay="0"/>
                                  </p:stCondLst>
                                  <p:childTnLst>
                                    <p:set>
                                      <p:cBhvr>
                                        <p:cTn id="837" dur="1" fill="hold">
                                          <p:stCondLst>
                                            <p:cond delay="0"/>
                                          </p:stCondLst>
                                        </p:cTn>
                                        <p:tgtEl>
                                          <p:spTgt spid="2434"/>
                                        </p:tgtEl>
                                        <p:attrNameLst>
                                          <p:attrName>style.visibility</p:attrName>
                                        </p:attrNameLst>
                                      </p:cBhvr>
                                      <p:to>
                                        <p:strVal val="visible"/>
                                      </p:to>
                                    </p:set>
                                    <p:anim calcmode="lin" valueType="num">
                                      <p:cBhvr additive="base">
                                        <p:cTn id="838" dur="500"/>
                                        <p:tgtEl>
                                          <p:spTgt spid="2434"/>
                                        </p:tgtEl>
                                        <p:attrNameLst>
                                          <p:attrName>ppt_y</p:attrName>
                                        </p:attrNameLst>
                                      </p:cBhvr>
                                      <p:tavLst>
                                        <p:tav tm="0">
                                          <p:val>
                                            <p:strVal val="#ppt_y+1"/>
                                          </p:val>
                                        </p:tav>
                                        <p:tav tm="100000">
                                          <p:val>
                                            <p:strVal val="#ppt_y"/>
                                          </p:val>
                                        </p:tav>
                                      </p:tavLst>
                                    </p:anim>
                                  </p:childTnLst>
                                </p:cTn>
                              </p:par>
                              <p:par>
                                <p:cTn id="839" presetID="2" presetClass="entr" presetSubtype="4" fill="hold" nodeType="withEffect">
                                  <p:stCondLst>
                                    <p:cond delay="0"/>
                                  </p:stCondLst>
                                  <p:childTnLst>
                                    <p:set>
                                      <p:cBhvr>
                                        <p:cTn id="840" dur="1" fill="hold">
                                          <p:stCondLst>
                                            <p:cond delay="0"/>
                                          </p:stCondLst>
                                        </p:cTn>
                                        <p:tgtEl>
                                          <p:spTgt spid="2435"/>
                                        </p:tgtEl>
                                        <p:attrNameLst>
                                          <p:attrName>style.visibility</p:attrName>
                                        </p:attrNameLst>
                                      </p:cBhvr>
                                      <p:to>
                                        <p:strVal val="visible"/>
                                      </p:to>
                                    </p:set>
                                    <p:anim calcmode="lin" valueType="num">
                                      <p:cBhvr additive="base">
                                        <p:cTn id="841" dur="500"/>
                                        <p:tgtEl>
                                          <p:spTgt spid="2435"/>
                                        </p:tgtEl>
                                        <p:attrNameLst>
                                          <p:attrName>ppt_y</p:attrName>
                                        </p:attrNameLst>
                                      </p:cBhvr>
                                      <p:tavLst>
                                        <p:tav tm="0">
                                          <p:val>
                                            <p:strVal val="#ppt_y+1"/>
                                          </p:val>
                                        </p:tav>
                                        <p:tav tm="100000">
                                          <p:val>
                                            <p:strVal val="#ppt_y"/>
                                          </p:val>
                                        </p:tav>
                                      </p:tavLst>
                                    </p:anim>
                                  </p:childTnLst>
                                </p:cTn>
                              </p:par>
                              <p:par>
                                <p:cTn id="842" presetID="2" presetClass="entr" presetSubtype="4" fill="hold" nodeType="withEffect">
                                  <p:stCondLst>
                                    <p:cond delay="0"/>
                                  </p:stCondLst>
                                  <p:childTnLst>
                                    <p:set>
                                      <p:cBhvr>
                                        <p:cTn id="843" dur="1" fill="hold">
                                          <p:stCondLst>
                                            <p:cond delay="0"/>
                                          </p:stCondLst>
                                        </p:cTn>
                                        <p:tgtEl>
                                          <p:spTgt spid="2436"/>
                                        </p:tgtEl>
                                        <p:attrNameLst>
                                          <p:attrName>style.visibility</p:attrName>
                                        </p:attrNameLst>
                                      </p:cBhvr>
                                      <p:to>
                                        <p:strVal val="visible"/>
                                      </p:to>
                                    </p:set>
                                    <p:anim calcmode="lin" valueType="num">
                                      <p:cBhvr additive="base">
                                        <p:cTn id="844" dur="500"/>
                                        <p:tgtEl>
                                          <p:spTgt spid="2436"/>
                                        </p:tgtEl>
                                        <p:attrNameLst>
                                          <p:attrName>ppt_y</p:attrName>
                                        </p:attrNameLst>
                                      </p:cBhvr>
                                      <p:tavLst>
                                        <p:tav tm="0">
                                          <p:val>
                                            <p:strVal val="#ppt_y+1"/>
                                          </p:val>
                                        </p:tav>
                                        <p:tav tm="100000">
                                          <p:val>
                                            <p:strVal val="#ppt_y"/>
                                          </p:val>
                                        </p:tav>
                                      </p:tavLst>
                                    </p:anim>
                                  </p:childTnLst>
                                </p:cTn>
                              </p:par>
                              <p:par>
                                <p:cTn id="845" presetID="2" presetClass="entr" presetSubtype="4" fill="hold" nodeType="withEffect">
                                  <p:stCondLst>
                                    <p:cond delay="0"/>
                                  </p:stCondLst>
                                  <p:childTnLst>
                                    <p:set>
                                      <p:cBhvr>
                                        <p:cTn id="846" dur="1" fill="hold">
                                          <p:stCondLst>
                                            <p:cond delay="0"/>
                                          </p:stCondLst>
                                        </p:cTn>
                                        <p:tgtEl>
                                          <p:spTgt spid="2437"/>
                                        </p:tgtEl>
                                        <p:attrNameLst>
                                          <p:attrName>style.visibility</p:attrName>
                                        </p:attrNameLst>
                                      </p:cBhvr>
                                      <p:to>
                                        <p:strVal val="visible"/>
                                      </p:to>
                                    </p:set>
                                    <p:anim calcmode="lin" valueType="num">
                                      <p:cBhvr additive="base">
                                        <p:cTn id="847" dur="500"/>
                                        <p:tgtEl>
                                          <p:spTgt spid="2437"/>
                                        </p:tgtEl>
                                        <p:attrNameLst>
                                          <p:attrName>ppt_y</p:attrName>
                                        </p:attrNameLst>
                                      </p:cBhvr>
                                      <p:tavLst>
                                        <p:tav tm="0">
                                          <p:val>
                                            <p:strVal val="#ppt_y+1"/>
                                          </p:val>
                                        </p:tav>
                                        <p:tav tm="100000">
                                          <p:val>
                                            <p:strVal val="#ppt_y"/>
                                          </p:val>
                                        </p:tav>
                                      </p:tavLst>
                                    </p:anim>
                                  </p:childTnLst>
                                </p:cTn>
                              </p:par>
                              <p:par>
                                <p:cTn id="848" presetID="2" presetClass="entr" presetSubtype="4" fill="hold" nodeType="withEffect">
                                  <p:stCondLst>
                                    <p:cond delay="0"/>
                                  </p:stCondLst>
                                  <p:childTnLst>
                                    <p:set>
                                      <p:cBhvr>
                                        <p:cTn id="849" dur="1" fill="hold">
                                          <p:stCondLst>
                                            <p:cond delay="0"/>
                                          </p:stCondLst>
                                        </p:cTn>
                                        <p:tgtEl>
                                          <p:spTgt spid="2438"/>
                                        </p:tgtEl>
                                        <p:attrNameLst>
                                          <p:attrName>style.visibility</p:attrName>
                                        </p:attrNameLst>
                                      </p:cBhvr>
                                      <p:to>
                                        <p:strVal val="visible"/>
                                      </p:to>
                                    </p:set>
                                    <p:anim calcmode="lin" valueType="num">
                                      <p:cBhvr additive="base">
                                        <p:cTn id="850" dur="500"/>
                                        <p:tgtEl>
                                          <p:spTgt spid="2438"/>
                                        </p:tgtEl>
                                        <p:attrNameLst>
                                          <p:attrName>ppt_y</p:attrName>
                                        </p:attrNameLst>
                                      </p:cBhvr>
                                      <p:tavLst>
                                        <p:tav tm="0">
                                          <p:val>
                                            <p:strVal val="#ppt_y+1"/>
                                          </p:val>
                                        </p:tav>
                                        <p:tav tm="100000">
                                          <p:val>
                                            <p:strVal val="#ppt_y"/>
                                          </p:val>
                                        </p:tav>
                                      </p:tavLst>
                                    </p:anim>
                                  </p:childTnLst>
                                </p:cTn>
                              </p:par>
                              <p:par>
                                <p:cTn id="851" presetID="2" presetClass="entr" presetSubtype="4" fill="hold" nodeType="withEffect">
                                  <p:stCondLst>
                                    <p:cond delay="0"/>
                                  </p:stCondLst>
                                  <p:childTnLst>
                                    <p:set>
                                      <p:cBhvr>
                                        <p:cTn id="852" dur="1" fill="hold">
                                          <p:stCondLst>
                                            <p:cond delay="0"/>
                                          </p:stCondLst>
                                        </p:cTn>
                                        <p:tgtEl>
                                          <p:spTgt spid="2439"/>
                                        </p:tgtEl>
                                        <p:attrNameLst>
                                          <p:attrName>style.visibility</p:attrName>
                                        </p:attrNameLst>
                                      </p:cBhvr>
                                      <p:to>
                                        <p:strVal val="visible"/>
                                      </p:to>
                                    </p:set>
                                    <p:anim calcmode="lin" valueType="num">
                                      <p:cBhvr additive="base">
                                        <p:cTn id="853" dur="500"/>
                                        <p:tgtEl>
                                          <p:spTgt spid="2439"/>
                                        </p:tgtEl>
                                        <p:attrNameLst>
                                          <p:attrName>ppt_y</p:attrName>
                                        </p:attrNameLst>
                                      </p:cBhvr>
                                      <p:tavLst>
                                        <p:tav tm="0">
                                          <p:val>
                                            <p:strVal val="#ppt_y+1"/>
                                          </p:val>
                                        </p:tav>
                                        <p:tav tm="100000">
                                          <p:val>
                                            <p:strVal val="#ppt_y"/>
                                          </p:val>
                                        </p:tav>
                                      </p:tavLst>
                                    </p:anim>
                                  </p:childTnLst>
                                </p:cTn>
                              </p:par>
                              <p:par>
                                <p:cTn id="854" presetID="2" presetClass="entr" presetSubtype="4" fill="hold" nodeType="withEffect">
                                  <p:stCondLst>
                                    <p:cond delay="0"/>
                                  </p:stCondLst>
                                  <p:childTnLst>
                                    <p:set>
                                      <p:cBhvr>
                                        <p:cTn id="855" dur="1" fill="hold">
                                          <p:stCondLst>
                                            <p:cond delay="0"/>
                                          </p:stCondLst>
                                        </p:cTn>
                                        <p:tgtEl>
                                          <p:spTgt spid="2440"/>
                                        </p:tgtEl>
                                        <p:attrNameLst>
                                          <p:attrName>style.visibility</p:attrName>
                                        </p:attrNameLst>
                                      </p:cBhvr>
                                      <p:to>
                                        <p:strVal val="visible"/>
                                      </p:to>
                                    </p:set>
                                    <p:anim calcmode="lin" valueType="num">
                                      <p:cBhvr additive="base">
                                        <p:cTn id="856" dur="500"/>
                                        <p:tgtEl>
                                          <p:spTgt spid="2440"/>
                                        </p:tgtEl>
                                        <p:attrNameLst>
                                          <p:attrName>ppt_y</p:attrName>
                                        </p:attrNameLst>
                                      </p:cBhvr>
                                      <p:tavLst>
                                        <p:tav tm="0">
                                          <p:val>
                                            <p:strVal val="#ppt_y+1"/>
                                          </p:val>
                                        </p:tav>
                                        <p:tav tm="100000">
                                          <p:val>
                                            <p:strVal val="#ppt_y"/>
                                          </p:val>
                                        </p:tav>
                                      </p:tavLst>
                                    </p:anim>
                                  </p:childTnLst>
                                </p:cTn>
                              </p:par>
                              <p:par>
                                <p:cTn id="857" presetID="2" presetClass="entr" presetSubtype="4" fill="hold" nodeType="withEffect">
                                  <p:stCondLst>
                                    <p:cond delay="0"/>
                                  </p:stCondLst>
                                  <p:childTnLst>
                                    <p:set>
                                      <p:cBhvr>
                                        <p:cTn id="858" dur="1" fill="hold">
                                          <p:stCondLst>
                                            <p:cond delay="0"/>
                                          </p:stCondLst>
                                        </p:cTn>
                                        <p:tgtEl>
                                          <p:spTgt spid="2441"/>
                                        </p:tgtEl>
                                        <p:attrNameLst>
                                          <p:attrName>style.visibility</p:attrName>
                                        </p:attrNameLst>
                                      </p:cBhvr>
                                      <p:to>
                                        <p:strVal val="visible"/>
                                      </p:to>
                                    </p:set>
                                    <p:anim calcmode="lin" valueType="num">
                                      <p:cBhvr additive="base">
                                        <p:cTn id="859" dur="500"/>
                                        <p:tgtEl>
                                          <p:spTgt spid="2441"/>
                                        </p:tgtEl>
                                        <p:attrNameLst>
                                          <p:attrName>ppt_y</p:attrName>
                                        </p:attrNameLst>
                                      </p:cBhvr>
                                      <p:tavLst>
                                        <p:tav tm="0">
                                          <p:val>
                                            <p:strVal val="#ppt_y+1"/>
                                          </p:val>
                                        </p:tav>
                                        <p:tav tm="100000">
                                          <p:val>
                                            <p:strVal val="#ppt_y"/>
                                          </p:val>
                                        </p:tav>
                                      </p:tavLst>
                                    </p:anim>
                                  </p:childTnLst>
                                </p:cTn>
                              </p:par>
                              <p:par>
                                <p:cTn id="860" presetID="2" presetClass="entr" presetSubtype="4" fill="hold" nodeType="withEffect">
                                  <p:stCondLst>
                                    <p:cond delay="0"/>
                                  </p:stCondLst>
                                  <p:childTnLst>
                                    <p:set>
                                      <p:cBhvr>
                                        <p:cTn id="861" dur="1" fill="hold">
                                          <p:stCondLst>
                                            <p:cond delay="0"/>
                                          </p:stCondLst>
                                        </p:cTn>
                                        <p:tgtEl>
                                          <p:spTgt spid="2442"/>
                                        </p:tgtEl>
                                        <p:attrNameLst>
                                          <p:attrName>style.visibility</p:attrName>
                                        </p:attrNameLst>
                                      </p:cBhvr>
                                      <p:to>
                                        <p:strVal val="visible"/>
                                      </p:to>
                                    </p:set>
                                    <p:anim calcmode="lin" valueType="num">
                                      <p:cBhvr additive="base">
                                        <p:cTn id="862" dur="500"/>
                                        <p:tgtEl>
                                          <p:spTgt spid="2442"/>
                                        </p:tgtEl>
                                        <p:attrNameLst>
                                          <p:attrName>ppt_y</p:attrName>
                                        </p:attrNameLst>
                                      </p:cBhvr>
                                      <p:tavLst>
                                        <p:tav tm="0">
                                          <p:val>
                                            <p:strVal val="#ppt_y+1"/>
                                          </p:val>
                                        </p:tav>
                                        <p:tav tm="100000">
                                          <p:val>
                                            <p:strVal val="#ppt_y"/>
                                          </p:val>
                                        </p:tav>
                                      </p:tavLst>
                                    </p:anim>
                                  </p:childTnLst>
                                </p:cTn>
                              </p:par>
                              <p:par>
                                <p:cTn id="863" presetID="2" presetClass="entr" presetSubtype="4" fill="hold" nodeType="withEffect">
                                  <p:stCondLst>
                                    <p:cond delay="0"/>
                                  </p:stCondLst>
                                  <p:childTnLst>
                                    <p:set>
                                      <p:cBhvr>
                                        <p:cTn id="864" dur="1" fill="hold">
                                          <p:stCondLst>
                                            <p:cond delay="0"/>
                                          </p:stCondLst>
                                        </p:cTn>
                                        <p:tgtEl>
                                          <p:spTgt spid="2443"/>
                                        </p:tgtEl>
                                        <p:attrNameLst>
                                          <p:attrName>style.visibility</p:attrName>
                                        </p:attrNameLst>
                                      </p:cBhvr>
                                      <p:to>
                                        <p:strVal val="visible"/>
                                      </p:to>
                                    </p:set>
                                    <p:anim calcmode="lin" valueType="num">
                                      <p:cBhvr additive="base">
                                        <p:cTn id="865" dur="500"/>
                                        <p:tgtEl>
                                          <p:spTgt spid="2443"/>
                                        </p:tgtEl>
                                        <p:attrNameLst>
                                          <p:attrName>ppt_y</p:attrName>
                                        </p:attrNameLst>
                                      </p:cBhvr>
                                      <p:tavLst>
                                        <p:tav tm="0">
                                          <p:val>
                                            <p:strVal val="#ppt_y+1"/>
                                          </p:val>
                                        </p:tav>
                                        <p:tav tm="100000">
                                          <p:val>
                                            <p:strVal val="#ppt_y"/>
                                          </p:val>
                                        </p:tav>
                                      </p:tavLst>
                                    </p:anim>
                                  </p:childTnLst>
                                </p:cTn>
                              </p:par>
                              <p:par>
                                <p:cTn id="866" presetID="2" presetClass="entr" presetSubtype="4" fill="hold" nodeType="withEffect">
                                  <p:stCondLst>
                                    <p:cond delay="0"/>
                                  </p:stCondLst>
                                  <p:childTnLst>
                                    <p:set>
                                      <p:cBhvr>
                                        <p:cTn id="867" dur="1" fill="hold">
                                          <p:stCondLst>
                                            <p:cond delay="0"/>
                                          </p:stCondLst>
                                        </p:cTn>
                                        <p:tgtEl>
                                          <p:spTgt spid="2444"/>
                                        </p:tgtEl>
                                        <p:attrNameLst>
                                          <p:attrName>style.visibility</p:attrName>
                                        </p:attrNameLst>
                                      </p:cBhvr>
                                      <p:to>
                                        <p:strVal val="visible"/>
                                      </p:to>
                                    </p:set>
                                    <p:anim calcmode="lin" valueType="num">
                                      <p:cBhvr additive="base">
                                        <p:cTn id="868" dur="500"/>
                                        <p:tgtEl>
                                          <p:spTgt spid="2444"/>
                                        </p:tgtEl>
                                        <p:attrNameLst>
                                          <p:attrName>ppt_y</p:attrName>
                                        </p:attrNameLst>
                                      </p:cBhvr>
                                      <p:tavLst>
                                        <p:tav tm="0">
                                          <p:val>
                                            <p:strVal val="#ppt_y+1"/>
                                          </p:val>
                                        </p:tav>
                                        <p:tav tm="100000">
                                          <p:val>
                                            <p:strVal val="#ppt_y"/>
                                          </p:val>
                                        </p:tav>
                                      </p:tavLst>
                                    </p:anim>
                                  </p:childTnLst>
                                </p:cTn>
                              </p:par>
                              <p:par>
                                <p:cTn id="869" presetID="2" presetClass="entr" presetSubtype="4" fill="hold" nodeType="withEffect">
                                  <p:stCondLst>
                                    <p:cond delay="0"/>
                                  </p:stCondLst>
                                  <p:childTnLst>
                                    <p:set>
                                      <p:cBhvr>
                                        <p:cTn id="870" dur="1" fill="hold">
                                          <p:stCondLst>
                                            <p:cond delay="0"/>
                                          </p:stCondLst>
                                        </p:cTn>
                                        <p:tgtEl>
                                          <p:spTgt spid="2445"/>
                                        </p:tgtEl>
                                        <p:attrNameLst>
                                          <p:attrName>style.visibility</p:attrName>
                                        </p:attrNameLst>
                                      </p:cBhvr>
                                      <p:to>
                                        <p:strVal val="visible"/>
                                      </p:to>
                                    </p:set>
                                    <p:anim calcmode="lin" valueType="num">
                                      <p:cBhvr additive="base">
                                        <p:cTn id="871" dur="500"/>
                                        <p:tgtEl>
                                          <p:spTgt spid="2445"/>
                                        </p:tgtEl>
                                        <p:attrNameLst>
                                          <p:attrName>ppt_y</p:attrName>
                                        </p:attrNameLst>
                                      </p:cBhvr>
                                      <p:tavLst>
                                        <p:tav tm="0">
                                          <p:val>
                                            <p:strVal val="#ppt_y+1"/>
                                          </p:val>
                                        </p:tav>
                                        <p:tav tm="100000">
                                          <p:val>
                                            <p:strVal val="#ppt_y"/>
                                          </p:val>
                                        </p:tav>
                                      </p:tavLst>
                                    </p:anim>
                                  </p:childTnLst>
                                </p:cTn>
                              </p:par>
                              <p:par>
                                <p:cTn id="872" presetID="2" presetClass="entr" presetSubtype="4" fill="hold" nodeType="withEffect">
                                  <p:stCondLst>
                                    <p:cond delay="0"/>
                                  </p:stCondLst>
                                  <p:childTnLst>
                                    <p:set>
                                      <p:cBhvr>
                                        <p:cTn id="873" dur="1" fill="hold">
                                          <p:stCondLst>
                                            <p:cond delay="0"/>
                                          </p:stCondLst>
                                        </p:cTn>
                                        <p:tgtEl>
                                          <p:spTgt spid="2446"/>
                                        </p:tgtEl>
                                        <p:attrNameLst>
                                          <p:attrName>style.visibility</p:attrName>
                                        </p:attrNameLst>
                                      </p:cBhvr>
                                      <p:to>
                                        <p:strVal val="visible"/>
                                      </p:to>
                                    </p:set>
                                    <p:anim calcmode="lin" valueType="num">
                                      <p:cBhvr additive="base">
                                        <p:cTn id="874" dur="500"/>
                                        <p:tgtEl>
                                          <p:spTgt spid="2446"/>
                                        </p:tgtEl>
                                        <p:attrNameLst>
                                          <p:attrName>ppt_y</p:attrName>
                                        </p:attrNameLst>
                                      </p:cBhvr>
                                      <p:tavLst>
                                        <p:tav tm="0">
                                          <p:val>
                                            <p:strVal val="#ppt_y+1"/>
                                          </p:val>
                                        </p:tav>
                                        <p:tav tm="100000">
                                          <p:val>
                                            <p:strVal val="#ppt_y"/>
                                          </p:val>
                                        </p:tav>
                                      </p:tavLst>
                                    </p:anim>
                                  </p:childTnLst>
                                </p:cTn>
                              </p:par>
                              <p:par>
                                <p:cTn id="875" presetID="2" presetClass="entr" presetSubtype="4" fill="hold" nodeType="withEffect">
                                  <p:stCondLst>
                                    <p:cond delay="0"/>
                                  </p:stCondLst>
                                  <p:childTnLst>
                                    <p:set>
                                      <p:cBhvr>
                                        <p:cTn id="876" dur="1" fill="hold">
                                          <p:stCondLst>
                                            <p:cond delay="0"/>
                                          </p:stCondLst>
                                        </p:cTn>
                                        <p:tgtEl>
                                          <p:spTgt spid="2447"/>
                                        </p:tgtEl>
                                        <p:attrNameLst>
                                          <p:attrName>style.visibility</p:attrName>
                                        </p:attrNameLst>
                                      </p:cBhvr>
                                      <p:to>
                                        <p:strVal val="visible"/>
                                      </p:to>
                                    </p:set>
                                    <p:anim calcmode="lin" valueType="num">
                                      <p:cBhvr additive="base">
                                        <p:cTn id="877" dur="500"/>
                                        <p:tgtEl>
                                          <p:spTgt spid="2447"/>
                                        </p:tgtEl>
                                        <p:attrNameLst>
                                          <p:attrName>ppt_y</p:attrName>
                                        </p:attrNameLst>
                                      </p:cBhvr>
                                      <p:tavLst>
                                        <p:tav tm="0">
                                          <p:val>
                                            <p:strVal val="#ppt_y+1"/>
                                          </p:val>
                                        </p:tav>
                                        <p:tav tm="100000">
                                          <p:val>
                                            <p:strVal val="#ppt_y"/>
                                          </p:val>
                                        </p:tav>
                                      </p:tavLst>
                                    </p:anim>
                                  </p:childTnLst>
                                </p:cTn>
                              </p:par>
                              <p:par>
                                <p:cTn id="878" presetID="2" presetClass="entr" presetSubtype="4" fill="hold" nodeType="withEffect">
                                  <p:stCondLst>
                                    <p:cond delay="0"/>
                                  </p:stCondLst>
                                  <p:childTnLst>
                                    <p:set>
                                      <p:cBhvr>
                                        <p:cTn id="879" dur="1" fill="hold">
                                          <p:stCondLst>
                                            <p:cond delay="0"/>
                                          </p:stCondLst>
                                        </p:cTn>
                                        <p:tgtEl>
                                          <p:spTgt spid="2448"/>
                                        </p:tgtEl>
                                        <p:attrNameLst>
                                          <p:attrName>style.visibility</p:attrName>
                                        </p:attrNameLst>
                                      </p:cBhvr>
                                      <p:to>
                                        <p:strVal val="visible"/>
                                      </p:to>
                                    </p:set>
                                    <p:anim calcmode="lin" valueType="num">
                                      <p:cBhvr additive="base">
                                        <p:cTn id="880" dur="500"/>
                                        <p:tgtEl>
                                          <p:spTgt spid="2448"/>
                                        </p:tgtEl>
                                        <p:attrNameLst>
                                          <p:attrName>ppt_y</p:attrName>
                                        </p:attrNameLst>
                                      </p:cBhvr>
                                      <p:tavLst>
                                        <p:tav tm="0">
                                          <p:val>
                                            <p:strVal val="#ppt_y+1"/>
                                          </p:val>
                                        </p:tav>
                                        <p:tav tm="100000">
                                          <p:val>
                                            <p:strVal val="#ppt_y"/>
                                          </p:val>
                                        </p:tav>
                                      </p:tavLst>
                                    </p:anim>
                                  </p:childTnLst>
                                </p:cTn>
                              </p:par>
                              <p:par>
                                <p:cTn id="881" presetID="2" presetClass="entr" presetSubtype="4" fill="hold" nodeType="withEffect">
                                  <p:stCondLst>
                                    <p:cond delay="0"/>
                                  </p:stCondLst>
                                  <p:childTnLst>
                                    <p:set>
                                      <p:cBhvr>
                                        <p:cTn id="882" dur="1" fill="hold">
                                          <p:stCondLst>
                                            <p:cond delay="0"/>
                                          </p:stCondLst>
                                        </p:cTn>
                                        <p:tgtEl>
                                          <p:spTgt spid="2449"/>
                                        </p:tgtEl>
                                        <p:attrNameLst>
                                          <p:attrName>style.visibility</p:attrName>
                                        </p:attrNameLst>
                                      </p:cBhvr>
                                      <p:to>
                                        <p:strVal val="visible"/>
                                      </p:to>
                                    </p:set>
                                    <p:anim calcmode="lin" valueType="num">
                                      <p:cBhvr additive="base">
                                        <p:cTn id="883" dur="500"/>
                                        <p:tgtEl>
                                          <p:spTgt spid="2449"/>
                                        </p:tgtEl>
                                        <p:attrNameLst>
                                          <p:attrName>ppt_y</p:attrName>
                                        </p:attrNameLst>
                                      </p:cBhvr>
                                      <p:tavLst>
                                        <p:tav tm="0">
                                          <p:val>
                                            <p:strVal val="#ppt_y+1"/>
                                          </p:val>
                                        </p:tav>
                                        <p:tav tm="100000">
                                          <p:val>
                                            <p:strVal val="#ppt_y"/>
                                          </p:val>
                                        </p:tav>
                                      </p:tavLst>
                                    </p:anim>
                                  </p:childTnLst>
                                </p:cTn>
                              </p:par>
                              <p:par>
                                <p:cTn id="884" presetID="2" presetClass="entr" presetSubtype="4" fill="hold" nodeType="withEffect">
                                  <p:stCondLst>
                                    <p:cond delay="0"/>
                                  </p:stCondLst>
                                  <p:childTnLst>
                                    <p:set>
                                      <p:cBhvr>
                                        <p:cTn id="885" dur="1" fill="hold">
                                          <p:stCondLst>
                                            <p:cond delay="0"/>
                                          </p:stCondLst>
                                        </p:cTn>
                                        <p:tgtEl>
                                          <p:spTgt spid="2450"/>
                                        </p:tgtEl>
                                        <p:attrNameLst>
                                          <p:attrName>style.visibility</p:attrName>
                                        </p:attrNameLst>
                                      </p:cBhvr>
                                      <p:to>
                                        <p:strVal val="visible"/>
                                      </p:to>
                                    </p:set>
                                    <p:anim calcmode="lin" valueType="num">
                                      <p:cBhvr additive="base">
                                        <p:cTn id="886" dur="500"/>
                                        <p:tgtEl>
                                          <p:spTgt spid="2450"/>
                                        </p:tgtEl>
                                        <p:attrNameLst>
                                          <p:attrName>ppt_y</p:attrName>
                                        </p:attrNameLst>
                                      </p:cBhvr>
                                      <p:tavLst>
                                        <p:tav tm="0">
                                          <p:val>
                                            <p:strVal val="#ppt_y+1"/>
                                          </p:val>
                                        </p:tav>
                                        <p:tav tm="100000">
                                          <p:val>
                                            <p:strVal val="#ppt_y"/>
                                          </p:val>
                                        </p:tav>
                                      </p:tavLst>
                                    </p:anim>
                                  </p:childTnLst>
                                </p:cTn>
                              </p:par>
                              <p:par>
                                <p:cTn id="887" presetID="2" presetClass="entr" presetSubtype="4" fill="hold" nodeType="withEffect">
                                  <p:stCondLst>
                                    <p:cond delay="0"/>
                                  </p:stCondLst>
                                  <p:childTnLst>
                                    <p:set>
                                      <p:cBhvr>
                                        <p:cTn id="888" dur="1" fill="hold">
                                          <p:stCondLst>
                                            <p:cond delay="0"/>
                                          </p:stCondLst>
                                        </p:cTn>
                                        <p:tgtEl>
                                          <p:spTgt spid="2451"/>
                                        </p:tgtEl>
                                        <p:attrNameLst>
                                          <p:attrName>style.visibility</p:attrName>
                                        </p:attrNameLst>
                                      </p:cBhvr>
                                      <p:to>
                                        <p:strVal val="visible"/>
                                      </p:to>
                                    </p:set>
                                    <p:anim calcmode="lin" valueType="num">
                                      <p:cBhvr additive="base">
                                        <p:cTn id="889" dur="500"/>
                                        <p:tgtEl>
                                          <p:spTgt spid="2451"/>
                                        </p:tgtEl>
                                        <p:attrNameLst>
                                          <p:attrName>ppt_y</p:attrName>
                                        </p:attrNameLst>
                                      </p:cBhvr>
                                      <p:tavLst>
                                        <p:tav tm="0">
                                          <p:val>
                                            <p:strVal val="#ppt_y+1"/>
                                          </p:val>
                                        </p:tav>
                                        <p:tav tm="100000">
                                          <p:val>
                                            <p:strVal val="#ppt_y"/>
                                          </p:val>
                                        </p:tav>
                                      </p:tavLst>
                                    </p:anim>
                                  </p:childTnLst>
                                </p:cTn>
                              </p:par>
                              <p:par>
                                <p:cTn id="890" presetID="2" presetClass="entr" presetSubtype="4" fill="hold" nodeType="withEffect">
                                  <p:stCondLst>
                                    <p:cond delay="0"/>
                                  </p:stCondLst>
                                  <p:childTnLst>
                                    <p:set>
                                      <p:cBhvr>
                                        <p:cTn id="891" dur="1" fill="hold">
                                          <p:stCondLst>
                                            <p:cond delay="0"/>
                                          </p:stCondLst>
                                        </p:cTn>
                                        <p:tgtEl>
                                          <p:spTgt spid="2452"/>
                                        </p:tgtEl>
                                        <p:attrNameLst>
                                          <p:attrName>style.visibility</p:attrName>
                                        </p:attrNameLst>
                                      </p:cBhvr>
                                      <p:to>
                                        <p:strVal val="visible"/>
                                      </p:to>
                                    </p:set>
                                    <p:anim calcmode="lin" valueType="num">
                                      <p:cBhvr additive="base">
                                        <p:cTn id="892" dur="500"/>
                                        <p:tgtEl>
                                          <p:spTgt spid="2452"/>
                                        </p:tgtEl>
                                        <p:attrNameLst>
                                          <p:attrName>ppt_y</p:attrName>
                                        </p:attrNameLst>
                                      </p:cBhvr>
                                      <p:tavLst>
                                        <p:tav tm="0">
                                          <p:val>
                                            <p:strVal val="#ppt_y+1"/>
                                          </p:val>
                                        </p:tav>
                                        <p:tav tm="100000">
                                          <p:val>
                                            <p:strVal val="#ppt_y"/>
                                          </p:val>
                                        </p:tav>
                                      </p:tavLst>
                                    </p:anim>
                                  </p:childTnLst>
                                </p:cTn>
                              </p:par>
                              <p:par>
                                <p:cTn id="893" presetID="2" presetClass="entr" presetSubtype="4" fill="hold" nodeType="withEffect">
                                  <p:stCondLst>
                                    <p:cond delay="0"/>
                                  </p:stCondLst>
                                  <p:childTnLst>
                                    <p:set>
                                      <p:cBhvr>
                                        <p:cTn id="894" dur="1" fill="hold">
                                          <p:stCondLst>
                                            <p:cond delay="0"/>
                                          </p:stCondLst>
                                        </p:cTn>
                                        <p:tgtEl>
                                          <p:spTgt spid="2453"/>
                                        </p:tgtEl>
                                        <p:attrNameLst>
                                          <p:attrName>style.visibility</p:attrName>
                                        </p:attrNameLst>
                                      </p:cBhvr>
                                      <p:to>
                                        <p:strVal val="visible"/>
                                      </p:to>
                                    </p:set>
                                    <p:anim calcmode="lin" valueType="num">
                                      <p:cBhvr additive="base">
                                        <p:cTn id="895" dur="500"/>
                                        <p:tgtEl>
                                          <p:spTgt spid="2453"/>
                                        </p:tgtEl>
                                        <p:attrNameLst>
                                          <p:attrName>ppt_y</p:attrName>
                                        </p:attrNameLst>
                                      </p:cBhvr>
                                      <p:tavLst>
                                        <p:tav tm="0">
                                          <p:val>
                                            <p:strVal val="#ppt_y+1"/>
                                          </p:val>
                                        </p:tav>
                                        <p:tav tm="100000">
                                          <p:val>
                                            <p:strVal val="#ppt_y"/>
                                          </p:val>
                                        </p:tav>
                                      </p:tavLst>
                                    </p:anim>
                                  </p:childTnLst>
                                </p:cTn>
                              </p:par>
                              <p:par>
                                <p:cTn id="896" presetID="2" presetClass="entr" presetSubtype="4" fill="hold" nodeType="withEffect">
                                  <p:stCondLst>
                                    <p:cond delay="0"/>
                                  </p:stCondLst>
                                  <p:childTnLst>
                                    <p:set>
                                      <p:cBhvr>
                                        <p:cTn id="897" dur="1" fill="hold">
                                          <p:stCondLst>
                                            <p:cond delay="0"/>
                                          </p:stCondLst>
                                        </p:cTn>
                                        <p:tgtEl>
                                          <p:spTgt spid="2454"/>
                                        </p:tgtEl>
                                        <p:attrNameLst>
                                          <p:attrName>style.visibility</p:attrName>
                                        </p:attrNameLst>
                                      </p:cBhvr>
                                      <p:to>
                                        <p:strVal val="visible"/>
                                      </p:to>
                                    </p:set>
                                    <p:anim calcmode="lin" valueType="num">
                                      <p:cBhvr additive="base">
                                        <p:cTn id="898" dur="500"/>
                                        <p:tgtEl>
                                          <p:spTgt spid="2454"/>
                                        </p:tgtEl>
                                        <p:attrNameLst>
                                          <p:attrName>ppt_y</p:attrName>
                                        </p:attrNameLst>
                                      </p:cBhvr>
                                      <p:tavLst>
                                        <p:tav tm="0">
                                          <p:val>
                                            <p:strVal val="#ppt_y+1"/>
                                          </p:val>
                                        </p:tav>
                                        <p:tav tm="100000">
                                          <p:val>
                                            <p:strVal val="#ppt_y"/>
                                          </p:val>
                                        </p:tav>
                                      </p:tavLst>
                                    </p:anim>
                                  </p:childTnLst>
                                </p:cTn>
                              </p:par>
                              <p:par>
                                <p:cTn id="899" presetID="2" presetClass="entr" presetSubtype="4" fill="hold" nodeType="withEffect">
                                  <p:stCondLst>
                                    <p:cond delay="0"/>
                                  </p:stCondLst>
                                  <p:childTnLst>
                                    <p:set>
                                      <p:cBhvr>
                                        <p:cTn id="900" dur="1" fill="hold">
                                          <p:stCondLst>
                                            <p:cond delay="0"/>
                                          </p:stCondLst>
                                        </p:cTn>
                                        <p:tgtEl>
                                          <p:spTgt spid="2455"/>
                                        </p:tgtEl>
                                        <p:attrNameLst>
                                          <p:attrName>style.visibility</p:attrName>
                                        </p:attrNameLst>
                                      </p:cBhvr>
                                      <p:to>
                                        <p:strVal val="visible"/>
                                      </p:to>
                                    </p:set>
                                    <p:anim calcmode="lin" valueType="num">
                                      <p:cBhvr additive="base">
                                        <p:cTn id="901" dur="500"/>
                                        <p:tgtEl>
                                          <p:spTgt spid="2455"/>
                                        </p:tgtEl>
                                        <p:attrNameLst>
                                          <p:attrName>ppt_y</p:attrName>
                                        </p:attrNameLst>
                                      </p:cBhvr>
                                      <p:tavLst>
                                        <p:tav tm="0">
                                          <p:val>
                                            <p:strVal val="#ppt_y+1"/>
                                          </p:val>
                                        </p:tav>
                                        <p:tav tm="100000">
                                          <p:val>
                                            <p:strVal val="#ppt_y"/>
                                          </p:val>
                                        </p:tav>
                                      </p:tavLst>
                                    </p:anim>
                                  </p:childTnLst>
                                </p:cTn>
                              </p:par>
                              <p:par>
                                <p:cTn id="902" presetID="2" presetClass="entr" presetSubtype="4" fill="hold" nodeType="withEffect">
                                  <p:stCondLst>
                                    <p:cond delay="0"/>
                                  </p:stCondLst>
                                  <p:childTnLst>
                                    <p:set>
                                      <p:cBhvr>
                                        <p:cTn id="903" dur="1" fill="hold">
                                          <p:stCondLst>
                                            <p:cond delay="0"/>
                                          </p:stCondLst>
                                        </p:cTn>
                                        <p:tgtEl>
                                          <p:spTgt spid="2456"/>
                                        </p:tgtEl>
                                        <p:attrNameLst>
                                          <p:attrName>style.visibility</p:attrName>
                                        </p:attrNameLst>
                                      </p:cBhvr>
                                      <p:to>
                                        <p:strVal val="visible"/>
                                      </p:to>
                                    </p:set>
                                    <p:anim calcmode="lin" valueType="num">
                                      <p:cBhvr additive="base">
                                        <p:cTn id="904" dur="500"/>
                                        <p:tgtEl>
                                          <p:spTgt spid="2456"/>
                                        </p:tgtEl>
                                        <p:attrNameLst>
                                          <p:attrName>ppt_y</p:attrName>
                                        </p:attrNameLst>
                                      </p:cBhvr>
                                      <p:tavLst>
                                        <p:tav tm="0">
                                          <p:val>
                                            <p:strVal val="#ppt_y+1"/>
                                          </p:val>
                                        </p:tav>
                                        <p:tav tm="100000">
                                          <p:val>
                                            <p:strVal val="#ppt_y"/>
                                          </p:val>
                                        </p:tav>
                                      </p:tavLst>
                                    </p:anim>
                                  </p:childTnLst>
                                </p:cTn>
                              </p:par>
                              <p:par>
                                <p:cTn id="905" presetID="2" presetClass="entr" presetSubtype="4" fill="hold" nodeType="withEffect">
                                  <p:stCondLst>
                                    <p:cond delay="0"/>
                                  </p:stCondLst>
                                  <p:childTnLst>
                                    <p:set>
                                      <p:cBhvr>
                                        <p:cTn id="906" dur="1" fill="hold">
                                          <p:stCondLst>
                                            <p:cond delay="0"/>
                                          </p:stCondLst>
                                        </p:cTn>
                                        <p:tgtEl>
                                          <p:spTgt spid="2457"/>
                                        </p:tgtEl>
                                        <p:attrNameLst>
                                          <p:attrName>style.visibility</p:attrName>
                                        </p:attrNameLst>
                                      </p:cBhvr>
                                      <p:to>
                                        <p:strVal val="visible"/>
                                      </p:to>
                                    </p:set>
                                    <p:anim calcmode="lin" valueType="num">
                                      <p:cBhvr additive="base">
                                        <p:cTn id="907" dur="500"/>
                                        <p:tgtEl>
                                          <p:spTgt spid="2457"/>
                                        </p:tgtEl>
                                        <p:attrNameLst>
                                          <p:attrName>ppt_y</p:attrName>
                                        </p:attrNameLst>
                                      </p:cBhvr>
                                      <p:tavLst>
                                        <p:tav tm="0">
                                          <p:val>
                                            <p:strVal val="#ppt_y+1"/>
                                          </p:val>
                                        </p:tav>
                                        <p:tav tm="100000">
                                          <p:val>
                                            <p:strVal val="#ppt_y"/>
                                          </p:val>
                                        </p:tav>
                                      </p:tavLst>
                                    </p:anim>
                                  </p:childTnLst>
                                </p:cTn>
                              </p:par>
                              <p:par>
                                <p:cTn id="908" presetID="2" presetClass="entr" presetSubtype="4" fill="hold" nodeType="withEffect">
                                  <p:stCondLst>
                                    <p:cond delay="0"/>
                                  </p:stCondLst>
                                  <p:childTnLst>
                                    <p:set>
                                      <p:cBhvr>
                                        <p:cTn id="909" dur="1" fill="hold">
                                          <p:stCondLst>
                                            <p:cond delay="0"/>
                                          </p:stCondLst>
                                        </p:cTn>
                                        <p:tgtEl>
                                          <p:spTgt spid="2458"/>
                                        </p:tgtEl>
                                        <p:attrNameLst>
                                          <p:attrName>style.visibility</p:attrName>
                                        </p:attrNameLst>
                                      </p:cBhvr>
                                      <p:to>
                                        <p:strVal val="visible"/>
                                      </p:to>
                                    </p:set>
                                    <p:anim calcmode="lin" valueType="num">
                                      <p:cBhvr additive="base">
                                        <p:cTn id="910" dur="500"/>
                                        <p:tgtEl>
                                          <p:spTgt spid="2458"/>
                                        </p:tgtEl>
                                        <p:attrNameLst>
                                          <p:attrName>ppt_y</p:attrName>
                                        </p:attrNameLst>
                                      </p:cBhvr>
                                      <p:tavLst>
                                        <p:tav tm="0">
                                          <p:val>
                                            <p:strVal val="#ppt_y+1"/>
                                          </p:val>
                                        </p:tav>
                                        <p:tav tm="100000">
                                          <p:val>
                                            <p:strVal val="#ppt_y"/>
                                          </p:val>
                                        </p:tav>
                                      </p:tavLst>
                                    </p:anim>
                                  </p:childTnLst>
                                </p:cTn>
                              </p:par>
                              <p:par>
                                <p:cTn id="911" presetID="2" presetClass="entr" presetSubtype="4" fill="hold" nodeType="withEffect">
                                  <p:stCondLst>
                                    <p:cond delay="0"/>
                                  </p:stCondLst>
                                  <p:childTnLst>
                                    <p:set>
                                      <p:cBhvr>
                                        <p:cTn id="912" dur="1" fill="hold">
                                          <p:stCondLst>
                                            <p:cond delay="0"/>
                                          </p:stCondLst>
                                        </p:cTn>
                                        <p:tgtEl>
                                          <p:spTgt spid="2459"/>
                                        </p:tgtEl>
                                        <p:attrNameLst>
                                          <p:attrName>style.visibility</p:attrName>
                                        </p:attrNameLst>
                                      </p:cBhvr>
                                      <p:to>
                                        <p:strVal val="visible"/>
                                      </p:to>
                                    </p:set>
                                    <p:anim calcmode="lin" valueType="num">
                                      <p:cBhvr additive="base">
                                        <p:cTn id="913" dur="500"/>
                                        <p:tgtEl>
                                          <p:spTgt spid="2459"/>
                                        </p:tgtEl>
                                        <p:attrNameLst>
                                          <p:attrName>ppt_y</p:attrName>
                                        </p:attrNameLst>
                                      </p:cBhvr>
                                      <p:tavLst>
                                        <p:tav tm="0">
                                          <p:val>
                                            <p:strVal val="#ppt_y+1"/>
                                          </p:val>
                                        </p:tav>
                                        <p:tav tm="100000">
                                          <p:val>
                                            <p:strVal val="#ppt_y"/>
                                          </p:val>
                                        </p:tav>
                                      </p:tavLst>
                                    </p:anim>
                                  </p:childTnLst>
                                </p:cTn>
                              </p:par>
                              <p:par>
                                <p:cTn id="914" presetID="2" presetClass="entr" presetSubtype="4" fill="hold" nodeType="withEffect">
                                  <p:stCondLst>
                                    <p:cond delay="0"/>
                                  </p:stCondLst>
                                  <p:childTnLst>
                                    <p:set>
                                      <p:cBhvr>
                                        <p:cTn id="915" dur="1" fill="hold">
                                          <p:stCondLst>
                                            <p:cond delay="0"/>
                                          </p:stCondLst>
                                        </p:cTn>
                                        <p:tgtEl>
                                          <p:spTgt spid="2460"/>
                                        </p:tgtEl>
                                        <p:attrNameLst>
                                          <p:attrName>style.visibility</p:attrName>
                                        </p:attrNameLst>
                                      </p:cBhvr>
                                      <p:to>
                                        <p:strVal val="visible"/>
                                      </p:to>
                                    </p:set>
                                    <p:anim calcmode="lin" valueType="num">
                                      <p:cBhvr additive="base">
                                        <p:cTn id="916" dur="500"/>
                                        <p:tgtEl>
                                          <p:spTgt spid="2460"/>
                                        </p:tgtEl>
                                        <p:attrNameLst>
                                          <p:attrName>ppt_y</p:attrName>
                                        </p:attrNameLst>
                                      </p:cBhvr>
                                      <p:tavLst>
                                        <p:tav tm="0">
                                          <p:val>
                                            <p:strVal val="#ppt_y+1"/>
                                          </p:val>
                                        </p:tav>
                                        <p:tav tm="100000">
                                          <p:val>
                                            <p:strVal val="#ppt_y"/>
                                          </p:val>
                                        </p:tav>
                                      </p:tavLst>
                                    </p:anim>
                                  </p:childTnLst>
                                </p:cTn>
                              </p:par>
                              <p:par>
                                <p:cTn id="917" presetID="2" presetClass="entr" presetSubtype="4" fill="hold" nodeType="withEffect">
                                  <p:stCondLst>
                                    <p:cond delay="0"/>
                                  </p:stCondLst>
                                  <p:childTnLst>
                                    <p:set>
                                      <p:cBhvr>
                                        <p:cTn id="918" dur="1" fill="hold">
                                          <p:stCondLst>
                                            <p:cond delay="0"/>
                                          </p:stCondLst>
                                        </p:cTn>
                                        <p:tgtEl>
                                          <p:spTgt spid="2461"/>
                                        </p:tgtEl>
                                        <p:attrNameLst>
                                          <p:attrName>style.visibility</p:attrName>
                                        </p:attrNameLst>
                                      </p:cBhvr>
                                      <p:to>
                                        <p:strVal val="visible"/>
                                      </p:to>
                                    </p:set>
                                    <p:anim calcmode="lin" valueType="num">
                                      <p:cBhvr additive="base">
                                        <p:cTn id="919" dur="500"/>
                                        <p:tgtEl>
                                          <p:spTgt spid="2461"/>
                                        </p:tgtEl>
                                        <p:attrNameLst>
                                          <p:attrName>ppt_y</p:attrName>
                                        </p:attrNameLst>
                                      </p:cBhvr>
                                      <p:tavLst>
                                        <p:tav tm="0">
                                          <p:val>
                                            <p:strVal val="#ppt_y+1"/>
                                          </p:val>
                                        </p:tav>
                                        <p:tav tm="100000">
                                          <p:val>
                                            <p:strVal val="#ppt_y"/>
                                          </p:val>
                                        </p:tav>
                                      </p:tavLst>
                                    </p:anim>
                                  </p:childTnLst>
                                </p:cTn>
                              </p:par>
                              <p:par>
                                <p:cTn id="920" presetID="2" presetClass="entr" presetSubtype="4" fill="hold" nodeType="withEffect">
                                  <p:stCondLst>
                                    <p:cond delay="0"/>
                                  </p:stCondLst>
                                  <p:childTnLst>
                                    <p:set>
                                      <p:cBhvr>
                                        <p:cTn id="921" dur="1" fill="hold">
                                          <p:stCondLst>
                                            <p:cond delay="0"/>
                                          </p:stCondLst>
                                        </p:cTn>
                                        <p:tgtEl>
                                          <p:spTgt spid="2462"/>
                                        </p:tgtEl>
                                        <p:attrNameLst>
                                          <p:attrName>style.visibility</p:attrName>
                                        </p:attrNameLst>
                                      </p:cBhvr>
                                      <p:to>
                                        <p:strVal val="visible"/>
                                      </p:to>
                                    </p:set>
                                    <p:anim calcmode="lin" valueType="num">
                                      <p:cBhvr additive="base">
                                        <p:cTn id="922" dur="500"/>
                                        <p:tgtEl>
                                          <p:spTgt spid="2462"/>
                                        </p:tgtEl>
                                        <p:attrNameLst>
                                          <p:attrName>ppt_y</p:attrName>
                                        </p:attrNameLst>
                                      </p:cBhvr>
                                      <p:tavLst>
                                        <p:tav tm="0">
                                          <p:val>
                                            <p:strVal val="#ppt_y+1"/>
                                          </p:val>
                                        </p:tav>
                                        <p:tav tm="100000">
                                          <p:val>
                                            <p:strVal val="#ppt_y"/>
                                          </p:val>
                                        </p:tav>
                                      </p:tavLst>
                                    </p:anim>
                                  </p:childTnLst>
                                </p:cTn>
                              </p:par>
                              <p:par>
                                <p:cTn id="923" presetID="2" presetClass="entr" presetSubtype="4" fill="hold" nodeType="withEffect">
                                  <p:stCondLst>
                                    <p:cond delay="0"/>
                                  </p:stCondLst>
                                  <p:childTnLst>
                                    <p:set>
                                      <p:cBhvr>
                                        <p:cTn id="924" dur="1" fill="hold">
                                          <p:stCondLst>
                                            <p:cond delay="0"/>
                                          </p:stCondLst>
                                        </p:cTn>
                                        <p:tgtEl>
                                          <p:spTgt spid="2463"/>
                                        </p:tgtEl>
                                        <p:attrNameLst>
                                          <p:attrName>style.visibility</p:attrName>
                                        </p:attrNameLst>
                                      </p:cBhvr>
                                      <p:to>
                                        <p:strVal val="visible"/>
                                      </p:to>
                                    </p:set>
                                    <p:anim calcmode="lin" valueType="num">
                                      <p:cBhvr additive="base">
                                        <p:cTn id="925" dur="500"/>
                                        <p:tgtEl>
                                          <p:spTgt spid="2463"/>
                                        </p:tgtEl>
                                        <p:attrNameLst>
                                          <p:attrName>ppt_y</p:attrName>
                                        </p:attrNameLst>
                                      </p:cBhvr>
                                      <p:tavLst>
                                        <p:tav tm="0">
                                          <p:val>
                                            <p:strVal val="#ppt_y+1"/>
                                          </p:val>
                                        </p:tav>
                                        <p:tav tm="100000">
                                          <p:val>
                                            <p:strVal val="#ppt_y"/>
                                          </p:val>
                                        </p:tav>
                                      </p:tavLst>
                                    </p:anim>
                                  </p:childTnLst>
                                </p:cTn>
                              </p:par>
                              <p:par>
                                <p:cTn id="926" presetID="2" presetClass="entr" presetSubtype="4" fill="hold" nodeType="withEffect">
                                  <p:stCondLst>
                                    <p:cond delay="0"/>
                                  </p:stCondLst>
                                  <p:childTnLst>
                                    <p:set>
                                      <p:cBhvr>
                                        <p:cTn id="927" dur="1" fill="hold">
                                          <p:stCondLst>
                                            <p:cond delay="0"/>
                                          </p:stCondLst>
                                        </p:cTn>
                                        <p:tgtEl>
                                          <p:spTgt spid="2464"/>
                                        </p:tgtEl>
                                        <p:attrNameLst>
                                          <p:attrName>style.visibility</p:attrName>
                                        </p:attrNameLst>
                                      </p:cBhvr>
                                      <p:to>
                                        <p:strVal val="visible"/>
                                      </p:to>
                                    </p:set>
                                    <p:anim calcmode="lin" valueType="num">
                                      <p:cBhvr additive="base">
                                        <p:cTn id="928" dur="500"/>
                                        <p:tgtEl>
                                          <p:spTgt spid="2464"/>
                                        </p:tgtEl>
                                        <p:attrNameLst>
                                          <p:attrName>ppt_y</p:attrName>
                                        </p:attrNameLst>
                                      </p:cBhvr>
                                      <p:tavLst>
                                        <p:tav tm="0">
                                          <p:val>
                                            <p:strVal val="#ppt_y+1"/>
                                          </p:val>
                                        </p:tav>
                                        <p:tav tm="100000">
                                          <p:val>
                                            <p:strVal val="#ppt_y"/>
                                          </p:val>
                                        </p:tav>
                                      </p:tavLst>
                                    </p:anim>
                                  </p:childTnLst>
                                </p:cTn>
                              </p:par>
                              <p:par>
                                <p:cTn id="929" presetID="2" presetClass="entr" presetSubtype="4" fill="hold" nodeType="withEffect">
                                  <p:stCondLst>
                                    <p:cond delay="0"/>
                                  </p:stCondLst>
                                  <p:childTnLst>
                                    <p:set>
                                      <p:cBhvr>
                                        <p:cTn id="930" dur="1" fill="hold">
                                          <p:stCondLst>
                                            <p:cond delay="0"/>
                                          </p:stCondLst>
                                        </p:cTn>
                                        <p:tgtEl>
                                          <p:spTgt spid="2465"/>
                                        </p:tgtEl>
                                        <p:attrNameLst>
                                          <p:attrName>style.visibility</p:attrName>
                                        </p:attrNameLst>
                                      </p:cBhvr>
                                      <p:to>
                                        <p:strVal val="visible"/>
                                      </p:to>
                                    </p:set>
                                    <p:anim calcmode="lin" valueType="num">
                                      <p:cBhvr additive="base">
                                        <p:cTn id="931" dur="500"/>
                                        <p:tgtEl>
                                          <p:spTgt spid="2465"/>
                                        </p:tgtEl>
                                        <p:attrNameLst>
                                          <p:attrName>ppt_y</p:attrName>
                                        </p:attrNameLst>
                                      </p:cBhvr>
                                      <p:tavLst>
                                        <p:tav tm="0">
                                          <p:val>
                                            <p:strVal val="#ppt_y+1"/>
                                          </p:val>
                                        </p:tav>
                                        <p:tav tm="100000">
                                          <p:val>
                                            <p:strVal val="#ppt_y"/>
                                          </p:val>
                                        </p:tav>
                                      </p:tavLst>
                                    </p:anim>
                                  </p:childTnLst>
                                </p:cTn>
                              </p:par>
                              <p:par>
                                <p:cTn id="932" presetID="2" presetClass="entr" presetSubtype="4" fill="hold" nodeType="withEffect">
                                  <p:stCondLst>
                                    <p:cond delay="0"/>
                                  </p:stCondLst>
                                  <p:childTnLst>
                                    <p:set>
                                      <p:cBhvr>
                                        <p:cTn id="933" dur="1" fill="hold">
                                          <p:stCondLst>
                                            <p:cond delay="0"/>
                                          </p:stCondLst>
                                        </p:cTn>
                                        <p:tgtEl>
                                          <p:spTgt spid="2466"/>
                                        </p:tgtEl>
                                        <p:attrNameLst>
                                          <p:attrName>style.visibility</p:attrName>
                                        </p:attrNameLst>
                                      </p:cBhvr>
                                      <p:to>
                                        <p:strVal val="visible"/>
                                      </p:to>
                                    </p:set>
                                    <p:anim calcmode="lin" valueType="num">
                                      <p:cBhvr additive="base">
                                        <p:cTn id="934" dur="500"/>
                                        <p:tgtEl>
                                          <p:spTgt spid="2466"/>
                                        </p:tgtEl>
                                        <p:attrNameLst>
                                          <p:attrName>ppt_y</p:attrName>
                                        </p:attrNameLst>
                                      </p:cBhvr>
                                      <p:tavLst>
                                        <p:tav tm="0">
                                          <p:val>
                                            <p:strVal val="#ppt_y+1"/>
                                          </p:val>
                                        </p:tav>
                                        <p:tav tm="100000">
                                          <p:val>
                                            <p:strVal val="#ppt_y"/>
                                          </p:val>
                                        </p:tav>
                                      </p:tavLst>
                                    </p:anim>
                                  </p:childTnLst>
                                </p:cTn>
                              </p:par>
                              <p:par>
                                <p:cTn id="935" presetID="2" presetClass="entr" presetSubtype="4" fill="hold" nodeType="withEffect">
                                  <p:stCondLst>
                                    <p:cond delay="0"/>
                                  </p:stCondLst>
                                  <p:childTnLst>
                                    <p:set>
                                      <p:cBhvr>
                                        <p:cTn id="936" dur="1" fill="hold">
                                          <p:stCondLst>
                                            <p:cond delay="0"/>
                                          </p:stCondLst>
                                        </p:cTn>
                                        <p:tgtEl>
                                          <p:spTgt spid="2467"/>
                                        </p:tgtEl>
                                        <p:attrNameLst>
                                          <p:attrName>style.visibility</p:attrName>
                                        </p:attrNameLst>
                                      </p:cBhvr>
                                      <p:to>
                                        <p:strVal val="visible"/>
                                      </p:to>
                                    </p:set>
                                    <p:anim calcmode="lin" valueType="num">
                                      <p:cBhvr additive="base">
                                        <p:cTn id="937" dur="500"/>
                                        <p:tgtEl>
                                          <p:spTgt spid="2467"/>
                                        </p:tgtEl>
                                        <p:attrNameLst>
                                          <p:attrName>ppt_y</p:attrName>
                                        </p:attrNameLst>
                                      </p:cBhvr>
                                      <p:tavLst>
                                        <p:tav tm="0">
                                          <p:val>
                                            <p:strVal val="#ppt_y+1"/>
                                          </p:val>
                                        </p:tav>
                                        <p:tav tm="100000">
                                          <p:val>
                                            <p:strVal val="#ppt_y"/>
                                          </p:val>
                                        </p:tav>
                                      </p:tavLst>
                                    </p:anim>
                                  </p:childTnLst>
                                </p:cTn>
                              </p:par>
                              <p:par>
                                <p:cTn id="938" presetID="2" presetClass="entr" presetSubtype="4" fill="hold" nodeType="withEffect">
                                  <p:stCondLst>
                                    <p:cond delay="0"/>
                                  </p:stCondLst>
                                  <p:childTnLst>
                                    <p:set>
                                      <p:cBhvr>
                                        <p:cTn id="939" dur="1" fill="hold">
                                          <p:stCondLst>
                                            <p:cond delay="0"/>
                                          </p:stCondLst>
                                        </p:cTn>
                                        <p:tgtEl>
                                          <p:spTgt spid="2468"/>
                                        </p:tgtEl>
                                        <p:attrNameLst>
                                          <p:attrName>style.visibility</p:attrName>
                                        </p:attrNameLst>
                                      </p:cBhvr>
                                      <p:to>
                                        <p:strVal val="visible"/>
                                      </p:to>
                                    </p:set>
                                    <p:anim calcmode="lin" valueType="num">
                                      <p:cBhvr additive="base">
                                        <p:cTn id="940" dur="500"/>
                                        <p:tgtEl>
                                          <p:spTgt spid="2468"/>
                                        </p:tgtEl>
                                        <p:attrNameLst>
                                          <p:attrName>ppt_y</p:attrName>
                                        </p:attrNameLst>
                                      </p:cBhvr>
                                      <p:tavLst>
                                        <p:tav tm="0">
                                          <p:val>
                                            <p:strVal val="#ppt_y+1"/>
                                          </p:val>
                                        </p:tav>
                                        <p:tav tm="100000">
                                          <p:val>
                                            <p:strVal val="#ppt_y"/>
                                          </p:val>
                                        </p:tav>
                                      </p:tavLst>
                                    </p:anim>
                                  </p:childTnLst>
                                </p:cTn>
                              </p:par>
                              <p:par>
                                <p:cTn id="941" presetID="2" presetClass="entr" presetSubtype="4" fill="hold" nodeType="withEffect">
                                  <p:stCondLst>
                                    <p:cond delay="0"/>
                                  </p:stCondLst>
                                  <p:childTnLst>
                                    <p:set>
                                      <p:cBhvr>
                                        <p:cTn id="942" dur="1" fill="hold">
                                          <p:stCondLst>
                                            <p:cond delay="0"/>
                                          </p:stCondLst>
                                        </p:cTn>
                                        <p:tgtEl>
                                          <p:spTgt spid="2469"/>
                                        </p:tgtEl>
                                        <p:attrNameLst>
                                          <p:attrName>style.visibility</p:attrName>
                                        </p:attrNameLst>
                                      </p:cBhvr>
                                      <p:to>
                                        <p:strVal val="visible"/>
                                      </p:to>
                                    </p:set>
                                    <p:anim calcmode="lin" valueType="num">
                                      <p:cBhvr additive="base">
                                        <p:cTn id="943" dur="500"/>
                                        <p:tgtEl>
                                          <p:spTgt spid="2469"/>
                                        </p:tgtEl>
                                        <p:attrNameLst>
                                          <p:attrName>ppt_y</p:attrName>
                                        </p:attrNameLst>
                                      </p:cBhvr>
                                      <p:tavLst>
                                        <p:tav tm="0">
                                          <p:val>
                                            <p:strVal val="#ppt_y+1"/>
                                          </p:val>
                                        </p:tav>
                                        <p:tav tm="100000">
                                          <p:val>
                                            <p:strVal val="#ppt_y"/>
                                          </p:val>
                                        </p:tav>
                                      </p:tavLst>
                                    </p:anim>
                                  </p:childTnLst>
                                </p:cTn>
                              </p:par>
                              <p:par>
                                <p:cTn id="944" presetID="2" presetClass="entr" presetSubtype="4" fill="hold" nodeType="withEffect">
                                  <p:stCondLst>
                                    <p:cond delay="0"/>
                                  </p:stCondLst>
                                  <p:childTnLst>
                                    <p:set>
                                      <p:cBhvr>
                                        <p:cTn id="945" dur="1" fill="hold">
                                          <p:stCondLst>
                                            <p:cond delay="0"/>
                                          </p:stCondLst>
                                        </p:cTn>
                                        <p:tgtEl>
                                          <p:spTgt spid="2470"/>
                                        </p:tgtEl>
                                        <p:attrNameLst>
                                          <p:attrName>style.visibility</p:attrName>
                                        </p:attrNameLst>
                                      </p:cBhvr>
                                      <p:to>
                                        <p:strVal val="visible"/>
                                      </p:to>
                                    </p:set>
                                    <p:anim calcmode="lin" valueType="num">
                                      <p:cBhvr additive="base">
                                        <p:cTn id="946" dur="500"/>
                                        <p:tgtEl>
                                          <p:spTgt spid="2470"/>
                                        </p:tgtEl>
                                        <p:attrNameLst>
                                          <p:attrName>ppt_y</p:attrName>
                                        </p:attrNameLst>
                                      </p:cBhvr>
                                      <p:tavLst>
                                        <p:tav tm="0">
                                          <p:val>
                                            <p:strVal val="#ppt_y+1"/>
                                          </p:val>
                                        </p:tav>
                                        <p:tav tm="100000">
                                          <p:val>
                                            <p:strVal val="#ppt_y"/>
                                          </p:val>
                                        </p:tav>
                                      </p:tavLst>
                                    </p:anim>
                                  </p:childTnLst>
                                </p:cTn>
                              </p:par>
                              <p:par>
                                <p:cTn id="947" presetID="2" presetClass="entr" presetSubtype="4" fill="hold" nodeType="withEffect">
                                  <p:stCondLst>
                                    <p:cond delay="0"/>
                                  </p:stCondLst>
                                  <p:childTnLst>
                                    <p:set>
                                      <p:cBhvr>
                                        <p:cTn id="948" dur="1" fill="hold">
                                          <p:stCondLst>
                                            <p:cond delay="0"/>
                                          </p:stCondLst>
                                        </p:cTn>
                                        <p:tgtEl>
                                          <p:spTgt spid="2471"/>
                                        </p:tgtEl>
                                        <p:attrNameLst>
                                          <p:attrName>style.visibility</p:attrName>
                                        </p:attrNameLst>
                                      </p:cBhvr>
                                      <p:to>
                                        <p:strVal val="visible"/>
                                      </p:to>
                                    </p:set>
                                    <p:anim calcmode="lin" valueType="num">
                                      <p:cBhvr additive="base">
                                        <p:cTn id="949" dur="500"/>
                                        <p:tgtEl>
                                          <p:spTgt spid="2471"/>
                                        </p:tgtEl>
                                        <p:attrNameLst>
                                          <p:attrName>ppt_y</p:attrName>
                                        </p:attrNameLst>
                                      </p:cBhvr>
                                      <p:tavLst>
                                        <p:tav tm="0">
                                          <p:val>
                                            <p:strVal val="#ppt_y+1"/>
                                          </p:val>
                                        </p:tav>
                                        <p:tav tm="100000">
                                          <p:val>
                                            <p:strVal val="#ppt_y"/>
                                          </p:val>
                                        </p:tav>
                                      </p:tavLst>
                                    </p:anim>
                                  </p:childTnLst>
                                </p:cTn>
                              </p:par>
                              <p:par>
                                <p:cTn id="950" presetID="2" presetClass="entr" presetSubtype="4" fill="hold" nodeType="withEffect">
                                  <p:stCondLst>
                                    <p:cond delay="0"/>
                                  </p:stCondLst>
                                  <p:childTnLst>
                                    <p:set>
                                      <p:cBhvr>
                                        <p:cTn id="951" dur="1" fill="hold">
                                          <p:stCondLst>
                                            <p:cond delay="0"/>
                                          </p:stCondLst>
                                        </p:cTn>
                                        <p:tgtEl>
                                          <p:spTgt spid="2472"/>
                                        </p:tgtEl>
                                        <p:attrNameLst>
                                          <p:attrName>style.visibility</p:attrName>
                                        </p:attrNameLst>
                                      </p:cBhvr>
                                      <p:to>
                                        <p:strVal val="visible"/>
                                      </p:to>
                                    </p:set>
                                    <p:anim calcmode="lin" valueType="num">
                                      <p:cBhvr additive="base">
                                        <p:cTn id="952" dur="500"/>
                                        <p:tgtEl>
                                          <p:spTgt spid="2472"/>
                                        </p:tgtEl>
                                        <p:attrNameLst>
                                          <p:attrName>ppt_y</p:attrName>
                                        </p:attrNameLst>
                                      </p:cBhvr>
                                      <p:tavLst>
                                        <p:tav tm="0">
                                          <p:val>
                                            <p:strVal val="#ppt_y+1"/>
                                          </p:val>
                                        </p:tav>
                                        <p:tav tm="100000">
                                          <p:val>
                                            <p:strVal val="#ppt_y"/>
                                          </p:val>
                                        </p:tav>
                                      </p:tavLst>
                                    </p:anim>
                                  </p:childTnLst>
                                </p:cTn>
                              </p:par>
                              <p:par>
                                <p:cTn id="953" presetID="2" presetClass="entr" presetSubtype="4" fill="hold" nodeType="withEffect">
                                  <p:stCondLst>
                                    <p:cond delay="0"/>
                                  </p:stCondLst>
                                  <p:childTnLst>
                                    <p:set>
                                      <p:cBhvr>
                                        <p:cTn id="954" dur="1" fill="hold">
                                          <p:stCondLst>
                                            <p:cond delay="0"/>
                                          </p:stCondLst>
                                        </p:cTn>
                                        <p:tgtEl>
                                          <p:spTgt spid="2473"/>
                                        </p:tgtEl>
                                        <p:attrNameLst>
                                          <p:attrName>style.visibility</p:attrName>
                                        </p:attrNameLst>
                                      </p:cBhvr>
                                      <p:to>
                                        <p:strVal val="visible"/>
                                      </p:to>
                                    </p:set>
                                    <p:anim calcmode="lin" valueType="num">
                                      <p:cBhvr additive="base">
                                        <p:cTn id="955" dur="500"/>
                                        <p:tgtEl>
                                          <p:spTgt spid="2473"/>
                                        </p:tgtEl>
                                        <p:attrNameLst>
                                          <p:attrName>ppt_y</p:attrName>
                                        </p:attrNameLst>
                                      </p:cBhvr>
                                      <p:tavLst>
                                        <p:tav tm="0">
                                          <p:val>
                                            <p:strVal val="#ppt_y+1"/>
                                          </p:val>
                                        </p:tav>
                                        <p:tav tm="100000">
                                          <p:val>
                                            <p:strVal val="#ppt_y"/>
                                          </p:val>
                                        </p:tav>
                                      </p:tavLst>
                                    </p:anim>
                                  </p:childTnLst>
                                </p:cTn>
                              </p:par>
                              <p:par>
                                <p:cTn id="956" presetID="2" presetClass="entr" presetSubtype="4" fill="hold" nodeType="withEffect">
                                  <p:stCondLst>
                                    <p:cond delay="0"/>
                                  </p:stCondLst>
                                  <p:childTnLst>
                                    <p:set>
                                      <p:cBhvr>
                                        <p:cTn id="957" dur="1" fill="hold">
                                          <p:stCondLst>
                                            <p:cond delay="0"/>
                                          </p:stCondLst>
                                        </p:cTn>
                                        <p:tgtEl>
                                          <p:spTgt spid="2474"/>
                                        </p:tgtEl>
                                        <p:attrNameLst>
                                          <p:attrName>style.visibility</p:attrName>
                                        </p:attrNameLst>
                                      </p:cBhvr>
                                      <p:to>
                                        <p:strVal val="visible"/>
                                      </p:to>
                                    </p:set>
                                    <p:anim calcmode="lin" valueType="num">
                                      <p:cBhvr additive="base">
                                        <p:cTn id="958" dur="500"/>
                                        <p:tgtEl>
                                          <p:spTgt spid="24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grpSp>
        <p:nvGrpSpPr>
          <p:cNvPr id="2481" name="Google Shape;2481;p56"/>
          <p:cNvGrpSpPr/>
          <p:nvPr/>
        </p:nvGrpSpPr>
        <p:grpSpPr>
          <a:xfrm>
            <a:off x="2155459" y="7182030"/>
            <a:ext cx="1253599" cy="3261242"/>
            <a:chOff x="7858105" y="406909"/>
            <a:chExt cx="211138" cy="549275"/>
          </a:xfrm>
        </p:grpSpPr>
        <p:sp>
          <p:nvSpPr>
            <p:cNvPr id="2482" name="Google Shape;2482;p56"/>
            <p:cNvSpPr/>
            <p:nvPr/>
          </p:nvSpPr>
          <p:spPr>
            <a:xfrm>
              <a:off x="7918430" y="406909"/>
              <a:ext cx="92075" cy="92075"/>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483" name="Google Shape;2483;p56"/>
            <p:cNvSpPr/>
            <p:nvPr/>
          </p:nvSpPr>
          <p:spPr>
            <a:xfrm>
              <a:off x="7858105"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grpSp>
        <p:nvGrpSpPr>
          <p:cNvPr id="2484" name="Google Shape;2484;p56"/>
          <p:cNvGrpSpPr/>
          <p:nvPr/>
        </p:nvGrpSpPr>
        <p:grpSpPr>
          <a:xfrm>
            <a:off x="3592137" y="7182030"/>
            <a:ext cx="1253599" cy="3261242"/>
            <a:chOff x="7858105" y="406909"/>
            <a:chExt cx="211138" cy="549275"/>
          </a:xfrm>
        </p:grpSpPr>
        <p:sp>
          <p:nvSpPr>
            <p:cNvPr id="2485" name="Google Shape;2485;p56"/>
            <p:cNvSpPr/>
            <p:nvPr/>
          </p:nvSpPr>
          <p:spPr>
            <a:xfrm>
              <a:off x="7918430" y="406909"/>
              <a:ext cx="92075" cy="92075"/>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486" name="Google Shape;2486;p56"/>
            <p:cNvSpPr/>
            <p:nvPr/>
          </p:nvSpPr>
          <p:spPr>
            <a:xfrm>
              <a:off x="7858105"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grpSp>
        <p:nvGrpSpPr>
          <p:cNvPr id="2487" name="Google Shape;2487;p56"/>
          <p:cNvGrpSpPr/>
          <p:nvPr/>
        </p:nvGrpSpPr>
        <p:grpSpPr>
          <a:xfrm>
            <a:off x="5028818" y="7182030"/>
            <a:ext cx="1253599" cy="3261242"/>
            <a:chOff x="7858105" y="406909"/>
            <a:chExt cx="211138" cy="549275"/>
          </a:xfrm>
        </p:grpSpPr>
        <p:sp>
          <p:nvSpPr>
            <p:cNvPr id="2488" name="Google Shape;2488;p56"/>
            <p:cNvSpPr/>
            <p:nvPr/>
          </p:nvSpPr>
          <p:spPr>
            <a:xfrm>
              <a:off x="7918430" y="406909"/>
              <a:ext cx="92075" cy="92075"/>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489" name="Google Shape;2489;p56"/>
            <p:cNvSpPr/>
            <p:nvPr/>
          </p:nvSpPr>
          <p:spPr>
            <a:xfrm>
              <a:off x="7858105"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grpSp>
        <p:nvGrpSpPr>
          <p:cNvPr id="2490" name="Google Shape;2490;p56"/>
          <p:cNvGrpSpPr/>
          <p:nvPr/>
        </p:nvGrpSpPr>
        <p:grpSpPr>
          <a:xfrm>
            <a:off x="6465499" y="7182030"/>
            <a:ext cx="1253599" cy="3261242"/>
            <a:chOff x="7858105" y="406909"/>
            <a:chExt cx="211138" cy="549275"/>
          </a:xfrm>
        </p:grpSpPr>
        <p:sp>
          <p:nvSpPr>
            <p:cNvPr id="2491" name="Google Shape;2491;p56"/>
            <p:cNvSpPr/>
            <p:nvPr/>
          </p:nvSpPr>
          <p:spPr>
            <a:xfrm>
              <a:off x="7918430" y="406909"/>
              <a:ext cx="92075" cy="92075"/>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492" name="Google Shape;2492;p56"/>
            <p:cNvSpPr/>
            <p:nvPr/>
          </p:nvSpPr>
          <p:spPr>
            <a:xfrm>
              <a:off x="7858105"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grpSp>
        <p:nvGrpSpPr>
          <p:cNvPr id="2493" name="Google Shape;2493;p56"/>
          <p:cNvGrpSpPr/>
          <p:nvPr/>
        </p:nvGrpSpPr>
        <p:grpSpPr>
          <a:xfrm>
            <a:off x="7902181" y="7182030"/>
            <a:ext cx="1253599" cy="3261242"/>
            <a:chOff x="7858105" y="406909"/>
            <a:chExt cx="211138" cy="549275"/>
          </a:xfrm>
        </p:grpSpPr>
        <p:sp>
          <p:nvSpPr>
            <p:cNvPr id="2494" name="Google Shape;2494;p56"/>
            <p:cNvSpPr/>
            <p:nvPr/>
          </p:nvSpPr>
          <p:spPr>
            <a:xfrm>
              <a:off x="7918430" y="406909"/>
              <a:ext cx="92075" cy="92075"/>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495" name="Google Shape;2495;p56"/>
            <p:cNvSpPr/>
            <p:nvPr/>
          </p:nvSpPr>
          <p:spPr>
            <a:xfrm>
              <a:off x="7858105"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grpSp>
        <p:nvGrpSpPr>
          <p:cNvPr id="2496" name="Google Shape;2496;p56"/>
          <p:cNvGrpSpPr/>
          <p:nvPr/>
        </p:nvGrpSpPr>
        <p:grpSpPr>
          <a:xfrm>
            <a:off x="9338859" y="7182030"/>
            <a:ext cx="1253599" cy="3261242"/>
            <a:chOff x="7858105" y="406909"/>
            <a:chExt cx="211138" cy="549275"/>
          </a:xfrm>
        </p:grpSpPr>
        <p:sp>
          <p:nvSpPr>
            <p:cNvPr id="2497" name="Google Shape;2497;p56"/>
            <p:cNvSpPr/>
            <p:nvPr/>
          </p:nvSpPr>
          <p:spPr>
            <a:xfrm>
              <a:off x="7918430" y="406909"/>
              <a:ext cx="92075" cy="92075"/>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498" name="Google Shape;2498;p56"/>
            <p:cNvSpPr/>
            <p:nvPr/>
          </p:nvSpPr>
          <p:spPr>
            <a:xfrm>
              <a:off x="7858105"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grpSp>
        <p:nvGrpSpPr>
          <p:cNvPr id="2499" name="Google Shape;2499;p56"/>
          <p:cNvGrpSpPr/>
          <p:nvPr/>
        </p:nvGrpSpPr>
        <p:grpSpPr>
          <a:xfrm>
            <a:off x="10775540" y="7182030"/>
            <a:ext cx="1253599" cy="3261242"/>
            <a:chOff x="7858105" y="406909"/>
            <a:chExt cx="211138" cy="549275"/>
          </a:xfrm>
        </p:grpSpPr>
        <p:sp>
          <p:nvSpPr>
            <p:cNvPr id="2500" name="Google Shape;2500;p56"/>
            <p:cNvSpPr/>
            <p:nvPr/>
          </p:nvSpPr>
          <p:spPr>
            <a:xfrm>
              <a:off x="7918430" y="406909"/>
              <a:ext cx="92075" cy="92075"/>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01" name="Google Shape;2501;p56"/>
            <p:cNvSpPr/>
            <p:nvPr/>
          </p:nvSpPr>
          <p:spPr>
            <a:xfrm>
              <a:off x="7858105"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grpSp>
        <p:nvGrpSpPr>
          <p:cNvPr id="2502" name="Google Shape;2502;p56"/>
          <p:cNvGrpSpPr/>
          <p:nvPr/>
        </p:nvGrpSpPr>
        <p:grpSpPr>
          <a:xfrm>
            <a:off x="12212221" y="7182030"/>
            <a:ext cx="1253599" cy="3261242"/>
            <a:chOff x="7858105" y="406909"/>
            <a:chExt cx="211138" cy="549275"/>
          </a:xfrm>
        </p:grpSpPr>
        <p:sp>
          <p:nvSpPr>
            <p:cNvPr id="2503" name="Google Shape;2503;p56"/>
            <p:cNvSpPr/>
            <p:nvPr/>
          </p:nvSpPr>
          <p:spPr>
            <a:xfrm>
              <a:off x="7918430" y="406909"/>
              <a:ext cx="92075" cy="92075"/>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04" name="Google Shape;2504;p56"/>
            <p:cNvSpPr/>
            <p:nvPr/>
          </p:nvSpPr>
          <p:spPr>
            <a:xfrm>
              <a:off x="7858105"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grpSp>
        <p:nvGrpSpPr>
          <p:cNvPr id="2505" name="Google Shape;2505;p56"/>
          <p:cNvGrpSpPr/>
          <p:nvPr/>
        </p:nvGrpSpPr>
        <p:grpSpPr>
          <a:xfrm>
            <a:off x="13648909" y="7182030"/>
            <a:ext cx="1253599" cy="3261242"/>
            <a:chOff x="7858106" y="406909"/>
            <a:chExt cx="211138" cy="549275"/>
          </a:xfrm>
        </p:grpSpPr>
        <p:sp>
          <p:nvSpPr>
            <p:cNvPr id="2506" name="Google Shape;2506;p56"/>
            <p:cNvSpPr/>
            <p:nvPr/>
          </p:nvSpPr>
          <p:spPr>
            <a:xfrm>
              <a:off x="7918431" y="406909"/>
              <a:ext cx="92075" cy="92075"/>
            </a:xfrm>
            <a:prstGeom prst="ellipse">
              <a:avLst/>
            </a:prstGeom>
            <a:solidFill>
              <a:srgbClr val="BFBFBF"/>
            </a:solidFill>
            <a:ln w="9525" cap="flat" cmpd="sng">
              <a:solidFill>
                <a:srgbClr val="D8D8D8"/>
              </a:solidFill>
              <a:prstDash val="solid"/>
              <a:round/>
              <a:headEnd type="none" w="sm" len="sm"/>
              <a:tailEnd type="none" w="sm" len="sm"/>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07" name="Google Shape;2507;p56"/>
            <p:cNvSpPr/>
            <p:nvPr/>
          </p:nvSpPr>
          <p:spPr>
            <a:xfrm>
              <a:off x="7858106"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rgbClr val="BFBFBF"/>
            </a:solidFill>
            <a:ln w="9525" cap="flat" cmpd="sng">
              <a:solidFill>
                <a:srgbClr val="D8D8D8"/>
              </a:solidFill>
              <a:prstDash val="solid"/>
              <a:round/>
              <a:headEnd type="none" w="sm" len="sm"/>
              <a:tailEnd type="none" w="sm" len="sm"/>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grpSp>
        <p:nvGrpSpPr>
          <p:cNvPr id="2508" name="Google Shape;2508;p56"/>
          <p:cNvGrpSpPr/>
          <p:nvPr/>
        </p:nvGrpSpPr>
        <p:grpSpPr>
          <a:xfrm>
            <a:off x="15085590" y="7182030"/>
            <a:ext cx="1253599" cy="3261242"/>
            <a:chOff x="7858106" y="406909"/>
            <a:chExt cx="211138" cy="549275"/>
          </a:xfrm>
        </p:grpSpPr>
        <p:sp>
          <p:nvSpPr>
            <p:cNvPr id="2509" name="Google Shape;2509;p56"/>
            <p:cNvSpPr/>
            <p:nvPr/>
          </p:nvSpPr>
          <p:spPr>
            <a:xfrm>
              <a:off x="7918431" y="406909"/>
              <a:ext cx="92075" cy="92075"/>
            </a:xfrm>
            <a:prstGeom prst="ellipse">
              <a:avLst/>
            </a:prstGeom>
            <a:solidFill>
              <a:srgbClr val="BFBFBF"/>
            </a:solidFill>
            <a:ln w="9525" cap="flat" cmpd="sng">
              <a:solidFill>
                <a:srgbClr val="D8D8D8"/>
              </a:solidFill>
              <a:prstDash val="solid"/>
              <a:round/>
              <a:headEnd type="none" w="sm" len="sm"/>
              <a:tailEnd type="none" w="sm" len="sm"/>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10" name="Google Shape;2510;p56"/>
            <p:cNvSpPr/>
            <p:nvPr/>
          </p:nvSpPr>
          <p:spPr>
            <a:xfrm>
              <a:off x="7858106" y="508509"/>
              <a:ext cx="211138" cy="447675"/>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rgbClr val="BFBFBF"/>
            </a:solidFill>
            <a:ln w="9525" cap="flat" cmpd="sng">
              <a:solidFill>
                <a:srgbClr val="D8D8D8"/>
              </a:solidFill>
              <a:prstDash val="solid"/>
              <a:round/>
              <a:headEnd type="none" w="sm" len="sm"/>
              <a:tailEnd type="none" w="sm" len="sm"/>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grpSp>
      <p:sp>
        <p:nvSpPr>
          <p:cNvPr id="2511" name="Google Shape;2511;p56"/>
          <p:cNvSpPr/>
          <p:nvPr/>
        </p:nvSpPr>
        <p:spPr>
          <a:xfrm>
            <a:off x="2513632" y="7182029"/>
            <a:ext cx="546682" cy="546682"/>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12" name="Google Shape;2512;p56"/>
          <p:cNvSpPr/>
          <p:nvPr/>
        </p:nvSpPr>
        <p:spPr>
          <a:xfrm>
            <a:off x="2155462" y="7785265"/>
            <a:ext cx="1253600" cy="2658007"/>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13" name="Google Shape;2513;p56"/>
          <p:cNvSpPr/>
          <p:nvPr/>
        </p:nvSpPr>
        <p:spPr>
          <a:xfrm>
            <a:off x="3950025" y="7182029"/>
            <a:ext cx="546682" cy="546682"/>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14" name="Google Shape;2514;p56"/>
          <p:cNvSpPr/>
          <p:nvPr/>
        </p:nvSpPr>
        <p:spPr>
          <a:xfrm>
            <a:off x="3591855" y="7785265"/>
            <a:ext cx="1253600" cy="2658007"/>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15" name="Google Shape;2515;p56"/>
          <p:cNvSpPr/>
          <p:nvPr/>
        </p:nvSpPr>
        <p:spPr>
          <a:xfrm>
            <a:off x="5389488" y="7182029"/>
            <a:ext cx="546682" cy="546682"/>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16" name="Google Shape;2516;p56"/>
          <p:cNvSpPr/>
          <p:nvPr/>
        </p:nvSpPr>
        <p:spPr>
          <a:xfrm>
            <a:off x="5031317" y="7785265"/>
            <a:ext cx="1253600" cy="2658007"/>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17" name="Google Shape;2517;p56"/>
          <p:cNvSpPr/>
          <p:nvPr/>
        </p:nvSpPr>
        <p:spPr>
          <a:xfrm>
            <a:off x="6819649" y="7182029"/>
            <a:ext cx="546682" cy="546682"/>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18" name="Google Shape;2518;p56"/>
          <p:cNvSpPr/>
          <p:nvPr/>
        </p:nvSpPr>
        <p:spPr>
          <a:xfrm>
            <a:off x="6461479" y="7785265"/>
            <a:ext cx="1253600" cy="2658007"/>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19" name="Google Shape;2519;p56"/>
          <p:cNvSpPr/>
          <p:nvPr/>
        </p:nvSpPr>
        <p:spPr>
          <a:xfrm>
            <a:off x="8261053" y="7182029"/>
            <a:ext cx="546682" cy="546682"/>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20" name="Google Shape;2520;p56"/>
          <p:cNvSpPr/>
          <p:nvPr/>
        </p:nvSpPr>
        <p:spPr>
          <a:xfrm>
            <a:off x="7902883" y="7785265"/>
            <a:ext cx="1253600" cy="2658007"/>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21" name="Google Shape;2521;p56"/>
          <p:cNvSpPr/>
          <p:nvPr/>
        </p:nvSpPr>
        <p:spPr>
          <a:xfrm>
            <a:off x="9691483" y="7182029"/>
            <a:ext cx="546682" cy="546682"/>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22" name="Google Shape;2522;p56"/>
          <p:cNvSpPr/>
          <p:nvPr/>
        </p:nvSpPr>
        <p:spPr>
          <a:xfrm>
            <a:off x="9333313" y="7785265"/>
            <a:ext cx="1253600" cy="2658007"/>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23" name="Google Shape;2523;p56"/>
          <p:cNvSpPr/>
          <p:nvPr/>
        </p:nvSpPr>
        <p:spPr>
          <a:xfrm>
            <a:off x="11127385" y="7182029"/>
            <a:ext cx="546682" cy="546682"/>
          </a:xfrm>
          <a:prstGeom prst="ellipse">
            <a:avLst/>
          </a:pr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24" name="Google Shape;2524;p56"/>
          <p:cNvSpPr/>
          <p:nvPr/>
        </p:nvSpPr>
        <p:spPr>
          <a:xfrm>
            <a:off x="10769215" y="7785265"/>
            <a:ext cx="1253600" cy="2658007"/>
          </a:xfrm>
          <a:custGeom>
            <a:avLst/>
            <a:gdLst/>
            <a:ahLst/>
            <a:cxnLst/>
            <a:rect l="l" t="t" r="r" b="b"/>
            <a:pathLst>
              <a:path w="120000" h="120000" extrusionOk="0">
                <a:moveTo>
                  <a:pt x="93962" y="0"/>
                </a:moveTo>
                <a:cubicBezTo>
                  <a:pt x="27169" y="0"/>
                  <a:pt x="27169" y="0"/>
                  <a:pt x="27169" y="0"/>
                </a:cubicBezTo>
                <a:cubicBezTo>
                  <a:pt x="12452" y="0"/>
                  <a:pt x="0" y="5357"/>
                  <a:pt x="0" y="12321"/>
                </a:cubicBezTo>
                <a:cubicBezTo>
                  <a:pt x="0" y="53035"/>
                  <a:pt x="0" y="53035"/>
                  <a:pt x="0" y="53035"/>
                </a:cubicBezTo>
                <a:cubicBezTo>
                  <a:pt x="0" y="55714"/>
                  <a:pt x="5660" y="58392"/>
                  <a:pt x="11320" y="58392"/>
                </a:cubicBezTo>
                <a:cubicBezTo>
                  <a:pt x="18113" y="58392"/>
                  <a:pt x="23773" y="55714"/>
                  <a:pt x="23773" y="53035"/>
                </a:cubicBezTo>
                <a:cubicBezTo>
                  <a:pt x="23773" y="18750"/>
                  <a:pt x="23773" y="18750"/>
                  <a:pt x="23773" y="18750"/>
                </a:cubicBezTo>
                <a:cubicBezTo>
                  <a:pt x="27169" y="18750"/>
                  <a:pt x="27169" y="18750"/>
                  <a:pt x="27169" y="18750"/>
                </a:cubicBezTo>
                <a:cubicBezTo>
                  <a:pt x="27169" y="113035"/>
                  <a:pt x="27169" y="113035"/>
                  <a:pt x="27169" y="113035"/>
                </a:cubicBezTo>
                <a:cubicBezTo>
                  <a:pt x="27169" y="116785"/>
                  <a:pt x="33962" y="119999"/>
                  <a:pt x="43018" y="119999"/>
                </a:cubicBezTo>
                <a:cubicBezTo>
                  <a:pt x="50943" y="119999"/>
                  <a:pt x="57735" y="116785"/>
                  <a:pt x="57735" y="113035"/>
                </a:cubicBezTo>
                <a:cubicBezTo>
                  <a:pt x="57735" y="57857"/>
                  <a:pt x="57735" y="57857"/>
                  <a:pt x="57735" y="57857"/>
                </a:cubicBezTo>
                <a:cubicBezTo>
                  <a:pt x="62264" y="57857"/>
                  <a:pt x="62264" y="57857"/>
                  <a:pt x="62264" y="57857"/>
                </a:cubicBezTo>
                <a:cubicBezTo>
                  <a:pt x="62264" y="113035"/>
                  <a:pt x="62264" y="113035"/>
                  <a:pt x="62264" y="113035"/>
                </a:cubicBezTo>
                <a:cubicBezTo>
                  <a:pt x="62264" y="116785"/>
                  <a:pt x="69056" y="119999"/>
                  <a:pt x="78113" y="119999"/>
                </a:cubicBezTo>
                <a:cubicBezTo>
                  <a:pt x="86037" y="119999"/>
                  <a:pt x="92830" y="116785"/>
                  <a:pt x="92830" y="113035"/>
                </a:cubicBezTo>
                <a:cubicBezTo>
                  <a:pt x="92830" y="18750"/>
                  <a:pt x="92830" y="18750"/>
                  <a:pt x="92830" y="18750"/>
                </a:cubicBezTo>
                <a:cubicBezTo>
                  <a:pt x="97358" y="18750"/>
                  <a:pt x="97358" y="18750"/>
                  <a:pt x="97358" y="18750"/>
                </a:cubicBezTo>
                <a:cubicBezTo>
                  <a:pt x="97358" y="53035"/>
                  <a:pt x="97358" y="53035"/>
                  <a:pt x="97358" y="53035"/>
                </a:cubicBezTo>
                <a:cubicBezTo>
                  <a:pt x="97358" y="55714"/>
                  <a:pt x="103018" y="58392"/>
                  <a:pt x="108679" y="58392"/>
                </a:cubicBezTo>
                <a:cubicBezTo>
                  <a:pt x="115471" y="58392"/>
                  <a:pt x="120000" y="55714"/>
                  <a:pt x="120000" y="53035"/>
                </a:cubicBezTo>
                <a:cubicBezTo>
                  <a:pt x="120000" y="12321"/>
                  <a:pt x="120000" y="12321"/>
                  <a:pt x="120000" y="12321"/>
                </a:cubicBezTo>
                <a:cubicBezTo>
                  <a:pt x="120000" y="5357"/>
                  <a:pt x="108679" y="0"/>
                  <a:pt x="93962" y="0"/>
                </a:cubicBezTo>
                <a:close/>
              </a:path>
            </a:pathLst>
          </a:custGeom>
          <a:solidFill>
            <a:schemeClr val="accent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5400">
              <a:solidFill>
                <a:schemeClr val="dk1"/>
              </a:solidFill>
              <a:latin typeface="Arial"/>
              <a:ea typeface="Arial"/>
              <a:cs typeface="Arial"/>
              <a:sym typeface="Arial"/>
            </a:endParaRPr>
          </a:p>
        </p:txBody>
      </p:sp>
      <p:sp>
        <p:nvSpPr>
          <p:cNvPr id="2525" name="Google Shape;2525;p56"/>
          <p:cNvSpPr txBox="1"/>
          <p:nvPr/>
        </p:nvSpPr>
        <p:spPr>
          <a:xfrm>
            <a:off x="4788021" y="4186654"/>
            <a:ext cx="8735522" cy="2216504"/>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8627" b="1">
                <a:solidFill>
                  <a:schemeClr val="dk1"/>
                </a:solidFill>
                <a:latin typeface="Roboto"/>
                <a:ea typeface="Roboto"/>
                <a:cs typeface="Roboto"/>
                <a:sym typeface="Roboto"/>
              </a:rPr>
              <a:t>80% </a:t>
            </a:r>
            <a:r>
              <a:rPr lang="en-US" sz="8627">
                <a:solidFill>
                  <a:schemeClr val="dk1"/>
                </a:solidFill>
                <a:latin typeface="Roboto Light"/>
                <a:ea typeface="Roboto Light"/>
                <a:cs typeface="Roboto Light"/>
                <a:sym typeface="Roboto Light"/>
              </a:rPr>
              <a:t>POPULATION</a:t>
            </a:r>
            <a:endParaRPr/>
          </a:p>
        </p:txBody>
      </p:sp>
      <p:sp>
        <p:nvSpPr>
          <p:cNvPr id="2526" name="Google Shape;2526;p56"/>
          <p:cNvSpPr txBox="1"/>
          <p:nvPr/>
        </p:nvSpPr>
        <p:spPr>
          <a:xfrm>
            <a:off x="5991482" y="6178844"/>
            <a:ext cx="63286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a:solidFill>
                  <a:schemeClr val="dk1"/>
                </a:solidFill>
                <a:latin typeface="Roboto Light"/>
                <a:ea typeface="Roboto Light"/>
                <a:cs typeface="Roboto Light"/>
                <a:sym typeface="Roboto Light"/>
              </a:rPr>
              <a:t>Many people believe that marketing is just about advertising or sales. However, marketing is everything a company. </a:t>
            </a:r>
            <a:endParaRPr sz="1500">
              <a:solidFill>
                <a:schemeClr val="dk1"/>
              </a:solidFill>
              <a:latin typeface="Roboto Light"/>
              <a:ea typeface="Roboto Light"/>
              <a:cs typeface="Roboto Light"/>
              <a:sym typeface="Roboto Light"/>
            </a:endParaRPr>
          </a:p>
        </p:txBody>
      </p:sp>
      <p:sp>
        <p:nvSpPr>
          <p:cNvPr id="2527" name="Google Shape;2527;p56"/>
          <p:cNvSpPr/>
          <p:nvPr/>
        </p:nvSpPr>
        <p:spPr>
          <a:xfrm>
            <a:off x="4763390" y="1863674"/>
            <a:ext cx="8763105"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Population infographic</a:t>
            </a:r>
            <a:endParaRPr sz="8000">
              <a:solidFill>
                <a:schemeClr val="dk2"/>
              </a:solidFill>
              <a:latin typeface="Arial"/>
              <a:ea typeface="Arial"/>
              <a:cs typeface="Arial"/>
              <a:sym typeface="Arial"/>
            </a:endParaRPr>
          </a:p>
        </p:txBody>
      </p:sp>
      <p:sp>
        <p:nvSpPr>
          <p:cNvPr id="2528" name="Google Shape;2528;p56"/>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81"/>
                                        </p:tgtEl>
                                        <p:attrNameLst>
                                          <p:attrName>style.visibility</p:attrName>
                                        </p:attrNameLst>
                                      </p:cBhvr>
                                      <p:to>
                                        <p:strVal val="visible"/>
                                      </p:to>
                                    </p:set>
                                    <p:anim calcmode="lin" valueType="num">
                                      <p:cBhvr additive="base">
                                        <p:cTn id="7" dur="500"/>
                                        <p:tgtEl>
                                          <p:spTgt spid="248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484"/>
                                        </p:tgtEl>
                                        <p:attrNameLst>
                                          <p:attrName>style.visibility</p:attrName>
                                        </p:attrNameLst>
                                      </p:cBhvr>
                                      <p:to>
                                        <p:strVal val="visible"/>
                                      </p:to>
                                    </p:set>
                                    <p:anim calcmode="lin" valueType="num">
                                      <p:cBhvr additive="base">
                                        <p:cTn id="10" dur="500"/>
                                        <p:tgtEl>
                                          <p:spTgt spid="2484"/>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487"/>
                                        </p:tgtEl>
                                        <p:attrNameLst>
                                          <p:attrName>style.visibility</p:attrName>
                                        </p:attrNameLst>
                                      </p:cBhvr>
                                      <p:to>
                                        <p:strVal val="visible"/>
                                      </p:to>
                                    </p:set>
                                    <p:anim calcmode="lin" valueType="num">
                                      <p:cBhvr additive="base">
                                        <p:cTn id="13" dur="500"/>
                                        <p:tgtEl>
                                          <p:spTgt spid="2487"/>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490"/>
                                        </p:tgtEl>
                                        <p:attrNameLst>
                                          <p:attrName>style.visibility</p:attrName>
                                        </p:attrNameLst>
                                      </p:cBhvr>
                                      <p:to>
                                        <p:strVal val="visible"/>
                                      </p:to>
                                    </p:set>
                                    <p:anim calcmode="lin" valueType="num">
                                      <p:cBhvr additive="base">
                                        <p:cTn id="16" dur="500"/>
                                        <p:tgtEl>
                                          <p:spTgt spid="2490"/>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93"/>
                                        </p:tgtEl>
                                        <p:attrNameLst>
                                          <p:attrName>style.visibility</p:attrName>
                                        </p:attrNameLst>
                                      </p:cBhvr>
                                      <p:to>
                                        <p:strVal val="visible"/>
                                      </p:to>
                                    </p:set>
                                    <p:anim calcmode="lin" valueType="num">
                                      <p:cBhvr additive="base">
                                        <p:cTn id="19" dur="500"/>
                                        <p:tgtEl>
                                          <p:spTgt spid="2493"/>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496"/>
                                        </p:tgtEl>
                                        <p:attrNameLst>
                                          <p:attrName>style.visibility</p:attrName>
                                        </p:attrNameLst>
                                      </p:cBhvr>
                                      <p:to>
                                        <p:strVal val="visible"/>
                                      </p:to>
                                    </p:set>
                                    <p:anim calcmode="lin" valueType="num">
                                      <p:cBhvr additive="base">
                                        <p:cTn id="22" dur="500"/>
                                        <p:tgtEl>
                                          <p:spTgt spid="2496"/>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99"/>
                                        </p:tgtEl>
                                        <p:attrNameLst>
                                          <p:attrName>style.visibility</p:attrName>
                                        </p:attrNameLst>
                                      </p:cBhvr>
                                      <p:to>
                                        <p:strVal val="visible"/>
                                      </p:to>
                                    </p:set>
                                    <p:anim calcmode="lin" valueType="num">
                                      <p:cBhvr additive="base">
                                        <p:cTn id="25" dur="500"/>
                                        <p:tgtEl>
                                          <p:spTgt spid="2499"/>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502"/>
                                        </p:tgtEl>
                                        <p:attrNameLst>
                                          <p:attrName>style.visibility</p:attrName>
                                        </p:attrNameLst>
                                      </p:cBhvr>
                                      <p:to>
                                        <p:strVal val="visible"/>
                                      </p:to>
                                    </p:set>
                                    <p:anim calcmode="lin" valueType="num">
                                      <p:cBhvr additive="base">
                                        <p:cTn id="28" dur="500"/>
                                        <p:tgtEl>
                                          <p:spTgt spid="2502"/>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05"/>
                                        </p:tgtEl>
                                        <p:attrNameLst>
                                          <p:attrName>style.visibility</p:attrName>
                                        </p:attrNameLst>
                                      </p:cBhvr>
                                      <p:to>
                                        <p:strVal val="visible"/>
                                      </p:to>
                                    </p:set>
                                    <p:anim calcmode="lin" valueType="num">
                                      <p:cBhvr additive="base">
                                        <p:cTn id="31" dur="500"/>
                                        <p:tgtEl>
                                          <p:spTgt spid="2505"/>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508"/>
                                        </p:tgtEl>
                                        <p:attrNameLst>
                                          <p:attrName>style.visibility</p:attrName>
                                        </p:attrNameLst>
                                      </p:cBhvr>
                                      <p:to>
                                        <p:strVal val="visible"/>
                                      </p:to>
                                    </p:set>
                                    <p:anim calcmode="lin" valueType="num">
                                      <p:cBhvr additive="base">
                                        <p:cTn id="34" dur="500"/>
                                        <p:tgtEl>
                                          <p:spTgt spid="2508"/>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11"/>
                                        </p:tgtEl>
                                        <p:attrNameLst>
                                          <p:attrName>style.visibility</p:attrName>
                                        </p:attrNameLst>
                                      </p:cBhvr>
                                      <p:to>
                                        <p:strVal val="visible"/>
                                      </p:to>
                                    </p:set>
                                    <p:anim calcmode="lin" valueType="num">
                                      <p:cBhvr additive="base">
                                        <p:cTn id="37" dur="500"/>
                                        <p:tgtEl>
                                          <p:spTgt spid="2511"/>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512"/>
                                        </p:tgtEl>
                                        <p:attrNameLst>
                                          <p:attrName>style.visibility</p:attrName>
                                        </p:attrNameLst>
                                      </p:cBhvr>
                                      <p:to>
                                        <p:strVal val="visible"/>
                                      </p:to>
                                    </p:set>
                                    <p:anim calcmode="lin" valueType="num">
                                      <p:cBhvr additive="base">
                                        <p:cTn id="40" dur="500"/>
                                        <p:tgtEl>
                                          <p:spTgt spid="2512"/>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13"/>
                                        </p:tgtEl>
                                        <p:attrNameLst>
                                          <p:attrName>style.visibility</p:attrName>
                                        </p:attrNameLst>
                                      </p:cBhvr>
                                      <p:to>
                                        <p:strVal val="visible"/>
                                      </p:to>
                                    </p:set>
                                    <p:anim calcmode="lin" valueType="num">
                                      <p:cBhvr additive="base">
                                        <p:cTn id="43" dur="500"/>
                                        <p:tgtEl>
                                          <p:spTgt spid="2513"/>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514"/>
                                        </p:tgtEl>
                                        <p:attrNameLst>
                                          <p:attrName>style.visibility</p:attrName>
                                        </p:attrNameLst>
                                      </p:cBhvr>
                                      <p:to>
                                        <p:strVal val="visible"/>
                                      </p:to>
                                    </p:set>
                                    <p:anim calcmode="lin" valueType="num">
                                      <p:cBhvr additive="base">
                                        <p:cTn id="46" dur="500"/>
                                        <p:tgtEl>
                                          <p:spTgt spid="2514"/>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515"/>
                                        </p:tgtEl>
                                        <p:attrNameLst>
                                          <p:attrName>style.visibility</p:attrName>
                                        </p:attrNameLst>
                                      </p:cBhvr>
                                      <p:to>
                                        <p:strVal val="visible"/>
                                      </p:to>
                                    </p:set>
                                    <p:anim calcmode="lin" valueType="num">
                                      <p:cBhvr additive="base">
                                        <p:cTn id="49" dur="500"/>
                                        <p:tgtEl>
                                          <p:spTgt spid="2515"/>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516"/>
                                        </p:tgtEl>
                                        <p:attrNameLst>
                                          <p:attrName>style.visibility</p:attrName>
                                        </p:attrNameLst>
                                      </p:cBhvr>
                                      <p:to>
                                        <p:strVal val="visible"/>
                                      </p:to>
                                    </p:set>
                                    <p:anim calcmode="lin" valueType="num">
                                      <p:cBhvr additive="base">
                                        <p:cTn id="52" dur="500"/>
                                        <p:tgtEl>
                                          <p:spTgt spid="2516"/>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517"/>
                                        </p:tgtEl>
                                        <p:attrNameLst>
                                          <p:attrName>style.visibility</p:attrName>
                                        </p:attrNameLst>
                                      </p:cBhvr>
                                      <p:to>
                                        <p:strVal val="visible"/>
                                      </p:to>
                                    </p:set>
                                    <p:anim calcmode="lin" valueType="num">
                                      <p:cBhvr additive="base">
                                        <p:cTn id="55" dur="500"/>
                                        <p:tgtEl>
                                          <p:spTgt spid="2517"/>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518"/>
                                        </p:tgtEl>
                                        <p:attrNameLst>
                                          <p:attrName>style.visibility</p:attrName>
                                        </p:attrNameLst>
                                      </p:cBhvr>
                                      <p:to>
                                        <p:strVal val="visible"/>
                                      </p:to>
                                    </p:set>
                                    <p:anim calcmode="lin" valueType="num">
                                      <p:cBhvr additive="base">
                                        <p:cTn id="58" dur="500"/>
                                        <p:tgtEl>
                                          <p:spTgt spid="2518"/>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19"/>
                                        </p:tgtEl>
                                        <p:attrNameLst>
                                          <p:attrName>style.visibility</p:attrName>
                                        </p:attrNameLst>
                                      </p:cBhvr>
                                      <p:to>
                                        <p:strVal val="visible"/>
                                      </p:to>
                                    </p:set>
                                    <p:anim calcmode="lin" valueType="num">
                                      <p:cBhvr additive="base">
                                        <p:cTn id="61" dur="500"/>
                                        <p:tgtEl>
                                          <p:spTgt spid="2519"/>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520"/>
                                        </p:tgtEl>
                                        <p:attrNameLst>
                                          <p:attrName>style.visibility</p:attrName>
                                        </p:attrNameLst>
                                      </p:cBhvr>
                                      <p:to>
                                        <p:strVal val="visible"/>
                                      </p:to>
                                    </p:set>
                                    <p:anim calcmode="lin" valueType="num">
                                      <p:cBhvr additive="base">
                                        <p:cTn id="64" dur="500"/>
                                        <p:tgtEl>
                                          <p:spTgt spid="2520"/>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521"/>
                                        </p:tgtEl>
                                        <p:attrNameLst>
                                          <p:attrName>style.visibility</p:attrName>
                                        </p:attrNameLst>
                                      </p:cBhvr>
                                      <p:to>
                                        <p:strVal val="visible"/>
                                      </p:to>
                                    </p:set>
                                    <p:anim calcmode="lin" valueType="num">
                                      <p:cBhvr additive="base">
                                        <p:cTn id="67" dur="500"/>
                                        <p:tgtEl>
                                          <p:spTgt spid="2521"/>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522"/>
                                        </p:tgtEl>
                                        <p:attrNameLst>
                                          <p:attrName>style.visibility</p:attrName>
                                        </p:attrNameLst>
                                      </p:cBhvr>
                                      <p:to>
                                        <p:strVal val="visible"/>
                                      </p:to>
                                    </p:set>
                                    <p:anim calcmode="lin" valueType="num">
                                      <p:cBhvr additive="base">
                                        <p:cTn id="70" dur="500"/>
                                        <p:tgtEl>
                                          <p:spTgt spid="2522"/>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523"/>
                                        </p:tgtEl>
                                        <p:attrNameLst>
                                          <p:attrName>style.visibility</p:attrName>
                                        </p:attrNameLst>
                                      </p:cBhvr>
                                      <p:to>
                                        <p:strVal val="visible"/>
                                      </p:to>
                                    </p:set>
                                    <p:anim calcmode="lin" valueType="num">
                                      <p:cBhvr additive="base">
                                        <p:cTn id="73" dur="500"/>
                                        <p:tgtEl>
                                          <p:spTgt spid="2523"/>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2524"/>
                                        </p:tgtEl>
                                        <p:attrNameLst>
                                          <p:attrName>style.visibility</p:attrName>
                                        </p:attrNameLst>
                                      </p:cBhvr>
                                      <p:to>
                                        <p:strVal val="visible"/>
                                      </p:to>
                                    </p:set>
                                    <p:anim calcmode="lin" valueType="num">
                                      <p:cBhvr additive="base">
                                        <p:cTn id="76" dur="500"/>
                                        <p:tgtEl>
                                          <p:spTgt spid="2524"/>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525"/>
                                        </p:tgtEl>
                                        <p:attrNameLst>
                                          <p:attrName>style.visibility</p:attrName>
                                        </p:attrNameLst>
                                      </p:cBhvr>
                                      <p:to>
                                        <p:strVal val="visible"/>
                                      </p:to>
                                    </p:set>
                                    <p:anim calcmode="lin" valueType="num">
                                      <p:cBhvr additive="base">
                                        <p:cTn id="79" dur="500"/>
                                        <p:tgtEl>
                                          <p:spTgt spid="2525"/>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2526"/>
                                        </p:tgtEl>
                                        <p:attrNameLst>
                                          <p:attrName>style.visibility</p:attrName>
                                        </p:attrNameLst>
                                      </p:cBhvr>
                                      <p:to>
                                        <p:strVal val="visible"/>
                                      </p:to>
                                    </p:set>
                                    <p:anim calcmode="lin" valueType="num">
                                      <p:cBhvr additive="base">
                                        <p:cTn id="82" dur="500"/>
                                        <p:tgtEl>
                                          <p:spTgt spid="25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grpSp>
        <p:nvGrpSpPr>
          <p:cNvPr id="2533" name="Google Shape;2533;p57"/>
          <p:cNvGrpSpPr/>
          <p:nvPr/>
        </p:nvGrpSpPr>
        <p:grpSpPr>
          <a:xfrm>
            <a:off x="7847101" y="7525579"/>
            <a:ext cx="118866" cy="118543"/>
            <a:chOff x="3649517" y="2421483"/>
            <a:chExt cx="172215" cy="171701"/>
          </a:xfrm>
        </p:grpSpPr>
        <p:sp>
          <p:nvSpPr>
            <p:cNvPr id="2534" name="Google Shape;2534;p57"/>
            <p:cNvSpPr/>
            <p:nvPr/>
          </p:nvSpPr>
          <p:spPr>
            <a:xfrm>
              <a:off x="3693941" y="2465564"/>
              <a:ext cx="83369" cy="83539"/>
            </a:xfrm>
            <a:prstGeom prst="ellipse">
              <a:avLst/>
            </a:pr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35" name="Google Shape;2535;p57"/>
            <p:cNvSpPr/>
            <p:nvPr/>
          </p:nvSpPr>
          <p:spPr>
            <a:xfrm>
              <a:off x="3649517" y="2421483"/>
              <a:ext cx="172215" cy="171701"/>
            </a:xfrm>
            <a:custGeom>
              <a:avLst/>
              <a:gdLst/>
              <a:ahLst/>
              <a:cxnLst/>
              <a:rect l="l" t="t" r="r" b="b"/>
              <a:pathLst>
                <a:path w="120000" h="120000" extrusionOk="0">
                  <a:moveTo>
                    <a:pt x="60141" y="0"/>
                  </a:moveTo>
                  <a:cubicBezTo>
                    <a:pt x="26950" y="0"/>
                    <a:pt x="0" y="26886"/>
                    <a:pt x="0" y="60000"/>
                  </a:cubicBezTo>
                  <a:cubicBezTo>
                    <a:pt x="0" y="93113"/>
                    <a:pt x="26950" y="120000"/>
                    <a:pt x="60141" y="120000"/>
                  </a:cubicBezTo>
                  <a:cubicBezTo>
                    <a:pt x="93333" y="120000"/>
                    <a:pt x="120000" y="93113"/>
                    <a:pt x="120000" y="60000"/>
                  </a:cubicBezTo>
                  <a:cubicBezTo>
                    <a:pt x="120000" y="26886"/>
                    <a:pt x="93333" y="0"/>
                    <a:pt x="60141" y="0"/>
                  </a:cubicBezTo>
                  <a:close/>
                  <a:moveTo>
                    <a:pt x="60141" y="109245"/>
                  </a:moveTo>
                  <a:cubicBezTo>
                    <a:pt x="32907" y="109245"/>
                    <a:pt x="10780" y="87169"/>
                    <a:pt x="10780" y="60000"/>
                  </a:cubicBezTo>
                  <a:cubicBezTo>
                    <a:pt x="10780" y="32830"/>
                    <a:pt x="32907" y="10754"/>
                    <a:pt x="60141" y="10754"/>
                  </a:cubicBezTo>
                  <a:cubicBezTo>
                    <a:pt x="87375" y="10754"/>
                    <a:pt x="109503" y="32830"/>
                    <a:pt x="109503" y="60000"/>
                  </a:cubicBezTo>
                  <a:cubicBezTo>
                    <a:pt x="109503" y="87169"/>
                    <a:pt x="87375" y="109245"/>
                    <a:pt x="60141" y="109245"/>
                  </a:cubicBez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2536" name="Google Shape;2536;p57"/>
          <p:cNvCxnSpPr>
            <a:stCxn id="2535" idx="2"/>
          </p:cNvCxnSpPr>
          <p:nvPr/>
        </p:nvCxnSpPr>
        <p:spPr>
          <a:xfrm>
            <a:off x="7906675" y="7644122"/>
            <a:ext cx="0" cy="2001600"/>
          </a:xfrm>
          <a:prstGeom prst="straightConnector1">
            <a:avLst/>
          </a:prstGeom>
          <a:noFill/>
          <a:ln w="12700" cap="flat" cmpd="sng">
            <a:solidFill>
              <a:srgbClr val="BFBFBF"/>
            </a:solidFill>
            <a:prstDash val="dash"/>
            <a:miter lim="800000"/>
            <a:headEnd type="none" w="sm" len="sm"/>
            <a:tailEnd type="none" w="sm" len="sm"/>
          </a:ln>
        </p:spPr>
      </p:cxnSp>
      <p:grpSp>
        <p:nvGrpSpPr>
          <p:cNvPr id="2537" name="Google Shape;2537;p57"/>
          <p:cNvGrpSpPr/>
          <p:nvPr/>
        </p:nvGrpSpPr>
        <p:grpSpPr>
          <a:xfrm>
            <a:off x="10280853" y="6526927"/>
            <a:ext cx="118866" cy="118543"/>
            <a:chOff x="3649517" y="2421483"/>
            <a:chExt cx="172215" cy="171701"/>
          </a:xfrm>
        </p:grpSpPr>
        <p:sp>
          <p:nvSpPr>
            <p:cNvPr id="2538" name="Google Shape;2538;p57"/>
            <p:cNvSpPr/>
            <p:nvPr/>
          </p:nvSpPr>
          <p:spPr>
            <a:xfrm>
              <a:off x="3693941" y="2465564"/>
              <a:ext cx="83369" cy="83539"/>
            </a:xfrm>
            <a:prstGeom prst="ellipse">
              <a:avLst/>
            </a:pr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39" name="Google Shape;2539;p57"/>
            <p:cNvSpPr/>
            <p:nvPr/>
          </p:nvSpPr>
          <p:spPr>
            <a:xfrm>
              <a:off x="3649517" y="2421483"/>
              <a:ext cx="172215" cy="171701"/>
            </a:xfrm>
            <a:custGeom>
              <a:avLst/>
              <a:gdLst/>
              <a:ahLst/>
              <a:cxnLst/>
              <a:rect l="l" t="t" r="r" b="b"/>
              <a:pathLst>
                <a:path w="120000" h="120000" extrusionOk="0">
                  <a:moveTo>
                    <a:pt x="60141" y="0"/>
                  </a:moveTo>
                  <a:cubicBezTo>
                    <a:pt x="26950" y="0"/>
                    <a:pt x="0" y="26886"/>
                    <a:pt x="0" y="60000"/>
                  </a:cubicBezTo>
                  <a:cubicBezTo>
                    <a:pt x="0" y="93113"/>
                    <a:pt x="26950" y="120000"/>
                    <a:pt x="60141" y="120000"/>
                  </a:cubicBezTo>
                  <a:cubicBezTo>
                    <a:pt x="93333" y="120000"/>
                    <a:pt x="120000" y="93113"/>
                    <a:pt x="120000" y="60000"/>
                  </a:cubicBezTo>
                  <a:cubicBezTo>
                    <a:pt x="120000" y="26886"/>
                    <a:pt x="93333" y="0"/>
                    <a:pt x="60141" y="0"/>
                  </a:cubicBezTo>
                  <a:close/>
                  <a:moveTo>
                    <a:pt x="60141" y="109245"/>
                  </a:moveTo>
                  <a:cubicBezTo>
                    <a:pt x="32907" y="109245"/>
                    <a:pt x="10780" y="87169"/>
                    <a:pt x="10780" y="60000"/>
                  </a:cubicBezTo>
                  <a:cubicBezTo>
                    <a:pt x="10780" y="32830"/>
                    <a:pt x="32907" y="10754"/>
                    <a:pt x="60141" y="10754"/>
                  </a:cubicBezTo>
                  <a:cubicBezTo>
                    <a:pt x="87375" y="10754"/>
                    <a:pt x="109503" y="32830"/>
                    <a:pt x="109503" y="60000"/>
                  </a:cubicBezTo>
                  <a:cubicBezTo>
                    <a:pt x="109503" y="87169"/>
                    <a:pt x="87375" y="109245"/>
                    <a:pt x="60141" y="109245"/>
                  </a:cubicBez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2540" name="Google Shape;2540;p57"/>
          <p:cNvCxnSpPr>
            <a:stCxn id="2538" idx="4"/>
          </p:cNvCxnSpPr>
          <p:nvPr/>
        </p:nvCxnSpPr>
        <p:spPr>
          <a:xfrm>
            <a:off x="10340287" y="6615036"/>
            <a:ext cx="0" cy="3030600"/>
          </a:xfrm>
          <a:prstGeom prst="straightConnector1">
            <a:avLst/>
          </a:prstGeom>
          <a:noFill/>
          <a:ln w="12700" cap="flat" cmpd="sng">
            <a:solidFill>
              <a:srgbClr val="BFBFBF"/>
            </a:solidFill>
            <a:prstDash val="dash"/>
            <a:miter lim="800000"/>
            <a:headEnd type="none" w="sm" len="sm"/>
            <a:tailEnd type="none" w="sm" len="sm"/>
          </a:ln>
        </p:spPr>
      </p:cxnSp>
      <p:sp>
        <p:nvSpPr>
          <p:cNvPr id="2541" name="Google Shape;2541;p57"/>
          <p:cNvSpPr/>
          <p:nvPr/>
        </p:nvSpPr>
        <p:spPr>
          <a:xfrm>
            <a:off x="2654925" y="9645663"/>
            <a:ext cx="712491" cy="71267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2542" name="Google Shape;2542;p57"/>
          <p:cNvSpPr txBox="1"/>
          <p:nvPr/>
        </p:nvSpPr>
        <p:spPr>
          <a:xfrm>
            <a:off x="2744110" y="9753963"/>
            <a:ext cx="534121"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lt1"/>
                </a:solidFill>
                <a:latin typeface="Roboto Light"/>
                <a:ea typeface="Roboto Light"/>
                <a:cs typeface="Roboto Light"/>
                <a:sym typeface="Roboto Light"/>
              </a:rPr>
              <a:t>01</a:t>
            </a:r>
            <a:endParaRPr/>
          </a:p>
        </p:txBody>
      </p:sp>
      <p:sp>
        <p:nvSpPr>
          <p:cNvPr id="2543" name="Google Shape;2543;p57"/>
          <p:cNvSpPr/>
          <p:nvPr/>
        </p:nvSpPr>
        <p:spPr>
          <a:xfrm>
            <a:off x="14900223" y="9645663"/>
            <a:ext cx="712491" cy="71267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2544" name="Google Shape;2544;p57"/>
          <p:cNvSpPr txBox="1"/>
          <p:nvPr/>
        </p:nvSpPr>
        <p:spPr>
          <a:xfrm>
            <a:off x="14989408" y="9753963"/>
            <a:ext cx="534121"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lt1"/>
                </a:solidFill>
                <a:latin typeface="Roboto Light"/>
                <a:ea typeface="Roboto Light"/>
                <a:cs typeface="Roboto Light"/>
                <a:sym typeface="Roboto Light"/>
              </a:rPr>
              <a:t>02</a:t>
            </a:r>
            <a:endParaRPr/>
          </a:p>
        </p:txBody>
      </p:sp>
      <p:sp>
        <p:nvSpPr>
          <p:cNvPr id="2545" name="Google Shape;2545;p57"/>
          <p:cNvSpPr/>
          <p:nvPr/>
        </p:nvSpPr>
        <p:spPr>
          <a:xfrm>
            <a:off x="7522428" y="9645663"/>
            <a:ext cx="712491" cy="71267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2546" name="Google Shape;2546;p57"/>
          <p:cNvSpPr txBox="1"/>
          <p:nvPr/>
        </p:nvSpPr>
        <p:spPr>
          <a:xfrm>
            <a:off x="7611613" y="9753963"/>
            <a:ext cx="534121"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lt1"/>
                </a:solidFill>
                <a:latin typeface="Roboto Light"/>
                <a:ea typeface="Roboto Light"/>
                <a:cs typeface="Roboto Light"/>
                <a:sym typeface="Roboto Light"/>
              </a:rPr>
              <a:t>03</a:t>
            </a:r>
            <a:endParaRPr/>
          </a:p>
        </p:txBody>
      </p:sp>
      <p:sp>
        <p:nvSpPr>
          <p:cNvPr id="2547" name="Google Shape;2547;p57"/>
          <p:cNvSpPr/>
          <p:nvPr/>
        </p:nvSpPr>
        <p:spPr>
          <a:xfrm>
            <a:off x="9956177" y="9645663"/>
            <a:ext cx="712491" cy="71267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2548" name="Google Shape;2548;p57"/>
          <p:cNvSpPr txBox="1"/>
          <p:nvPr/>
        </p:nvSpPr>
        <p:spPr>
          <a:xfrm>
            <a:off x="10045364" y="9753963"/>
            <a:ext cx="534121"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lt1"/>
                </a:solidFill>
                <a:latin typeface="Roboto Light"/>
                <a:ea typeface="Roboto Light"/>
                <a:cs typeface="Roboto Light"/>
                <a:sym typeface="Roboto Light"/>
              </a:rPr>
              <a:t>04</a:t>
            </a:r>
            <a:endParaRPr/>
          </a:p>
        </p:txBody>
      </p:sp>
      <p:sp>
        <p:nvSpPr>
          <p:cNvPr id="2549" name="Google Shape;2549;p57"/>
          <p:cNvSpPr/>
          <p:nvPr/>
        </p:nvSpPr>
        <p:spPr>
          <a:xfrm>
            <a:off x="12392659" y="9645663"/>
            <a:ext cx="712491" cy="71267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2550" name="Google Shape;2550;p57"/>
          <p:cNvSpPr txBox="1"/>
          <p:nvPr/>
        </p:nvSpPr>
        <p:spPr>
          <a:xfrm>
            <a:off x="12481844" y="9753963"/>
            <a:ext cx="534121"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lt1"/>
                </a:solidFill>
                <a:latin typeface="Roboto Light"/>
                <a:ea typeface="Roboto Light"/>
                <a:cs typeface="Roboto Light"/>
                <a:sym typeface="Roboto Light"/>
              </a:rPr>
              <a:t>05</a:t>
            </a:r>
            <a:endParaRPr/>
          </a:p>
        </p:txBody>
      </p:sp>
      <p:sp>
        <p:nvSpPr>
          <p:cNvPr id="2551" name="Google Shape;2551;p57"/>
          <p:cNvSpPr/>
          <p:nvPr/>
        </p:nvSpPr>
        <p:spPr>
          <a:xfrm>
            <a:off x="1864086" y="10528271"/>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lorem service.</a:t>
            </a:r>
            <a:endParaRPr sz="1500">
              <a:solidFill>
                <a:schemeClr val="dk1"/>
              </a:solidFill>
              <a:latin typeface="Roboto"/>
              <a:ea typeface="Roboto"/>
              <a:cs typeface="Roboto"/>
              <a:sym typeface="Roboto"/>
            </a:endParaRPr>
          </a:p>
        </p:txBody>
      </p:sp>
      <p:sp>
        <p:nvSpPr>
          <p:cNvPr id="2552" name="Google Shape;2552;p57"/>
          <p:cNvSpPr/>
          <p:nvPr/>
        </p:nvSpPr>
        <p:spPr>
          <a:xfrm>
            <a:off x="14109384" y="10528271"/>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lorem service.</a:t>
            </a:r>
            <a:endParaRPr sz="1500">
              <a:solidFill>
                <a:schemeClr val="dk1"/>
              </a:solidFill>
              <a:latin typeface="Roboto"/>
              <a:ea typeface="Roboto"/>
              <a:cs typeface="Roboto"/>
              <a:sym typeface="Roboto"/>
            </a:endParaRPr>
          </a:p>
        </p:txBody>
      </p:sp>
      <p:sp>
        <p:nvSpPr>
          <p:cNvPr id="2553" name="Google Shape;2553;p57"/>
          <p:cNvSpPr/>
          <p:nvPr/>
        </p:nvSpPr>
        <p:spPr>
          <a:xfrm>
            <a:off x="6731589" y="10528271"/>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lorem service.</a:t>
            </a:r>
            <a:endParaRPr sz="1500">
              <a:solidFill>
                <a:schemeClr val="dk1"/>
              </a:solidFill>
              <a:latin typeface="Roboto"/>
              <a:ea typeface="Roboto"/>
              <a:cs typeface="Roboto"/>
              <a:sym typeface="Roboto"/>
            </a:endParaRPr>
          </a:p>
        </p:txBody>
      </p:sp>
      <p:sp>
        <p:nvSpPr>
          <p:cNvPr id="2554" name="Google Shape;2554;p57"/>
          <p:cNvSpPr/>
          <p:nvPr/>
        </p:nvSpPr>
        <p:spPr>
          <a:xfrm>
            <a:off x="9165341" y="10528271"/>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lorem service.</a:t>
            </a:r>
            <a:endParaRPr sz="1500">
              <a:solidFill>
                <a:schemeClr val="dk1"/>
              </a:solidFill>
              <a:latin typeface="Roboto"/>
              <a:ea typeface="Roboto"/>
              <a:cs typeface="Roboto"/>
              <a:sym typeface="Roboto"/>
            </a:endParaRPr>
          </a:p>
        </p:txBody>
      </p:sp>
      <p:sp>
        <p:nvSpPr>
          <p:cNvPr id="2555" name="Google Shape;2555;p57"/>
          <p:cNvSpPr/>
          <p:nvPr/>
        </p:nvSpPr>
        <p:spPr>
          <a:xfrm>
            <a:off x="11599093" y="10528271"/>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lorem service.</a:t>
            </a:r>
            <a:endParaRPr sz="1500">
              <a:solidFill>
                <a:schemeClr val="dk1"/>
              </a:solidFill>
              <a:latin typeface="Roboto"/>
              <a:ea typeface="Roboto"/>
              <a:cs typeface="Roboto"/>
              <a:sym typeface="Roboto"/>
            </a:endParaRPr>
          </a:p>
        </p:txBody>
      </p:sp>
      <p:sp>
        <p:nvSpPr>
          <p:cNvPr id="2556" name="Google Shape;2556;p57"/>
          <p:cNvSpPr/>
          <p:nvPr/>
        </p:nvSpPr>
        <p:spPr>
          <a:xfrm>
            <a:off x="7089174" y="5799636"/>
            <a:ext cx="1606981" cy="1607400"/>
          </a:xfrm>
          <a:prstGeom prst="ellipse">
            <a:avLst/>
          </a:prstGeom>
          <a:solidFill>
            <a:schemeClr val="accent3">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7"/>
          <p:cNvSpPr/>
          <p:nvPr/>
        </p:nvSpPr>
        <p:spPr>
          <a:xfrm>
            <a:off x="9263911" y="4275829"/>
            <a:ext cx="2128742" cy="2129296"/>
          </a:xfrm>
          <a:prstGeom prst="ellipse">
            <a:avLst/>
          </a:prstGeom>
          <a:solidFill>
            <a:schemeClr val="accent4">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7"/>
          <p:cNvSpPr/>
          <p:nvPr/>
        </p:nvSpPr>
        <p:spPr>
          <a:xfrm>
            <a:off x="9769965" y="5280980"/>
            <a:ext cx="1107371"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Layout</a:t>
            </a:r>
            <a:endParaRPr/>
          </a:p>
        </p:txBody>
      </p:sp>
      <p:sp>
        <p:nvSpPr>
          <p:cNvPr id="2559" name="Google Shape;2559;p57"/>
          <p:cNvSpPr/>
          <p:nvPr/>
        </p:nvSpPr>
        <p:spPr>
          <a:xfrm>
            <a:off x="7317689" y="6552666"/>
            <a:ext cx="1128209"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Market</a:t>
            </a:r>
            <a:endParaRPr/>
          </a:p>
        </p:txBody>
      </p:sp>
      <p:sp>
        <p:nvSpPr>
          <p:cNvPr id="2560" name="Google Shape;2560;p57"/>
          <p:cNvSpPr/>
          <p:nvPr/>
        </p:nvSpPr>
        <p:spPr>
          <a:xfrm>
            <a:off x="11945472" y="5799636"/>
            <a:ext cx="1606981" cy="1607400"/>
          </a:xfrm>
          <a:prstGeom prst="ellipse">
            <a:avLst/>
          </a:prstGeom>
          <a:solidFill>
            <a:schemeClr val="accent5">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7"/>
          <p:cNvSpPr/>
          <p:nvPr/>
        </p:nvSpPr>
        <p:spPr>
          <a:xfrm>
            <a:off x="12167574" y="6552666"/>
            <a:ext cx="1141033"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Record</a:t>
            </a:r>
            <a:endParaRPr/>
          </a:p>
        </p:txBody>
      </p:sp>
      <p:sp>
        <p:nvSpPr>
          <p:cNvPr id="2562" name="Google Shape;2562;p57"/>
          <p:cNvSpPr/>
          <p:nvPr/>
        </p:nvSpPr>
        <p:spPr>
          <a:xfrm>
            <a:off x="2215106" y="5799636"/>
            <a:ext cx="1606981" cy="1607400"/>
          </a:xfrm>
          <a:prstGeom prst="ellipse">
            <a:avLst/>
          </a:prstGeom>
          <a:solidFill>
            <a:schemeClr val="accent1">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3" name="Google Shape;2563;p57"/>
          <p:cNvGrpSpPr/>
          <p:nvPr/>
        </p:nvGrpSpPr>
        <p:grpSpPr>
          <a:xfrm>
            <a:off x="2798959" y="6197777"/>
            <a:ext cx="454611" cy="450758"/>
            <a:chOff x="704850" y="2703513"/>
            <a:chExt cx="363538" cy="360363"/>
          </a:xfrm>
        </p:grpSpPr>
        <p:sp>
          <p:nvSpPr>
            <p:cNvPr id="2564" name="Google Shape;2564;p57"/>
            <p:cNvSpPr/>
            <p:nvPr/>
          </p:nvSpPr>
          <p:spPr>
            <a:xfrm>
              <a:off x="903288" y="2751138"/>
              <a:ext cx="117475" cy="117475"/>
            </a:xfrm>
            <a:custGeom>
              <a:avLst/>
              <a:gdLst/>
              <a:ahLst/>
              <a:cxnLst/>
              <a:rect l="l" t="t" r="r" b="b"/>
              <a:pathLst>
                <a:path w="120000" h="120000" extrusionOk="0">
                  <a:moveTo>
                    <a:pt x="108000" y="114000"/>
                  </a:moveTo>
                  <a:cubicBezTo>
                    <a:pt x="108000" y="114000"/>
                    <a:pt x="108000" y="114000"/>
                    <a:pt x="108000" y="114000"/>
                  </a:cubicBezTo>
                  <a:cubicBezTo>
                    <a:pt x="108000" y="117000"/>
                    <a:pt x="111000" y="120000"/>
                    <a:pt x="114000" y="120000"/>
                  </a:cubicBezTo>
                  <a:cubicBezTo>
                    <a:pt x="117000" y="120000"/>
                    <a:pt x="120000" y="117000"/>
                    <a:pt x="120000" y="114000"/>
                  </a:cubicBezTo>
                  <a:cubicBezTo>
                    <a:pt x="120000" y="114000"/>
                    <a:pt x="120000" y="114000"/>
                    <a:pt x="120000" y="114000"/>
                  </a:cubicBezTo>
                  <a:cubicBezTo>
                    <a:pt x="120000" y="51000"/>
                    <a:pt x="69000" y="0"/>
                    <a:pt x="6000" y="0"/>
                  </a:cubicBezTo>
                  <a:cubicBezTo>
                    <a:pt x="6000" y="0"/>
                    <a:pt x="6000" y="0"/>
                    <a:pt x="6000" y="0"/>
                  </a:cubicBezTo>
                  <a:cubicBezTo>
                    <a:pt x="3000" y="0"/>
                    <a:pt x="0" y="0"/>
                    <a:pt x="0" y="3000"/>
                  </a:cubicBezTo>
                  <a:cubicBezTo>
                    <a:pt x="0" y="9000"/>
                    <a:pt x="3000" y="9000"/>
                    <a:pt x="6000" y="9000"/>
                  </a:cubicBezTo>
                  <a:cubicBezTo>
                    <a:pt x="6000" y="9000"/>
                    <a:pt x="6000" y="9000"/>
                    <a:pt x="6000" y="9000"/>
                  </a:cubicBezTo>
                  <a:cubicBezTo>
                    <a:pt x="63000" y="9000"/>
                    <a:pt x="108000" y="57000"/>
                    <a:pt x="108000" y="114000"/>
                  </a:cubicBezTo>
                  <a:close/>
                  <a:moveTo>
                    <a:pt x="108000" y="114000"/>
                  </a:moveTo>
                  <a:cubicBezTo>
                    <a:pt x="108000" y="114000"/>
                    <a:pt x="108000" y="114000"/>
                    <a:pt x="108000" y="11400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65" name="Google Shape;2565;p57"/>
            <p:cNvSpPr/>
            <p:nvPr/>
          </p:nvSpPr>
          <p:spPr>
            <a:xfrm>
              <a:off x="704850" y="2703513"/>
              <a:ext cx="363538" cy="360363"/>
            </a:xfrm>
            <a:custGeom>
              <a:avLst/>
              <a:gdLst/>
              <a:ahLst/>
              <a:cxnLst/>
              <a:rect l="l" t="t" r="r" b="b"/>
              <a:pathLst>
                <a:path w="120000" h="120000" extrusionOk="0">
                  <a:moveTo>
                    <a:pt x="34838" y="3902"/>
                  </a:moveTo>
                  <a:cubicBezTo>
                    <a:pt x="32903" y="975"/>
                    <a:pt x="30000" y="0"/>
                    <a:pt x="27096" y="0"/>
                  </a:cubicBezTo>
                  <a:cubicBezTo>
                    <a:pt x="25161" y="0"/>
                    <a:pt x="24193" y="0"/>
                    <a:pt x="22258" y="975"/>
                  </a:cubicBezTo>
                  <a:cubicBezTo>
                    <a:pt x="18387" y="2926"/>
                    <a:pt x="15483" y="6829"/>
                    <a:pt x="15483" y="11707"/>
                  </a:cubicBezTo>
                  <a:cubicBezTo>
                    <a:pt x="15483" y="62439"/>
                    <a:pt x="15483" y="62439"/>
                    <a:pt x="15483" y="62439"/>
                  </a:cubicBezTo>
                  <a:cubicBezTo>
                    <a:pt x="3870" y="74146"/>
                    <a:pt x="3870" y="74146"/>
                    <a:pt x="3870" y="74146"/>
                  </a:cubicBezTo>
                  <a:cubicBezTo>
                    <a:pt x="0" y="79024"/>
                    <a:pt x="0" y="85853"/>
                    <a:pt x="3870" y="90731"/>
                  </a:cubicBezTo>
                  <a:cubicBezTo>
                    <a:pt x="30000" y="117073"/>
                    <a:pt x="30000" y="117073"/>
                    <a:pt x="30000" y="117073"/>
                  </a:cubicBezTo>
                  <a:cubicBezTo>
                    <a:pt x="31935" y="119024"/>
                    <a:pt x="34838" y="120000"/>
                    <a:pt x="37741" y="120000"/>
                  </a:cubicBezTo>
                  <a:cubicBezTo>
                    <a:pt x="40645" y="120000"/>
                    <a:pt x="43548" y="119024"/>
                    <a:pt x="45483" y="117073"/>
                  </a:cubicBezTo>
                  <a:cubicBezTo>
                    <a:pt x="57096" y="105365"/>
                    <a:pt x="57096" y="105365"/>
                    <a:pt x="57096" y="105365"/>
                  </a:cubicBezTo>
                  <a:cubicBezTo>
                    <a:pt x="108387" y="105365"/>
                    <a:pt x="108387" y="105365"/>
                    <a:pt x="108387" y="105365"/>
                  </a:cubicBezTo>
                  <a:cubicBezTo>
                    <a:pt x="113225" y="105365"/>
                    <a:pt x="117096" y="102439"/>
                    <a:pt x="119032" y="97560"/>
                  </a:cubicBezTo>
                  <a:cubicBezTo>
                    <a:pt x="120000" y="93658"/>
                    <a:pt x="119032" y="88780"/>
                    <a:pt x="116129" y="85853"/>
                  </a:cubicBezTo>
                  <a:lnTo>
                    <a:pt x="34838" y="3902"/>
                  </a:lnTo>
                  <a:close/>
                  <a:moveTo>
                    <a:pt x="52258" y="99512"/>
                  </a:moveTo>
                  <a:cubicBezTo>
                    <a:pt x="40645" y="111219"/>
                    <a:pt x="40645" y="111219"/>
                    <a:pt x="40645" y="111219"/>
                  </a:cubicBezTo>
                  <a:cubicBezTo>
                    <a:pt x="39677" y="112195"/>
                    <a:pt x="38709" y="112195"/>
                    <a:pt x="37741" y="112195"/>
                  </a:cubicBezTo>
                  <a:cubicBezTo>
                    <a:pt x="37741" y="112195"/>
                    <a:pt x="35806" y="112195"/>
                    <a:pt x="34838" y="111219"/>
                  </a:cubicBezTo>
                  <a:cubicBezTo>
                    <a:pt x="9677" y="84878"/>
                    <a:pt x="9677" y="84878"/>
                    <a:pt x="9677" y="84878"/>
                  </a:cubicBezTo>
                  <a:cubicBezTo>
                    <a:pt x="8709" y="83902"/>
                    <a:pt x="7741" y="82926"/>
                    <a:pt x="7741" y="82926"/>
                  </a:cubicBezTo>
                  <a:cubicBezTo>
                    <a:pt x="7741" y="81951"/>
                    <a:pt x="8709" y="80975"/>
                    <a:pt x="9677" y="80000"/>
                  </a:cubicBezTo>
                  <a:cubicBezTo>
                    <a:pt x="21290" y="68292"/>
                    <a:pt x="21290" y="68292"/>
                    <a:pt x="21290" y="68292"/>
                  </a:cubicBezTo>
                  <a:cubicBezTo>
                    <a:pt x="21290" y="68292"/>
                    <a:pt x="21290" y="68292"/>
                    <a:pt x="21290" y="68292"/>
                  </a:cubicBezTo>
                  <a:cubicBezTo>
                    <a:pt x="52258" y="99512"/>
                    <a:pt x="52258" y="99512"/>
                    <a:pt x="52258" y="99512"/>
                  </a:cubicBezTo>
                  <a:cubicBezTo>
                    <a:pt x="52258" y="99512"/>
                    <a:pt x="52258" y="99512"/>
                    <a:pt x="52258" y="99512"/>
                  </a:cubicBezTo>
                  <a:close/>
                  <a:moveTo>
                    <a:pt x="57096" y="97560"/>
                  </a:moveTo>
                  <a:cubicBezTo>
                    <a:pt x="57096" y="97560"/>
                    <a:pt x="56129" y="97560"/>
                    <a:pt x="55161" y="97560"/>
                  </a:cubicBezTo>
                  <a:cubicBezTo>
                    <a:pt x="22258" y="64390"/>
                    <a:pt x="22258" y="64390"/>
                    <a:pt x="22258" y="64390"/>
                  </a:cubicBezTo>
                  <a:cubicBezTo>
                    <a:pt x="23225" y="64390"/>
                    <a:pt x="23225" y="63414"/>
                    <a:pt x="23225" y="62439"/>
                  </a:cubicBezTo>
                  <a:cubicBezTo>
                    <a:pt x="23225" y="17560"/>
                    <a:pt x="23225" y="17560"/>
                    <a:pt x="23225" y="17560"/>
                  </a:cubicBezTo>
                  <a:cubicBezTo>
                    <a:pt x="101612" y="97560"/>
                    <a:pt x="101612" y="97560"/>
                    <a:pt x="101612" y="97560"/>
                  </a:cubicBezTo>
                  <a:lnTo>
                    <a:pt x="57096" y="97560"/>
                  </a:lnTo>
                  <a:close/>
                  <a:moveTo>
                    <a:pt x="112258" y="95609"/>
                  </a:moveTo>
                  <a:cubicBezTo>
                    <a:pt x="111290" y="96585"/>
                    <a:pt x="110322" y="97560"/>
                    <a:pt x="108387" y="97560"/>
                  </a:cubicBezTo>
                  <a:cubicBezTo>
                    <a:pt x="107419" y="97560"/>
                    <a:pt x="107419" y="97560"/>
                    <a:pt x="107419" y="97560"/>
                  </a:cubicBezTo>
                  <a:cubicBezTo>
                    <a:pt x="23225" y="12682"/>
                    <a:pt x="23225" y="12682"/>
                    <a:pt x="23225" y="12682"/>
                  </a:cubicBezTo>
                  <a:cubicBezTo>
                    <a:pt x="23225" y="11707"/>
                    <a:pt x="23225" y="11707"/>
                    <a:pt x="23225" y="11707"/>
                  </a:cubicBezTo>
                  <a:cubicBezTo>
                    <a:pt x="23225" y="9756"/>
                    <a:pt x="24193" y="8780"/>
                    <a:pt x="25161" y="7804"/>
                  </a:cubicBezTo>
                  <a:cubicBezTo>
                    <a:pt x="26129" y="7804"/>
                    <a:pt x="26129" y="7804"/>
                    <a:pt x="27096" y="7804"/>
                  </a:cubicBezTo>
                  <a:cubicBezTo>
                    <a:pt x="28064" y="7804"/>
                    <a:pt x="29032" y="7804"/>
                    <a:pt x="29032" y="8780"/>
                  </a:cubicBezTo>
                  <a:cubicBezTo>
                    <a:pt x="111290" y="90731"/>
                    <a:pt x="111290" y="90731"/>
                    <a:pt x="111290" y="90731"/>
                  </a:cubicBezTo>
                  <a:cubicBezTo>
                    <a:pt x="112258" y="91707"/>
                    <a:pt x="112258" y="93658"/>
                    <a:pt x="112258" y="95609"/>
                  </a:cubicBezTo>
                  <a:close/>
                  <a:moveTo>
                    <a:pt x="112258" y="95609"/>
                  </a:moveTo>
                  <a:cubicBezTo>
                    <a:pt x="112258" y="95609"/>
                    <a:pt x="112258" y="95609"/>
                    <a:pt x="112258" y="95609"/>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66" name="Google Shape;2566;p57"/>
            <p:cNvSpPr/>
            <p:nvPr/>
          </p:nvSpPr>
          <p:spPr>
            <a:xfrm>
              <a:off x="898525" y="2703513"/>
              <a:ext cx="166688" cy="169863"/>
            </a:xfrm>
            <a:custGeom>
              <a:avLst/>
              <a:gdLst/>
              <a:ahLst/>
              <a:cxnLst/>
              <a:rect l="l" t="t" r="r" b="b"/>
              <a:pathLst>
                <a:path w="120000" h="120000" extrusionOk="0">
                  <a:moveTo>
                    <a:pt x="8421" y="16551"/>
                  </a:moveTo>
                  <a:cubicBezTo>
                    <a:pt x="8421" y="16551"/>
                    <a:pt x="8421" y="16551"/>
                    <a:pt x="8421" y="16551"/>
                  </a:cubicBezTo>
                  <a:cubicBezTo>
                    <a:pt x="61052" y="16551"/>
                    <a:pt x="105263" y="60000"/>
                    <a:pt x="105263" y="111724"/>
                  </a:cubicBezTo>
                  <a:cubicBezTo>
                    <a:pt x="105263" y="115862"/>
                    <a:pt x="109473" y="120000"/>
                    <a:pt x="113684" y="120000"/>
                  </a:cubicBezTo>
                  <a:cubicBezTo>
                    <a:pt x="117894" y="120000"/>
                    <a:pt x="119999" y="115862"/>
                    <a:pt x="119999" y="111724"/>
                  </a:cubicBezTo>
                  <a:cubicBezTo>
                    <a:pt x="119999" y="111724"/>
                    <a:pt x="119999" y="111724"/>
                    <a:pt x="119999" y="111724"/>
                  </a:cubicBezTo>
                  <a:cubicBezTo>
                    <a:pt x="119999" y="49655"/>
                    <a:pt x="69473" y="0"/>
                    <a:pt x="8421" y="0"/>
                  </a:cubicBezTo>
                  <a:cubicBezTo>
                    <a:pt x="8421" y="0"/>
                    <a:pt x="8421" y="0"/>
                    <a:pt x="8421" y="0"/>
                  </a:cubicBezTo>
                  <a:cubicBezTo>
                    <a:pt x="4210" y="0"/>
                    <a:pt x="0" y="4137"/>
                    <a:pt x="0" y="8275"/>
                  </a:cubicBezTo>
                  <a:cubicBezTo>
                    <a:pt x="0" y="12413"/>
                    <a:pt x="4210" y="16551"/>
                    <a:pt x="8421" y="16551"/>
                  </a:cubicBezTo>
                  <a:close/>
                  <a:moveTo>
                    <a:pt x="8421" y="16551"/>
                  </a:moveTo>
                  <a:cubicBezTo>
                    <a:pt x="8421" y="16551"/>
                    <a:pt x="8421" y="16551"/>
                    <a:pt x="8421" y="16551"/>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2567" name="Google Shape;2567;p57"/>
          <p:cNvSpPr/>
          <p:nvPr/>
        </p:nvSpPr>
        <p:spPr>
          <a:xfrm>
            <a:off x="14201389" y="4275829"/>
            <a:ext cx="2128742" cy="2129296"/>
          </a:xfrm>
          <a:prstGeom prst="ellipse">
            <a:avLst/>
          </a:prstGeom>
          <a:solidFill>
            <a:schemeClr val="accent6">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7"/>
          <p:cNvSpPr/>
          <p:nvPr/>
        </p:nvSpPr>
        <p:spPr>
          <a:xfrm>
            <a:off x="14619278" y="5280980"/>
            <a:ext cx="1283701"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Pictures</a:t>
            </a:r>
            <a:endParaRPr/>
          </a:p>
        </p:txBody>
      </p:sp>
      <p:sp>
        <p:nvSpPr>
          <p:cNvPr id="2569" name="Google Shape;2569;p57"/>
          <p:cNvSpPr/>
          <p:nvPr/>
        </p:nvSpPr>
        <p:spPr>
          <a:xfrm>
            <a:off x="2477282" y="6552666"/>
            <a:ext cx="1060883"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Sound</a:t>
            </a:r>
            <a:endParaRPr/>
          </a:p>
        </p:txBody>
      </p:sp>
      <p:grpSp>
        <p:nvGrpSpPr>
          <p:cNvPr id="2570" name="Google Shape;2570;p57"/>
          <p:cNvGrpSpPr/>
          <p:nvPr/>
        </p:nvGrpSpPr>
        <p:grpSpPr>
          <a:xfrm>
            <a:off x="12678356" y="7525579"/>
            <a:ext cx="118866" cy="118543"/>
            <a:chOff x="3649517" y="2421483"/>
            <a:chExt cx="172215" cy="171701"/>
          </a:xfrm>
        </p:grpSpPr>
        <p:sp>
          <p:nvSpPr>
            <p:cNvPr id="2571" name="Google Shape;2571;p57"/>
            <p:cNvSpPr/>
            <p:nvPr/>
          </p:nvSpPr>
          <p:spPr>
            <a:xfrm>
              <a:off x="3693941" y="2465564"/>
              <a:ext cx="83369" cy="83539"/>
            </a:xfrm>
            <a:prstGeom prst="ellipse">
              <a:avLst/>
            </a:pr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72" name="Google Shape;2572;p57"/>
            <p:cNvSpPr/>
            <p:nvPr/>
          </p:nvSpPr>
          <p:spPr>
            <a:xfrm>
              <a:off x="3649517" y="2421483"/>
              <a:ext cx="172215" cy="171701"/>
            </a:xfrm>
            <a:custGeom>
              <a:avLst/>
              <a:gdLst/>
              <a:ahLst/>
              <a:cxnLst/>
              <a:rect l="l" t="t" r="r" b="b"/>
              <a:pathLst>
                <a:path w="120000" h="120000" extrusionOk="0">
                  <a:moveTo>
                    <a:pt x="60141" y="0"/>
                  </a:moveTo>
                  <a:cubicBezTo>
                    <a:pt x="26950" y="0"/>
                    <a:pt x="0" y="26886"/>
                    <a:pt x="0" y="60000"/>
                  </a:cubicBezTo>
                  <a:cubicBezTo>
                    <a:pt x="0" y="93113"/>
                    <a:pt x="26950" y="120000"/>
                    <a:pt x="60141" y="120000"/>
                  </a:cubicBezTo>
                  <a:cubicBezTo>
                    <a:pt x="93333" y="120000"/>
                    <a:pt x="120000" y="93113"/>
                    <a:pt x="120000" y="60000"/>
                  </a:cubicBezTo>
                  <a:cubicBezTo>
                    <a:pt x="120000" y="26886"/>
                    <a:pt x="93333" y="0"/>
                    <a:pt x="60141" y="0"/>
                  </a:cubicBezTo>
                  <a:close/>
                  <a:moveTo>
                    <a:pt x="60141" y="109245"/>
                  </a:moveTo>
                  <a:cubicBezTo>
                    <a:pt x="32907" y="109245"/>
                    <a:pt x="10780" y="87169"/>
                    <a:pt x="10780" y="60000"/>
                  </a:cubicBezTo>
                  <a:cubicBezTo>
                    <a:pt x="10780" y="32830"/>
                    <a:pt x="32907" y="10754"/>
                    <a:pt x="60141" y="10754"/>
                  </a:cubicBezTo>
                  <a:cubicBezTo>
                    <a:pt x="87375" y="10754"/>
                    <a:pt x="109503" y="32830"/>
                    <a:pt x="109503" y="60000"/>
                  </a:cubicBezTo>
                  <a:cubicBezTo>
                    <a:pt x="109503" y="87169"/>
                    <a:pt x="87375" y="109245"/>
                    <a:pt x="60141" y="109245"/>
                  </a:cubicBez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2573" name="Google Shape;2573;p57"/>
          <p:cNvCxnSpPr>
            <a:stCxn id="2572" idx="2"/>
          </p:cNvCxnSpPr>
          <p:nvPr/>
        </p:nvCxnSpPr>
        <p:spPr>
          <a:xfrm>
            <a:off x="12737930" y="7644122"/>
            <a:ext cx="0" cy="2001600"/>
          </a:xfrm>
          <a:prstGeom prst="straightConnector1">
            <a:avLst/>
          </a:prstGeom>
          <a:noFill/>
          <a:ln w="12700" cap="flat" cmpd="sng">
            <a:solidFill>
              <a:srgbClr val="BFBFBF"/>
            </a:solidFill>
            <a:prstDash val="dash"/>
            <a:miter lim="800000"/>
            <a:headEnd type="none" w="sm" len="sm"/>
            <a:tailEnd type="none" w="sm" len="sm"/>
          </a:ln>
        </p:spPr>
      </p:cxnSp>
      <p:grpSp>
        <p:nvGrpSpPr>
          <p:cNvPr id="2574" name="Google Shape;2574;p57"/>
          <p:cNvGrpSpPr/>
          <p:nvPr/>
        </p:nvGrpSpPr>
        <p:grpSpPr>
          <a:xfrm>
            <a:off x="2951739" y="7525579"/>
            <a:ext cx="118866" cy="118543"/>
            <a:chOff x="3649517" y="2421483"/>
            <a:chExt cx="172215" cy="171701"/>
          </a:xfrm>
        </p:grpSpPr>
        <p:sp>
          <p:nvSpPr>
            <p:cNvPr id="2575" name="Google Shape;2575;p57"/>
            <p:cNvSpPr/>
            <p:nvPr/>
          </p:nvSpPr>
          <p:spPr>
            <a:xfrm>
              <a:off x="3693941" y="2465564"/>
              <a:ext cx="83369" cy="83539"/>
            </a:xfrm>
            <a:prstGeom prst="ellipse">
              <a:avLst/>
            </a:pr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76" name="Google Shape;2576;p57"/>
            <p:cNvSpPr/>
            <p:nvPr/>
          </p:nvSpPr>
          <p:spPr>
            <a:xfrm>
              <a:off x="3649517" y="2421483"/>
              <a:ext cx="172215" cy="171701"/>
            </a:xfrm>
            <a:custGeom>
              <a:avLst/>
              <a:gdLst/>
              <a:ahLst/>
              <a:cxnLst/>
              <a:rect l="l" t="t" r="r" b="b"/>
              <a:pathLst>
                <a:path w="120000" h="120000" extrusionOk="0">
                  <a:moveTo>
                    <a:pt x="60141" y="0"/>
                  </a:moveTo>
                  <a:cubicBezTo>
                    <a:pt x="26950" y="0"/>
                    <a:pt x="0" y="26886"/>
                    <a:pt x="0" y="60000"/>
                  </a:cubicBezTo>
                  <a:cubicBezTo>
                    <a:pt x="0" y="93113"/>
                    <a:pt x="26950" y="120000"/>
                    <a:pt x="60141" y="120000"/>
                  </a:cubicBezTo>
                  <a:cubicBezTo>
                    <a:pt x="93333" y="120000"/>
                    <a:pt x="120000" y="93113"/>
                    <a:pt x="120000" y="60000"/>
                  </a:cubicBezTo>
                  <a:cubicBezTo>
                    <a:pt x="120000" y="26886"/>
                    <a:pt x="93333" y="0"/>
                    <a:pt x="60141" y="0"/>
                  </a:cubicBezTo>
                  <a:close/>
                  <a:moveTo>
                    <a:pt x="60141" y="109245"/>
                  </a:moveTo>
                  <a:cubicBezTo>
                    <a:pt x="32907" y="109245"/>
                    <a:pt x="10780" y="87169"/>
                    <a:pt x="10780" y="60000"/>
                  </a:cubicBezTo>
                  <a:cubicBezTo>
                    <a:pt x="10780" y="32830"/>
                    <a:pt x="32907" y="10754"/>
                    <a:pt x="60141" y="10754"/>
                  </a:cubicBezTo>
                  <a:cubicBezTo>
                    <a:pt x="87375" y="10754"/>
                    <a:pt x="109503" y="32830"/>
                    <a:pt x="109503" y="60000"/>
                  </a:cubicBezTo>
                  <a:cubicBezTo>
                    <a:pt x="109503" y="87169"/>
                    <a:pt x="87375" y="109245"/>
                    <a:pt x="60141" y="109245"/>
                  </a:cubicBez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2577" name="Google Shape;2577;p57"/>
          <p:cNvCxnSpPr>
            <a:stCxn id="2576" idx="2"/>
          </p:cNvCxnSpPr>
          <p:nvPr/>
        </p:nvCxnSpPr>
        <p:spPr>
          <a:xfrm>
            <a:off x="3011313" y="7644122"/>
            <a:ext cx="0" cy="2001600"/>
          </a:xfrm>
          <a:prstGeom prst="straightConnector1">
            <a:avLst/>
          </a:prstGeom>
          <a:noFill/>
          <a:ln w="12700" cap="flat" cmpd="sng">
            <a:solidFill>
              <a:srgbClr val="BFBFBF"/>
            </a:solidFill>
            <a:prstDash val="dash"/>
            <a:miter lim="800000"/>
            <a:headEnd type="none" w="sm" len="sm"/>
            <a:tailEnd type="none" w="sm" len="sm"/>
          </a:ln>
        </p:spPr>
      </p:cxnSp>
      <p:grpSp>
        <p:nvGrpSpPr>
          <p:cNvPr id="2578" name="Google Shape;2578;p57"/>
          <p:cNvGrpSpPr/>
          <p:nvPr/>
        </p:nvGrpSpPr>
        <p:grpSpPr>
          <a:xfrm>
            <a:off x="15197037" y="6526927"/>
            <a:ext cx="118866" cy="118543"/>
            <a:chOff x="3649517" y="2421483"/>
            <a:chExt cx="172215" cy="171701"/>
          </a:xfrm>
        </p:grpSpPr>
        <p:sp>
          <p:nvSpPr>
            <p:cNvPr id="2579" name="Google Shape;2579;p57"/>
            <p:cNvSpPr/>
            <p:nvPr/>
          </p:nvSpPr>
          <p:spPr>
            <a:xfrm>
              <a:off x="3693941" y="2465564"/>
              <a:ext cx="83369" cy="83539"/>
            </a:xfrm>
            <a:prstGeom prst="ellipse">
              <a:avLst/>
            </a:pr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80" name="Google Shape;2580;p57"/>
            <p:cNvSpPr/>
            <p:nvPr/>
          </p:nvSpPr>
          <p:spPr>
            <a:xfrm>
              <a:off x="3649517" y="2421483"/>
              <a:ext cx="172215" cy="171701"/>
            </a:xfrm>
            <a:custGeom>
              <a:avLst/>
              <a:gdLst/>
              <a:ahLst/>
              <a:cxnLst/>
              <a:rect l="l" t="t" r="r" b="b"/>
              <a:pathLst>
                <a:path w="120000" h="120000" extrusionOk="0">
                  <a:moveTo>
                    <a:pt x="60141" y="0"/>
                  </a:moveTo>
                  <a:cubicBezTo>
                    <a:pt x="26950" y="0"/>
                    <a:pt x="0" y="26886"/>
                    <a:pt x="0" y="60000"/>
                  </a:cubicBezTo>
                  <a:cubicBezTo>
                    <a:pt x="0" y="93113"/>
                    <a:pt x="26950" y="120000"/>
                    <a:pt x="60141" y="120000"/>
                  </a:cubicBezTo>
                  <a:cubicBezTo>
                    <a:pt x="93333" y="120000"/>
                    <a:pt x="120000" y="93113"/>
                    <a:pt x="120000" y="60000"/>
                  </a:cubicBezTo>
                  <a:cubicBezTo>
                    <a:pt x="120000" y="26886"/>
                    <a:pt x="93333" y="0"/>
                    <a:pt x="60141" y="0"/>
                  </a:cubicBezTo>
                  <a:close/>
                  <a:moveTo>
                    <a:pt x="60141" y="109245"/>
                  </a:moveTo>
                  <a:cubicBezTo>
                    <a:pt x="32907" y="109245"/>
                    <a:pt x="10780" y="87169"/>
                    <a:pt x="10780" y="60000"/>
                  </a:cubicBezTo>
                  <a:cubicBezTo>
                    <a:pt x="10780" y="32830"/>
                    <a:pt x="32907" y="10754"/>
                    <a:pt x="60141" y="10754"/>
                  </a:cubicBezTo>
                  <a:cubicBezTo>
                    <a:pt x="87375" y="10754"/>
                    <a:pt x="109503" y="32830"/>
                    <a:pt x="109503" y="60000"/>
                  </a:cubicBezTo>
                  <a:cubicBezTo>
                    <a:pt x="109503" y="87169"/>
                    <a:pt x="87375" y="109245"/>
                    <a:pt x="60141" y="109245"/>
                  </a:cubicBez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2581" name="Google Shape;2581;p57"/>
          <p:cNvCxnSpPr>
            <a:stCxn id="2579" idx="4"/>
          </p:cNvCxnSpPr>
          <p:nvPr/>
        </p:nvCxnSpPr>
        <p:spPr>
          <a:xfrm>
            <a:off x="15256471" y="6615036"/>
            <a:ext cx="0" cy="3030600"/>
          </a:xfrm>
          <a:prstGeom prst="straightConnector1">
            <a:avLst/>
          </a:prstGeom>
          <a:noFill/>
          <a:ln w="12700" cap="flat" cmpd="sng">
            <a:solidFill>
              <a:srgbClr val="BFBFBF"/>
            </a:solidFill>
            <a:prstDash val="dash"/>
            <a:miter lim="800000"/>
            <a:headEnd type="none" w="sm" len="sm"/>
            <a:tailEnd type="none" w="sm" len="sm"/>
          </a:ln>
        </p:spPr>
      </p:cxnSp>
      <p:sp>
        <p:nvSpPr>
          <p:cNvPr id="2582" name="Google Shape;2582;p57"/>
          <p:cNvSpPr/>
          <p:nvPr/>
        </p:nvSpPr>
        <p:spPr>
          <a:xfrm>
            <a:off x="5088677" y="9645663"/>
            <a:ext cx="712491" cy="71267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Roboto Light"/>
              <a:ea typeface="Roboto Light"/>
              <a:cs typeface="Roboto Light"/>
              <a:sym typeface="Roboto Light"/>
            </a:endParaRPr>
          </a:p>
        </p:txBody>
      </p:sp>
      <p:sp>
        <p:nvSpPr>
          <p:cNvPr id="2583" name="Google Shape;2583;p57"/>
          <p:cNvSpPr txBox="1"/>
          <p:nvPr/>
        </p:nvSpPr>
        <p:spPr>
          <a:xfrm>
            <a:off x="5177862" y="9753963"/>
            <a:ext cx="534121" cy="461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1" b="1">
                <a:solidFill>
                  <a:schemeClr val="lt1"/>
                </a:solidFill>
                <a:latin typeface="Roboto Light"/>
                <a:ea typeface="Roboto Light"/>
                <a:cs typeface="Roboto Light"/>
                <a:sym typeface="Roboto Light"/>
              </a:rPr>
              <a:t>02</a:t>
            </a:r>
            <a:endParaRPr/>
          </a:p>
        </p:txBody>
      </p:sp>
      <p:sp>
        <p:nvSpPr>
          <p:cNvPr id="2584" name="Google Shape;2584;p57"/>
          <p:cNvSpPr/>
          <p:nvPr/>
        </p:nvSpPr>
        <p:spPr>
          <a:xfrm>
            <a:off x="4297838" y="10528271"/>
            <a:ext cx="2294169" cy="793623"/>
          </a:xfrm>
          <a:prstGeom prst="rect">
            <a:avLst/>
          </a:prstGeom>
          <a:noFill/>
          <a:ln>
            <a:noFill/>
          </a:ln>
        </p:spPr>
        <p:txBody>
          <a:bodyPr spcFirstLastPara="1" wrap="square" lIns="137150" tIns="68575" rIns="137150" bIns="68575" anchor="t" anchorCtr="0">
            <a:noAutofit/>
          </a:bodyPr>
          <a:lstStyle/>
          <a:p>
            <a:pPr marL="0" marR="0" lvl="0" indent="0" algn="ctr" rtl="0">
              <a:lnSpc>
                <a:spcPct val="150000"/>
              </a:lnSpc>
              <a:spcBef>
                <a:spcPts val="0"/>
              </a:spcBef>
              <a:spcAft>
                <a:spcPts val="0"/>
              </a:spcAft>
              <a:buNone/>
            </a:pPr>
            <a:r>
              <a:rPr lang="en-US" sz="1500">
                <a:solidFill>
                  <a:schemeClr val="dk1"/>
                </a:solidFill>
                <a:latin typeface="Roboto Light"/>
                <a:ea typeface="Roboto Light"/>
                <a:cs typeface="Roboto Light"/>
                <a:sym typeface="Roboto Light"/>
              </a:rPr>
              <a:t>Buying and selling a product lorem service.</a:t>
            </a:r>
            <a:endParaRPr sz="1500">
              <a:solidFill>
                <a:schemeClr val="dk1"/>
              </a:solidFill>
              <a:latin typeface="Roboto"/>
              <a:ea typeface="Roboto"/>
              <a:cs typeface="Roboto"/>
              <a:sym typeface="Roboto"/>
            </a:endParaRPr>
          </a:p>
        </p:txBody>
      </p:sp>
      <p:sp>
        <p:nvSpPr>
          <p:cNvPr id="2585" name="Google Shape;2585;p57"/>
          <p:cNvSpPr/>
          <p:nvPr/>
        </p:nvSpPr>
        <p:spPr>
          <a:xfrm>
            <a:off x="4389843" y="4275829"/>
            <a:ext cx="2128742" cy="2129296"/>
          </a:xfrm>
          <a:prstGeom prst="ellipse">
            <a:avLst/>
          </a:prstGeom>
          <a:solidFill>
            <a:schemeClr val="accent2">
              <a:alpha val="8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6" name="Google Shape;2586;p57"/>
          <p:cNvGrpSpPr/>
          <p:nvPr/>
        </p:nvGrpSpPr>
        <p:grpSpPr>
          <a:xfrm>
            <a:off x="5199987" y="4822834"/>
            <a:ext cx="518986" cy="519121"/>
            <a:chOff x="2270125" y="3568701"/>
            <a:chExt cx="360363" cy="360363"/>
          </a:xfrm>
        </p:grpSpPr>
        <p:sp>
          <p:nvSpPr>
            <p:cNvPr id="2587" name="Google Shape;2587;p57"/>
            <p:cNvSpPr/>
            <p:nvPr/>
          </p:nvSpPr>
          <p:spPr>
            <a:xfrm>
              <a:off x="2270125" y="3568701"/>
              <a:ext cx="111125" cy="360363"/>
            </a:xfrm>
            <a:custGeom>
              <a:avLst/>
              <a:gdLst/>
              <a:ahLst/>
              <a:cxnLst/>
              <a:rect l="l" t="t" r="r" b="b"/>
              <a:pathLst>
                <a:path w="120000" h="120000" extrusionOk="0">
                  <a:moveTo>
                    <a:pt x="97894" y="22439"/>
                  </a:moveTo>
                  <a:cubicBezTo>
                    <a:pt x="97894" y="10731"/>
                    <a:pt x="97894" y="10731"/>
                    <a:pt x="97894" y="10731"/>
                  </a:cubicBezTo>
                  <a:cubicBezTo>
                    <a:pt x="97894" y="4878"/>
                    <a:pt x="78947" y="0"/>
                    <a:pt x="60000" y="0"/>
                  </a:cubicBezTo>
                  <a:cubicBezTo>
                    <a:pt x="41052" y="0"/>
                    <a:pt x="25263" y="4878"/>
                    <a:pt x="25263" y="10731"/>
                  </a:cubicBezTo>
                  <a:cubicBezTo>
                    <a:pt x="25263" y="22439"/>
                    <a:pt x="25263" y="22439"/>
                    <a:pt x="25263" y="22439"/>
                  </a:cubicBezTo>
                  <a:cubicBezTo>
                    <a:pt x="9473" y="26341"/>
                    <a:pt x="0" y="31219"/>
                    <a:pt x="0" y="37073"/>
                  </a:cubicBezTo>
                  <a:cubicBezTo>
                    <a:pt x="0" y="43902"/>
                    <a:pt x="9473" y="48780"/>
                    <a:pt x="25263" y="52682"/>
                  </a:cubicBezTo>
                  <a:cubicBezTo>
                    <a:pt x="25263" y="108292"/>
                    <a:pt x="25263" y="108292"/>
                    <a:pt x="25263" y="108292"/>
                  </a:cubicBezTo>
                  <a:cubicBezTo>
                    <a:pt x="25263" y="115121"/>
                    <a:pt x="41052" y="120000"/>
                    <a:pt x="60000" y="120000"/>
                  </a:cubicBezTo>
                  <a:cubicBezTo>
                    <a:pt x="78947" y="120000"/>
                    <a:pt x="97894" y="115121"/>
                    <a:pt x="97894" y="108292"/>
                  </a:cubicBezTo>
                  <a:cubicBezTo>
                    <a:pt x="97894" y="52682"/>
                    <a:pt x="97894" y="52682"/>
                    <a:pt x="97894" y="52682"/>
                  </a:cubicBezTo>
                  <a:cubicBezTo>
                    <a:pt x="110526" y="48780"/>
                    <a:pt x="120000" y="43902"/>
                    <a:pt x="120000" y="37073"/>
                  </a:cubicBezTo>
                  <a:cubicBezTo>
                    <a:pt x="120000" y="31219"/>
                    <a:pt x="110526" y="26341"/>
                    <a:pt x="97894" y="22439"/>
                  </a:cubicBezTo>
                  <a:close/>
                  <a:moveTo>
                    <a:pt x="47368" y="10731"/>
                  </a:moveTo>
                  <a:cubicBezTo>
                    <a:pt x="47368" y="8780"/>
                    <a:pt x="53684" y="7804"/>
                    <a:pt x="60000" y="7804"/>
                  </a:cubicBezTo>
                  <a:cubicBezTo>
                    <a:pt x="66315" y="7804"/>
                    <a:pt x="72631" y="8780"/>
                    <a:pt x="72631" y="10731"/>
                  </a:cubicBezTo>
                  <a:cubicBezTo>
                    <a:pt x="72631" y="19512"/>
                    <a:pt x="72631" y="19512"/>
                    <a:pt x="72631" y="19512"/>
                  </a:cubicBezTo>
                  <a:cubicBezTo>
                    <a:pt x="69473" y="18536"/>
                    <a:pt x="63157" y="18536"/>
                    <a:pt x="60000" y="18536"/>
                  </a:cubicBezTo>
                  <a:cubicBezTo>
                    <a:pt x="56842" y="18536"/>
                    <a:pt x="53684" y="18536"/>
                    <a:pt x="47368" y="19512"/>
                  </a:cubicBezTo>
                  <a:lnTo>
                    <a:pt x="47368" y="10731"/>
                  </a:lnTo>
                  <a:close/>
                  <a:moveTo>
                    <a:pt x="72631" y="108292"/>
                  </a:moveTo>
                  <a:cubicBezTo>
                    <a:pt x="72631" y="110243"/>
                    <a:pt x="66315" y="112195"/>
                    <a:pt x="60000" y="112195"/>
                  </a:cubicBezTo>
                  <a:cubicBezTo>
                    <a:pt x="53684" y="112195"/>
                    <a:pt x="47368" y="110243"/>
                    <a:pt x="47368" y="108292"/>
                  </a:cubicBezTo>
                  <a:cubicBezTo>
                    <a:pt x="47368" y="55609"/>
                    <a:pt x="47368" y="55609"/>
                    <a:pt x="47368" y="55609"/>
                  </a:cubicBezTo>
                  <a:cubicBezTo>
                    <a:pt x="53684" y="55609"/>
                    <a:pt x="56842" y="56585"/>
                    <a:pt x="60000" y="56585"/>
                  </a:cubicBezTo>
                  <a:cubicBezTo>
                    <a:pt x="63157" y="56585"/>
                    <a:pt x="69473" y="55609"/>
                    <a:pt x="72631" y="55609"/>
                  </a:cubicBezTo>
                  <a:lnTo>
                    <a:pt x="72631" y="108292"/>
                  </a:lnTo>
                  <a:close/>
                  <a:moveTo>
                    <a:pt x="94736" y="40975"/>
                  </a:moveTo>
                  <a:cubicBezTo>
                    <a:pt x="94736" y="40975"/>
                    <a:pt x="94736" y="40975"/>
                    <a:pt x="94736" y="40975"/>
                  </a:cubicBezTo>
                  <a:cubicBezTo>
                    <a:pt x="94736" y="41951"/>
                    <a:pt x="91578" y="42926"/>
                    <a:pt x="88421" y="43902"/>
                  </a:cubicBezTo>
                  <a:cubicBezTo>
                    <a:pt x="88421" y="43902"/>
                    <a:pt x="88421" y="43902"/>
                    <a:pt x="88421" y="43902"/>
                  </a:cubicBezTo>
                  <a:cubicBezTo>
                    <a:pt x="88421" y="44878"/>
                    <a:pt x="85263" y="45853"/>
                    <a:pt x="82105" y="45853"/>
                  </a:cubicBezTo>
                  <a:cubicBezTo>
                    <a:pt x="82105" y="45853"/>
                    <a:pt x="82105" y="45853"/>
                    <a:pt x="82105" y="45853"/>
                  </a:cubicBezTo>
                  <a:cubicBezTo>
                    <a:pt x="78947" y="46829"/>
                    <a:pt x="75789" y="47804"/>
                    <a:pt x="72631" y="47804"/>
                  </a:cubicBezTo>
                  <a:cubicBezTo>
                    <a:pt x="69473" y="48780"/>
                    <a:pt x="63157" y="48780"/>
                    <a:pt x="60000" y="48780"/>
                  </a:cubicBezTo>
                  <a:cubicBezTo>
                    <a:pt x="56842" y="48780"/>
                    <a:pt x="50526" y="48780"/>
                    <a:pt x="47368" y="47804"/>
                  </a:cubicBezTo>
                  <a:cubicBezTo>
                    <a:pt x="44210" y="47804"/>
                    <a:pt x="41052" y="46829"/>
                    <a:pt x="37894" y="45853"/>
                  </a:cubicBezTo>
                  <a:cubicBezTo>
                    <a:pt x="37894" y="45853"/>
                    <a:pt x="37894" y="45853"/>
                    <a:pt x="37894" y="45853"/>
                  </a:cubicBezTo>
                  <a:cubicBezTo>
                    <a:pt x="34736" y="45853"/>
                    <a:pt x="31578" y="44878"/>
                    <a:pt x="31578" y="43902"/>
                  </a:cubicBezTo>
                  <a:cubicBezTo>
                    <a:pt x="31578" y="43902"/>
                    <a:pt x="31578" y="43902"/>
                    <a:pt x="31578" y="43902"/>
                  </a:cubicBezTo>
                  <a:cubicBezTo>
                    <a:pt x="28421" y="42926"/>
                    <a:pt x="28421" y="41951"/>
                    <a:pt x="25263" y="40975"/>
                  </a:cubicBezTo>
                  <a:cubicBezTo>
                    <a:pt x="25263" y="40975"/>
                    <a:pt x="25263" y="40975"/>
                    <a:pt x="25263" y="40975"/>
                  </a:cubicBezTo>
                  <a:cubicBezTo>
                    <a:pt x="25263" y="40000"/>
                    <a:pt x="25263" y="38048"/>
                    <a:pt x="25263" y="37073"/>
                  </a:cubicBezTo>
                  <a:cubicBezTo>
                    <a:pt x="25263" y="36097"/>
                    <a:pt x="25263" y="35121"/>
                    <a:pt x="25263" y="34146"/>
                  </a:cubicBezTo>
                  <a:cubicBezTo>
                    <a:pt x="25263" y="34146"/>
                    <a:pt x="25263" y="34146"/>
                    <a:pt x="25263" y="34146"/>
                  </a:cubicBezTo>
                  <a:cubicBezTo>
                    <a:pt x="28421" y="32195"/>
                    <a:pt x="28421" y="32195"/>
                    <a:pt x="31578" y="31219"/>
                  </a:cubicBezTo>
                  <a:cubicBezTo>
                    <a:pt x="31578" y="31219"/>
                    <a:pt x="31578" y="31219"/>
                    <a:pt x="31578" y="31219"/>
                  </a:cubicBezTo>
                  <a:cubicBezTo>
                    <a:pt x="31578" y="30243"/>
                    <a:pt x="34736" y="29268"/>
                    <a:pt x="37894" y="28292"/>
                  </a:cubicBezTo>
                  <a:cubicBezTo>
                    <a:pt x="37894" y="28292"/>
                    <a:pt x="37894" y="28292"/>
                    <a:pt x="37894" y="28292"/>
                  </a:cubicBezTo>
                  <a:cubicBezTo>
                    <a:pt x="41052" y="27317"/>
                    <a:pt x="44210" y="27317"/>
                    <a:pt x="47368" y="27317"/>
                  </a:cubicBezTo>
                  <a:cubicBezTo>
                    <a:pt x="50526" y="26341"/>
                    <a:pt x="56842" y="26341"/>
                    <a:pt x="60000" y="26341"/>
                  </a:cubicBezTo>
                  <a:cubicBezTo>
                    <a:pt x="63157" y="26341"/>
                    <a:pt x="69473" y="26341"/>
                    <a:pt x="72631" y="27317"/>
                  </a:cubicBezTo>
                  <a:cubicBezTo>
                    <a:pt x="75789" y="27317"/>
                    <a:pt x="78947" y="27317"/>
                    <a:pt x="82105" y="28292"/>
                  </a:cubicBezTo>
                  <a:cubicBezTo>
                    <a:pt x="82105" y="28292"/>
                    <a:pt x="82105" y="28292"/>
                    <a:pt x="82105" y="28292"/>
                  </a:cubicBezTo>
                  <a:cubicBezTo>
                    <a:pt x="85263" y="29268"/>
                    <a:pt x="88421" y="30243"/>
                    <a:pt x="88421" y="31219"/>
                  </a:cubicBezTo>
                  <a:cubicBezTo>
                    <a:pt x="88421" y="31219"/>
                    <a:pt x="88421" y="31219"/>
                    <a:pt x="88421" y="31219"/>
                  </a:cubicBezTo>
                  <a:cubicBezTo>
                    <a:pt x="91578" y="32195"/>
                    <a:pt x="94736" y="32195"/>
                    <a:pt x="94736" y="34146"/>
                  </a:cubicBezTo>
                  <a:cubicBezTo>
                    <a:pt x="94736" y="34146"/>
                    <a:pt x="94736" y="34146"/>
                    <a:pt x="94736" y="34146"/>
                  </a:cubicBezTo>
                  <a:cubicBezTo>
                    <a:pt x="94736" y="35121"/>
                    <a:pt x="97894" y="36097"/>
                    <a:pt x="97894" y="37073"/>
                  </a:cubicBezTo>
                  <a:cubicBezTo>
                    <a:pt x="97894" y="38048"/>
                    <a:pt x="94736" y="40000"/>
                    <a:pt x="94736" y="40975"/>
                  </a:cubicBezTo>
                  <a:close/>
                  <a:moveTo>
                    <a:pt x="94736" y="40975"/>
                  </a:moveTo>
                  <a:cubicBezTo>
                    <a:pt x="94736" y="40975"/>
                    <a:pt x="94736" y="40975"/>
                    <a:pt x="94736" y="40975"/>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88" name="Google Shape;2588;p57"/>
            <p:cNvSpPr/>
            <p:nvPr/>
          </p:nvSpPr>
          <p:spPr>
            <a:xfrm>
              <a:off x="2516188" y="3568701"/>
              <a:ext cx="114300" cy="360363"/>
            </a:xfrm>
            <a:custGeom>
              <a:avLst/>
              <a:gdLst/>
              <a:ahLst/>
              <a:cxnLst/>
              <a:rect l="l" t="t" r="r" b="b"/>
              <a:pathLst>
                <a:path w="120000" h="120000" extrusionOk="0">
                  <a:moveTo>
                    <a:pt x="95384" y="22439"/>
                  </a:moveTo>
                  <a:cubicBezTo>
                    <a:pt x="95384" y="10731"/>
                    <a:pt x="95384" y="10731"/>
                    <a:pt x="95384" y="10731"/>
                  </a:cubicBezTo>
                  <a:cubicBezTo>
                    <a:pt x="95384" y="4878"/>
                    <a:pt x="80000" y="0"/>
                    <a:pt x="58461" y="0"/>
                  </a:cubicBezTo>
                  <a:cubicBezTo>
                    <a:pt x="40000" y="0"/>
                    <a:pt x="24615" y="4878"/>
                    <a:pt x="24615" y="10731"/>
                  </a:cubicBezTo>
                  <a:cubicBezTo>
                    <a:pt x="24615" y="22439"/>
                    <a:pt x="24615" y="22439"/>
                    <a:pt x="24615" y="22439"/>
                  </a:cubicBezTo>
                  <a:cubicBezTo>
                    <a:pt x="9230" y="26341"/>
                    <a:pt x="0" y="31219"/>
                    <a:pt x="0" y="37073"/>
                  </a:cubicBezTo>
                  <a:cubicBezTo>
                    <a:pt x="0" y="43902"/>
                    <a:pt x="9230" y="48780"/>
                    <a:pt x="24615" y="52682"/>
                  </a:cubicBezTo>
                  <a:cubicBezTo>
                    <a:pt x="24615" y="108292"/>
                    <a:pt x="24615" y="108292"/>
                    <a:pt x="24615" y="108292"/>
                  </a:cubicBezTo>
                  <a:cubicBezTo>
                    <a:pt x="24615" y="115121"/>
                    <a:pt x="40000" y="120000"/>
                    <a:pt x="58461" y="120000"/>
                  </a:cubicBezTo>
                  <a:cubicBezTo>
                    <a:pt x="80000" y="120000"/>
                    <a:pt x="95384" y="115121"/>
                    <a:pt x="95384" y="108292"/>
                  </a:cubicBezTo>
                  <a:cubicBezTo>
                    <a:pt x="95384" y="52682"/>
                    <a:pt x="95384" y="52682"/>
                    <a:pt x="95384" y="52682"/>
                  </a:cubicBezTo>
                  <a:cubicBezTo>
                    <a:pt x="110769" y="48780"/>
                    <a:pt x="120000" y="43902"/>
                    <a:pt x="120000" y="37073"/>
                  </a:cubicBezTo>
                  <a:cubicBezTo>
                    <a:pt x="120000" y="31219"/>
                    <a:pt x="110769" y="26341"/>
                    <a:pt x="95384" y="22439"/>
                  </a:cubicBezTo>
                  <a:close/>
                  <a:moveTo>
                    <a:pt x="49230" y="10731"/>
                  </a:moveTo>
                  <a:cubicBezTo>
                    <a:pt x="49230" y="8780"/>
                    <a:pt x="52307" y="7804"/>
                    <a:pt x="58461" y="7804"/>
                  </a:cubicBezTo>
                  <a:cubicBezTo>
                    <a:pt x="67692" y="7804"/>
                    <a:pt x="70769" y="8780"/>
                    <a:pt x="70769" y="10731"/>
                  </a:cubicBezTo>
                  <a:cubicBezTo>
                    <a:pt x="70769" y="19512"/>
                    <a:pt x="70769" y="19512"/>
                    <a:pt x="70769" y="19512"/>
                  </a:cubicBezTo>
                  <a:cubicBezTo>
                    <a:pt x="67692" y="18536"/>
                    <a:pt x="64615" y="18536"/>
                    <a:pt x="58461" y="18536"/>
                  </a:cubicBezTo>
                  <a:cubicBezTo>
                    <a:pt x="55384" y="18536"/>
                    <a:pt x="52307" y="18536"/>
                    <a:pt x="49230" y="19512"/>
                  </a:cubicBezTo>
                  <a:lnTo>
                    <a:pt x="49230" y="10731"/>
                  </a:lnTo>
                  <a:close/>
                  <a:moveTo>
                    <a:pt x="70769" y="108292"/>
                  </a:moveTo>
                  <a:cubicBezTo>
                    <a:pt x="70769" y="110243"/>
                    <a:pt x="67692" y="112195"/>
                    <a:pt x="58461" y="112195"/>
                  </a:cubicBezTo>
                  <a:cubicBezTo>
                    <a:pt x="52307" y="112195"/>
                    <a:pt x="49230" y="110243"/>
                    <a:pt x="49230" y="108292"/>
                  </a:cubicBezTo>
                  <a:cubicBezTo>
                    <a:pt x="49230" y="55609"/>
                    <a:pt x="49230" y="55609"/>
                    <a:pt x="49230" y="55609"/>
                  </a:cubicBezTo>
                  <a:cubicBezTo>
                    <a:pt x="52307" y="55609"/>
                    <a:pt x="55384" y="56585"/>
                    <a:pt x="58461" y="56585"/>
                  </a:cubicBezTo>
                  <a:cubicBezTo>
                    <a:pt x="64615" y="56585"/>
                    <a:pt x="67692" y="55609"/>
                    <a:pt x="70769" y="55609"/>
                  </a:cubicBezTo>
                  <a:lnTo>
                    <a:pt x="70769" y="108292"/>
                  </a:lnTo>
                  <a:close/>
                  <a:moveTo>
                    <a:pt x="92307" y="40975"/>
                  </a:moveTo>
                  <a:cubicBezTo>
                    <a:pt x="92307" y="40975"/>
                    <a:pt x="92307" y="40975"/>
                    <a:pt x="92307" y="40975"/>
                  </a:cubicBezTo>
                  <a:cubicBezTo>
                    <a:pt x="92307" y="41951"/>
                    <a:pt x="89230" y="42926"/>
                    <a:pt x="89230" y="43902"/>
                  </a:cubicBezTo>
                  <a:cubicBezTo>
                    <a:pt x="89230" y="43902"/>
                    <a:pt x="89230" y="43902"/>
                    <a:pt x="89230" y="43902"/>
                  </a:cubicBezTo>
                  <a:cubicBezTo>
                    <a:pt x="86153" y="44878"/>
                    <a:pt x="83076" y="45853"/>
                    <a:pt x="80000" y="45853"/>
                  </a:cubicBezTo>
                  <a:cubicBezTo>
                    <a:pt x="80000" y="45853"/>
                    <a:pt x="80000" y="45853"/>
                    <a:pt x="80000" y="45853"/>
                  </a:cubicBezTo>
                  <a:cubicBezTo>
                    <a:pt x="76923" y="46829"/>
                    <a:pt x="73846" y="47804"/>
                    <a:pt x="70769" y="47804"/>
                  </a:cubicBezTo>
                  <a:cubicBezTo>
                    <a:pt x="67692" y="48780"/>
                    <a:pt x="64615" y="48780"/>
                    <a:pt x="58461" y="48780"/>
                  </a:cubicBezTo>
                  <a:cubicBezTo>
                    <a:pt x="55384" y="48780"/>
                    <a:pt x="52307" y="48780"/>
                    <a:pt x="49230" y="47804"/>
                  </a:cubicBezTo>
                  <a:cubicBezTo>
                    <a:pt x="46153" y="47804"/>
                    <a:pt x="43076" y="46829"/>
                    <a:pt x="40000" y="45853"/>
                  </a:cubicBezTo>
                  <a:cubicBezTo>
                    <a:pt x="40000" y="45853"/>
                    <a:pt x="40000" y="45853"/>
                    <a:pt x="40000" y="45853"/>
                  </a:cubicBezTo>
                  <a:cubicBezTo>
                    <a:pt x="36923" y="45853"/>
                    <a:pt x="33846" y="44878"/>
                    <a:pt x="30769" y="43902"/>
                  </a:cubicBezTo>
                  <a:cubicBezTo>
                    <a:pt x="30769" y="43902"/>
                    <a:pt x="30769" y="43902"/>
                    <a:pt x="30769" y="43902"/>
                  </a:cubicBezTo>
                  <a:cubicBezTo>
                    <a:pt x="30769" y="42926"/>
                    <a:pt x="27692" y="41951"/>
                    <a:pt x="27692" y="40975"/>
                  </a:cubicBezTo>
                  <a:cubicBezTo>
                    <a:pt x="27692" y="40975"/>
                    <a:pt x="27692" y="40975"/>
                    <a:pt x="27692" y="40975"/>
                  </a:cubicBezTo>
                  <a:cubicBezTo>
                    <a:pt x="24615" y="40000"/>
                    <a:pt x="24615" y="38048"/>
                    <a:pt x="24615" y="37073"/>
                  </a:cubicBezTo>
                  <a:cubicBezTo>
                    <a:pt x="24615" y="36097"/>
                    <a:pt x="24615" y="35121"/>
                    <a:pt x="27692" y="34146"/>
                  </a:cubicBezTo>
                  <a:cubicBezTo>
                    <a:pt x="27692" y="34146"/>
                    <a:pt x="27692" y="34146"/>
                    <a:pt x="27692" y="34146"/>
                  </a:cubicBezTo>
                  <a:cubicBezTo>
                    <a:pt x="27692" y="32195"/>
                    <a:pt x="30769" y="32195"/>
                    <a:pt x="30769" y="31219"/>
                  </a:cubicBezTo>
                  <a:cubicBezTo>
                    <a:pt x="30769" y="31219"/>
                    <a:pt x="30769" y="31219"/>
                    <a:pt x="30769" y="31219"/>
                  </a:cubicBezTo>
                  <a:cubicBezTo>
                    <a:pt x="33846" y="30243"/>
                    <a:pt x="36923" y="29268"/>
                    <a:pt x="40000" y="28292"/>
                  </a:cubicBezTo>
                  <a:cubicBezTo>
                    <a:pt x="40000" y="28292"/>
                    <a:pt x="40000" y="28292"/>
                    <a:pt x="40000" y="28292"/>
                  </a:cubicBezTo>
                  <a:cubicBezTo>
                    <a:pt x="43076" y="27317"/>
                    <a:pt x="46153" y="27317"/>
                    <a:pt x="49230" y="27317"/>
                  </a:cubicBezTo>
                  <a:cubicBezTo>
                    <a:pt x="52307" y="26341"/>
                    <a:pt x="55384" y="26341"/>
                    <a:pt x="58461" y="26341"/>
                  </a:cubicBezTo>
                  <a:cubicBezTo>
                    <a:pt x="64615" y="26341"/>
                    <a:pt x="67692" y="26341"/>
                    <a:pt x="70769" y="27317"/>
                  </a:cubicBezTo>
                  <a:cubicBezTo>
                    <a:pt x="73846" y="27317"/>
                    <a:pt x="76923" y="27317"/>
                    <a:pt x="80000" y="28292"/>
                  </a:cubicBezTo>
                  <a:cubicBezTo>
                    <a:pt x="80000" y="28292"/>
                    <a:pt x="80000" y="28292"/>
                    <a:pt x="80000" y="28292"/>
                  </a:cubicBezTo>
                  <a:cubicBezTo>
                    <a:pt x="83076" y="29268"/>
                    <a:pt x="86153" y="30243"/>
                    <a:pt x="89230" y="31219"/>
                  </a:cubicBezTo>
                  <a:cubicBezTo>
                    <a:pt x="89230" y="31219"/>
                    <a:pt x="89230" y="31219"/>
                    <a:pt x="89230" y="31219"/>
                  </a:cubicBezTo>
                  <a:cubicBezTo>
                    <a:pt x="89230" y="32195"/>
                    <a:pt x="92307" y="32195"/>
                    <a:pt x="92307" y="34146"/>
                  </a:cubicBezTo>
                  <a:cubicBezTo>
                    <a:pt x="92307" y="34146"/>
                    <a:pt x="92307" y="34146"/>
                    <a:pt x="92307" y="34146"/>
                  </a:cubicBezTo>
                  <a:cubicBezTo>
                    <a:pt x="95384" y="35121"/>
                    <a:pt x="95384" y="36097"/>
                    <a:pt x="95384" y="37073"/>
                  </a:cubicBezTo>
                  <a:cubicBezTo>
                    <a:pt x="95384" y="38048"/>
                    <a:pt x="95384" y="40000"/>
                    <a:pt x="92307" y="40975"/>
                  </a:cubicBezTo>
                  <a:close/>
                  <a:moveTo>
                    <a:pt x="92307" y="40975"/>
                  </a:moveTo>
                  <a:cubicBezTo>
                    <a:pt x="92307" y="40975"/>
                    <a:pt x="92307" y="40975"/>
                    <a:pt x="92307" y="40975"/>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89" name="Google Shape;2589;p57"/>
            <p:cNvSpPr/>
            <p:nvPr/>
          </p:nvSpPr>
          <p:spPr>
            <a:xfrm>
              <a:off x="2392363" y="3568701"/>
              <a:ext cx="111125" cy="360363"/>
            </a:xfrm>
            <a:custGeom>
              <a:avLst/>
              <a:gdLst/>
              <a:ahLst/>
              <a:cxnLst/>
              <a:rect l="l" t="t" r="r" b="b"/>
              <a:pathLst>
                <a:path w="120000" h="120000" extrusionOk="0">
                  <a:moveTo>
                    <a:pt x="97894" y="67317"/>
                  </a:moveTo>
                  <a:cubicBezTo>
                    <a:pt x="97894" y="10731"/>
                    <a:pt x="97894" y="10731"/>
                    <a:pt x="97894" y="10731"/>
                  </a:cubicBezTo>
                  <a:cubicBezTo>
                    <a:pt x="97894" y="4878"/>
                    <a:pt x="82105" y="0"/>
                    <a:pt x="60000" y="0"/>
                  </a:cubicBezTo>
                  <a:cubicBezTo>
                    <a:pt x="41052" y="0"/>
                    <a:pt x="25263" y="4878"/>
                    <a:pt x="25263" y="10731"/>
                  </a:cubicBezTo>
                  <a:cubicBezTo>
                    <a:pt x="25263" y="67317"/>
                    <a:pt x="25263" y="67317"/>
                    <a:pt x="25263" y="67317"/>
                  </a:cubicBezTo>
                  <a:cubicBezTo>
                    <a:pt x="9473" y="71219"/>
                    <a:pt x="0" y="76097"/>
                    <a:pt x="0" y="81951"/>
                  </a:cubicBezTo>
                  <a:cubicBezTo>
                    <a:pt x="0" y="88780"/>
                    <a:pt x="9473" y="93658"/>
                    <a:pt x="25263" y="97560"/>
                  </a:cubicBezTo>
                  <a:cubicBezTo>
                    <a:pt x="25263" y="108292"/>
                    <a:pt x="25263" y="108292"/>
                    <a:pt x="25263" y="108292"/>
                  </a:cubicBezTo>
                  <a:cubicBezTo>
                    <a:pt x="25263" y="115121"/>
                    <a:pt x="41052" y="120000"/>
                    <a:pt x="60000" y="120000"/>
                  </a:cubicBezTo>
                  <a:cubicBezTo>
                    <a:pt x="82105" y="120000"/>
                    <a:pt x="97894" y="115121"/>
                    <a:pt x="97894" y="108292"/>
                  </a:cubicBezTo>
                  <a:cubicBezTo>
                    <a:pt x="97894" y="97560"/>
                    <a:pt x="97894" y="97560"/>
                    <a:pt x="97894" y="97560"/>
                  </a:cubicBezTo>
                  <a:cubicBezTo>
                    <a:pt x="110526" y="93658"/>
                    <a:pt x="120000" y="88780"/>
                    <a:pt x="120000" y="81951"/>
                  </a:cubicBezTo>
                  <a:cubicBezTo>
                    <a:pt x="120000" y="76097"/>
                    <a:pt x="110526" y="71219"/>
                    <a:pt x="97894" y="67317"/>
                  </a:cubicBezTo>
                  <a:close/>
                  <a:moveTo>
                    <a:pt x="47368" y="10731"/>
                  </a:moveTo>
                  <a:cubicBezTo>
                    <a:pt x="47368" y="8780"/>
                    <a:pt x="53684" y="7804"/>
                    <a:pt x="60000" y="7804"/>
                  </a:cubicBezTo>
                  <a:cubicBezTo>
                    <a:pt x="66315" y="7804"/>
                    <a:pt x="72631" y="8780"/>
                    <a:pt x="72631" y="10731"/>
                  </a:cubicBezTo>
                  <a:cubicBezTo>
                    <a:pt x="72631" y="64390"/>
                    <a:pt x="72631" y="64390"/>
                    <a:pt x="72631" y="64390"/>
                  </a:cubicBezTo>
                  <a:cubicBezTo>
                    <a:pt x="69473" y="63414"/>
                    <a:pt x="66315" y="63414"/>
                    <a:pt x="60000" y="63414"/>
                  </a:cubicBezTo>
                  <a:cubicBezTo>
                    <a:pt x="56842" y="63414"/>
                    <a:pt x="53684" y="63414"/>
                    <a:pt x="47368" y="64390"/>
                  </a:cubicBezTo>
                  <a:lnTo>
                    <a:pt x="47368" y="10731"/>
                  </a:lnTo>
                  <a:close/>
                  <a:moveTo>
                    <a:pt x="72631" y="108292"/>
                  </a:moveTo>
                  <a:cubicBezTo>
                    <a:pt x="72631" y="110243"/>
                    <a:pt x="66315" y="112195"/>
                    <a:pt x="60000" y="112195"/>
                  </a:cubicBezTo>
                  <a:cubicBezTo>
                    <a:pt x="53684" y="112195"/>
                    <a:pt x="47368" y="110243"/>
                    <a:pt x="47368" y="108292"/>
                  </a:cubicBezTo>
                  <a:cubicBezTo>
                    <a:pt x="47368" y="100487"/>
                    <a:pt x="47368" y="100487"/>
                    <a:pt x="47368" y="100487"/>
                  </a:cubicBezTo>
                  <a:cubicBezTo>
                    <a:pt x="53684" y="100487"/>
                    <a:pt x="56842" y="101463"/>
                    <a:pt x="60000" y="101463"/>
                  </a:cubicBezTo>
                  <a:cubicBezTo>
                    <a:pt x="66315" y="101463"/>
                    <a:pt x="69473" y="100487"/>
                    <a:pt x="72631" y="100487"/>
                  </a:cubicBezTo>
                  <a:lnTo>
                    <a:pt x="72631" y="108292"/>
                  </a:lnTo>
                  <a:close/>
                  <a:moveTo>
                    <a:pt x="94736" y="85853"/>
                  </a:moveTo>
                  <a:cubicBezTo>
                    <a:pt x="94736" y="85853"/>
                    <a:pt x="94736" y="85853"/>
                    <a:pt x="94736" y="85853"/>
                  </a:cubicBezTo>
                  <a:cubicBezTo>
                    <a:pt x="94736" y="86829"/>
                    <a:pt x="91578" y="87804"/>
                    <a:pt x="91578" y="88780"/>
                  </a:cubicBezTo>
                  <a:cubicBezTo>
                    <a:pt x="91578" y="88780"/>
                    <a:pt x="91578" y="88780"/>
                    <a:pt x="91578" y="88780"/>
                  </a:cubicBezTo>
                  <a:cubicBezTo>
                    <a:pt x="88421" y="89756"/>
                    <a:pt x="85263" y="90731"/>
                    <a:pt x="82105" y="90731"/>
                  </a:cubicBezTo>
                  <a:cubicBezTo>
                    <a:pt x="82105" y="90731"/>
                    <a:pt x="82105" y="90731"/>
                    <a:pt x="82105" y="90731"/>
                  </a:cubicBezTo>
                  <a:cubicBezTo>
                    <a:pt x="78947" y="91707"/>
                    <a:pt x="75789" y="92682"/>
                    <a:pt x="72631" y="92682"/>
                  </a:cubicBezTo>
                  <a:cubicBezTo>
                    <a:pt x="69473" y="93658"/>
                    <a:pt x="66315" y="93658"/>
                    <a:pt x="60000" y="93658"/>
                  </a:cubicBezTo>
                  <a:cubicBezTo>
                    <a:pt x="56842" y="93658"/>
                    <a:pt x="53684" y="93658"/>
                    <a:pt x="47368" y="92682"/>
                  </a:cubicBezTo>
                  <a:cubicBezTo>
                    <a:pt x="44210" y="92682"/>
                    <a:pt x="41052" y="91707"/>
                    <a:pt x="37894" y="90731"/>
                  </a:cubicBezTo>
                  <a:cubicBezTo>
                    <a:pt x="37894" y="90731"/>
                    <a:pt x="37894" y="90731"/>
                    <a:pt x="37894" y="90731"/>
                  </a:cubicBezTo>
                  <a:cubicBezTo>
                    <a:pt x="34736" y="90731"/>
                    <a:pt x="34736" y="89756"/>
                    <a:pt x="31578" y="88780"/>
                  </a:cubicBezTo>
                  <a:cubicBezTo>
                    <a:pt x="31578" y="88780"/>
                    <a:pt x="31578" y="88780"/>
                    <a:pt x="31578" y="88780"/>
                  </a:cubicBezTo>
                  <a:cubicBezTo>
                    <a:pt x="28421" y="87804"/>
                    <a:pt x="28421" y="86829"/>
                    <a:pt x="25263" y="85853"/>
                  </a:cubicBezTo>
                  <a:cubicBezTo>
                    <a:pt x="25263" y="85853"/>
                    <a:pt x="25263" y="85853"/>
                    <a:pt x="25263" y="85853"/>
                  </a:cubicBezTo>
                  <a:cubicBezTo>
                    <a:pt x="25263" y="84878"/>
                    <a:pt x="25263" y="82926"/>
                    <a:pt x="25263" y="81951"/>
                  </a:cubicBezTo>
                  <a:cubicBezTo>
                    <a:pt x="25263" y="80975"/>
                    <a:pt x="25263" y="80000"/>
                    <a:pt x="25263" y="79024"/>
                  </a:cubicBezTo>
                  <a:cubicBezTo>
                    <a:pt x="25263" y="79024"/>
                    <a:pt x="25263" y="79024"/>
                    <a:pt x="25263" y="79024"/>
                  </a:cubicBezTo>
                  <a:cubicBezTo>
                    <a:pt x="28421" y="78048"/>
                    <a:pt x="28421" y="77073"/>
                    <a:pt x="31578" y="76097"/>
                  </a:cubicBezTo>
                  <a:cubicBezTo>
                    <a:pt x="31578" y="76097"/>
                    <a:pt x="31578" y="76097"/>
                    <a:pt x="31578" y="76097"/>
                  </a:cubicBezTo>
                  <a:cubicBezTo>
                    <a:pt x="34736" y="75121"/>
                    <a:pt x="34736" y="74146"/>
                    <a:pt x="37894" y="73170"/>
                  </a:cubicBezTo>
                  <a:cubicBezTo>
                    <a:pt x="37894" y="73170"/>
                    <a:pt x="37894" y="73170"/>
                    <a:pt x="37894" y="73170"/>
                  </a:cubicBezTo>
                  <a:cubicBezTo>
                    <a:pt x="41052" y="73170"/>
                    <a:pt x="44210" y="72195"/>
                    <a:pt x="47368" y="72195"/>
                  </a:cubicBezTo>
                  <a:cubicBezTo>
                    <a:pt x="53684" y="71219"/>
                    <a:pt x="56842" y="71219"/>
                    <a:pt x="60000" y="71219"/>
                  </a:cubicBezTo>
                  <a:cubicBezTo>
                    <a:pt x="66315" y="71219"/>
                    <a:pt x="69473" y="71219"/>
                    <a:pt x="72631" y="72195"/>
                  </a:cubicBezTo>
                  <a:cubicBezTo>
                    <a:pt x="75789" y="72195"/>
                    <a:pt x="78947" y="73170"/>
                    <a:pt x="82105" y="73170"/>
                  </a:cubicBezTo>
                  <a:cubicBezTo>
                    <a:pt x="82105" y="73170"/>
                    <a:pt x="82105" y="73170"/>
                    <a:pt x="82105" y="73170"/>
                  </a:cubicBezTo>
                  <a:cubicBezTo>
                    <a:pt x="85263" y="74146"/>
                    <a:pt x="88421" y="75121"/>
                    <a:pt x="91578" y="76097"/>
                  </a:cubicBezTo>
                  <a:cubicBezTo>
                    <a:pt x="91578" y="76097"/>
                    <a:pt x="91578" y="76097"/>
                    <a:pt x="91578" y="76097"/>
                  </a:cubicBezTo>
                  <a:cubicBezTo>
                    <a:pt x="91578" y="77073"/>
                    <a:pt x="94736" y="78048"/>
                    <a:pt x="94736" y="79024"/>
                  </a:cubicBezTo>
                  <a:cubicBezTo>
                    <a:pt x="94736" y="79024"/>
                    <a:pt x="94736" y="79024"/>
                    <a:pt x="94736" y="79024"/>
                  </a:cubicBezTo>
                  <a:cubicBezTo>
                    <a:pt x="97894" y="80000"/>
                    <a:pt x="97894" y="80975"/>
                    <a:pt x="97894" y="81951"/>
                  </a:cubicBezTo>
                  <a:cubicBezTo>
                    <a:pt x="97894" y="82926"/>
                    <a:pt x="97894" y="84878"/>
                    <a:pt x="94736" y="85853"/>
                  </a:cubicBezTo>
                  <a:close/>
                  <a:moveTo>
                    <a:pt x="94736" y="85853"/>
                  </a:moveTo>
                  <a:cubicBezTo>
                    <a:pt x="94736" y="85853"/>
                    <a:pt x="94736" y="85853"/>
                    <a:pt x="94736" y="8585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2590" name="Google Shape;2590;p57"/>
          <p:cNvSpPr/>
          <p:nvPr/>
        </p:nvSpPr>
        <p:spPr>
          <a:xfrm>
            <a:off x="4972841" y="5280980"/>
            <a:ext cx="953482" cy="520215"/>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101">
                <a:solidFill>
                  <a:schemeClr val="lt1"/>
                </a:solidFill>
                <a:latin typeface="Roboto"/>
                <a:ea typeface="Roboto"/>
                <a:cs typeface="Roboto"/>
                <a:sym typeface="Roboto"/>
              </a:rPr>
              <a:t>Mixer</a:t>
            </a:r>
            <a:endParaRPr/>
          </a:p>
        </p:txBody>
      </p:sp>
      <p:grpSp>
        <p:nvGrpSpPr>
          <p:cNvPr id="2591" name="Google Shape;2591;p57"/>
          <p:cNvGrpSpPr/>
          <p:nvPr/>
        </p:nvGrpSpPr>
        <p:grpSpPr>
          <a:xfrm>
            <a:off x="5385491" y="6526927"/>
            <a:ext cx="118866" cy="118543"/>
            <a:chOff x="3649517" y="2421483"/>
            <a:chExt cx="172215" cy="171701"/>
          </a:xfrm>
        </p:grpSpPr>
        <p:sp>
          <p:nvSpPr>
            <p:cNvPr id="2592" name="Google Shape;2592;p57"/>
            <p:cNvSpPr/>
            <p:nvPr/>
          </p:nvSpPr>
          <p:spPr>
            <a:xfrm>
              <a:off x="3693941" y="2465564"/>
              <a:ext cx="83369" cy="83539"/>
            </a:xfrm>
            <a:prstGeom prst="ellipse">
              <a:avLst/>
            </a:pr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93" name="Google Shape;2593;p57"/>
            <p:cNvSpPr/>
            <p:nvPr/>
          </p:nvSpPr>
          <p:spPr>
            <a:xfrm>
              <a:off x="3649517" y="2421483"/>
              <a:ext cx="172215" cy="171701"/>
            </a:xfrm>
            <a:custGeom>
              <a:avLst/>
              <a:gdLst/>
              <a:ahLst/>
              <a:cxnLst/>
              <a:rect l="l" t="t" r="r" b="b"/>
              <a:pathLst>
                <a:path w="120000" h="120000" extrusionOk="0">
                  <a:moveTo>
                    <a:pt x="60141" y="0"/>
                  </a:moveTo>
                  <a:cubicBezTo>
                    <a:pt x="26950" y="0"/>
                    <a:pt x="0" y="26886"/>
                    <a:pt x="0" y="60000"/>
                  </a:cubicBezTo>
                  <a:cubicBezTo>
                    <a:pt x="0" y="93113"/>
                    <a:pt x="26950" y="120000"/>
                    <a:pt x="60141" y="120000"/>
                  </a:cubicBezTo>
                  <a:cubicBezTo>
                    <a:pt x="93333" y="120000"/>
                    <a:pt x="120000" y="93113"/>
                    <a:pt x="120000" y="60000"/>
                  </a:cubicBezTo>
                  <a:cubicBezTo>
                    <a:pt x="120000" y="26886"/>
                    <a:pt x="93333" y="0"/>
                    <a:pt x="60141" y="0"/>
                  </a:cubicBezTo>
                  <a:close/>
                  <a:moveTo>
                    <a:pt x="60141" y="109245"/>
                  </a:moveTo>
                  <a:cubicBezTo>
                    <a:pt x="32907" y="109245"/>
                    <a:pt x="10780" y="87169"/>
                    <a:pt x="10780" y="60000"/>
                  </a:cubicBezTo>
                  <a:cubicBezTo>
                    <a:pt x="10780" y="32830"/>
                    <a:pt x="32907" y="10754"/>
                    <a:pt x="60141" y="10754"/>
                  </a:cubicBezTo>
                  <a:cubicBezTo>
                    <a:pt x="87375" y="10754"/>
                    <a:pt x="109503" y="32830"/>
                    <a:pt x="109503" y="60000"/>
                  </a:cubicBezTo>
                  <a:cubicBezTo>
                    <a:pt x="109503" y="87169"/>
                    <a:pt x="87375" y="109245"/>
                    <a:pt x="60141" y="109245"/>
                  </a:cubicBez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2594" name="Google Shape;2594;p57"/>
          <p:cNvCxnSpPr>
            <a:stCxn id="2592" idx="4"/>
          </p:cNvCxnSpPr>
          <p:nvPr/>
        </p:nvCxnSpPr>
        <p:spPr>
          <a:xfrm>
            <a:off x="5444925" y="6615036"/>
            <a:ext cx="0" cy="3030600"/>
          </a:xfrm>
          <a:prstGeom prst="straightConnector1">
            <a:avLst/>
          </a:prstGeom>
          <a:noFill/>
          <a:ln w="12700" cap="flat" cmpd="sng">
            <a:solidFill>
              <a:srgbClr val="BFBFBF"/>
            </a:solidFill>
            <a:prstDash val="dash"/>
            <a:miter lim="800000"/>
            <a:headEnd type="none" w="sm" len="sm"/>
            <a:tailEnd type="none" w="sm" len="sm"/>
          </a:ln>
        </p:spPr>
      </p:cxnSp>
      <p:sp>
        <p:nvSpPr>
          <p:cNvPr id="2595" name="Google Shape;2595;p57"/>
          <p:cNvSpPr/>
          <p:nvPr/>
        </p:nvSpPr>
        <p:spPr>
          <a:xfrm>
            <a:off x="7645557" y="6164348"/>
            <a:ext cx="522235" cy="485525"/>
          </a:xfrm>
          <a:custGeom>
            <a:avLst/>
            <a:gdLst/>
            <a:ahLst/>
            <a:cxnLst/>
            <a:rect l="l" t="t" r="r" b="b"/>
            <a:pathLst>
              <a:path w="120000" h="120000" extrusionOk="0">
                <a:moveTo>
                  <a:pt x="111482" y="0"/>
                </a:moveTo>
                <a:lnTo>
                  <a:pt x="111482" y="0"/>
                </a:lnTo>
                <a:cubicBezTo>
                  <a:pt x="77981" y="23796"/>
                  <a:pt x="77981" y="23796"/>
                  <a:pt x="77981" y="23796"/>
                </a:cubicBezTo>
                <a:cubicBezTo>
                  <a:pt x="30662" y="23796"/>
                  <a:pt x="30662" y="23796"/>
                  <a:pt x="30662" y="23796"/>
                </a:cubicBezTo>
                <a:cubicBezTo>
                  <a:pt x="14006" y="23796"/>
                  <a:pt x="0" y="35796"/>
                  <a:pt x="0" y="53898"/>
                </a:cubicBezTo>
                <a:cubicBezTo>
                  <a:pt x="0" y="68745"/>
                  <a:pt x="11167" y="77898"/>
                  <a:pt x="22334" y="80745"/>
                </a:cubicBezTo>
                <a:lnTo>
                  <a:pt x="22334" y="113694"/>
                </a:lnTo>
                <a:cubicBezTo>
                  <a:pt x="22334" y="116745"/>
                  <a:pt x="28012" y="119796"/>
                  <a:pt x="30662" y="119796"/>
                </a:cubicBezTo>
                <a:cubicBezTo>
                  <a:pt x="41829" y="119796"/>
                  <a:pt x="41829" y="119796"/>
                  <a:pt x="41829" y="119796"/>
                </a:cubicBezTo>
                <a:cubicBezTo>
                  <a:pt x="44668" y="119796"/>
                  <a:pt x="50157" y="116745"/>
                  <a:pt x="50157" y="113694"/>
                </a:cubicBezTo>
                <a:cubicBezTo>
                  <a:pt x="50157" y="80745"/>
                  <a:pt x="50157" y="80745"/>
                  <a:pt x="50157" y="80745"/>
                </a:cubicBezTo>
                <a:cubicBezTo>
                  <a:pt x="77981" y="80745"/>
                  <a:pt x="77981" y="80745"/>
                  <a:pt x="77981" y="80745"/>
                </a:cubicBezTo>
                <a:cubicBezTo>
                  <a:pt x="111482" y="104745"/>
                  <a:pt x="111482" y="104745"/>
                  <a:pt x="111482" y="104745"/>
                </a:cubicBezTo>
                <a:cubicBezTo>
                  <a:pt x="117160" y="104745"/>
                  <a:pt x="119810" y="101694"/>
                  <a:pt x="119810" y="95796"/>
                </a:cubicBezTo>
                <a:cubicBezTo>
                  <a:pt x="119810" y="8949"/>
                  <a:pt x="119810" y="8949"/>
                  <a:pt x="119810" y="8949"/>
                </a:cubicBezTo>
                <a:cubicBezTo>
                  <a:pt x="119810" y="5898"/>
                  <a:pt x="117160" y="0"/>
                  <a:pt x="111482" y="0"/>
                </a:cubicBezTo>
                <a:close/>
                <a:moveTo>
                  <a:pt x="41829" y="107796"/>
                </a:moveTo>
                <a:lnTo>
                  <a:pt x="41829" y="107796"/>
                </a:lnTo>
                <a:cubicBezTo>
                  <a:pt x="41829" y="110847"/>
                  <a:pt x="39179" y="113694"/>
                  <a:pt x="39179" y="113694"/>
                </a:cubicBezTo>
                <a:cubicBezTo>
                  <a:pt x="33501" y="113694"/>
                  <a:pt x="33501" y="113694"/>
                  <a:pt x="33501" y="113694"/>
                </a:cubicBezTo>
                <a:cubicBezTo>
                  <a:pt x="33501" y="113694"/>
                  <a:pt x="30662" y="110847"/>
                  <a:pt x="30662" y="107796"/>
                </a:cubicBezTo>
                <a:cubicBezTo>
                  <a:pt x="30662" y="80745"/>
                  <a:pt x="30662" y="80745"/>
                  <a:pt x="30662" y="80745"/>
                </a:cubicBezTo>
                <a:cubicBezTo>
                  <a:pt x="30662" y="80745"/>
                  <a:pt x="39179" y="80745"/>
                  <a:pt x="41829" y="80745"/>
                </a:cubicBezTo>
                <a:lnTo>
                  <a:pt x="41829" y="107796"/>
                </a:lnTo>
                <a:close/>
                <a:moveTo>
                  <a:pt x="61324" y="71796"/>
                </a:moveTo>
                <a:lnTo>
                  <a:pt x="61324" y="71796"/>
                </a:lnTo>
                <a:cubicBezTo>
                  <a:pt x="30662" y="71796"/>
                  <a:pt x="30662" y="71796"/>
                  <a:pt x="30662" y="71796"/>
                </a:cubicBezTo>
                <a:cubicBezTo>
                  <a:pt x="22334" y="71796"/>
                  <a:pt x="8328" y="71796"/>
                  <a:pt x="8328" y="53898"/>
                </a:cubicBezTo>
                <a:cubicBezTo>
                  <a:pt x="8328" y="35796"/>
                  <a:pt x="22334" y="32949"/>
                  <a:pt x="30662" y="32949"/>
                </a:cubicBezTo>
                <a:cubicBezTo>
                  <a:pt x="61324" y="32949"/>
                  <a:pt x="61324" y="32949"/>
                  <a:pt x="61324" y="32949"/>
                </a:cubicBezTo>
                <a:lnTo>
                  <a:pt x="61324" y="71796"/>
                </a:lnTo>
                <a:close/>
                <a:moveTo>
                  <a:pt x="77981" y="71796"/>
                </a:moveTo>
                <a:lnTo>
                  <a:pt x="77981" y="71796"/>
                </a:lnTo>
                <a:cubicBezTo>
                  <a:pt x="67003" y="71796"/>
                  <a:pt x="67003" y="71796"/>
                  <a:pt x="67003" y="71796"/>
                </a:cubicBezTo>
                <a:cubicBezTo>
                  <a:pt x="67003" y="32949"/>
                  <a:pt x="67003" y="32949"/>
                  <a:pt x="67003" y="32949"/>
                </a:cubicBezTo>
                <a:cubicBezTo>
                  <a:pt x="77981" y="32949"/>
                  <a:pt x="77981" y="32949"/>
                  <a:pt x="77981" y="32949"/>
                </a:cubicBezTo>
                <a:cubicBezTo>
                  <a:pt x="77981" y="32949"/>
                  <a:pt x="77981" y="68745"/>
                  <a:pt x="77981" y="71796"/>
                </a:cubicBezTo>
                <a:close/>
                <a:moveTo>
                  <a:pt x="111482" y="95796"/>
                </a:moveTo>
                <a:lnTo>
                  <a:pt x="111482" y="95796"/>
                </a:lnTo>
                <a:cubicBezTo>
                  <a:pt x="86498" y="77898"/>
                  <a:pt x="86498" y="77898"/>
                  <a:pt x="86498" y="77898"/>
                </a:cubicBezTo>
                <a:cubicBezTo>
                  <a:pt x="86498" y="71796"/>
                  <a:pt x="86498" y="32949"/>
                  <a:pt x="86498" y="29898"/>
                </a:cubicBezTo>
                <a:cubicBezTo>
                  <a:pt x="111482" y="8949"/>
                  <a:pt x="111482" y="8949"/>
                  <a:pt x="111482" y="8949"/>
                </a:cubicBezTo>
                <a:cubicBezTo>
                  <a:pt x="111482" y="15050"/>
                  <a:pt x="111482" y="92745"/>
                  <a:pt x="111482" y="9579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96" name="Google Shape;2596;p57"/>
          <p:cNvSpPr/>
          <p:nvPr/>
        </p:nvSpPr>
        <p:spPr>
          <a:xfrm>
            <a:off x="10074510" y="4837991"/>
            <a:ext cx="522236" cy="496363"/>
          </a:xfrm>
          <a:custGeom>
            <a:avLst/>
            <a:gdLst/>
            <a:ahLst/>
            <a:cxnLst/>
            <a:rect l="l" t="t" r="r" b="b"/>
            <a:pathLst>
              <a:path w="120000" h="120000" extrusionOk="0">
                <a:moveTo>
                  <a:pt x="58485" y="8741"/>
                </a:moveTo>
                <a:lnTo>
                  <a:pt x="58485" y="8741"/>
                </a:lnTo>
                <a:close/>
                <a:moveTo>
                  <a:pt x="2649" y="43708"/>
                </a:moveTo>
                <a:lnTo>
                  <a:pt x="2649" y="43708"/>
                </a:lnTo>
                <a:cubicBezTo>
                  <a:pt x="52807" y="67152"/>
                  <a:pt x="52807" y="67152"/>
                  <a:pt x="52807" y="67152"/>
                </a:cubicBezTo>
                <a:cubicBezTo>
                  <a:pt x="58485" y="70132"/>
                  <a:pt x="61324" y="70132"/>
                  <a:pt x="63974" y="67152"/>
                </a:cubicBezTo>
                <a:cubicBezTo>
                  <a:pt x="114132" y="43708"/>
                  <a:pt x="114132" y="43708"/>
                  <a:pt x="114132" y="43708"/>
                </a:cubicBezTo>
                <a:cubicBezTo>
                  <a:pt x="119810" y="40927"/>
                  <a:pt x="119810" y="34966"/>
                  <a:pt x="114132" y="31986"/>
                </a:cubicBezTo>
                <a:cubicBezTo>
                  <a:pt x="63974" y="2781"/>
                  <a:pt x="63974" y="2781"/>
                  <a:pt x="63974" y="2781"/>
                </a:cubicBezTo>
                <a:cubicBezTo>
                  <a:pt x="61324" y="0"/>
                  <a:pt x="58485" y="2781"/>
                  <a:pt x="52807" y="2781"/>
                </a:cubicBezTo>
                <a:cubicBezTo>
                  <a:pt x="2649" y="31986"/>
                  <a:pt x="2649" y="31986"/>
                  <a:pt x="2649" y="31986"/>
                </a:cubicBezTo>
                <a:cubicBezTo>
                  <a:pt x="0" y="34966"/>
                  <a:pt x="0" y="40927"/>
                  <a:pt x="2649" y="43708"/>
                </a:cubicBezTo>
                <a:close/>
                <a:moveTo>
                  <a:pt x="58485" y="8741"/>
                </a:moveTo>
                <a:lnTo>
                  <a:pt x="58485" y="8741"/>
                </a:lnTo>
                <a:cubicBezTo>
                  <a:pt x="111293" y="37947"/>
                  <a:pt x="111293" y="37947"/>
                  <a:pt x="111293" y="37947"/>
                </a:cubicBezTo>
                <a:cubicBezTo>
                  <a:pt x="58485" y="61390"/>
                  <a:pt x="58485" y="61390"/>
                  <a:pt x="58485" y="61390"/>
                </a:cubicBezTo>
                <a:cubicBezTo>
                  <a:pt x="8328" y="37947"/>
                  <a:pt x="8328" y="37947"/>
                  <a:pt x="8328" y="37947"/>
                </a:cubicBezTo>
                <a:lnTo>
                  <a:pt x="58485" y="8741"/>
                </a:lnTo>
                <a:close/>
                <a:moveTo>
                  <a:pt x="58485" y="111059"/>
                </a:moveTo>
                <a:lnTo>
                  <a:pt x="58485" y="111059"/>
                </a:lnTo>
                <a:cubicBezTo>
                  <a:pt x="8328" y="87615"/>
                  <a:pt x="8328" y="87615"/>
                  <a:pt x="8328" y="87615"/>
                </a:cubicBezTo>
                <a:cubicBezTo>
                  <a:pt x="8328" y="87615"/>
                  <a:pt x="2649" y="84834"/>
                  <a:pt x="0" y="84834"/>
                </a:cubicBezTo>
                <a:cubicBezTo>
                  <a:pt x="0" y="87615"/>
                  <a:pt x="0" y="90596"/>
                  <a:pt x="2649" y="93576"/>
                </a:cubicBezTo>
                <a:cubicBezTo>
                  <a:pt x="52807" y="117019"/>
                  <a:pt x="52807" y="117019"/>
                  <a:pt x="52807" y="117019"/>
                </a:cubicBezTo>
                <a:cubicBezTo>
                  <a:pt x="58485" y="119801"/>
                  <a:pt x="61324" y="119801"/>
                  <a:pt x="63974" y="117019"/>
                </a:cubicBezTo>
                <a:cubicBezTo>
                  <a:pt x="114132" y="93576"/>
                  <a:pt x="114132" y="93576"/>
                  <a:pt x="114132" y="93576"/>
                </a:cubicBezTo>
                <a:cubicBezTo>
                  <a:pt x="116971" y="93576"/>
                  <a:pt x="119810" y="87615"/>
                  <a:pt x="119810" y="84834"/>
                </a:cubicBezTo>
                <a:cubicBezTo>
                  <a:pt x="116971" y="84834"/>
                  <a:pt x="111293" y="87615"/>
                  <a:pt x="111293" y="87615"/>
                </a:cubicBezTo>
                <a:lnTo>
                  <a:pt x="58485" y="111059"/>
                </a:lnTo>
                <a:close/>
                <a:moveTo>
                  <a:pt x="2649" y="67152"/>
                </a:moveTo>
                <a:lnTo>
                  <a:pt x="2649" y="67152"/>
                </a:lnTo>
                <a:cubicBezTo>
                  <a:pt x="52807" y="93576"/>
                  <a:pt x="52807" y="93576"/>
                  <a:pt x="52807" y="93576"/>
                </a:cubicBezTo>
                <a:cubicBezTo>
                  <a:pt x="58485" y="93576"/>
                  <a:pt x="61324" y="93576"/>
                  <a:pt x="63974" y="93576"/>
                </a:cubicBezTo>
                <a:cubicBezTo>
                  <a:pt x="114132" y="67152"/>
                  <a:pt x="114132" y="67152"/>
                  <a:pt x="114132" y="67152"/>
                </a:cubicBezTo>
                <a:cubicBezTo>
                  <a:pt x="116971" y="67152"/>
                  <a:pt x="119810" y="61390"/>
                  <a:pt x="119810" y="58410"/>
                </a:cubicBezTo>
                <a:cubicBezTo>
                  <a:pt x="116971" y="61390"/>
                  <a:pt x="111293" y="61390"/>
                  <a:pt x="111293" y="61390"/>
                </a:cubicBezTo>
                <a:cubicBezTo>
                  <a:pt x="58485" y="87615"/>
                  <a:pt x="58485" y="87615"/>
                  <a:pt x="58485" y="87615"/>
                </a:cubicBezTo>
                <a:cubicBezTo>
                  <a:pt x="8328" y="61390"/>
                  <a:pt x="8328" y="61390"/>
                  <a:pt x="8328" y="61390"/>
                </a:cubicBezTo>
                <a:cubicBezTo>
                  <a:pt x="8328" y="61390"/>
                  <a:pt x="2649" y="61390"/>
                  <a:pt x="0" y="58410"/>
                </a:cubicBezTo>
                <a:cubicBezTo>
                  <a:pt x="0" y="61390"/>
                  <a:pt x="0" y="67152"/>
                  <a:pt x="2649" y="671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97" name="Google Shape;2597;p57"/>
          <p:cNvSpPr/>
          <p:nvPr/>
        </p:nvSpPr>
        <p:spPr>
          <a:xfrm>
            <a:off x="12563106" y="6181063"/>
            <a:ext cx="361881" cy="522372"/>
          </a:xfrm>
          <a:custGeom>
            <a:avLst/>
            <a:gdLst/>
            <a:ahLst/>
            <a:cxnLst/>
            <a:rect l="l" t="t" r="r" b="b"/>
            <a:pathLst>
              <a:path w="120000" h="120000" extrusionOk="0">
                <a:moveTo>
                  <a:pt x="119729" y="69652"/>
                </a:moveTo>
                <a:lnTo>
                  <a:pt x="119729" y="69652"/>
                </a:lnTo>
                <a:cubicBezTo>
                  <a:pt x="107810" y="69652"/>
                  <a:pt x="107810" y="69652"/>
                  <a:pt x="107810" y="69652"/>
                </a:cubicBezTo>
                <a:cubicBezTo>
                  <a:pt x="103747" y="86498"/>
                  <a:pt x="83702" y="97476"/>
                  <a:pt x="59864" y="97476"/>
                </a:cubicBezTo>
                <a:cubicBezTo>
                  <a:pt x="36027" y="97476"/>
                  <a:pt x="15981" y="86498"/>
                  <a:pt x="11918" y="69652"/>
                </a:cubicBezTo>
                <a:cubicBezTo>
                  <a:pt x="0" y="69652"/>
                  <a:pt x="0" y="69652"/>
                  <a:pt x="0" y="69652"/>
                </a:cubicBezTo>
                <a:cubicBezTo>
                  <a:pt x="8126" y="89148"/>
                  <a:pt x="27900" y="103154"/>
                  <a:pt x="55801" y="103154"/>
                </a:cubicBezTo>
                <a:cubicBezTo>
                  <a:pt x="55801" y="111482"/>
                  <a:pt x="55801" y="111482"/>
                  <a:pt x="55801" y="111482"/>
                </a:cubicBezTo>
                <a:cubicBezTo>
                  <a:pt x="47945" y="111482"/>
                  <a:pt x="47945" y="111482"/>
                  <a:pt x="47945" y="111482"/>
                </a:cubicBezTo>
                <a:lnTo>
                  <a:pt x="43882" y="114321"/>
                </a:lnTo>
                <a:cubicBezTo>
                  <a:pt x="43882" y="117160"/>
                  <a:pt x="47945" y="119810"/>
                  <a:pt x="47945" y="119810"/>
                </a:cubicBezTo>
                <a:cubicBezTo>
                  <a:pt x="71783" y="119810"/>
                  <a:pt x="71783" y="119810"/>
                  <a:pt x="71783" y="119810"/>
                </a:cubicBezTo>
                <a:cubicBezTo>
                  <a:pt x="71783" y="119810"/>
                  <a:pt x="75846" y="117160"/>
                  <a:pt x="75846" y="114321"/>
                </a:cubicBezTo>
                <a:lnTo>
                  <a:pt x="71783" y="111482"/>
                </a:lnTo>
                <a:cubicBezTo>
                  <a:pt x="63927" y="111482"/>
                  <a:pt x="63927" y="111482"/>
                  <a:pt x="63927" y="111482"/>
                </a:cubicBezTo>
                <a:cubicBezTo>
                  <a:pt x="63927" y="103154"/>
                  <a:pt x="63927" y="103154"/>
                  <a:pt x="63927" y="103154"/>
                </a:cubicBezTo>
                <a:cubicBezTo>
                  <a:pt x="91828" y="103154"/>
                  <a:pt x="111602" y="89148"/>
                  <a:pt x="119729" y="69652"/>
                </a:cubicBezTo>
                <a:close/>
                <a:moveTo>
                  <a:pt x="59864" y="89148"/>
                </a:moveTo>
                <a:lnTo>
                  <a:pt x="59864" y="89148"/>
                </a:lnTo>
                <a:cubicBezTo>
                  <a:pt x="79638" y="89148"/>
                  <a:pt x="95620" y="77981"/>
                  <a:pt x="95620" y="64164"/>
                </a:cubicBezTo>
                <a:cubicBezTo>
                  <a:pt x="95620" y="24984"/>
                  <a:pt x="95620" y="24984"/>
                  <a:pt x="95620" y="24984"/>
                </a:cubicBezTo>
                <a:cubicBezTo>
                  <a:pt x="95620" y="11167"/>
                  <a:pt x="79638" y="0"/>
                  <a:pt x="59864" y="0"/>
                </a:cubicBezTo>
                <a:cubicBezTo>
                  <a:pt x="39819" y="0"/>
                  <a:pt x="24108" y="11167"/>
                  <a:pt x="24108" y="24984"/>
                </a:cubicBezTo>
                <a:cubicBezTo>
                  <a:pt x="24108" y="64164"/>
                  <a:pt x="24108" y="64164"/>
                  <a:pt x="24108" y="64164"/>
                </a:cubicBezTo>
                <a:cubicBezTo>
                  <a:pt x="24108" y="77981"/>
                  <a:pt x="39819" y="89148"/>
                  <a:pt x="59864" y="89148"/>
                </a:cubicBezTo>
                <a:close/>
                <a:moveTo>
                  <a:pt x="31963" y="24984"/>
                </a:moveTo>
                <a:lnTo>
                  <a:pt x="31963" y="24984"/>
                </a:lnTo>
                <a:cubicBezTo>
                  <a:pt x="31963" y="16845"/>
                  <a:pt x="43882" y="8328"/>
                  <a:pt x="59864" y="8328"/>
                </a:cubicBezTo>
                <a:cubicBezTo>
                  <a:pt x="75846" y="8328"/>
                  <a:pt x="87765" y="16845"/>
                  <a:pt x="87765" y="24984"/>
                </a:cubicBezTo>
                <a:cubicBezTo>
                  <a:pt x="87765" y="64164"/>
                  <a:pt x="87765" y="64164"/>
                  <a:pt x="87765" y="64164"/>
                </a:cubicBezTo>
                <a:cubicBezTo>
                  <a:pt x="87765" y="72492"/>
                  <a:pt x="75846" y="80820"/>
                  <a:pt x="59864" y="80820"/>
                </a:cubicBezTo>
                <a:cubicBezTo>
                  <a:pt x="43882" y="80820"/>
                  <a:pt x="31963" y="72492"/>
                  <a:pt x="31963" y="64164"/>
                </a:cubicBezTo>
                <a:lnTo>
                  <a:pt x="31963" y="24984"/>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98" name="Google Shape;2598;p57"/>
          <p:cNvSpPr/>
          <p:nvPr/>
        </p:nvSpPr>
        <p:spPr>
          <a:xfrm>
            <a:off x="15007273" y="4822003"/>
            <a:ext cx="519519" cy="504560"/>
          </a:xfrm>
          <a:custGeom>
            <a:avLst/>
            <a:gdLst/>
            <a:ahLst/>
            <a:cxnLst/>
            <a:rect l="l" t="t" r="r" b="b"/>
            <a:pathLst>
              <a:path w="120000" h="120000" extrusionOk="0">
                <a:moveTo>
                  <a:pt x="105993" y="0"/>
                </a:moveTo>
                <a:lnTo>
                  <a:pt x="105993" y="0"/>
                </a:lnTo>
                <a:cubicBezTo>
                  <a:pt x="16845" y="0"/>
                  <a:pt x="16845" y="0"/>
                  <a:pt x="16845" y="0"/>
                </a:cubicBezTo>
                <a:cubicBezTo>
                  <a:pt x="8517" y="0"/>
                  <a:pt x="0" y="5621"/>
                  <a:pt x="0" y="14345"/>
                </a:cubicBezTo>
                <a:cubicBezTo>
                  <a:pt x="0" y="105654"/>
                  <a:pt x="0" y="105654"/>
                  <a:pt x="0" y="105654"/>
                </a:cubicBezTo>
                <a:cubicBezTo>
                  <a:pt x="0" y="114184"/>
                  <a:pt x="8517" y="119806"/>
                  <a:pt x="16845" y="119806"/>
                </a:cubicBezTo>
                <a:cubicBezTo>
                  <a:pt x="105993" y="119806"/>
                  <a:pt x="105993" y="119806"/>
                  <a:pt x="105993" y="119806"/>
                </a:cubicBezTo>
                <a:cubicBezTo>
                  <a:pt x="114321" y="119806"/>
                  <a:pt x="119810" y="114184"/>
                  <a:pt x="119810" y="105654"/>
                </a:cubicBezTo>
                <a:cubicBezTo>
                  <a:pt x="119810" y="14345"/>
                  <a:pt x="119810" y="14345"/>
                  <a:pt x="119810" y="14345"/>
                </a:cubicBezTo>
                <a:cubicBezTo>
                  <a:pt x="119810" y="5621"/>
                  <a:pt x="114321" y="0"/>
                  <a:pt x="105993" y="0"/>
                </a:cubicBezTo>
                <a:close/>
                <a:moveTo>
                  <a:pt x="16845" y="114184"/>
                </a:moveTo>
                <a:lnTo>
                  <a:pt x="16845" y="114184"/>
                </a:lnTo>
                <a:cubicBezTo>
                  <a:pt x="11167" y="114184"/>
                  <a:pt x="8517" y="108368"/>
                  <a:pt x="8517" y="105654"/>
                </a:cubicBezTo>
                <a:cubicBezTo>
                  <a:pt x="8517" y="102746"/>
                  <a:pt x="8517" y="102746"/>
                  <a:pt x="8517" y="102746"/>
                </a:cubicBezTo>
                <a:cubicBezTo>
                  <a:pt x="39179" y="74248"/>
                  <a:pt x="39179" y="74248"/>
                  <a:pt x="39179" y="74248"/>
                </a:cubicBezTo>
                <a:cubicBezTo>
                  <a:pt x="75331" y="114184"/>
                  <a:pt x="75331" y="114184"/>
                  <a:pt x="75331" y="114184"/>
                </a:cubicBezTo>
                <a:lnTo>
                  <a:pt x="16845" y="114184"/>
                </a:lnTo>
                <a:close/>
                <a:moveTo>
                  <a:pt x="111482" y="105654"/>
                </a:moveTo>
                <a:lnTo>
                  <a:pt x="111482" y="105654"/>
                </a:lnTo>
                <a:cubicBezTo>
                  <a:pt x="111482" y="108368"/>
                  <a:pt x="108832" y="114184"/>
                  <a:pt x="105993" y="114184"/>
                </a:cubicBezTo>
                <a:cubicBezTo>
                  <a:pt x="86498" y="114184"/>
                  <a:pt x="86498" y="114184"/>
                  <a:pt x="86498" y="114184"/>
                </a:cubicBezTo>
                <a:cubicBezTo>
                  <a:pt x="58675" y="85686"/>
                  <a:pt x="58675" y="85686"/>
                  <a:pt x="58675" y="85686"/>
                </a:cubicBezTo>
                <a:cubicBezTo>
                  <a:pt x="89148" y="51373"/>
                  <a:pt x="89148" y="51373"/>
                  <a:pt x="89148" y="51373"/>
                </a:cubicBezTo>
                <a:cubicBezTo>
                  <a:pt x="111482" y="74248"/>
                  <a:pt x="111482" y="74248"/>
                  <a:pt x="111482" y="74248"/>
                </a:cubicBezTo>
                <a:lnTo>
                  <a:pt x="111482" y="105654"/>
                </a:lnTo>
                <a:close/>
                <a:moveTo>
                  <a:pt x="111482" y="65718"/>
                </a:moveTo>
                <a:lnTo>
                  <a:pt x="111482" y="65718"/>
                </a:lnTo>
                <a:cubicBezTo>
                  <a:pt x="89148" y="39935"/>
                  <a:pt x="89148" y="39935"/>
                  <a:pt x="89148" y="39935"/>
                </a:cubicBezTo>
                <a:cubicBezTo>
                  <a:pt x="52996" y="79870"/>
                  <a:pt x="52996" y="79870"/>
                  <a:pt x="52996" y="79870"/>
                </a:cubicBezTo>
                <a:cubicBezTo>
                  <a:pt x="39179" y="62810"/>
                  <a:pt x="39179" y="62810"/>
                  <a:pt x="39179" y="62810"/>
                </a:cubicBezTo>
                <a:cubicBezTo>
                  <a:pt x="8517" y="91308"/>
                  <a:pt x="8517" y="91308"/>
                  <a:pt x="8517" y="91308"/>
                </a:cubicBezTo>
                <a:cubicBezTo>
                  <a:pt x="8517" y="14345"/>
                  <a:pt x="8517" y="14345"/>
                  <a:pt x="8517" y="14345"/>
                </a:cubicBezTo>
                <a:cubicBezTo>
                  <a:pt x="8517" y="11437"/>
                  <a:pt x="11167" y="5621"/>
                  <a:pt x="16845" y="5621"/>
                </a:cubicBezTo>
                <a:cubicBezTo>
                  <a:pt x="105993" y="5621"/>
                  <a:pt x="105993" y="5621"/>
                  <a:pt x="105993" y="5621"/>
                </a:cubicBezTo>
                <a:cubicBezTo>
                  <a:pt x="108832" y="5621"/>
                  <a:pt x="111482" y="11437"/>
                  <a:pt x="111482" y="14345"/>
                </a:cubicBezTo>
                <a:lnTo>
                  <a:pt x="111482" y="65718"/>
                </a:lnTo>
                <a:close/>
                <a:moveTo>
                  <a:pt x="30662" y="14345"/>
                </a:moveTo>
                <a:lnTo>
                  <a:pt x="30662" y="14345"/>
                </a:lnTo>
                <a:cubicBezTo>
                  <a:pt x="22334" y="14345"/>
                  <a:pt x="16845" y="19967"/>
                  <a:pt x="16845" y="28497"/>
                </a:cubicBezTo>
                <a:cubicBezTo>
                  <a:pt x="16845" y="37221"/>
                  <a:pt x="22334" y="45751"/>
                  <a:pt x="30662" y="45751"/>
                </a:cubicBezTo>
                <a:cubicBezTo>
                  <a:pt x="39179" y="45751"/>
                  <a:pt x="44668" y="37221"/>
                  <a:pt x="44668" y="28497"/>
                </a:cubicBezTo>
                <a:cubicBezTo>
                  <a:pt x="44668" y="19967"/>
                  <a:pt x="39179" y="14345"/>
                  <a:pt x="30662" y="14345"/>
                </a:cubicBezTo>
                <a:close/>
                <a:moveTo>
                  <a:pt x="30662" y="37221"/>
                </a:moveTo>
                <a:lnTo>
                  <a:pt x="30662" y="37221"/>
                </a:lnTo>
                <a:cubicBezTo>
                  <a:pt x="28012" y="37221"/>
                  <a:pt x="22334" y="34313"/>
                  <a:pt x="22334" y="28497"/>
                </a:cubicBezTo>
                <a:cubicBezTo>
                  <a:pt x="22334" y="25783"/>
                  <a:pt x="28012" y="22875"/>
                  <a:pt x="30662" y="22875"/>
                </a:cubicBezTo>
                <a:cubicBezTo>
                  <a:pt x="33501" y="22875"/>
                  <a:pt x="39179" y="25783"/>
                  <a:pt x="39179" y="28497"/>
                </a:cubicBezTo>
                <a:cubicBezTo>
                  <a:pt x="39179" y="34313"/>
                  <a:pt x="33501" y="37221"/>
                  <a:pt x="30662" y="37221"/>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599" name="Google Shape;2599;p57"/>
          <p:cNvSpPr/>
          <p:nvPr/>
        </p:nvSpPr>
        <p:spPr>
          <a:xfrm>
            <a:off x="5510933" y="1863674"/>
            <a:ext cx="7268016" cy="123110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8000">
                <a:solidFill>
                  <a:schemeClr val="dk2"/>
                </a:solidFill>
                <a:latin typeface="Arial"/>
                <a:ea typeface="Arial"/>
                <a:cs typeface="Arial"/>
                <a:sym typeface="Arial"/>
              </a:rPr>
              <a:t>Flowchart process</a:t>
            </a:r>
            <a:endParaRPr sz="8000">
              <a:solidFill>
                <a:schemeClr val="dk2"/>
              </a:solidFill>
              <a:latin typeface="Arial"/>
              <a:ea typeface="Arial"/>
              <a:cs typeface="Arial"/>
              <a:sym typeface="Arial"/>
            </a:endParaRPr>
          </a:p>
        </p:txBody>
      </p:sp>
      <p:sp>
        <p:nvSpPr>
          <p:cNvPr id="2600" name="Google Shape;2600;p57"/>
          <p:cNvSpPr/>
          <p:nvPr/>
        </p:nvSpPr>
        <p:spPr>
          <a:xfrm>
            <a:off x="7976197" y="1451172"/>
            <a:ext cx="2340385" cy="323294"/>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101">
                <a:solidFill>
                  <a:schemeClr val="accent2"/>
                </a:solidFill>
                <a:latin typeface="Roboto"/>
                <a:ea typeface="Roboto"/>
                <a:cs typeface="Roboto"/>
                <a:sym typeface="Roboto"/>
              </a:rPr>
              <a:t>SLIDESMASH.COM</a:t>
            </a:r>
            <a:endParaRPr sz="2101">
              <a:solidFill>
                <a:schemeClr val="accent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33"/>
                                        </p:tgtEl>
                                        <p:attrNameLst>
                                          <p:attrName>style.visibility</p:attrName>
                                        </p:attrNameLst>
                                      </p:cBhvr>
                                      <p:to>
                                        <p:strVal val="visible"/>
                                      </p:to>
                                    </p:set>
                                    <p:anim calcmode="lin" valueType="num">
                                      <p:cBhvr additive="base">
                                        <p:cTn id="7" dur="500"/>
                                        <p:tgtEl>
                                          <p:spTgt spid="253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536"/>
                                        </p:tgtEl>
                                        <p:attrNameLst>
                                          <p:attrName>style.visibility</p:attrName>
                                        </p:attrNameLst>
                                      </p:cBhvr>
                                      <p:to>
                                        <p:strVal val="visible"/>
                                      </p:to>
                                    </p:set>
                                    <p:anim calcmode="lin" valueType="num">
                                      <p:cBhvr additive="base">
                                        <p:cTn id="10" dur="500"/>
                                        <p:tgtEl>
                                          <p:spTgt spid="253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537"/>
                                        </p:tgtEl>
                                        <p:attrNameLst>
                                          <p:attrName>style.visibility</p:attrName>
                                        </p:attrNameLst>
                                      </p:cBhvr>
                                      <p:to>
                                        <p:strVal val="visible"/>
                                      </p:to>
                                    </p:set>
                                    <p:anim calcmode="lin" valueType="num">
                                      <p:cBhvr additive="base">
                                        <p:cTn id="13" dur="500"/>
                                        <p:tgtEl>
                                          <p:spTgt spid="2537"/>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540"/>
                                        </p:tgtEl>
                                        <p:attrNameLst>
                                          <p:attrName>style.visibility</p:attrName>
                                        </p:attrNameLst>
                                      </p:cBhvr>
                                      <p:to>
                                        <p:strVal val="visible"/>
                                      </p:to>
                                    </p:set>
                                    <p:anim calcmode="lin" valueType="num">
                                      <p:cBhvr additive="base">
                                        <p:cTn id="16" dur="500"/>
                                        <p:tgtEl>
                                          <p:spTgt spid="2540"/>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41"/>
                                        </p:tgtEl>
                                        <p:attrNameLst>
                                          <p:attrName>style.visibility</p:attrName>
                                        </p:attrNameLst>
                                      </p:cBhvr>
                                      <p:to>
                                        <p:strVal val="visible"/>
                                      </p:to>
                                    </p:set>
                                    <p:anim calcmode="lin" valueType="num">
                                      <p:cBhvr additive="base">
                                        <p:cTn id="19" dur="500"/>
                                        <p:tgtEl>
                                          <p:spTgt spid="2541"/>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542"/>
                                        </p:tgtEl>
                                        <p:attrNameLst>
                                          <p:attrName>style.visibility</p:attrName>
                                        </p:attrNameLst>
                                      </p:cBhvr>
                                      <p:to>
                                        <p:strVal val="visible"/>
                                      </p:to>
                                    </p:set>
                                    <p:anim calcmode="lin" valueType="num">
                                      <p:cBhvr additive="base">
                                        <p:cTn id="22" dur="500"/>
                                        <p:tgtEl>
                                          <p:spTgt spid="2542"/>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43"/>
                                        </p:tgtEl>
                                        <p:attrNameLst>
                                          <p:attrName>style.visibility</p:attrName>
                                        </p:attrNameLst>
                                      </p:cBhvr>
                                      <p:to>
                                        <p:strVal val="visible"/>
                                      </p:to>
                                    </p:set>
                                    <p:anim calcmode="lin" valueType="num">
                                      <p:cBhvr additive="base">
                                        <p:cTn id="25" dur="500"/>
                                        <p:tgtEl>
                                          <p:spTgt spid="2543"/>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544"/>
                                        </p:tgtEl>
                                        <p:attrNameLst>
                                          <p:attrName>style.visibility</p:attrName>
                                        </p:attrNameLst>
                                      </p:cBhvr>
                                      <p:to>
                                        <p:strVal val="visible"/>
                                      </p:to>
                                    </p:set>
                                    <p:anim calcmode="lin" valueType="num">
                                      <p:cBhvr additive="base">
                                        <p:cTn id="28" dur="500"/>
                                        <p:tgtEl>
                                          <p:spTgt spid="2544"/>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45"/>
                                        </p:tgtEl>
                                        <p:attrNameLst>
                                          <p:attrName>style.visibility</p:attrName>
                                        </p:attrNameLst>
                                      </p:cBhvr>
                                      <p:to>
                                        <p:strVal val="visible"/>
                                      </p:to>
                                    </p:set>
                                    <p:anim calcmode="lin" valueType="num">
                                      <p:cBhvr additive="base">
                                        <p:cTn id="31" dur="500"/>
                                        <p:tgtEl>
                                          <p:spTgt spid="2545"/>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546"/>
                                        </p:tgtEl>
                                        <p:attrNameLst>
                                          <p:attrName>style.visibility</p:attrName>
                                        </p:attrNameLst>
                                      </p:cBhvr>
                                      <p:to>
                                        <p:strVal val="visible"/>
                                      </p:to>
                                    </p:set>
                                    <p:anim calcmode="lin" valueType="num">
                                      <p:cBhvr additive="base">
                                        <p:cTn id="34" dur="500"/>
                                        <p:tgtEl>
                                          <p:spTgt spid="2546"/>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47"/>
                                        </p:tgtEl>
                                        <p:attrNameLst>
                                          <p:attrName>style.visibility</p:attrName>
                                        </p:attrNameLst>
                                      </p:cBhvr>
                                      <p:to>
                                        <p:strVal val="visible"/>
                                      </p:to>
                                    </p:set>
                                    <p:anim calcmode="lin" valueType="num">
                                      <p:cBhvr additive="base">
                                        <p:cTn id="37" dur="500"/>
                                        <p:tgtEl>
                                          <p:spTgt spid="2547"/>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548"/>
                                        </p:tgtEl>
                                        <p:attrNameLst>
                                          <p:attrName>style.visibility</p:attrName>
                                        </p:attrNameLst>
                                      </p:cBhvr>
                                      <p:to>
                                        <p:strVal val="visible"/>
                                      </p:to>
                                    </p:set>
                                    <p:anim calcmode="lin" valueType="num">
                                      <p:cBhvr additive="base">
                                        <p:cTn id="40" dur="500"/>
                                        <p:tgtEl>
                                          <p:spTgt spid="2548"/>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49"/>
                                        </p:tgtEl>
                                        <p:attrNameLst>
                                          <p:attrName>style.visibility</p:attrName>
                                        </p:attrNameLst>
                                      </p:cBhvr>
                                      <p:to>
                                        <p:strVal val="visible"/>
                                      </p:to>
                                    </p:set>
                                    <p:anim calcmode="lin" valueType="num">
                                      <p:cBhvr additive="base">
                                        <p:cTn id="43" dur="500"/>
                                        <p:tgtEl>
                                          <p:spTgt spid="2549"/>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550"/>
                                        </p:tgtEl>
                                        <p:attrNameLst>
                                          <p:attrName>style.visibility</p:attrName>
                                        </p:attrNameLst>
                                      </p:cBhvr>
                                      <p:to>
                                        <p:strVal val="visible"/>
                                      </p:to>
                                    </p:set>
                                    <p:anim calcmode="lin" valueType="num">
                                      <p:cBhvr additive="base">
                                        <p:cTn id="46" dur="500"/>
                                        <p:tgtEl>
                                          <p:spTgt spid="2550"/>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551"/>
                                        </p:tgtEl>
                                        <p:attrNameLst>
                                          <p:attrName>style.visibility</p:attrName>
                                        </p:attrNameLst>
                                      </p:cBhvr>
                                      <p:to>
                                        <p:strVal val="visible"/>
                                      </p:to>
                                    </p:set>
                                    <p:anim calcmode="lin" valueType="num">
                                      <p:cBhvr additive="base">
                                        <p:cTn id="49" dur="500"/>
                                        <p:tgtEl>
                                          <p:spTgt spid="2551"/>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552"/>
                                        </p:tgtEl>
                                        <p:attrNameLst>
                                          <p:attrName>style.visibility</p:attrName>
                                        </p:attrNameLst>
                                      </p:cBhvr>
                                      <p:to>
                                        <p:strVal val="visible"/>
                                      </p:to>
                                    </p:set>
                                    <p:anim calcmode="lin" valueType="num">
                                      <p:cBhvr additive="base">
                                        <p:cTn id="52" dur="500"/>
                                        <p:tgtEl>
                                          <p:spTgt spid="2552"/>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553"/>
                                        </p:tgtEl>
                                        <p:attrNameLst>
                                          <p:attrName>style.visibility</p:attrName>
                                        </p:attrNameLst>
                                      </p:cBhvr>
                                      <p:to>
                                        <p:strVal val="visible"/>
                                      </p:to>
                                    </p:set>
                                    <p:anim calcmode="lin" valueType="num">
                                      <p:cBhvr additive="base">
                                        <p:cTn id="55" dur="500"/>
                                        <p:tgtEl>
                                          <p:spTgt spid="2553"/>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554"/>
                                        </p:tgtEl>
                                        <p:attrNameLst>
                                          <p:attrName>style.visibility</p:attrName>
                                        </p:attrNameLst>
                                      </p:cBhvr>
                                      <p:to>
                                        <p:strVal val="visible"/>
                                      </p:to>
                                    </p:set>
                                    <p:anim calcmode="lin" valueType="num">
                                      <p:cBhvr additive="base">
                                        <p:cTn id="58" dur="500"/>
                                        <p:tgtEl>
                                          <p:spTgt spid="2554"/>
                                        </p:tgtEl>
                                        <p:attrNameLst>
                                          <p:attrName>ppt_y</p:attrName>
                                        </p:attrNameLst>
                                      </p:cBhvr>
                                      <p:tavLst>
                                        <p:tav tm="0">
                                          <p:val>
                                            <p:strVal val="#ppt_y+1"/>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55"/>
                                        </p:tgtEl>
                                        <p:attrNameLst>
                                          <p:attrName>style.visibility</p:attrName>
                                        </p:attrNameLst>
                                      </p:cBhvr>
                                      <p:to>
                                        <p:strVal val="visible"/>
                                      </p:to>
                                    </p:set>
                                    <p:anim calcmode="lin" valueType="num">
                                      <p:cBhvr additive="base">
                                        <p:cTn id="61" dur="500"/>
                                        <p:tgtEl>
                                          <p:spTgt spid="2555"/>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556"/>
                                        </p:tgtEl>
                                        <p:attrNameLst>
                                          <p:attrName>style.visibility</p:attrName>
                                        </p:attrNameLst>
                                      </p:cBhvr>
                                      <p:to>
                                        <p:strVal val="visible"/>
                                      </p:to>
                                    </p:set>
                                    <p:anim calcmode="lin" valueType="num">
                                      <p:cBhvr additive="base">
                                        <p:cTn id="64" dur="500"/>
                                        <p:tgtEl>
                                          <p:spTgt spid="2556"/>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557"/>
                                        </p:tgtEl>
                                        <p:attrNameLst>
                                          <p:attrName>style.visibility</p:attrName>
                                        </p:attrNameLst>
                                      </p:cBhvr>
                                      <p:to>
                                        <p:strVal val="visible"/>
                                      </p:to>
                                    </p:set>
                                    <p:anim calcmode="lin" valueType="num">
                                      <p:cBhvr additive="base">
                                        <p:cTn id="67" dur="500"/>
                                        <p:tgtEl>
                                          <p:spTgt spid="2557"/>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558"/>
                                        </p:tgtEl>
                                        <p:attrNameLst>
                                          <p:attrName>style.visibility</p:attrName>
                                        </p:attrNameLst>
                                      </p:cBhvr>
                                      <p:to>
                                        <p:strVal val="visible"/>
                                      </p:to>
                                    </p:set>
                                    <p:anim calcmode="lin" valueType="num">
                                      <p:cBhvr additive="base">
                                        <p:cTn id="70" dur="500"/>
                                        <p:tgtEl>
                                          <p:spTgt spid="2558"/>
                                        </p:tgtEl>
                                        <p:attrNameLst>
                                          <p:attrName>ppt_y</p:attrName>
                                        </p:attrNameLst>
                                      </p:cBhvr>
                                      <p:tavLst>
                                        <p:tav tm="0">
                                          <p:val>
                                            <p:strVal val="#ppt_y+1"/>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559"/>
                                        </p:tgtEl>
                                        <p:attrNameLst>
                                          <p:attrName>style.visibility</p:attrName>
                                        </p:attrNameLst>
                                      </p:cBhvr>
                                      <p:to>
                                        <p:strVal val="visible"/>
                                      </p:to>
                                    </p:set>
                                    <p:anim calcmode="lin" valueType="num">
                                      <p:cBhvr additive="base">
                                        <p:cTn id="73" dur="500"/>
                                        <p:tgtEl>
                                          <p:spTgt spid="2559"/>
                                        </p:tgtEl>
                                        <p:attrNameLst>
                                          <p:attrName>ppt_y</p:attrName>
                                        </p:attrNameLst>
                                      </p:cBhvr>
                                      <p:tavLst>
                                        <p:tav tm="0">
                                          <p:val>
                                            <p:strVal val="#ppt_y+1"/>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2560"/>
                                        </p:tgtEl>
                                        <p:attrNameLst>
                                          <p:attrName>style.visibility</p:attrName>
                                        </p:attrNameLst>
                                      </p:cBhvr>
                                      <p:to>
                                        <p:strVal val="visible"/>
                                      </p:to>
                                    </p:set>
                                    <p:anim calcmode="lin" valueType="num">
                                      <p:cBhvr additive="base">
                                        <p:cTn id="76" dur="500"/>
                                        <p:tgtEl>
                                          <p:spTgt spid="2560"/>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561"/>
                                        </p:tgtEl>
                                        <p:attrNameLst>
                                          <p:attrName>style.visibility</p:attrName>
                                        </p:attrNameLst>
                                      </p:cBhvr>
                                      <p:to>
                                        <p:strVal val="visible"/>
                                      </p:to>
                                    </p:set>
                                    <p:anim calcmode="lin" valueType="num">
                                      <p:cBhvr additive="base">
                                        <p:cTn id="79" dur="500"/>
                                        <p:tgtEl>
                                          <p:spTgt spid="2561"/>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2562"/>
                                        </p:tgtEl>
                                        <p:attrNameLst>
                                          <p:attrName>style.visibility</p:attrName>
                                        </p:attrNameLst>
                                      </p:cBhvr>
                                      <p:to>
                                        <p:strVal val="visible"/>
                                      </p:to>
                                    </p:set>
                                    <p:anim calcmode="lin" valueType="num">
                                      <p:cBhvr additive="base">
                                        <p:cTn id="82" dur="500"/>
                                        <p:tgtEl>
                                          <p:spTgt spid="2562"/>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563"/>
                                        </p:tgtEl>
                                        <p:attrNameLst>
                                          <p:attrName>style.visibility</p:attrName>
                                        </p:attrNameLst>
                                      </p:cBhvr>
                                      <p:to>
                                        <p:strVal val="visible"/>
                                      </p:to>
                                    </p:set>
                                    <p:anim calcmode="lin" valueType="num">
                                      <p:cBhvr additive="base">
                                        <p:cTn id="85" dur="500"/>
                                        <p:tgtEl>
                                          <p:spTgt spid="2563"/>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2567"/>
                                        </p:tgtEl>
                                        <p:attrNameLst>
                                          <p:attrName>style.visibility</p:attrName>
                                        </p:attrNameLst>
                                      </p:cBhvr>
                                      <p:to>
                                        <p:strVal val="visible"/>
                                      </p:to>
                                    </p:set>
                                    <p:anim calcmode="lin" valueType="num">
                                      <p:cBhvr additive="base">
                                        <p:cTn id="88" dur="500"/>
                                        <p:tgtEl>
                                          <p:spTgt spid="2567"/>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568"/>
                                        </p:tgtEl>
                                        <p:attrNameLst>
                                          <p:attrName>style.visibility</p:attrName>
                                        </p:attrNameLst>
                                      </p:cBhvr>
                                      <p:to>
                                        <p:strVal val="visible"/>
                                      </p:to>
                                    </p:set>
                                    <p:anim calcmode="lin" valueType="num">
                                      <p:cBhvr additive="base">
                                        <p:cTn id="91" dur="500"/>
                                        <p:tgtEl>
                                          <p:spTgt spid="2568"/>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2569"/>
                                        </p:tgtEl>
                                        <p:attrNameLst>
                                          <p:attrName>style.visibility</p:attrName>
                                        </p:attrNameLst>
                                      </p:cBhvr>
                                      <p:to>
                                        <p:strVal val="visible"/>
                                      </p:to>
                                    </p:set>
                                    <p:anim calcmode="lin" valueType="num">
                                      <p:cBhvr additive="base">
                                        <p:cTn id="94" dur="500"/>
                                        <p:tgtEl>
                                          <p:spTgt spid="2569"/>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570"/>
                                        </p:tgtEl>
                                        <p:attrNameLst>
                                          <p:attrName>style.visibility</p:attrName>
                                        </p:attrNameLst>
                                      </p:cBhvr>
                                      <p:to>
                                        <p:strVal val="visible"/>
                                      </p:to>
                                    </p:set>
                                    <p:anim calcmode="lin" valueType="num">
                                      <p:cBhvr additive="base">
                                        <p:cTn id="97" dur="500"/>
                                        <p:tgtEl>
                                          <p:spTgt spid="2570"/>
                                        </p:tgtEl>
                                        <p:attrNameLst>
                                          <p:attrName>ppt_y</p:attrName>
                                        </p:attrNameLst>
                                      </p:cBhvr>
                                      <p:tavLst>
                                        <p:tav tm="0">
                                          <p:val>
                                            <p:strVal val="#ppt_y+1"/>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2573"/>
                                        </p:tgtEl>
                                        <p:attrNameLst>
                                          <p:attrName>style.visibility</p:attrName>
                                        </p:attrNameLst>
                                      </p:cBhvr>
                                      <p:to>
                                        <p:strVal val="visible"/>
                                      </p:to>
                                    </p:set>
                                    <p:anim calcmode="lin" valueType="num">
                                      <p:cBhvr additive="base">
                                        <p:cTn id="100" dur="500"/>
                                        <p:tgtEl>
                                          <p:spTgt spid="2573"/>
                                        </p:tgtEl>
                                        <p:attrNameLst>
                                          <p:attrName>ppt_y</p:attrName>
                                        </p:attrNameLst>
                                      </p:cBhvr>
                                      <p:tavLst>
                                        <p:tav tm="0">
                                          <p:val>
                                            <p:strVal val="#ppt_y+1"/>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574"/>
                                        </p:tgtEl>
                                        <p:attrNameLst>
                                          <p:attrName>style.visibility</p:attrName>
                                        </p:attrNameLst>
                                      </p:cBhvr>
                                      <p:to>
                                        <p:strVal val="visible"/>
                                      </p:to>
                                    </p:set>
                                    <p:anim calcmode="lin" valueType="num">
                                      <p:cBhvr additive="base">
                                        <p:cTn id="103" dur="500"/>
                                        <p:tgtEl>
                                          <p:spTgt spid="2574"/>
                                        </p:tgtEl>
                                        <p:attrNameLst>
                                          <p:attrName>ppt_y</p:attrName>
                                        </p:attrNameLst>
                                      </p:cBhvr>
                                      <p:tavLst>
                                        <p:tav tm="0">
                                          <p:val>
                                            <p:strVal val="#ppt_y+1"/>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2577"/>
                                        </p:tgtEl>
                                        <p:attrNameLst>
                                          <p:attrName>style.visibility</p:attrName>
                                        </p:attrNameLst>
                                      </p:cBhvr>
                                      <p:to>
                                        <p:strVal val="visible"/>
                                      </p:to>
                                    </p:set>
                                    <p:anim calcmode="lin" valueType="num">
                                      <p:cBhvr additive="base">
                                        <p:cTn id="106" dur="500"/>
                                        <p:tgtEl>
                                          <p:spTgt spid="2577"/>
                                        </p:tgtEl>
                                        <p:attrNameLst>
                                          <p:attrName>ppt_y</p:attrName>
                                        </p:attrNameLst>
                                      </p:cBhvr>
                                      <p:tavLst>
                                        <p:tav tm="0">
                                          <p:val>
                                            <p:strVal val="#ppt_y+1"/>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578"/>
                                        </p:tgtEl>
                                        <p:attrNameLst>
                                          <p:attrName>style.visibility</p:attrName>
                                        </p:attrNameLst>
                                      </p:cBhvr>
                                      <p:to>
                                        <p:strVal val="visible"/>
                                      </p:to>
                                    </p:set>
                                    <p:anim calcmode="lin" valueType="num">
                                      <p:cBhvr additive="base">
                                        <p:cTn id="109" dur="500"/>
                                        <p:tgtEl>
                                          <p:spTgt spid="2578"/>
                                        </p:tgtEl>
                                        <p:attrNameLst>
                                          <p:attrName>ppt_y</p:attrName>
                                        </p:attrNameLst>
                                      </p:cBhvr>
                                      <p:tavLst>
                                        <p:tav tm="0">
                                          <p:val>
                                            <p:strVal val="#ppt_y+1"/>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2581"/>
                                        </p:tgtEl>
                                        <p:attrNameLst>
                                          <p:attrName>style.visibility</p:attrName>
                                        </p:attrNameLst>
                                      </p:cBhvr>
                                      <p:to>
                                        <p:strVal val="visible"/>
                                      </p:to>
                                    </p:set>
                                    <p:anim calcmode="lin" valueType="num">
                                      <p:cBhvr additive="base">
                                        <p:cTn id="112" dur="500"/>
                                        <p:tgtEl>
                                          <p:spTgt spid="2581"/>
                                        </p:tgtEl>
                                        <p:attrNameLst>
                                          <p:attrName>ppt_y</p:attrName>
                                        </p:attrNameLst>
                                      </p:cBhvr>
                                      <p:tavLst>
                                        <p:tav tm="0">
                                          <p:val>
                                            <p:strVal val="#ppt_y+1"/>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2582"/>
                                        </p:tgtEl>
                                        <p:attrNameLst>
                                          <p:attrName>style.visibility</p:attrName>
                                        </p:attrNameLst>
                                      </p:cBhvr>
                                      <p:to>
                                        <p:strVal val="visible"/>
                                      </p:to>
                                    </p:set>
                                    <p:anim calcmode="lin" valueType="num">
                                      <p:cBhvr additive="base">
                                        <p:cTn id="115" dur="500"/>
                                        <p:tgtEl>
                                          <p:spTgt spid="2582"/>
                                        </p:tgtEl>
                                        <p:attrNameLst>
                                          <p:attrName>ppt_y</p:attrName>
                                        </p:attrNameLst>
                                      </p:cBhvr>
                                      <p:tavLst>
                                        <p:tav tm="0">
                                          <p:val>
                                            <p:strVal val="#ppt_y+1"/>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2583"/>
                                        </p:tgtEl>
                                        <p:attrNameLst>
                                          <p:attrName>style.visibility</p:attrName>
                                        </p:attrNameLst>
                                      </p:cBhvr>
                                      <p:to>
                                        <p:strVal val="visible"/>
                                      </p:to>
                                    </p:set>
                                    <p:anim calcmode="lin" valueType="num">
                                      <p:cBhvr additive="base">
                                        <p:cTn id="118" dur="500"/>
                                        <p:tgtEl>
                                          <p:spTgt spid="2583"/>
                                        </p:tgtEl>
                                        <p:attrNameLst>
                                          <p:attrName>ppt_y</p:attrName>
                                        </p:attrNameLst>
                                      </p:cBhvr>
                                      <p:tavLst>
                                        <p:tav tm="0">
                                          <p:val>
                                            <p:strVal val="#ppt_y+1"/>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2584"/>
                                        </p:tgtEl>
                                        <p:attrNameLst>
                                          <p:attrName>style.visibility</p:attrName>
                                        </p:attrNameLst>
                                      </p:cBhvr>
                                      <p:to>
                                        <p:strVal val="visible"/>
                                      </p:to>
                                    </p:set>
                                    <p:anim calcmode="lin" valueType="num">
                                      <p:cBhvr additive="base">
                                        <p:cTn id="121" dur="500"/>
                                        <p:tgtEl>
                                          <p:spTgt spid="2584"/>
                                        </p:tgtEl>
                                        <p:attrNameLst>
                                          <p:attrName>ppt_y</p:attrName>
                                        </p:attrNameLst>
                                      </p:cBhvr>
                                      <p:tavLst>
                                        <p:tav tm="0">
                                          <p:val>
                                            <p:strVal val="#ppt_y+1"/>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2585"/>
                                        </p:tgtEl>
                                        <p:attrNameLst>
                                          <p:attrName>style.visibility</p:attrName>
                                        </p:attrNameLst>
                                      </p:cBhvr>
                                      <p:to>
                                        <p:strVal val="visible"/>
                                      </p:to>
                                    </p:set>
                                    <p:anim calcmode="lin" valueType="num">
                                      <p:cBhvr additive="base">
                                        <p:cTn id="124" dur="500"/>
                                        <p:tgtEl>
                                          <p:spTgt spid="2585"/>
                                        </p:tgtEl>
                                        <p:attrNameLst>
                                          <p:attrName>ppt_y</p:attrName>
                                        </p:attrNameLst>
                                      </p:cBhvr>
                                      <p:tavLst>
                                        <p:tav tm="0">
                                          <p:val>
                                            <p:strVal val="#ppt_y+1"/>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2586"/>
                                        </p:tgtEl>
                                        <p:attrNameLst>
                                          <p:attrName>style.visibility</p:attrName>
                                        </p:attrNameLst>
                                      </p:cBhvr>
                                      <p:to>
                                        <p:strVal val="visible"/>
                                      </p:to>
                                    </p:set>
                                    <p:anim calcmode="lin" valueType="num">
                                      <p:cBhvr additive="base">
                                        <p:cTn id="127" dur="500"/>
                                        <p:tgtEl>
                                          <p:spTgt spid="2586"/>
                                        </p:tgtEl>
                                        <p:attrNameLst>
                                          <p:attrName>ppt_y</p:attrName>
                                        </p:attrNameLst>
                                      </p:cBhvr>
                                      <p:tavLst>
                                        <p:tav tm="0">
                                          <p:val>
                                            <p:strVal val="#ppt_y+1"/>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2590"/>
                                        </p:tgtEl>
                                        <p:attrNameLst>
                                          <p:attrName>style.visibility</p:attrName>
                                        </p:attrNameLst>
                                      </p:cBhvr>
                                      <p:to>
                                        <p:strVal val="visible"/>
                                      </p:to>
                                    </p:set>
                                    <p:anim calcmode="lin" valueType="num">
                                      <p:cBhvr additive="base">
                                        <p:cTn id="130" dur="500"/>
                                        <p:tgtEl>
                                          <p:spTgt spid="2590"/>
                                        </p:tgtEl>
                                        <p:attrNameLst>
                                          <p:attrName>ppt_y</p:attrName>
                                        </p:attrNameLst>
                                      </p:cBhvr>
                                      <p:tavLst>
                                        <p:tav tm="0">
                                          <p:val>
                                            <p:strVal val="#ppt_y+1"/>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2591"/>
                                        </p:tgtEl>
                                        <p:attrNameLst>
                                          <p:attrName>style.visibility</p:attrName>
                                        </p:attrNameLst>
                                      </p:cBhvr>
                                      <p:to>
                                        <p:strVal val="visible"/>
                                      </p:to>
                                    </p:set>
                                    <p:anim calcmode="lin" valueType="num">
                                      <p:cBhvr additive="base">
                                        <p:cTn id="133" dur="500"/>
                                        <p:tgtEl>
                                          <p:spTgt spid="2591"/>
                                        </p:tgtEl>
                                        <p:attrNameLst>
                                          <p:attrName>ppt_y</p:attrName>
                                        </p:attrNameLst>
                                      </p:cBhvr>
                                      <p:tavLst>
                                        <p:tav tm="0">
                                          <p:val>
                                            <p:strVal val="#ppt_y+1"/>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2594"/>
                                        </p:tgtEl>
                                        <p:attrNameLst>
                                          <p:attrName>style.visibility</p:attrName>
                                        </p:attrNameLst>
                                      </p:cBhvr>
                                      <p:to>
                                        <p:strVal val="visible"/>
                                      </p:to>
                                    </p:set>
                                    <p:anim calcmode="lin" valueType="num">
                                      <p:cBhvr additive="base">
                                        <p:cTn id="136" dur="500"/>
                                        <p:tgtEl>
                                          <p:spTgt spid="2594"/>
                                        </p:tgtEl>
                                        <p:attrNameLst>
                                          <p:attrName>ppt_y</p:attrName>
                                        </p:attrNameLst>
                                      </p:cBhvr>
                                      <p:tavLst>
                                        <p:tav tm="0">
                                          <p:val>
                                            <p:strVal val="#ppt_y+1"/>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2595"/>
                                        </p:tgtEl>
                                        <p:attrNameLst>
                                          <p:attrName>style.visibility</p:attrName>
                                        </p:attrNameLst>
                                      </p:cBhvr>
                                      <p:to>
                                        <p:strVal val="visible"/>
                                      </p:to>
                                    </p:set>
                                    <p:anim calcmode="lin" valueType="num">
                                      <p:cBhvr additive="base">
                                        <p:cTn id="139" dur="500"/>
                                        <p:tgtEl>
                                          <p:spTgt spid="2595"/>
                                        </p:tgtEl>
                                        <p:attrNameLst>
                                          <p:attrName>ppt_y</p:attrName>
                                        </p:attrNameLst>
                                      </p:cBhvr>
                                      <p:tavLst>
                                        <p:tav tm="0">
                                          <p:val>
                                            <p:strVal val="#ppt_y+1"/>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2596"/>
                                        </p:tgtEl>
                                        <p:attrNameLst>
                                          <p:attrName>style.visibility</p:attrName>
                                        </p:attrNameLst>
                                      </p:cBhvr>
                                      <p:to>
                                        <p:strVal val="visible"/>
                                      </p:to>
                                    </p:set>
                                    <p:anim calcmode="lin" valueType="num">
                                      <p:cBhvr additive="base">
                                        <p:cTn id="142" dur="500"/>
                                        <p:tgtEl>
                                          <p:spTgt spid="2596"/>
                                        </p:tgtEl>
                                        <p:attrNameLst>
                                          <p:attrName>ppt_y</p:attrName>
                                        </p:attrNameLst>
                                      </p:cBhvr>
                                      <p:tavLst>
                                        <p:tav tm="0">
                                          <p:val>
                                            <p:strVal val="#ppt_y+1"/>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2597"/>
                                        </p:tgtEl>
                                        <p:attrNameLst>
                                          <p:attrName>style.visibility</p:attrName>
                                        </p:attrNameLst>
                                      </p:cBhvr>
                                      <p:to>
                                        <p:strVal val="visible"/>
                                      </p:to>
                                    </p:set>
                                    <p:anim calcmode="lin" valueType="num">
                                      <p:cBhvr additive="base">
                                        <p:cTn id="145" dur="500"/>
                                        <p:tgtEl>
                                          <p:spTgt spid="2597"/>
                                        </p:tgtEl>
                                        <p:attrNameLst>
                                          <p:attrName>ppt_y</p:attrName>
                                        </p:attrNameLst>
                                      </p:cBhvr>
                                      <p:tavLst>
                                        <p:tav tm="0">
                                          <p:val>
                                            <p:strVal val="#ppt_y+1"/>
                                          </p:val>
                                        </p:tav>
                                        <p:tav tm="100000">
                                          <p:val>
                                            <p:strVal val="#ppt_y"/>
                                          </p:val>
                                        </p:tav>
                                      </p:tavLst>
                                    </p:anim>
                                  </p:childTnLst>
                                </p:cTn>
                              </p:par>
                              <p:par>
                                <p:cTn id="146" presetID="2" presetClass="entr" presetSubtype="4" fill="hold" nodeType="withEffect">
                                  <p:stCondLst>
                                    <p:cond delay="0"/>
                                  </p:stCondLst>
                                  <p:childTnLst>
                                    <p:set>
                                      <p:cBhvr>
                                        <p:cTn id="147" dur="1" fill="hold">
                                          <p:stCondLst>
                                            <p:cond delay="0"/>
                                          </p:stCondLst>
                                        </p:cTn>
                                        <p:tgtEl>
                                          <p:spTgt spid="2598"/>
                                        </p:tgtEl>
                                        <p:attrNameLst>
                                          <p:attrName>style.visibility</p:attrName>
                                        </p:attrNameLst>
                                      </p:cBhvr>
                                      <p:to>
                                        <p:strVal val="visible"/>
                                      </p:to>
                                    </p:set>
                                    <p:anim calcmode="lin" valueType="num">
                                      <p:cBhvr additive="base">
                                        <p:cTn id="148" dur="500"/>
                                        <p:tgtEl>
                                          <p:spTgt spid="25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58"/>
          <p:cNvSpPr txBox="1"/>
          <p:nvPr/>
        </p:nvSpPr>
        <p:spPr>
          <a:xfrm>
            <a:off x="1875808" y="4460487"/>
            <a:ext cx="14541191" cy="2528897"/>
          </a:xfrm>
          <a:prstGeom prst="rect">
            <a:avLst/>
          </a:prstGeom>
          <a:noFill/>
          <a:ln>
            <a:noFill/>
          </a:ln>
        </p:spPr>
        <p:txBody>
          <a:bodyPr spcFirstLastPara="1" wrap="square" lIns="91425" tIns="45700" rIns="91425" bIns="45700" anchor="t" anchorCtr="0">
            <a:noAutofit/>
          </a:bodyPr>
          <a:lstStyle/>
          <a:p>
            <a:pPr marL="0" marR="0" lvl="0" indent="0" algn="ctr" rtl="0">
              <a:lnSpc>
                <a:spcPct val="95000"/>
              </a:lnSpc>
              <a:spcBef>
                <a:spcPts val="0"/>
              </a:spcBef>
              <a:spcAft>
                <a:spcPts val="0"/>
              </a:spcAft>
              <a:buNone/>
            </a:pPr>
            <a:r>
              <a:rPr lang="en-US" sz="13900" b="1" dirty="0">
                <a:solidFill>
                  <a:schemeClr val="dk1"/>
                </a:solidFill>
                <a:latin typeface="Arial"/>
                <a:ea typeface="Arial"/>
                <a:cs typeface="Arial"/>
                <a:sym typeface="Arial"/>
              </a:rPr>
              <a:t>QUESTIONS?</a:t>
            </a:r>
            <a:endParaRPr sz="13900" b="1" dirty="0">
              <a:solidFill>
                <a:schemeClr val="dk1"/>
              </a:solidFill>
              <a:latin typeface="Arial"/>
              <a:ea typeface="Arial"/>
              <a:cs typeface="Arial"/>
              <a:sym typeface="Arial"/>
            </a:endParaRPr>
          </a:p>
        </p:txBody>
      </p:sp>
      <p:sp>
        <p:nvSpPr>
          <p:cNvPr id="2606" name="Google Shape;2606;p58"/>
          <p:cNvSpPr/>
          <p:nvPr/>
        </p:nvSpPr>
        <p:spPr>
          <a:xfrm>
            <a:off x="2845039" y="7658753"/>
            <a:ext cx="12602810" cy="200054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000" dirty="0">
                <a:solidFill>
                  <a:schemeClr val="accent4"/>
                </a:solidFill>
                <a:latin typeface="Arial"/>
                <a:ea typeface="Arial"/>
                <a:cs typeface="Arial"/>
                <a:sym typeface="Arial"/>
              </a:rPr>
              <a:t>INSERT THANK YOUS HERE</a:t>
            </a:r>
            <a:endParaRPr sz="4000" dirty="0">
              <a:solidFill>
                <a:schemeClr val="accent4"/>
              </a:solidFill>
              <a:latin typeface="Arial"/>
              <a:ea typeface="Arial"/>
              <a:cs typeface="Arial"/>
              <a:sym typeface="Arial"/>
            </a:endParaRPr>
          </a:p>
        </p:txBody>
      </p:sp>
      <p:pic>
        <p:nvPicPr>
          <p:cNvPr id="2607" name="Google Shape;2607;p58"/>
          <p:cNvPicPr preferRelativeResize="0"/>
          <p:nvPr/>
        </p:nvPicPr>
        <p:blipFill rotWithShape="1">
          <a:blip r:embed="rId3">
            <a:alphaModFix/>
          </a:blip>
          <a:srcRect/>
          <a:stretch/>
        </p:blipFill>
        <p:spPr>
          <a:xfrm rot="10800000" flipH="1">
            <a:off x="12514764" y="11881479"/>
            <a:ext cx="5773235" cy="1239421"/>
          </a:xfrm>
          <a:prstGeom prst="rect">
            <a:avLst/>
          </a:prstGeom>
          <a:noFill/>
          <a:ln>
            <a:noFill/>
          </a:ln>
        </p:spPr>
      </p:pic>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2A70A415-891A-4842-88EA-50FB316C8F33}"/>
              </a:ext>
            </a:extLst>
          </p:cNvPr>
          <p:cNvGrpSpPr/>
          <p:nvPr/>
        </p:nvGrpSpPr>
        <p:grpSpPr>
          <a:xfrm>
            <a:off x="-4093106" y="-8822111"/>
            <a:ext cx="19249589" cy="9753618"/>
            <a:chOff x="-1744938" y="-3767317"/>
            <a:chExt cx="27749933" cy="16666585"/>
          </a:xfrm>
        </p:grpSpPr>
        <p:grpSp>
          <p:nvGrpSpPr>
            <p:cNvPr id="65" name="Group 64">
              <a:extLst>
                <a:ext uri="{FF2B5EF4-FFF2-40B4-BE49-F238E27FC236}">
                  <a16:creationId xmlns:a16="http://schemas.microsoft.com/office/drawing/2014/main" id="{9A23ED13-FDB7-EE48-9A6C-B421E4A51176}"/>
                </a:ext>
              </a:extLst>
            </p:cNvPr>
            <p:cNvGrpSpPr/>
            <p:nvPr/>
          </p:nvGrpSpPr>
          <p:grpSpPr>
            <a:xfrm>
              <a:off x="-1744938" y="-3767317"/>
              <a:ext cx="27749933" cy="16666585"/>
              <a:chOff x="-411578" y="-1171674"/>
              <a:chExt cx="27749933" cy="16666585"/>
            </a:xfrm>
          </p:grpSpPr>
          <p:sp>
            <p:nvSpPr>
              <p:cNvPr id="66" name="Google Shape;532;p27">
                <a:extLst>
                  <a:ext uri="{FF2B5EF4-FFF2-40B4-BE49-F238E27FC236}">
                    <a16:creationId xmlns:a16="http://schemas.microsoft.com/office/drawing/2014/main" id="{DB964DCC-E4D8-9E4E-85F8-027A2E87B7A3}"/>
                  </a:ext>
                </a:extLst>
              </p:cNvPr>
              <p:cNvSpPr/>
              <p:nvPr/>
            </p:nvSpPr>
            <p:spPr>
              <a:xfrm rot="21025724">
                <a:off x="12345098" y="1692847"/>
                <a:ext cx="14993257" cy="5376821"/>
              </a:xfrm>
              <a:custGeom>
                <a:avLst/>
                <a:gdLst/>
                <a:ahLst/>
                <a:cxnLst/>
                <a:rect l="l" t="t" r="r" b="b"/>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rgbClr val="BFBFBF"/>
                </a:solidFill>
                <a:prstDash val="dash"/>
                <a:miter lim="800000"/>
                <a:headEnd type="none" w="sm" len="sm"/>
                <a:tailEnd type="none" w="sm" len="sm"/>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dirty="0">
                  <a:solidFill>
                    <a:schemeClr val="dk1"/>
                  </a:solidFill>
                  <a:latin typeface="Roboto Light"/>
                  <a:ea typeface="Roboto Light"/>
                  <a:cs typeface="Roboto Light"/>
                  <a:sym typeface="Roboto Light"/>
                </a:endParaRPr>
              </a:p>
            </p:txBody>
          </p:sp>
          <p:pic>
            <p:nvPicPr>
              <p:cNvPr id="67" name="Google Shape;62;p4">
                <a:extLst>
                  <a:ext uri="{FF2B5EF4-FFF2-40B4-BE49-F238E27FC236}">
                    <a16:creationId xmlns:a16="http://schemas.microsoft.com/office/drawing/2014/main" id="{3A375042-FA64-8046-BAEB-4224270CDD33}"/>
                  </a:ext>
                </a:extLst>
              </p:cNvPr>
              <p:cNvPicPr preferRelativeResize="0"/>
              <p:nvPr/>
            </p:nvPicPr>
            <p:blipFill rotWithShape="1">
              <a:blip r:embed="rId2">
                <a:alphaModFix/>
              </a:blip>
              <a:srcRect/>
              <a:stretch/>
            </p:blipFill>
            <p:spPr>
              <a:xfrm rot="10800000" flipH="1">
                <a:off x="12144030" y="6783443"/>
                <a:ext cx="1599073" cy="1224483"/>
              </a:xfrm>
              <a:prstGeom prst="rect">
                <a:avLst/>
              </a:prstGeom>
              <a:noFill/>
              <a:ln>
                <a:noFill/>
              </a:ln>
            </p:spPr>
          </p:pic>
          <p:pic>
            <p:nvPicPr>
              <p:cNvPr id="68" name="Picture 67">
                <a:extLst>
                  <a:ext uri="{FF2B5EF4-FFF2-40B4-BE49-F238E27FC236}">
                    <a16:creationId xmlns:a16="http://schemas.microsoft.com/office/drawing/2014/main" id="{68C91EFB-B566-C340-A74D-680734818027}"/>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a14:imgEffect>
                          <a14:brightnessContrast bright="-40000" contrast="40000"/>
                        </a14:imgEffect>
                      </a14:imgLayer>
                    </a14:imgProps>
                  </a:ext>
                </a:extLst>
              </a:blip>
              <a:srcRect r="8455"/>
              <a:stretch/>
            </p:blipFill>
            <p:spPr>
              <a:xfrm rot="182068">
                <a:off x="-411578" y="-1171674"/>
                <a:ext cx="14083634" cy="16666585"/>
              </a:xfrm>
              <a:prstGeom prst="rect">
                <a:avLst/>
              </a:prstGeom>
            </p:spPr>
          </p:pic>
          <p:grpSp>
            <p:nvGrpSpPr>
              <p:cNvPr id="69" name="Group 68">
                <a:extLst>
                  <a:ext uri="{FF2B5EF4-FFF2-40B4-BE49-F238E27FC236}">
                    <a16:creationId xmlns:a16="http://schemas.microsoft.com/office/drawing/2014/main" id="{E36F5BEC-6DFF-024D-A23E-8325973E385A}"/>
                  </a:ext>
                </a:extLst>
              </p:cNvPr>
              <p:cNvGrpSpPr/>
              <p:nvPr/>
            </p:nvGrpSpPr>
            <p:grpSpPr>
              <a:xfrm>
                <a:off x="13069155" y="5973597"/>
                <a:ext cx="1152887" cy="1078061"/>
                <a:chOff x="1695797" y="5685905"/>
                <a:chExt cx="1152887" cy="1078061"/>
              </a:xfrm>
            </p:grpSpPr>
            <p:sp>
              <p:nvSpPr>
                <p:cNvPr id="70" name="Google Shape;444;p25">
                  <a:extLst>
                    <a:ext uri="{FF2B5EF4-FFF2-40B4-BE49-F238E27FC236}">
                      <a16:creationId xmlns:a16="http://schemas.microsoft.com/office/drawing/2014/main" id="{7798ECE1-E4F5-2D48-A1EB-420738640AA2}"/>
                    </a:ext>
                  </a:extLst>
                </p:cNvPr>
                <p:cNvSpPr/>
                <p:nvPr/>
              </p:nvSpPr>
              <p:spPr>
                <a:xfrm rot="5400000">
                  <a:off x="2123693" y="6369874"/>
                  <a:ext cx="336987" cy="451197"/>
                </a:xfrm>
                <a:custGeom>
                  <a:avLst/>
                  <a:gdLst/>
                  <a:ahLst/>
                  <a:cxnLst/>
                  <a:rect l="l" t="t" r="r" b="b"/>
                  <a:pathLst>
                    <a:path w="120000" h="120000" extrusionOk="0">
                      <a:moveTo>
                        <a:pt x="19619" y="117966"/>
                      </a:moveTo>
                      <a:lnTo>
                        <a:pt x="19619" y="117966"/>
                      </a:lnTo>
                      <a:cubicBezTo>
                        <a:pt x="114068" y="67118"/>
                        <a:pt x="114068" y="67118"/>
                        <a:pt x="114068" y="67118"/>
                      </a:cubicBezTo>
                      <a:cubicBezTo>
                        <a:pt x="118174" y="65084"/>
                        <a:pt x="119543" y="63050"/>
                        <a:pt x="119543" y="60338"/>
                      </a:cubicBezTo>
                      <a:cubicBezTo>
                        <a:pt x="119543" y="57288"/>
                        <a:pt x="118174" y="54576"/>
                        <a:pt x="114068" y="52542"/>
                      </a:cubicBezTo>
                      <a:cubicBezTo>
                        <a:pt x="19619" y="1694"/>
                        <a:pt x="19619" y="1694"/>
                        <a:pt x="19619" y="1694"/>
                      </a:cubicBezTo>
                      <a:cubicBezTo>
                        <a:pt x="15969" y="0"/>
                        <a:pt x="10494" y="0"/>
                        <a:pt x="6387" y="1694"/>
                      </a:cubicBezTo>
                      <a:cubicBezTo>
                        <a:pt x="2281" y="2711"/>
                        <a:pt x="0" y="5423"/>
                        <a:pt x="0" y="9491"/>
                      </a:cubicBezTo>
                      <a:cubicBezTo>
                        <a:pt x="0" y="109830"/>
                        <a:pt x="0" y="109830"/>
                        <a:pt x="0" y="109830"/>
                      </a:cubicBezTo>
                      <a:cubicBezTo>
                        <a:pt x="0" y="113898"/>
                        <a:pt x="2281" y="116610"/>
                        <a:pt x="6387" y="118644"/>
                      </a:cubicBezTo>
                      <a:cubicBezTo>
                        <a:pt x="10494" y="119661"/>
                        <a:pt x="15969" y="119661"/>
                        <a:pt x="19619" y="11796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dirty="0">
                    <a:solidFill>
                      <a:schemeClr val="dk1"/>
                    </a:solidFill>
                    <a:latin typeface="Roboto"/>
                    <a:ea typeface="Roboto"/>
                    <a:cs typeface="Roboto"/>
                    <a:sym typeface="Roboto"/>
                  </a:endParaRPr>
                </a:p>
              </p:txBody>
            </p:sp>
            <p:sp>
              <p:nvSpPr>
                <p:cNvPr id="71" name="Rounded Rectangle 70">
                  <a:extLst>
                    <a:ext uri="{FF2B5EF4-FFF2-40B4-BE49-F238E27FC236}">
                      <a16:creationId xmlns:a16="http://schemas.microsoft.com/office/drawing/2014/main" id="{81D02594-73C6-9047-8ECF-6C2F13984C9B}"/>
                    </a:ext>
                  </a:extLst>
                </p:cNvPr>
                <p:cNvSpPr/>
                <p:nvPr/>
              </p:nvSpPr>
              <p:spPr>
                <a:xfrm>
                  <a:off x="1695797" y="5685905"/>
                  <a:ext cx="1152887" cy="8307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2" name="Google Shape;266;p19">
              <a:extLst>
                <a:ext uri="{FF2B5EF4-FFF2-40B4-BE49-F238E27FC236}">
                  <a16:creationId xmlns:a16="http://schemas.microsoft.com/office/drawing/2014/main" id="{68FAD1DE-0719-5849-B3B7-64867ACC75DA}"/>
                </a:ext>
              </a:extLst>
            </p:cNvPr>
            <p:cNvSpPr/>
            <p:nvPr/>
          </p:nvSpPr>
          <p:spPr>
            <a:xfrm>
              <a:off x="11713052" y="3533388"/>
              <a:ext cx="1155310" cy="656546"/>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101" dirty="0">
                  <a:solidFill>
                    <a:schemeClr val="dk1"/>
                  </a:solidFill>
                  <a:latin typeface="Roboto"/>
                  <a:ea typeface="Roboto"/>
                  <a:sym typeface="Roboto"/>
                </a:rPr>
                <a:t>TODAY</a:t>
              </a:r>
            </a:p>
            <a:p>
              <a:pPr marL="0" marR="0" lvl="0" indent="0" algn="r" rtl="0">
                <a:lnSpc>
                  <a:spcPct val="130000"/>
                </a:lnSpc>
                <a:spcBef>
                  <a:spcPts val="0"/>
                </a:spcBef>
                <a:spcAft>
                  <a:spcPts val="0"/>
                </a:spcAft>
                <a:buNone/>
              </a:pPr>
              <a:endParaRPr dirty="0"/>
            </a:p>
          </p:txBody>
        </p:sp>
      </p:grpSp>
      <p:pic>
        <p:nvPicPr>
          <p:cNvPr id="7" name="Google Shape;62;p4">
            <a:extLst>
              <a:ext uri="{FF2B5EF4-FFF2-40B4-BE49-F238E27FC236}">
                <a16:creationId xmlns:a16="http://schemas.microsoft.com/office/drawing/2014/main" id="{25022D33-191B-E54C-8EB0-D97BAF168D6C}"/>
              </a:ext>
            </a:extLst>
          </p:cNvPr>
          <p:cNvPicPr preferRelativeResize="0"/>
          <p:nvPr/>
        </p:nvPicPr>
        <p:blipFill rotWithShape="1">
          <a:blip r:embed="rId2">
            <a:alphaModFix/>
          </a:blip>
          <a:srcRect/>
          <a:stretch/>
        </p:blipFill>
        <p:spPr>
          <a:xfrm rot="10800000" flipH="1">
            <a:off x="11819821" y="12476579"/>
            <a:ext cx="5773235" cy="1239421"/>
          </a:xfrm>
          <a:prstGeom prst="rect">
            <a:avLst/>
          </a:prstGeom>
          <a:noFill/>
          <a:ln>
            <a:noFill/>
          </a:ln>
        </p:spPr>
      </p:pic>
      <p:grpSp>
        <p:nvGrpSpPr>
          <p:cNvPr id="27" name="Google Shape;537;p27">
            <a:extLst>
              <a:ext uri="{FF2B5EF4-FFF2-40B4-BE49-F238E27FC236}">
                <a16:creationId xmlns:a16="http://schemas.microsoft.com/office/drawing/2014/main" id="{96EB0DBB-C5B8-2044-8F8C-340633976ADB}"/>
              </a:ext>
            </a:extLst>
          </p:cNvPr>
          <p:cNvGrpSpPr/>
          <p:nvPr/>
        </p:nvGrpSpPr>
        <p:grpSpPr>
          <a:xfrm>
            <a:off x="21948877" y="10059254"/>
            <a:ext cx="1364800" cy="821878"/>
            <a:chOff x="10452101" y="1779589"/>
            <a:chExt cx="365125" cy="219075"/>
          </a:xfrm>
        </p:grpSpPr>
        <p:sp>
          <p:nvSpPr>
            <p:cNvPr id="28" name="Google Shape;538;p27">
              <a:extLst>
                <a:ext uri="{FF2B5EF4-FFF2-40B4-BE49-F238E27FC236}">
                  <a16:creationId xmlns:a16="http://schemas.microsoft.com/office/drawing/2014/main" id="{B27E7875-B830-A74F-B768-D987B3FEA6EE}"/>
                </a:ext>
              </a:extLst>
            </p:cNvPr>
            <p:cNvSpPr/>
            <p:nvPr/>
          </p:nvSpPr>
          <p:spPr>
            <a:xfrm>
              <a:off x="10550526" y="1900239"/>
              <a:ext cx="112713" cy="98425"/>
            </a:xfrm>
            <a:custGeom>
              <a:avLst/>
              <a:gdLst/>
              <a:ahLst/>
              <a:cxnLst/>
              <a:rect l="l" t="t" r="r" b="b"/>
              <a:pathLst>
                <a:path w="120000" h="120000" extrusionOk="0">
                  <a:moveTo>
                    <a:pt x="120000" y="5806"/>
                  </a:moveTo>
                  <a:lnTo>
                    <a:pt x="0" y="120000"/>
                  </a:lnTo>
                  <a:lnTo>
                    <a:pt x="23661" y="0"/>
                  </a:lnTo>
                  <a:lnTo>
                    <a:pt x="120000" y="5806"/>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9" name="Google Shape;539;p27">
              <a:extLst>
                <a:ext uri="{FF2B5EF4-FFF2-40B4-BE49-F238E27FC236}">
                  <a16:creationId xmlns:a16="http://schemas.microsoft.com/office/drawing/2014/main" id="{A4462568-50E2-9D48-86B1-F1A452122E0A}"/>
                </a:ext>
              </a:extLst>
            </p:cNvPr>
            <p:cNvSpPr/>
            <p:nvPr/>
          </p:nvSpPr>
          <p:spPr>
            <a:xfrm>
              <a:off x="10452101" y="1779589"/>
              <a:ext cx="365125" cy="188913"/>
            </a:xfrm>
            <a:custGeom>
              <a:avLst/>
              <a:gdLst/>
              <a:ahLst/>
              <a:cxnLst/>
              <a:rect l="l" t="t" r="r" b="b"/>
              <a:pathLst>
                <a:path w="120000" h="120000" extrusionOk="0">
                  <a:moveTo>
                    <a:pt x="120000" y="0"/>
                  </a:moveTo>
                  <a:lnTo>
                    <a:pt x="0" y="26218"/>
                  </a:lnTo>
                  <a:lnTo>
                    <a:pt x="73043" y="120000"/>
                  </a:lnTo>
                  <a:lnTo>
                    <a:pt x="120000" y="0"/>
                  </a:ln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0" name="Google Shape;540;p27">
              <a:extLst>
                <a:ext uri="{FF2B5EF4-FFF2-40B4-BE49-F238E27FC236}">
                  <a16:creationId xmlns:a16="http://schemas.microsoft.com/office/drawing/2014/main" id="{8111BB50-9BFA-D041-B5F2-CAD2935DECC3}"/>
                </a:ext>
              </a:extLst>
            </p:cNvPr>
            <p:cNvSpPr/>
            <p:nvPr/>
          </p:nvSpPr>
          <p:spPr>
            <a:xfrm>
              <a:off x="10531476" y="1792289"/>
              <a:ext cx="258763" cy="206375"/>
            </a:xfrm>
            <a:custGeom>
              <a:avLst/>
              <a:gdLst/>
              <a:ahLst/>
              <a:cxnLst/>
              <a:rect l="l" t="t" r="r" b="b"/>
              <a:pathLst>
                <a:path w="120000" h="120000" extrusionOk="0">
                  <a:moveTo>
                    <a:pt x="120000" y="0"/>
                  </a:moveTo>
                  <a:lnTo>
                    <a:pt x="0" y="48000"/>
                  </a:lnTo>
                  <a:lnTo>
                    <a:pt x="8834" y="120000"/>
                  </a:lnTo>
                  <a:lnTo>
                    <a:pt x="19141" y="62769"/>
                  </a:lnTo>
                  <a:lnTo>
                    <a:pt x="120000" y="0"/>
                  </a:ln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73" name="Google Shape;23;p3">
            <a:extLst>
              <a:ext uri="{FF2B5EF4-FFF2-40B4-BE49-F238E27FC236}">
                <a16:creationId xmlns:a16="http://schemas.microsoft.com/office/drawing/2014/main" id="{C815C58D-CCE3-644A-8D91-70747C6AC271}"/>
              </a:ext>
            </a:extLst>
          </p:cNvPr>
          <p:cNvSpPr txBox="1"/>
          <p:nvPr/>
        </p:nvSpPr>
        <p:spPr>
          <a:xfrm>
            <a:off x="1242489" y="-2007684"/>
            <a:ext cx="12008760" cy="2838131"/>
          </a:xfrm>
          <a:prstGeom prst="rect">
            <a:avLst/>
          </a:prstGeom>
          <a:noFill/>
          <a:ln>
            <a:noFill/>
          </a:ln>
        </p:spPr>
        <p:txBody>
          <a:bodyPr spcFirstLastPara="1" wrap="square" lIns="91425" tIns="45700" rIns="91425" bIns="45700" anchor="t" anchorCtr="0">
            <a:noAutofit/>
          </a:bodyPr>
          <a:lstStyle/>
          <a:p>
            <a:pPr marL="0" marR="0" lvl="0" indent="0" algn="l" rtl="0">
              <a:lnSpc>
                <a:spcPct val="119760"/>
              </a:lnSpc>
              <a:spcBef>
                <a:spcPts val="0"/>
              </a:spcBef>
              <a:spcAft>
                <a:spcPts val="0"/>
              </a:spcAft>
              <a:buNone/>
            </a:pPr>
            <a:r>
              <a:rPr lang="en-US" sz="11600" b="1" dirty="0">
                <a:solidFill>
                  <a:schemeClr val="dk1"/>
                </a:solidFill>
              </a:rPr>
              <a:t>WHO AM I?</a:t>
            </a:r>
            <a:endParaRPr lang="en-US" sz="11600" b="1" i="0" u="none" strike="noStrike" cap="none" dirty="0">
              <a:solidFill>
                <a:schemeClr val="dk1"/>
              </a:solidFill>
              <a:latin typeface="Arial"/>
              <a:ea typeface="Arial"/>
              <a:cs typeface="Arial"/>
              <a:sym typeface="Arial"/>
            </a:endParaRPr>
          </a:p>
        </p:txBody>
      </p:sp>
      <p:sp>
        <p:nvSpPr>
          <p:cNvPr id="74" name="Google Shape;1756;p49">
            <a:extLst>
              <a:ext uri="{FF2B5EF4-FFF2-40B4-BE49-F238E27FC236}">
                <a16:creationId xmlns:a16="http://schemas.microsoft.com/office/drawing/2014/main" id="{B7FD2D64-9C6E-E04C-B316-17AA96266600}"/>
              </a:ext>
            </a:extLst>
          </p:cNvPr>
          <p:cNvSpPr/>
          <p:nvPr/>
        </p:nvSpPr>
        <p:spPr>
          <a:xfrm>
            <a:off x="11079861" y="12773891"/>
            <a:ext cx="4780074" cy="331915"/>
          </a:xfrm>
          <a:prstGeom prst="chevron">
            <a:avLst>
              <a:gd name="adj" fmla="val 20758"/>
            </a:avLst>
          </a:prstGeom>
          <a:solidFill>
            <a:schemeClr val="accent4"/>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75" name="Google Shape;1757;p49">
            <a:extLst>
              <a:ext uri="{FF2B5EF4-FFF2-40B4-BE49-F238E27FC236}">
                <a16:creationId xmlns:a16="http://schemas.microsoft.com/office/drawing/2014/main" id="{581A00BE-A3CC-E64E-97F2-8D2C1614997B}"/>
              </a:ext>
            </a:extLst>
          </p:cNvPr>
          <p:cNvSpPr/>
          <p:nvPr/>
        </p:nvSpPr>
        <p:spPr>
          <a:xfrm>
            <a:off x="7808120" y="12773891"/>
            <a:ext cx="4780074" cy="331915"/>
          </a:xfrm>
          <a:prstGeom prst="chevron">
            <a:avLst>
              <a:gd name="adj" fmla="val 20758"/>
            </a:avLst>
          </a:prstGeom>
          <a:solidFill>
            <a:schemeClr val="accent3"/>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76" name="Google Shape;1758;p49">
            <a:extLst>
              <a:ext uri="{FF2B5EF4-FFF2-40B4-BE49-F238E27FC236}">
                <a16:creationId xmlns:a16="http://schemas.microsoft.com/office/drawing/2014/main" id="{CF63CD3C-56EC-214A-A5A7-842F8B1B20A6}"/>
              </a:ext>
            </a:extLst>
          </p:cNvPr>
          <p:cNvSpPr/>
          <p:nvPr/>
        </p:nvSpPr>
        <p:spPr>
          <a:xfrm>
            <a:off x="4536377" y="12773891"/>
            <a:ext cx="4780077" cy="331915"/>
          </a:xfrm>
          <a:prstGeom prst="chevron">
            <a:avLst>
              <a:gd name="adj" fmla="val 20758"/>
            </a:avLst>
          </a:prstGeom>
          <a:solidFill>
            <a:schemeClr val="accent2"/>
          </a:solidFill>
          <a:ln>
            <a:noFill/>
          </a:ln>
        </p:spPr>
        <p:txBody>
          <a:bodyPr spcFirstLastPara="1" wrap="square" lIns="1371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sp>
        <p:nvSpPr>
          <p:cNvPr id="77" name="Google Shape;1759;p49">
            <a:extLst>
              <a:ext uri="{FF2B5EF4-FFF2-40B4-BE49-F238E27FC236}">
                <a16:creationId xmlns:a16="http://schemas.microsoft.com/office/drawing/2014/main" id="{A165DF49-3B5D-A449-A859-A0CEEE712D78}"/>
              </a:ext>
            </a:extLst>
          </p:cNvPr>
          <p:cNvSpPr/>
          <p:nvPr/>
        </p:nvSpPr>
        <p:spPr>
          <a:xfrm>
            <a:off x="1857152" y="12773891"/>
            <a:ext cx="4017176" cy="331915"/>
          </a:xfrm>
          <a:prstGeom prst="homePlate">
            <a:avLst>
              <a:gd name="adj" fmla="val 22102"/>
            </a:avLst>
          </a:prstGeom>
          <a:solidFill>
            <a:schemeClr val="accent1"/>
          </a:solidFill>
          <a:ln>
            <a:noFill/>
          </a:ln>
        </p:spPr>
        <p:txBody>
          <a:bodyPr spcFirstLastPara="1" wrap="square" lIns="68575" tIns="0" rIns="91425" bIns="68575" anchor="ctr" anchorCtr="0">
            <a:noAutofit/>
          </a:bodyPr>
          <a:lstStyle/>
          <a:p>
            <a:pPr marL="0" marR="0" lvl="0" indent="0" algn="ctr" rtl="0">
              <a:spcBef>
                <a:spcPts val="0"/>
              </a:spcBef>
              <a:spcAft>
                <a:spcPts val="0"/>
              </a:spcAft>
              <a:buNone/>
            </a:pPr>
            <a:endParaRPr sz="1000">
              <a:solidFill>
                <a:srgbClr val="FFFFFF"/>
              </a:solidFill>
              <a:latin typeface="Roboto Light"/>
              <a:ea typeface="Roboto Light"/>
              <a:cs typeface="Roboto Light"/>
              <a:sym typeface="Roboto Light"/>
            </a:endParaRPr>
          </a:p>
        </p:txBody>
      </p:sp>
      <p:grpSp>
        <p:nvGrpSpPr>
          <p:cNvPr id="86" name="Group 85">
            <a:extLst>
              <a:ext uri="{FF2B5EF4-FFF2-40B4-BE49-F238E27FC236}">
                <a16:creationId xmlns:a16="http://schemas.microsoft.com/office/drawing/2014/main" id="{F1D49198-B496-174B-8165-6305EB2B0D9B}"/>
              </a:ext>
            </a:extLst>
          </p:cNvPr>
          <p:cNvGrpSpPr/>
          <p:nvPr/>
        </p:nvGrpSpPr>
        <p:grpSpPr>
          <a:xfrm>
            <a:off x="8856541" y="4806142"/>
            <a:ext cx="8971404" cy="6779476"/>
            <a:chOff x="13152953" y="9121187"/>
            <a:chExt cx="7815649" cy="5457223"/>
          </a:xfrm>
        </p:grpSpPr>
        <p:grpSp>
          <p:nvGrpSpPr>
            <p:cNvPr id="87" name="Google Shape;248;p19">
              <a:extLst>
                <a:ext uri="{FF2B5EF4-FFF2-40B4-BE49-F238E27FC236}">
                  <a16:creationId xmlns:a16="http://schemas.microsoft.com/office/drawing/2014/main" id="{54D4F444-2F24-B54A-B49F-DF3351350D4F}"/>
                </a:ext>
              </a:extLst>
            </p:cNvPr>
            <p:cNvGrpSpPr/>
            <p:nvPr/>
          </p:nvGrpSpPr>
          <p:grpSpPr>
            <a:xfrm>
              <a:off x="18288000" y="9121187"/>
              <a:ext cx="2680602" cy="5457223"/>
              <a:chOff x="4752036" y="1408116"/>
              <a:chExt cx="1336114" cy="2719381"/>
            </a:xfrm>
          </p:grpSpPr>
          <p:sp>
            <p:nvSpPr>
              <p:cNvPr id="103" name="Google Shape;249;p19">
                <a:extLst>
                  <a:ext uri="{FF2B5EF4-FFF2-40B4-BE49-F238E27FC236}">
                    <a16:creationId xmlns:a16="http://schemas.microsoft.com/office/drawing/2014/main" id="{95391528-B69B-294E-B97A-AADA8A15F95B}"/>
                  </a:ext>
                </a:extLst>
              </p:cNvPr>
              <p:cNvSpPr/>
              <p:nvPr/>
            </p:nvSpPr>
            <p:spPr>
              <a:xfrm>
                <a:off x="5200025" y="1408116"/>
                <a:ext cx="447994" cy="447993"/>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4" name="Google Shape;250;p19">
                <a:extLst>
                  <a:ext uri="{FF2B5EF4-FFF2-40B4-BE49-F238E27FC236}">
                    <a16:creationId xmlns:a16="http://schemas.microsoft.com/office/drawing/2014/main" id="{D14946CE-4710-5949-A221-AFDC49EEA425}"/>
                  </a:ext>
                </a:extLst>
              </p:cNvPr>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88" name="Google Shape;251;p19">
              <a:extLst>
                <a:ext uri="{FF2B5EF4-FFF2-40B4-BE49-F238E27FC236}">
                  <a16:creationId xmlns:a16="http://schemas.microsoft.com/office/drawing/2014/main" id="{2B363936-4867-8546-9070-25236E55A832}"/>
                </a:ext>
              </a:extLst>
            </p:cNvPr>
            <p:cNvCxnSpPr/>
            <p:nvPr/>
          </p:nvCxnSpPr>
          <p:spPr>
            <a:xfrm>
              <a:off x="17583723" y="10130615"/>
              <a:ext cx="2020838" cy="407176"/>
            </a:xfrm>
            <a:prstGeom prst="straightConnector1">
              <a:avLst/>
            </a:prstGeom>
            <a:noFill/>
            <a:ln w="19050" cap="flat" cmpd="sng">
              <a:solidFill>
                <a:schemeClr val="accent2"/>
              </a:solidFill>
              <a:prstDash val="solid"/>
              <a:miter lim="800000"/>
              <a:headEnd type="none" w="sm" len="sm"/>
              <a:tailEnd type="oval" w="med" len="med"/>
            </a:ln>
          </p:spPr>
        </p:cxnSp>
        <p:cxnSp>
          <p:nvCxnSpPr>
            <p:cNvPr id="89" name="Google Shape;252;p19">
              <a:extLst>
                <a:ext uri="{FF2B5EF4-FFF2-40B4-BE49-F238E27FC236}">
                  <a16:creationId xmlns:a16="http://schemas.microsoft.com/office/drawing/2014/main" id="{60C8D36A-6811-E046-A401-8A9FE482BBB6}"/>
                </a:ext>
              </a:extLst>
            </p:cNvPr>
            <p:cNvCxnSpPr/>
            <p:nvPr/>
          </p:nvCxnSpPr>
          <p:spPr>
            <a:xfrm rot="10800000" flipH="1">
              <a:off x="16001801" y="11479225"/>
              <a:ext cx="3277944" cy="381099"/>
            </a:xfrm>
            <a:prstGeom prst="straightConnector1">
              <a:avLst/>
            </a:prstGeom>
            <a:noFill/>
            <a:ln w="19050" cap="flat" cmpd="sng">
              <a:solidFill>
                <a:schemeClr val="accent2"/>
              </a:solidFill>
              <a:prstDash val="solid"/>
              <a:miter lim="800000"/>
              <a:headEnd type="none" w="sm" len="sm"/>
              <a:tailEnd type="oval" w="med" len="med"/>
            </a:ln>
          </p:spPr>
        </p:cxnSp>
        <p:cxnSp>
          <p:nvCxnSpPr>
            <p:cNvPr id="90" name="Google Shape;253;p19">
              <a:extLst>
                <a:ext uri="{FF2B5EF4-FFF2-40B4-BE49-F238E27FC236}">
                  <a16:creationId xmlns:a16="http://schemas.microsoft.com/office/drawing/2014/main" id="{D0BAC524-069E-DF42-9DB6-861AF367ADC7}"/>
                </a:ext>
              </a:extLst>
            </p:cNvPr>
            <p:cNvCxnSpPr/>
            <p:nvPr/>
          </p:nvCxnSpPr>
          <p:spPr>
            <a:xfrm rot="10800000" flipH="1">
              <a:off x="17583722" y="12701203"/>
              <a:ext cx="1696024" cy="1004058"/>
            </a:xfrm>
            <a:prstGeom prst="straightConnector1">
              <a:avLst/>
            </a:prstGeom>
            <a:noFill/>
            <a:ln w="19050" cap="flat" cmpd="sng">
              <a:solidFill>
                <a:schemeClr val="accent2"/>
              </a:solidFill>
              <a:prstDash val="solid"/>
              <a:miter lim="800000"/>
              <a:headEnd type="none" w="sm" len="sm"/>
              <a:tailEnd type="oval" w="med" len="med"/>
            </a:ln>
          </p:spPr>
        </p:cxnSp>
        <p:sp>
          <p:nvSpPr>
            <p:cNvPr id="91" name="Google Shape;257;p19">
              <a:extLst>
                <a:ext uri="{FF2B5EF4-FFF2-40B4-BE49-F238E27FC236}">
                  <a16:creationId xmlns:a16="http://schemas.microsoft.com/office/drawing/2014/main" id="{15A1B582-9BF8-6B41-B9ED-7848B12C4962}"/>
                </a:ext>
              </a:extLst>
            </p:cNvPr>
            <p:cNvSpPr/>
            <p:nvPr/>
          </p:nvSpPr>
          <p:spPr>
            <a:xfrm>
              <a:off x="16848974" y="13424925"/>
              <a:ext cx="808417" cy="808633"/>
            </a:xfrm>
            <a:prstGeom prst="ellipse">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2" name="Google Shape;259;p19">
              <a:extLst>
                <a:ext uri="{FF2B5EF4-FFF2-40B4-BE49-F238E27FC236}">
                  <a16:creationId xmlns:a16="http://schemas.microsoft.com/office/drawing/2014/main" id="{4F0236A1-F0A3-A644-BA6F-7E84CBD1FADF}"/>
                </a:ext>
              </a:extLst>
            </p:cNvPr>
            <p:cNvSpPr/>
            <p:nvPr/>
          </p:nvSpPr>
          <p:spPr>
            <a:xfrm>
              <a:off x="16791193" y="9664679"/>
              <a:ext cx="809244" cy="809455"/>
            </a:xfrm>
            <a:prstGeom prst="ellipse">
              <a:avLst/>
            </a:prstGeom>
            <a:solidFill>
              <a:schemeClr val="accent2"/>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dirty="0">
                <a:solidFill>
                  <a:schemeClr val="dk1"/>
                </a:solidFill>
                <a:latin typeface="Roboto Light"/>
                <a:ea typeface="Roboto Light"/>
                <a:cs typeface="Roboto Light"/>
                <a:sym typeface="Roboto Light"/>
              </a:endParaRPr>
            </a:p>
          </p:txBody>
        </p:sp>
        <p:sp>
          <p:nvSpPr>
            <p:cNvPr id="93" name="Google Shape;265;p19">
              <a:extLst>
                <a:ext uri="{FF2B5EF4-FFF2-40B4-BE49-F238E27FC236}">
                  <a16:creationId xmlns:a16="http://schemas.microsoft.com/office/drawing/2014/main" id="{E48AA884-3A63-1144-9CE8-749408FDC4B5}"/>
                </a:ext>
              </a:extLst>
            </p:cNvPr>
            <p:cNvSpPr/>
            <p:nvPr/>
          </p:nvSpPr>
          <p:spPr>
            <a:xfrm>
              <a:off x="14234756" y="9881356"/>
              <a:ext cx="2376438" cy="1138781"/>
            </a:xfrm>
            <a:prstGeom prst="rect">
              <a:avLst/>
            </a:prstGeom>
            <a:noFill/>
            <a:ln>
              <a:noFill/>
            </a:ln>
          </p:spPr>
          <p:txBody>
            <a:bodyPr spcFirstLastPara="1" wrap="square" lIns="137150" tIns="68575" rIns="137150" bIns="68575" anchor="t" anchorCtr="0">
              <a:noAutofit/>
            </a:bodyPr>
            <a:lstStyle/>
            <a:p>
              <a:pPr marL="0" marR="0" lvl="0" indent="0" algn="r" rtl="0">
                <a:lnSpc>
                  <a:spcPct val="154545"/>
                </a:lnSpc>
                <a:spcBef>
                  <a:spcPts val="0"/>
                </a:spcBef>
                <a:spcAft>
                  <a:spcPts val="0"/>
                </a:spcAft>
                <a:buNone/>
              </a:pPr>
              <a:r>
                <a:rPr lang="en-US" sz="1650" dirty="0">
                  <a:solidFill>
                    <a:schemeClr val="dk1"/>
                  </a:solidFill>
                  <a:latin typeface="Roboto Light"/>
                  <a:ea typeface="Roboto Light"/>
                  <a:cs typeface="Roboto Light"/>
                  <a:sym typeface="Roboto Light"/>
                </a:rPr>
                <a:t>Buying and selling a product includes advertising.</a:t>
              </a:r>
              <a:endParaRPr sz="1650" dirty="0">
                <a:solidFill>
                  <a:schemeClr val="dk1"/>
                </a:solidFill>
                <a:latin typeface="Roboto"/>
                <a:ea typeface="Roboto"/>
                <a:cs typeface="Roboto"/>
                <a:sym typeface="Roboto"/>
              </a:endParaRPr>
            </a:p>
          </p:txBody>
        </p:sp>
        <p:sp>
          <p:nvSpPr>
            <p:cNvPr id="94" name="Google Shape;266;p19">
              <a:extLst>
                <a:ext uri="{FF2B5EF4-FFF2-40B4-BE49-F238E27FC236}">
                  <a16:creationId xmlns:a16="http://schemas.microsoft.com/office/drawing/2014/main" id="{ACF02AD6-4445-3E49-8AC0-7BA003334A3D}"/>
                </a:ext>
              </a:extLst>
            </p:cNvPr>
            <p:cNvSpPr/>
            <p:nvPr/>
          </p:nvSpPr>
          <p:spPr>
            <a:xfrm>
              <a:off x="15714618" y="9418632"/>
              <a:ext cx="934246" cy="520215"/>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101">
                  <a:solidFill>
                    <a:schemeClr val="dk1"/>
                  </a:solidFill>
                  <a:latin typeface="Roboto"/>
                  <a:ea typeface="Roboto"/>
                  <a:cs typeface="Roboto"/>
                  <a:sym typeface="Roboto"/>
                </a:rPr>
                <a:t>LOVE</a:t>
              </a:r>
              <a:endParaRPr/>
            </a:p>
          </p:txBody>
        </p:sp>
        <p:sp>
          <p:nvSpPr>
            <p:cNvPr id="96" name="Google Shape;268;p19">
              <a:extLst>
                <a:ext uri="{FF2B5EF4-FFF2-40B4-BE49-F238E27FC236}">
                  <a16:creationId xmlns:a16="http://schemas.microsoft.com/office/drawing/2014/main" id="{2DA1572A-B543-5849-9665-E1496C405BCF}"/>
                </a:ext>
              </a:extLst>
            </p:cNvPr>
            <p:cNvSpPr/>
            <p:nvPr/>
          </p:nvSpPr>
          <p:spPr>
            <a:xfrm>
              <a:off x="15089967" y="13183745"/>
              <a:ext cx="1621934" cy="520215"/>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101">
                  <a:solidFill>
                    <a:schemeClr val="dk1"/>
                  </a:solidFill>
                  <a:latin typeface="Roboto"/>
                  <a:ea typeface="Roboto"/>
                  <a:cs typeface="Roboto"/>
                  <a:sym typeface="Roboto"/>
                </a:rPr>
                <a:t>SHOPPING</a:t>
              </a:r>
              <a:endParaRPr/>
            </a:p>
          </p:txBody>
        </p:sp>
        <p:sp>
          <p:nvSpPr>
            <p:cNvPr id="97" name="Google Shape;269;p19">
              <a:extLst>
                <a:ext uri="{FF2B5EF4-FFF2-40B4-BE49-F238E27FC236}">
                  <a16:creationId xmlns:a16="http://schemas.microsoft.com/office/drawing/2014/main" id="{E9E4DD17-5BB3-F143-8DD7-8867FFC4612A}"/>
                </a:ext>
              </a:extLst>
            </p:cNvPr>
            <p:cNvSpPr/>
            <p:nvPr/>
          </p:nvSpPr>
          <p:spPr>
            <a:xfrm>
              <a:off x="17036323" y="13612986"/>
              <a:ext cx="434976" cy="393802"/>
            </a:xfrm>
            <a:custGeom>
              <a:avLst/>
              <a:gdLst/>
              <a:ahLst/>
              <a:cxnLst/>
              <a:rect l="l" t="t" r="r" b="b"/>
              <a:pathLst>
                <a:path w="120000" h="120000" extrusionOk="0">
                  <a:moveTo>
                    <a:pt x="114219" y="119779"/>
                  </a:moveTo>
                  <a:lnTo>
                    <a:pt x="114219" y="119779"/>
                  </a:lnTo>
                  <a:cubicBezTo>
                    <a:pt x="104252" y="119779"/>
                    <a:pt x="104252" y="119779"/>
                    <a:pt x="104252" y="119779"/>
                  </a:cubicBezTo>
                  <a:cubicBezTo>
                    <a:pt x="104252" y="70018"/>
                    <a:pt x="104252" y="70018"/>
                    <a:pt x="104252" y="70018"/>
                  </a:cubicBezTo>
                  <a:cubicBezTo>
                    <a:pt x="104252" y="31045"/>
                    <a:pt x="104252" y="31045"/>
                    <a:pt x="104252" y="31045"/>
                  </a:cubicBezTo>
                  <a:cubicBezTo>
                    <a:pt x="114219" y="31045"/>
                    <a:pt x="114219" y="31045"/>
                    <a:pt x="114219" y="31045"/>
                  </a:cubicBezTo>
                  <a:cubicBezTo>
                    <a:pt x="117009" y="31045"/>
                    <a:pt x="119800" y="32587"/>
                    <a:pt x="119800" y="37431"/>
                  </a:cubicBezTo>
                  <a:cubicBezTo>
                    <a:pt x="119800" y="76183"/>
                    <a:pt x="119800" y="76183"/>
                    <a:pt x="119800" y="76183"/>
                  </a:cubicBezTo>
                  <a:cubicBezTo>
                    <a:pt x="119800" y="101064"/>
                    <a:pt x="119800" y="101064"/>
                    <a:pt x="119800" y="101064"/>
                  </a:cubicBezTo>
                  <a:cubicBezTo>
                    <a:pt x="119800" y="113614"/>
                    <a:pt x="119800" y="113614"/>
                    <a:pt x="119800" y="113614"/>
                  </a:cubicBezTo>
                  <a:cubicBezTo>
                    <a:pt x="119800" y="116697"/>
                    <a:pt x="117009" y="119779"/>
                    <a:pt x="114219" y="119779"/>
                  </a:cubicBezTo>
                  <a:close/>
                  <a:moveTo>
                    <a:pt x="19734" y="119779"/>
                  </a:moveTo>
                  <a:lnTo>
                    <a:pt x="19734" y="119779"/>
                  </a:lnTo>
                  <a:cubicBezTo>
                    <a:pt x="19734" y="70018"/>
                    <a:pt x="19734" y="70018"/>
                    <a:pt x="19734" y="70018"/>
                  </a:cubicBezTo>
                  <a:cubicBezTo>
                    <a:pt x="19734" y="68477"/>
                    <a:pt x="19734" y="68477"/>
                    <a:pt x="19734" y="68477"/>
                  </a:cubicBezTo>
                  <a:cubicBezTo>
                    <a:pt x="19734" y="31045"/>
                    <a:pt x="19734" y="31045"/>
                    <a:pt x="19734" y="31045"/>
                  </a:cubicBezTo>
                  <a:cubicBezTo>
                    <a:pt x="31096" y="31045"/>
                    <a:pt x="31096" y="31045"/>
                    <a:pt x="31096" y="31045"/>
                  </a:cubicBezTo>
                  <a:cubicBezTo>
                    <a:pt x="31096" y="14091"/>
                    <a:pt x="43654" y="0"/>
                    <a:pt x="59202" y="0"/>
                  </a:cubicBezTo>
                  <a:cubicBezTo>
                    <a:pt x="74750" y="0"/>
                    <a:pt x="87308" y="14091"/>
                    <a:pt x="87308" y="31045"/>
                  </a:cubicBezTo>
                  <a:cubicBezTo>
                    <a:pt x="98671" y="31045"/>
                    <a:pt x="98671" y="31045"/>
                    <a:pt x="98671" y="31045"/>
                  </a:cubicBezTo>
                  <a:cubicBezTo>
                    <a:pt x="98671" y="70018"/>
                    <a:pt x="98671" y="70018"/>
                    <a:pt x="98671" y="70018"/>
                  </a:cubicBezTo>
                  <a:cubicBezTo>
                    <a:pt x="98671" y="119779"/>
                    <a:pt x="98671" y="119779"/>
                    <a:pt x="98671" y="119779"/>
                  </a:cubicBezTo>
                  <a:lnTo>
                    <a:pt x="19734" y="119779"/>
                  </a:lnTo>
                  <a:close/>
                  <a:moveTo>
                    <a:pt x="59202" y="12550"/>
                  </a:moveTo>
                  <a:lnTo>
                    <a:pt x="59202" y="12550"/>
                  </a:lnTo>
                  <a:cubicBezTo>
                    <a:pt x="50830" y="12550"/>
                    <a:pt x="42259" y="20256"/>
                    <a:pt x="42259" y="31045"/>
                  </a:cubicBezTo>
                  <a:cubicBezTo>
                    <a:pt x="76146" y="31045"/>
                    <a:pt x="76146" y="31045"/>
                    <a:pt x="76146" y="31045"/>
                  </a:cubicBezTo>
                  <a:cubicBezTo>
                    <a:pt x="76146" y="20256"/>
                    <a:pt x="69169" y="12550"/>
                    <a:pt x="59202" y="12550"/>
                  </a:cubicBezTo>
                  <a:close/>
                  <a:moveTo>
                    <a:pt x="0" y="113614"/>
                  </a:moveTo>
                  <a:lnTo>
                    <a:pt x="0" y="113614"/>
                  </a:lnTo>
                  <a:cubicBezTo>
                    <a:pt x="0" y="101064"/>
                    <a:pt x="0" y="101064"/>
                    <a:pt x="0" y="101064"/>
                  </a:cubicBezTo>
                  <a:cubicBezTo>
                    <a:pt x="0" y="76183"/>
                    <a:pt x="0" y="76183"/>
                    <a:pt x="0" y="76183"/>
                  </a:cubicBezTo>
                  <a:cubicBezTo>
                    <a:pt x="0" y="37431"/>
                    <a:pt x="0" y="37431"/>
                    <a:pt x="0" y="37431"/>
                  </a:cubicBezTo>
                  <a:cubicBezTo>
                    <a:pt x="0" y="32587"/>
                    <a:pt x="1395" y="31045"/>
                    <a:pt x="5780" y="31045"/>
                  </a:cubicBezTo>
                  <a:cubicBezTo>
                    <a:pt x="14152" y="31045"/>
                    <a:pt x="14152" y="31045"/>
                    <a:pt x="14152" y="31045"/>
                  </a:cubicBezTo>
                  <a:cubicBezTo>
                    <a:pt x="14152" y="68477"/>
                    <a:pt x="14152" y="68477"/>
                    <a:pt x="14152" y="68477"/>
                  </a:cubicBezTo>
                  <a:cubicBezTo>
                    <a:pt x="14152" y="70018"/>
                    <a:pt x="14152" y="70018"/>
                    <a:pt x="14152" y="70018"/>
                  </a:cubicBezTo>
                  <a:cubicBezTo>
                    <a:pt x="14152" y="119779"/>
                    <a:pt x="14152" y="119779"/>
                    <a:pt x="14152" y="119779"/>
                  </a:cubicBezTo>
                  <a:cubicBezTo>
                    <a:pt x="5780" y="119779"/>
                    <a:pt x="5780" y="119779"/>
                    <a:pt x="5780" y="119779"/>
                  </a:cubicBezTo>
                  <a:cubicBezTo>
                    <a:pt x="1395" y="119779"/>
                    <a:pt x="0" y="116697"/>
                    <a:pt x="0" y="1136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8" name="Google Shape;270;p19">
              <a:extLst>
                <a:ext uri="{FF2B5EF4-FFF2-40B4-BE49-F238E27FC236}">
                  <a16:creationId xmlns:a16="http://schemas.microsoft.com/office/drawing/2014/main" id="{F665AB8D-902B-4749-9432-998DC7931D43}"/>
                </a:ext>
              </a:extLst>
            </p:cNvPr>
            <p:cNvSpPr/>
            <p:nvPr/>
          </p:nvSpPr>
          <p:spPr>
            <a:xfrm>
              <a:off x="16982749" y="9898070"/>
              <a:ext cx="431800" cy="381099"/>
            </a:xfrm>
            <a:custGeom>
              <a:avLst/>
              <a:gdLst/>
              <a:ahLst/>
              <a:cxnLst/>
              <a:rect l="l" t="t" r="r" b="b"/>
              <a:pathLst>
                <a:path w="120000" h="120000" extrusionOk="0">
                  <a:moveTo>
                    <a:pt x="114209" y="119774"/>
                  </a:moveTo>
                  <a:lnTo>
                    <a:pt x="114209" y="119774"/>
                  </a:lnTo>
                  <a:cubicBezTo>
                    <a:pt x="5590" y="119774"/>
                    <a:pt x="5590" y="119774"/>
                    <a:pt x="5590" y="119774"/>
                  </a:cubicBezTo>
                  <a:cubicBezTo>
                    <a:pt x="2795" y="119774"/>
                    <a:pt x="0" y="116610"/>
                    <a:pt x="0" y="113446"/>
                  </a:cubicBezTo>
                  <a:cubicBezTo>
                    <a:pt x="0" y="6327"/>
                    <a:pt x="0" y="6327"/>
                    <a:pt x="0" y="6327"/>
                  </a:cubicBezTo>
                  <a:cubicBezTo>
                    <a:pt x="0" y="3163"/>
                    <a:pt x="2795" y="0"/>
                    <a:pt x="5590" y="0"/>
                  </a:cubicBezTo>
                  <a:cubicBezTo>
                    <a:pt x="114209" y="0"/>
                    <a:pt x="114209" y="0"/>
                    <a:pt x="114209" y="0"/>
                  </a:cubicBezTo>
                  <a:cubicBezTo>
                    <a:pt x="118402" y="0"/>
                    <a:pt x="119800" y="3163"/>
                    <a:pt x="119800" y="6327"/>
                  </a:cubicBezTo>
                  <a:cubicBezTo>
                    <a:pt x="119800" y="113446"/>
                    <a:pt x="119800" y="113446"/>
                    <a:pt x="119800" y="113446"/>
                  </a:cubicBezTo>
                  <a:cubicBezTo>
                    <a:pt x="119800" y="116610"/>
                    <a:pt x="118402" y="119774"/>
                    <a:pt x="114209" y="119774"/>
                  </a:cubicBezTo>
                  <a:close/>
                  <a:moveTo>
                    <a:pt x="11181" y="6327"/>
                  </a:moveTo>
                  <a:lnTo>
                    <a:pt x="11181" y="6327"/>
                  </a:lnTo>
                  <a:cubicBezTo>
                    <a:pt x="8386" y="6327"/>
                    <a:pt x="5590" y="9717"/>
                    <a:pt x="5590" y="12881"/>
                  </a:cubicBezTo>
                  <a:cubicBezTo>
                    <a:pt x="5590" y="17627"/>
                    <a:pt x="8386" y="19209"/>
                    <a:pt x="11181" y="19209"/>
                  </a:cubicBezTo>
                  <a:cubicBezTo>
                    <a:pt x="13976" y="19209"/>
                    <a:pt x="16772" y="17627"/>
                    <a:pt x="16772" y="12881"/>
                  </a:cubicBezTo>
                  <a:cubicBezTo>
                    <a:pt x="16772" y="9717"/>
                    <a:pt x="13976" y="6327"/>
                    <a:pt x="11181" y="6327"/>
                  </a:cubicBezTo>
                  <a:close/>
                  <a:moveTo>
                    <a:pt x="28153" y="6327"/>
                  </a:moveTo>
                  <a:lnTo>
                    <a:pt x="28153" y="6327"/>
                  </a:lnTo>
                  <a:cubicBezTo>
                    <a:pt x="25357" y="6327"/>
                    <a:pt x="22562" y="9717"/>
                    <a:pt x="22562" y="12881"/>
                  </a:cubicBezTo>
                  <a:cubicBezTo>
                    <a:pt x="22562" y="17627"/>
                    <a:pt x="25357" y="19209"/>
                    <a:pt x="28153" y="19209"/>
                  </a:cubicBezTo>
                  <a:cubicBezTo>
                    <a:pt x="30948" y="19209"/>
                    <a:pt x="33743" y="17627"/>
                    <a:pt x="33743" y="12881"/>
                  </a:cubicBezTo>
                  <a:cubicBezTo>
                    <a:pt x="33743" y="9717"/>
                    <a:pt x="30948" y="6327"/>
                    <a:pt x="28153" y="6327"/>
                  </a:cubicBezTo>
                  <a:close/>
                  <a:moveTo>
                    <a:pt x="45124" y="6327"/>
                  </a:moveTo>
                  <a:lnTo>
                    <a:pt x="45124" y="6327"/>
                  </a:lnTo>
                  <a:cubicBezTo>
                    <a:pt x="42329" y="6327"/>
                    <a:pt x="39334" y="9717"/>
                    <a:pt x="39334" y="12881"/>
                  </a:cubicBezTo>
                  <a:cubicBezTo>
                    <a:pt x="39334" y="17627"/>
                    <a:pt x="42329" y="19209"/>
                    <a:pt x="45124" y="19209"/>
                  </a:cubicBezTo>
                  <a:cubicBezTo>
                    <a:pt x="47920" y="19209"/>
                    <a:pt x="50715" y="17627"/>
                    <a:pt x="50715" y="12881"/>
                  </a:cubicBezTo>
                  <a:cubicBezTo>
                    <a:pt x="50715" y="9717"/>
                    <a:pt x="47920" y="6327"/>
                    <a:pt x="45124" y="6327"/>
                  </a:cubicBezTo>
                  <a:close/>
                  <a:moveTo>
                    <a:pt x="114209" y="25536"/>
                  </a:moveTo>
                  <a:lnTo>
                    <a:pt x="114209" y="25536"/>
                  </a:lnTo>
                  <a:cubicBezTo>
                    <a:pt x="108618" y="25536"/>
                    <a:pt x="108618" y="25536"/>
                    <a:pt x="108618" y="25536"/>
                  </a:cubicBezTo>
                  <a:cubicBezTo>
                    <a:pt x="11181" y="25536"/>
                    <a:pt x="11181" y="25536"/>
                    <a:pt x="11181" y="25536"/>
                  </a:cubicBezTo>
                  <a:cubicBezTo>
                    <a:pt x="5590" y="25536"/>
                    <a:pt x="5590" y="25536"/>
                    <a:pt x="5590" y="25536"/>
                  </a:cubicBezTo>
                  <a:cubicBezTo>
                    <a:pt x="5590" y="113446"/>
                    <a:pt x="5590" y="113446"/>
                    <a:pt x="5590" y="113446"/>
                  </a:cubicBezTo>
                  <a:cubicBezTo>
                    <a:pt x="114209" y="113446"/>
                    <a:pt x="114209" y="113446"/>
                    <a:pt x="114209" y="113446"/>
                  </a:cubicBezTo>
                  <a:lnTo>
                    <a:pt x="114209" y="25536"/>
                  </a:lnTo>
                  <a:close/>
                  <a:moveTo>
                    <a:pt x="43727" y="63954"/>
                  </a:moveTo>
                  <a:lnTo>
                    <a:pt x="43727" y="63954"/>
                  </a:lnTo>
                  <a:cubicBezTo>
                    <a:pt x="45124" y="63954"/>
                    <a:pt x="46522" y="65536"/>
                    <a:pt x="46522" y="67118"/>
                  </a:cubicBezTo>
                  <a:lnTo>
                    <a:pt x="46522" y="67118"/>
                  </a:lnTo>
                  <a:cubicBezTo>
                    <a:pt x="54908" y="75028"/>
                    <a:pt x="54908" y="75028"/>
                    <a:pt x="54908" y="75028"/>
                  </a:cubicBezTo>
                  <a:cubicBezTo>
                    <a:pt x="73277" y="54463"/>
                    <a:pt x="73277" y="54463"/>
                    <a:pt x="73277" y="54463"/>
                  </a:cubicBezTo>
                  <a:lnTo>
                    <a:pt x="73277" y="54463"/>
                  </a:lnTo>
                  <a:cubicBezTo>
                    <a:pt x="74675" y="52881"/>
                    <a:pt x="76073" y="51073"/>
                    <a:pt x="77470" y="51073"/>
                  </a:cubicBezTo>
                  <a:cubicBezTo>
                    <a:pt x="80266" y="51073"/>
                    <a:pt x="83261" y="54463"/>
                    <a:pt x="83261" y="57627"/>
                  </a:cubicBezTo>
                  <a:cubicBezTo>
                    <a:pt x="83261" y="59209"/>
                    <a:pt x="81863" y="60790"/>
                    <a:pt x="80266" y="62372"/>
                  </a:cubicBezTo>
                  <a:lnTo>
                    <a:pt x="80266" y="62372"/>
                  </a:lnTo>
                  <a:cubicBezTo>
                    <a:pt x="57703" y="87909"/>
                    <a:pt x="57703" y="87909"/>
                    <a:pt x="57703" y="87909"/>
                  </a:cubicBezTo>
                  <a:lnTo>
                    <a:pt x="57703" y="87909"/>
                  </a:lnTo>
                  <a:cubicBezTo>
                    <a:pt x="57703" y="89491"/>
                    <a:pt x="56306" y="89491"/>
                    <a:pt x="54908" y="89491"/>
                  </a:cubicBezTo>
                  <a:cubicBezTo>
                    <a:pt x="53510" y="89491"/>
                    <a:pt x="52113" y="89491"/>
                    <a:pt x="50715" y="87909"/>
                  </a:cubicBezTo>
                  <a:lnTo>
                    <a:pt x="50715" y="87909"/>
                  </a:lnTo>
                  <a:cubicBezTo>
                    <a:pt x="39334" y="75028"/>
                    <a:pt x="39334" y="75028"/>
                    <a:pt x="39334" y="75028"/>
                  </a:cubicBezTo>
                  <a:lnTo>
                    <a:pt x="39334" y="75028"/>
                  </a:lnTo>
                  <a:cubicBezTo>
                    <a:pt x="37936" y="73446"/>
                    <a:pt x="37936" y="71864"/>
                    <a:pt x="37936" y="70282"/>
                  </a:cubicBezTo>
                  <a:cubicBezTo>
                    <a:pt x="37936" y="67118"/>
                    <a:pt x="39334" y="63954"/>
                    <a:pt x="43727" y="6395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9" name="Google Shape;272;p19">
              <a:extLst>
                <a:ext uri="{FF2B5EF4-FFF2-40B4-BE49-F238E27FC236}">
                  <a16:creationId xmlns:a16="http://schemas.microsoft.com/office/drawing/2014/main" id="{9FB0829D-F5CB-084C-B666-2E871E379C05}"/>
                </a:ext>
              </a:extLst>
            </p:cNvPr>
            <p:cNvSpPr/>
            <p:nvPr/>
          </p:nvSpPr>
          <p:spPr>
            <a:xfrm>
              <a:off x="15680536" y="11517001"/>
              <a:ext cx="809244" cy="809455"/>
            </a:xfrm>
            <a:prstGeom prst="ellipse">
              <a:avLst/>
            </a:prstGeom>
            <a:solidFill>
              <a:schemeClr val="accent3"/>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0" name="Google Shape;275;p19">
              <a:extLst>
                <a:ext uri="{FF2B5EF4-FFF2-40B4-BE49-F238E27FC236}">
                  <a16:creationId xmlns:a16="http://schemas.microsoft.com/office/drawing/2014/main" id="{982E0D89-0E29-894A-9769-5AD855C4993A}"/>
                </a:ext>
              </a:extLst>
            </p:cNvPr>
            <p:cNvSpPr/>
            <p:nvPr/>
          </p:nvSpPr>
          <p:spPr>
            <a:xfrm>
              <a:off x="13152953" y="11739178"/>
              <a:ext cx="2408350" cy="1138781"/>
            </a:xfrm>
            <a:prstGeom prst="rect">
              <a:avLst/>
            </a:prstGeom>
            <a:noFill/>
            <a:ln>
              <a:noFill/>
            </a:ln>
          </p:spPr>
          <p:txBody>
            <a:bodyPr spcFirstLastPara="1" wrap="square" lIns="137150" tIns="68575" rIns="137150" bIns="68575" anchor="t" anchorCtr="0">
              <a:noAutofit/>
            </a:bodyPr>
            <a:lstStyle/>
            <a:p>
              <a:pPr marL="0" marR="0" lvl="0" indent="0" algn="r"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101" name="Google Shape;276;p19">
              <a:extLst>
                <a:ext uri="{FF2B5EF4-FFF2-40B4-BE49-F238E27FC236}">
                  <a16:creationId xmlns:a16="http://schemas.microsoft.com/office/drawing/2014/main" id="{70E89B79-2A2C-2148-A27D-3ED1534B3020}"/>
                </a:ext>
              </a:extLst>
            </p:cNvPr>
            <p:cNvSpPr/>
            <p:nvPr/>
          </p:nvSpPr>
          <p:spPr>
            <a:xfrm>
              <a:off x="14631044" y="11276455"/>
              <a:ext cx="935849" cy="520215"/>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101">
                  <a:solidFill>
                    <a:schemeClr val="dk1"/>
                  </a:solidFill>
                  <a:latin typeface="Roboto"/>
                  <a:ea typeface="Roboto"/>
                  <a:cs typeface="Roboto"/>
                  <a:sym typeface="Roboto"/>
                </a:rPr>
                <a:t>MOM</a:t>
              </a:r>
              <a:endParaRPr/>
            </a:p>
          </p:txBody>
        </p:sp>
        <p:sp>
          <p:nvSpPr>
            <p:cNvPr id="102" name="Google Shape;277;p19">
              <a:extLst>
                <a:ext uri="{FF2B5EF4-FFF2-40B4-BE49-F238E27FC236}">
                  <a16:creationId xmlns:a16="http://schemas.microsoft.com/office/drawing/2014/main" id="{3D91B4C2-8713-7A4E-8412-D655F9C1366D}"/>
                </a:ext>
              </a:extLst>
            </p:cNvPr>
            <p:cNvSpPr/>
            <p:nvPr/>
          </p:nvSpPr>
          <p:spPr>
            <a:xfrm>
              <a:off x="15867886" y="11721541"/>
              <a:ext cx="434974" cy="381099"/>
            </a:xfrm>
            <a:custGeom>
              <a:avLst/>
              <a:gdLst/>
              <a:ahLst/>
              <a:cxnLst/>
              <a:rect l="l" t="t" r="r" b="b"/>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05" name="Google Shape;1714;p48">
            <a:extLst>
              <a:ext uri="{FF2B5EF4-FFF2-40B4-BE49-F238E27FC236}">
                <a16:creationId xmlns:a16="http://schemas.microsoft.com/office/drawing/2014/main" id="{F4750379-075E-704C-8DFC-ED974701336C}"/>
              </a:ext>
            </a:extLst>
          </p:cNvPr>
          <p:cNvSpPr/>
          <p:nvPr/>
        </p:nvSpPr>
        <p:spPr>
          <a:xfrm>
            <a:off x="16020615" y="5114278"/>
            <a:ext cx="418218" cy="643804"/>
          </a:xfrm>
          <a:custGeom>
            <a:avLst/>
            <a:gdLst/>
            <a:ahLst/>
            <a:cxnLst/>
            <a:rect l="l" t="t" r="r" b="b"/>
            <a:pathLst>
              <a:path w="120000" h="120000" extrusionOk="0">
                <a:moveTo>
                  <a:pt x="45662" y="110116"/>
                </a:moveTo>
                <a:cubicBezTo>
                  <a:pt x="74155" y="110116"/>
                  <a:pt x="74155" y="110116"/>
                  <a:pt x="74155" y="110116"/>
                </a:cubicBezTo>
                <a:cubicBezTo>
                  <a:pt x="74155" y="112558"/>
                  <a:pt x="72328" y="115000"/>
                  <a:pt x="70319" y="117441"/>
                </a:cubicBezTo>
                <a:cubicBezTo>
                  <a:pt x="66484" y="118604"/>
                  <a:pt x="64657" y="119883"/>
                  <a:pt x="60821" y="119883"/>
                </a:cubicBezTo>
                <a:cubicBezTo>
                  <a:pt x="56986" y="119883"/>
                  <a:pt x="53150" y="118604"/>
                  <a:pt x="51324" y="117441"/>
                </a:cubicBezTo>
                <a:cubicBezTo>
                  <a:pt x="47488" y="115000"/>
                  <a:pt x="45662" y="112558"/>
                  <a:pt x="45662" y="110116"/>
                </a:cubicBezTo>
                <a:close/>
                <a:moveTo>
                  <a:pt x="37990" y="106511"/>
                </a:moveTo>
                <a:cubicBezTo>
                  <a:pt x="81826" y="106511"/>
                  <a:pt x="81826" y="106511"/>
                  <a:pt x="81826" y="106511"/>
                </a:cubicBezTo>
                <a:cubicBezTo>
                  <a:pt x="83652" y="96860"/>
                  <a:pt x="83652" y="96860"/>
                  <a:pt x="83652" y="96860"/>
                </a:cubicBezTo>
                <a:cubicBezTo>
                  <a:pt x="36164" y="96860"/>
                  <a:pt x="36164" y="96860"/>
                  <a:pt x="36164" y="96860"/>
                </a:cubicBezTo>
                <a:lnTo>
                  <a:pt x="37990" y="106511"/>
                </a:lnTo>
                <a:close/>
                <a:moveTo>
                  <a:pt x="119817" y="38720"/>
                </a:moveTo>
                <a:cubicBezTo>
                  <a:pt x="119817" y="48372"/>
                  <a:pt x="114155" y="56860"/>
                  <a:pt x="104657" y="64186"/>
                </a:cubicBezTo>
                <a:lnTo>
                  <a:pt x="102648" y="65348"/>
                </a:lnTo>
                <a:cubicBezTo>
                  <a:pt x="102648" y="65348"/>
                  <a:pt x="102648" y="66511"/>
                  <a:pt x="100821" y="66511"/>
                </a:cubicBezTo>
                <a:cubicBezTo>
                  <a:pt x="98812" y="68953"/>
                  <a:pt x="98812" y="71395"/>
                  <a:pt x="96986" y="73837"/>
                </a:cubicBezTo>
                <a:cubicBezTo>
                  <a:pt x="95159" y="76279"/>
                  <a:pt x="93150" y="78720"/>
                  <a:pt x="93150" y="81046"/>
                </a:cubicBezTo>
                <a:cubicBezTo>
                  <a:pt x="91324" y="81046"/>
                  <a:pt x="91324" y="81046"/>
                  <a:pt x="91324" y="82325"/>
                </a:cubicBezTo>
                <a:lnTo>
                  <a:pt x="91324" y="83488"/>
                </a:lnTo>
                <a:cubicBezTo>
                  <a:pt x="91324" y="84767"/>
                  <a:pt x="91324" y="84767"/>
                  <a:pt x="91324" y="84767"/>
                </a:cubicBezTo>
                <a:cubicBezTo>
                  <a:pt x="91324" y="91976"/>
                  <a:pt x="91324" y="91976"/>
                  <a:pt x="91324" y="91976"/>
                </a:cubicBezTo>
                <a:cubicBezTo>
                  <a:pt x="30319" y="91976"/>
                  <a:pt x="30319" y="91976"/>
                  <a:pt x="30319" y="91976"/>
                </a:cubicBezTo>
                <a:cubicBezTo>
                  <a:pt x="30319" y="84767"/>
                  <a:pt x="30319" y="84767"/>
                  <a:pt x="30319" y="84767"/>
                </a:cubicBezTo>
                <a:cubicBezTo>
                  <a:pt x="30319" y="83488"/>
                  <a:pt x="28493" y="83488"/>
                  <a:pt x="28493" y="82325"/>
                </a:cubicBezTo>
                <a:lnTo>
                  <a:pt x="28493" y="81046"/>
                </a:lnTo>
                <a:cubicBezTo>
                  <a:pt x="26666" y="78720"/>
                  <a:pt x="26666" y="76279"/>
                  <a:pt x="24657" y="73837"/>
                </a:cubicBezTo>
                <a:cubicBezTo>
                  <a:pt x="22831" y="71395"/>
                  <a:pt x="20821" y="68953"/>
                  <a:pt x="18995" y="66511"/>
                </a:cubicBezTo>
                <a:cubicBezTo>
                  <a:pt x="16986" y="65348"/>
                  <a:pt x="16986" y="65348"/>
                  <a:pt x="16986" y="64186"/>
                </a:cubicBezTo>
                <a:lnTo>
                  <a:pt x="15159" y="64186"/>
                </a:lnTo>
                <a:cubicBezTo>
                  <a:pt x="5662" y="56860"/>
                  <a:pt x="0" y="48372"/>
                  <a:pt x="0" y="38720"/>
                </a:cubicBezTo>
                <a:cubicBezTo>
                  <a:pt x="0" y="27790"/>
                  <a:pt x="5662" y="19302"/>
                  <a:pt x="18995" y="12093"/>
                </a:cubicBezTo>
                <a:cubicBezTo>
                  <a:pt x="30319" y="3604"/>
                  <a:pt x="43652" y="0"/>
                  <a:pt x="60821" y="0"/>
                </a:cubicBezTo>
                <a:cubicBezTo>
                  <a:pt x="75981" y="0"/>
                  <a:pt x="91324" y="3604"/>
                  <a:pt x="102648" y="12093"/>
                </a:cubicBezTo>
                <a:cubicBezTo>
                  <a:pt x="114155" y="19302"/>
                  <a:pt x="119817" y="27790"/>
                  <a:pt x="119817" y="38720"/>
                </a:cubicBezTo>
                <a:close/>
                <a:moveTo>
                  <a:pt x="106484" y="38720"/>
                </a:moveTo>
                <a:cubicBezTo>
                  <a:pt x="106484" y="30232"/>
                  <a:pt x="102648" y="23023"/>
                  <a:pt x="93150" y="18139"/>
                </a:cubicBezTo>
                <a:cubicBezTo>
                  <a:pt x="83652" y="12093"/>
                  <a:pt x="72328" y="9651"/>
                  <a:pt x="60821" y="9651"/>
                </a:cubicBezTo>
                <a:cubicBezTo>
                  <a:pt x="47488" y="9651"/>
                  <a:pt x="36164" y="12093"/>
                  <a:pt x="28493" y="18139"/>
                </a:cubicBezTo>
                <a:cubicBezTo>
                  <a:pt x="18995" y="23023"/>
                  <a:pt x="13333" y="30232"/>
                  <a:pt x="13333" y="38720"/>
                </a:cubicBezTo>
                <a:cubicBezTo>
                  <a:pt x="13333" y="46046"/>
                  <a:pt x="16986" y="52093"/>
                  <a:pt x="26666" y="58023"/>
                </a:cubicBezTo>
                <a:cubicBezTo>
                  <a:pt x="26666" y="58023"/>
                  <a:pt x="26666" y="59302"/>
                  <a:pt x="28493" y="59302"/>
                </a:cubicBezTo>
                <a:cubicBezTo>
                  <a:pt x="28493" y="60465"/>
                  <a:pt x="30319" y="61744"/>
                  <a:pt x="30319" y="62906"/>
                </a:cubicBezTo>
                <a:cubicBezTo>
                  <a:pt x="32328" y="65348"/>
                  <a:pt x="34155" y="67790"/>
                  <a:pt x="36164" y="70232"/>
                </a:cubicBezTo>
                <a:cubicBezTo>
                  <a:pt x="37990" y="72558"/>
                  <a:pt x="39817" y="75000"/>
                  <a:pt x="41826" y="77441"/>
                </a:cubicBezTo>
                <a:cubicBezTo>
                  <a:pt x="41826" y="81046"/>
                  <a:pt x="43652" y="82325"/>
                  <a:pt x="43652" y="83488"/>
                </a:cubicBezTo>
                <a:cubicBezTo>
                  <a:pt x="77990" y="83488"/>
                  <a:pt x="77990" y="83488"/>
                  <a:pt x="77990" y="83488"/>
                </a:cubicBezTo>
                <a:cubicBezTo>
                  <a:pt x="77990" y="82325"/>
                  <a:pt x="77990" y="81046"/>
                  <a:pt x="79817" y="77441"/>
                </a:cubicBezTo>
                <a:cubicBezTo>
                  <a:pt x="79817" y="75000"/>
                  <a:pt x="81826" y="72558"/>
                  <a:pt x="83652" y="70232"/>
                </a:cubicBezTo>
                <a:cubicBezTo>
                  <a:pt x="85479" y="67790"/>
                  <a:pt x="87488" y="65348"/>
                  <a:pt x="89315" y="62906"/>
                </a:cubicBezTo>
                <a:cubicBezTo>
                  <a:pt x="89315" y="61744"/>
                  <a:pt x="91324" y="60465"/>
                  <a:pt x="93150" y="60465"/>
                </a:cubicBezTo>
                <a:cubicBezTo>
                  <a:pt x="93150" y="59302"/>
                  <a:pt x="93150" y="58023"/>
                  <a:pt x="95159" y="58023"/>
                </a:cubicBezTo>
                <a:cubicBezTo>
                  <a:pt x="102648" y="52093"/>
                  <a:pt x="106484" y="46046"/>
                  <a:pt x="106484" y="38720"/>
                </a:cubicBezTo>
                <a:close/>
                <a:moveTo>
                  <a:pt x="70319" y="48372"/>
                </a:moveTo>
                <a:cubicBezTo>
                  <a:pt x="64657" y="41162"/>
                  <a:pt x="64657" y="41162"/>
                  <a:pt x="64657" y="41162"/>
                </a:cubicBezTo>
                <a:cubicBezTo>
                  <a:pt x="60821" y="35116"/>
                  <a:pt x="60821" y="35116"/>
                  <a:pt x="60821" y="35116"/>
                </a:cubicBezTo>
                <a:cubicBezTo>
                  <a:pt x="55159" y="41162"/>
                  <a:pt x="55159" y="41162"/>
                  <a:pt x="55159" y="41162"/>
                </a:cubicBezTo>
                <a:cubicBezTo>
                  <a:pt x="49497" y="48372"/>
                  <a:pt x="49497" y="48372"/>
                  <a:pt x="49497" y="48372"/>
                </a:cubicBezTo>
                <a:cubicBezTo>
                  <a:pt x="43652" y="41162"/>
                  <a:pt x="43652" y="41162"/>
                  <a:pt x="43652" y="41162"/>
                </a:cubicBezTo>
                <a:cubicBezTo>
                  <a:pt x="34155" y="44767"/>
                  <a:pt x="34155" y="44767"/>
                  <a:pt x="34155" y="44767"/>
                </a:cubicBezTo>
                <a:cubicBezTo>
                  <a:pt x="45662" y="58023"/>
                  <a:pt x="45662" y="58023"/>
                  <a:pt x="45662" y="58023"/>
                </a:cubicBezTo>
                <a:cubicBezTo>
                  <a:pt x="49497" y="64186"/>
                  <a:pt x="49497" y="64186"/>
                  <a:pt x="49497" y="64186"/>
                </a:cubicBezTo>
                <a:cubicBezTo>
                  <a:pt x="55159" y="58023"/>
                  <a:pt x="55159" y="58023"/>
                  <a:pt x="55159" y="58023"/>
                </a:cubicBezTo>
                <a:cubicBezTo>
                  <a:pt x="60821" y="50813"/>
                  <a:pt x="60821" y="50813"/>
                  <a:pt x="60821" y="50813"/>
                </a:cubicBezTo>
                <a:cubicBezTo>
                  <a:pt x="66484" y="58023"/>
                  <a:pt x="66484" y="58023"/>
                  <a:pt x="66484" y="58023"/>
                </a:cubicBezTo>
                <a:cubicBezTo>
                  <a:pt x="70319" y="64186"/>
                  <a:pt x="70319" y="64186"/>
                  <a:pt x="70319" y="64186"/>
                </a:cubicBezTo>
                <a:cubicBezTo>
                  <a:pt x="75981" y="58023"/>
                  <a:pt x="75981" y="58023"/>
                  <a:pt x="75981" y="58023"/>
                </a:cubicBezTo>
                <a:cubicBezTo>
                  <a:pt x="87488" y="44767"/>
                  <a:pt x="87488" y="44767"/>
                  <a:pt x="87488" y="44767"/>
                </a:cubicBezTo>
                <a:cubicBezTo>
                  <a:pt x="77990" y="41162"/>
                  <a:pt x="77990" y="41162"/>
                  <a:pt x="77990" y="41162"/>
                </a:cubicBezTo>
                <a:lnTo>
                  <a:pt x="70319" y="48372"/>
                </a:lnTo>
                <a:close/>
                <a:moveTo>
                  <a:pt x="70319" y="48372"/>
                </a:moveTo>
                <a:lnTo>
                  <a:pt x="70319" y="48372"/>
                </a:lnTo>
                <a:close/>
              </a:path>
            </a:pathLst>
          </a:custGeom>
          <a:solidFill>
            <a:schemeClr val="lt1"/>
          </a:solidFill>
          <a:ln>
            <a:noFill/>
          </a:ln>
        </p:spPr>
        <p:txBody>
          <a:bodyPr spcFirstLastPara="1" wrap="square" lIns="182925" tIns="91450" rIns="182925" bIns="9145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20" name="Google Shape;1496;p43">
            <a:extLst>
              <a:ext uri="{FF2B5EF4-FFF2-40B4-BE49-F238E27FC236}">
                <a16:creationId xmlns:a16="http://schemas.microsoft.com/office/drawing/2014/main" id="{F91139DB-C7F2-E445-B9C1-47C28A8F71AC}"/>
              </a:ext>
            </a:extLst>
          </p:cNvPr>
          <p:cNvSpPr/>
          <p:nvPr/>
        </p:nvSpPr>
        <p:spPr>
          <a:xfrm>
            <a:off x="6479848" y="7483768"/>
            <a:ext cx="2248320" cy="3508200"/>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21" name="Google Shape;1497;p43">
            <a:extLst>
              <a:ext uri="{FF2B5EF4-FFF2-40B4-BE49-F238E27FC236}">
                <a16:creationId xmlns:a16="http://schemas.microsoft.com/office/drawing/2014/main" id="{7305A435-CBC4-E144-B9B5-60023253323A}"/>
              </a:ext>
            </a:extLst>
          </p:cNvPr>
          <p:cNvSpPr/>
          <p:nvPr/>
        </p:nvSpPr>
        <p:spPr>
          <a:xfrm rot="5400000">
            <a:off x="1873553" y="2827898"/>
            <a:ext cx="2247444" cy="3509572"/>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22" name="Google Shape;1498;p43">
            <a:extLst>
              <a:ext uri="{FF2B5EF4-FFF2-40B4-BE49-F238E27FC236}">
                <a16:creationId xmlns:a16="http://schemas.microsoft.com/office/drawing/2014/main" id="{1D929E97-9EAA-C444-98C9-F7158349050A}"/>
              </a:ext>
            </a:extLst>
          </p:cNvPr>
          <p:cNvSpPr/>
          <p:nvPr/>
        </p:nvSpPr>
        <p:spPr>
          <a:xfrm>
            <a:off x="4180186" y="2811184"/>
            <a:ext cx="2247444" cy="3509572"/>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23" name="Google Shape;1499;p43">
            <a:extLst>
              <a:ext uri="{FF2B5EF4-FFF2-40B4-BE49-F238E27FC236}">
                <a16:creationId xmlns:a16="http://schemas.microsoft.com/office/drawing/2014/main" id="{05A32687-341C-1E44-BA4C-C6B63550B0D3}"/>
              </a:ext>
            </a:extLst>
          </p:cNvPr>
          <p:cNvSpPr/>
          <p:nvPr/>
        </p:nvSpPr>
        <p:spPr>
          <a:xfrm rot="5400000">
            <a:off x="4180185" y="7424489"/>
            <a:ext cx="2247444" cy="3509572"/>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25" name="Google Shape;1501;p43">
            <a:extLst>
              <a:ext uri="{FF2B5EF4-FFF2-40B4-BE49-F238E27FC236}">
                <a16:creationId xmlns:a16="http://schemas.microsoft.com/office/drawing/2014/main" id="{222226A1-446E-9841-9D3B-AB04E93CC9DB}"/>
              </a:ext>
            </a:extLst>
          </p:cNvPr>
          <p:cNvSpPr/>
          <p:nvPr/>
        </p:nvSpPr>
        <p:spPr>
          <a:xfrm rot="10800000">
            <a:off x="4180186" y="5067601"/>
            <a:ext cx="2247444" cy="3509572"/>
          </a:xfrm>
          <a:custGeom>
            <a:avLst/>
            <a:gdLst/>
            <a:ahLst/>
            <a:cxnLst/>
            <a:rect l="l" t="t" r="r" b="b"/>
            <a:pathLst>
              <a:path w="120000" h="120000" extrusionOk="0">
                <a:moveTo>
                  <a:pt x="60674" y="0"/>
                </a:moveTo>
                <a:cubicBezTo>
                  <a:pt x="67921" y="0"/>
                  <a:pt x="73820" y="3345"/>
                  <a:pt x="73820" y="7446"/>
                </a:cubicBezTo>
                <a:cubicBezTo>
                  <a:pt x="73820" y="9172"/>
                  <a:pt x="71292" y="13057"/>
                  <a:pt x="70280" y="14352"/>
                </a:cubicBezTo>
                <a:cubicBezTo>
                  <a:pt x="68932" y="15971"/>
                  <a:pt x="68932" y="17697"/>
                  <a:pt x="70112" y="19100"/>
                </a:cubicBezTo>
                <a:cubicBezTo>
                  <a:pt x="71460" y="20503"/>
                  <a:pt x="73820" y="21366"/>
                  <a:pt x="77022" y="21582"/>
                </a:cubicBezTo>
                <a:cubicBezTo>
                  <a:pt x="77022" y="21582"/>
                  <a:pt x="77022" y="21582"/>
                  <a:pt x="77022" y="21582"/>
                </a:cubicBezTo>
                <a:cubicBezTo>
                  <a:pt x="77191" y="21582"/>
                  <a:pt x="77528" y="21582"/>
                  <a:pt x="78202" y="21582"/>
                </a:cubicBezTo>
                <a:cubicBezTo>
                  <a:pt x="120000" y="21582"/>
                  <a:pt x="120000" y="21582"/>
                  <a:pt x="120000" y="21582"/>
                </a:cubicBezTo>
                <a:cubicBezTo>
                  <a:pt x="120000" y="24280"/>
                  <a:pt x="120000" y="24280"/>
                  <a:pt x="120000" y="24280"/>
                </a:cubicBezTo>
                <a:cubicBezTo>
                  <a:pt x="120000" y="25575"/>
                  <a:pt x="120000" y="25575"/>
                  <a:pt x="120000" y="25575"/>
                </a:cubicBezTo>
                <a:cubicBezTo>
                  <a:pt x="120000" y="44244"/>
                  <a:pt x="120000" y="44244"/>
                  <a:pt x="120000" y="44244"/>
                </a:cubicBezTo>
                <a:cubicBezTo>
                  <a:pt x="120000" y="49640"/>
                  <a:pt x="120000" y="49640"/>
                  <a:pt x="120000" y="49640"/>
                </a:cubicBezTo>
                <a:cubicBezTo>
                  <a:pt x="120000" y="50287"/>
                  <a:pt x="120000" y="50287"/>
                  <a:pt x="120000" y="50287"/>
                </a:cubicBezTo>
                <a:cubicBezTo>
                  <a:pt x="120000" y="50287"/>
                  <a:pt x="120000" y="50503"/>
                  <a:pt x="120000" y="50611"/>
                </a:cubicBezTo>
                <a:cubicBezTo>
                  <a:pt x="120000" y="50611"/>
                  <a:pt x="120000" y="50611"/>
                  <a:pt x="120000" y="50611"/>
                </a:cubicBezTo>
                <a:cubicBezTo>
                  <a:pt x="120000" y="50827"/>
                  <a:pt x="120000" y="51151"/>
                  <a:pt x="120000" y="51474"/>
                </a:cubicBezTo>
                <a:cubicBezTo>
                  <a:pt x="120000" y="51474"/>
                  <a:pt x="120000" y="72086"/>
                  <a:pt x="120000" y="72194"/>
                </a:cubicBezTo>
                <a:cubicBezTo>
                  <a:pt x="120000" y="82230"/>
                  <a:pt x="120000" y="82230"/>
                  <a:pt x="120000" y="82230"/>
                </a:cubicBezTo>
                <a:cubicBezTo>
                  <a:pt x="120000" y="98417"/>
                  <a:pt x="120000" y="98417"/>
                  <a:pt x="120000" y="98417"/>
                </a:cubicBezTo>
                <a:cubicBezTo>
                  <a:pt x="78033" y="98417"/>
                  <a:pt x="78033" y="98417"/>
                  <a:pt x="78033" y="98417"/>
                </a:cubicBezTo>
                <a:cubicBezTo>
                  <a:pt x="77528" y="98417"/>
                  <a:pt x="77191" y="98417"/>
                  <a:pt x="77022" y="98417"/>
                </a:cubicBezTo>
                <a:cubicBezTo>
                  <a:pt x="77022" y="98417"/>
                  <a:pt x="77022" y="98417"/>
                  <a:pt x="77022" y="98417"/>
                </a:cubicBezTo>
                <a:cubicBezTo>
                  <a:pt x="73820" y="98633"/>
                  <a:pt x="71460" y="99496"/>
                  <a:pt x="70112" y="100899"/>
                </a:cubicBezTo>
                <a:cubicBezTo>
                  <a:pt x="68932" y="102302"/>
                  <a:pt x="68932" y="103920"/>
                  <a:pt x="70280" y="105647"/>
                </a:cubicBezTo>
                <a:cubicBezTo>
                  <a:pt x="71123" y="106942"/>
                  <a:pt x="73820" y="110719"/>
                  <a:pt x="73820" y="112553"/>
                </a:cubicBezTo>
                <a:cubicBezTo>
                  <a:pt x="73820" y="116654"/>
                  <a:pt x="67921" y="120000"/>
                  <a:pt x="60505" y="120000"/>
                </a:cubicBezTo>
                <a:cubicBezTo>
                  <a:pt x="53258" y="120000"/>
                  <a:pt x="47359" y="116654"/>
                  <a:pt x="47359" y="112553"/>
                </a:cubicBezTo>
                <a:cubicBezTo>
                  <a:pt x="47359" y="110719"/>
                  <a:pt x="49887" y="106942"/>
                  <a:pt x="50898" y="105647"/>
                </a:cubicBezTo>
                <a:cubicBezTo>
                  <a:pt x="52247" y="103920"/>
                  <a:pt x="52247" y="102302"/>
                  <a:pt x="51067" y="100899"/>
                </a:cubicBezTo>
                <a:cubicBezTo>
                  <a:pt x="49719" y="99388"/>
                  <a:pt x="47191" y="98525"/>
                  <a:pt x="43820" y="98417"/>
                </a:cubicBezTo>
                <a:cubicBezTo>
                  <a:pt x="42977" y="98417"/>
                  <a:pt x="42977" y="98417"/>
                  <a:pt x="42977" y="98417"/>
                </a:cubicBezTo>
                <a:cubicBezTo>
                  <a:pt x="0" y="98417"/>
                  <a:pt x="0" y="98417"/>
                  <a:pt x="0" y="98417"/>
                </a:cubicBezTo>
                <a:cubicBezTo>
                  <a:pt x="0" y="94856"/>
                  <a:pt x="0" y="94856"/>
                  <a:pt x="0" y="94856"/>
                </a:cubicBezTo>
                <a:cubicBezTo>
                  <a:pt x="0" y="80395"/>
                  <a:pt x="0" y="80395"/>
                  <a:pt x="0" y="80395"/>
                </a:cubicBezTo>
                <a:cubicBezTo>
                  <a:pt x="0" y="72302"/>
                  <a:pt x="0" y="72302"/>
                  <a:pt x="0" y="72302"/>
                </a:cubicBezTo>
                <a:cubicBezTo>
                  <a:pt x="0" y="71870"/>
                  <a:pt x="0" y="71870"/>
                  <a:pt x="0" y="71870"/>
                </a:cubicBezTo>
                <a:cubicBezTo>
                  <a:pt x="0" y="71870"/>
                  <a:pt x="0" y="71870"/>
                  <a:pt x="0" y="71870"/>
                </a:cubicBezTo>
                <a:cubicBezTo>
                  <a:pt x="168" y="70035"/>
                  <a:pt x="1516" y="68956"/>
                  <a:pt x="3539" y="68956"/>
                </a:cubicBezTo>
                <a:cubicBezTo>
                  <a:pt x="4213" y="68956"/>
                  <a:pt x="5056" y="69064"/>
                  <a:pt x="5898" y="69388"/>
                </a:cubicBezTo>
                <a:cubicBezTo>
                  <a:pt x="6741" y="69604"/>
                  <a:pt x="14157" y="71870"/>
                  <a:pt x="18370" y="71870"/>
                </a:cubicBezTo>
                <a:cubicBezTo>
                  <a:pt x="26797" y="71870"/>
                  <a:pt x="33707" y="67014"/>
                  <a:pt x="33707" y="60971"/>
                </a:cubicBezTo>
                <a:cubicBezTo>
                  <a:pt x="33707" y="54928"/>
                  <a:pt x="26797" y="50071"/>
                  <a:pt x="18370" y="50071"/>
                </a:cubicBezTo>
                <a:cubicBezTo>
                  <a:pt x="14157" y="50071"/>
                  <a:pt x="6741" y="52338"/>
                  <a:pt x="5898" y="52661"/>
                </a:cubicBezTo>
                <a:cubicBezTo>
                  <a:pt x="5056" y="52877"/>
                  <a:pt x="4213" y="52985"/>
                  <a:pt x="3539" y="52985"/>
                </a:cubicBezTo>
                <a:cubicBezTo>
                  <a:pt x="1516" y="52985"/>
                  <a:pt x="168" y="51906"/>
                  <a:pt x="0" y="50179"/>
                </a:cubicBezTo>
                <a:cubicBezTo>
                  <a:pt x="0" y="50071"/>
                  <a:pt x="0" y="45323"/>
                  <a:pt x="0" y="45323"/>
                </a:cubicBezTo>
                <a:cubicBezTo>
                  <a:pt x="0" y="39064"/>
                  <a:pt x="0" y="39064"/>
                  <a:pt x="0" y="39064"/>
                </a:cubicBezTo>
                <a:cubicBezTo>
                  <a:pt x="0" y="37769"/>
                  <a:pt x="0" y="37769"/>
                  <a:pt x="0" y="37769"/>
                </a:cubicBezTo>
                <a:cubicBezTo>
                  <a:pt x="0" y="26330"/>
                  <a:pt x="0" y="26330"/>
                  <a:pt x="0" y="26330"/>
                </a:cubicBezTo>
                <a:cubicBezTo>
                  <a:pt x="0" y="26007"/>
                  <a:pt x="168" y="23201"/>
                  <a:pt x="168" y="21582"/>
                </a:cubicBezTo>
                <a:cubicBezTo>
                  <a:pt x="42977" y="21582"/>
                  <a:pt x="42977" y="21582"/>
                  <a:pt x="42977" y="21582"/>
                </a:cubicBezTo>
                <a:cubicBezTo>
                  <a:pt x="43820" y="21582"/>
                  <a:pt x="43820" y="21582"/>
                  <a:pt x="43820" y="21582"/>
                </a:cubicBezTo>
                <a:cubicBezTo>
                  <a:pt x="47191" y="21474"/>
                  <a:pt x="49719" y="20503"/>
                  <a:pt x="51067" y="19100"/>
                </a:cubicBezTo>
                <a:cubicBezTo>
                  <a:pt x="52247" y="17697"/>
                  <a:pt x="52247" y="15971"/>
                  <a:pt x="50898" y="14352"/>
                </a:cubicBezTo>
                <a:cubicBezTo>
                  <a:pt x="49887" y="13057"/>
                  <a:pt x="47359" y="9172"/>
                  <a:pt x="47359" y="7446"/>
                </a:cubicBezTo>
                <a:cubicBezTo>
                  <a:pt x="47359" y="3345"/>
                  <a:pt x="53258" y="0"/>
                  <a:pt x="60674" y="0"/>
                </a:cubicBezTo>
              </a:path>
            </a:pathLst>
          </a:custGeom>
          <a:solidFill>
            <a:schemeClr val="accent4"/>
          </a:solidFill>
          <a:ln w="381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050" b="1">
              <a:solidFill>
                <a:schemeClr val="dk1"/>
              </a:solidFill>
              <a:latin typeface="Roboto Light"/>
              <a:ea typeface="Roboto Light"/>
              <a:cs typeface="Roboto Light"/>
              <a:sym typeface="Roboto Light"/>
            </a:endParaRPr>
          </a:p>
        </p:txBody>
      </p:sp>
      <p:sp>
        <p:nvSpPr>
          <p:cNvPr id="132" name="Google Shape;1508;p43">
            <a:extLst>
              <a:ext uri="{FF2B5EF4-FFF2-40B4-BE49-F238E27FC236}">
                <a16:creationId xmlns:a16="http://schemas.microsoft.com/office/drawing/2014/main" id="{1CED012C-D8C9-1245-8DF6-4C680817A911}"/>
              </a:ext>
            </a:extLst>
          </p:cNvPr>
          <p:cNvSpPr txBox="1"/>
          <p:nvPr/>
        </p:nvSpPr>
        <p:spPr>
          <a:xfrm>
            <a:off x="1906861" y="4603775"/>
            <a:ext cx="2061864" cy="85408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1500">
                <a:solidFill>
                  <a:schemeClr val="lt1"/>
                </a:solidFill>
                <a:latin typeface="Roboto Light"/>
                <a:ea typeface="Roboto Light"/>
                <a:cs typeface="Roboto Light"/>
                <a:sym typeface="Roboto Light"/>
              </a:rPr>
              <a:t>People who work in marketing try to get the attention.</a:t>
            </a:r>
            <a:endParaRPr sz="1500">
              <a:solidFill>
                <a:schemeClr val="lt1"/>
              </a:solidFill>
              <a:latin typeface="Roboto"/>
              <a:ea typeface="Roboto"/>
              <a:cs typeface="Roboto"/>
              <a:sym typeface="Roboto"/>
            </a:endParaRPr>
          </a:p>
        </p:txBody>
      </p:sp>
      <p:sp>
        <p:nvSpPr>
          <p:cNvPr id="133" name="Google Shape;1509;p43">
            <a:extLst>
              <a:ext uri="{FF2B5EF4-FFF2-40B4-BE49-F238E27FC236}">
                <a16:creationId xmlns:a16="http://schemas.microsoft.com/office/drawing/2014/main" id="{F316573A-48A3-B046-9E4B-8B399E207F38}"/>
              </a:ext>
            </a:extLst>
          </p:cNvPr>
          <p:cNvSpPr/>
          <p:nvPr/>
        </p:nvSpPr>
        <p:spPr>
          <a:xfrm>
            <a:off x="2243578" y="4265722"/>
            <a:ext cx="1409361" cy="3231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b="1">
                <a:solidFill>
                  <a:schemeClr val="lt1"/>
                </a:solidFill>
                <a:latin typeface="Roboto"/>
                <a:ea typeface="Roboto"/>
                <a:cs typeface="Roboto"/>
                <a:sym typeface="Roboto"/>
              </a:rPr>
              <a:t>STRATEGY 02</a:t>
            </a:r>
            <a:endParaRPr/>
          </a:p>
        </p:txBody>
      </p:sp>
      <p:sp>
        <p:nvSpPr>
          <p:cNvPr id="134" name="Google Shape;1510;p43">
            <a:extLst>
              <a:ext uri="{FF2B5EF4-FFF2-40B4-BE49-F238E27FC236}">
                <a16:creationId xmlns:a16="http://schemas.microsoft.com/office/drawing/2014/main" id="{D9FFEC65-7DED-424A-99DD-5B7F05B54C86}"/>
              </a:ext>
            </a:extLst>
          </p:cNvPr>
          <p:cNvSpPr txBox="1"/>
          <p:nvPr/>
        </p:nvSpPr>
        <p:spPr>
          <a:xfrm>
            <a:off x="4972598" y="3818610"/>
            <a:ext cx="1294973" cy="1361911"/>
          </a:xfrm>
          <a:prstGeom prst="rect">
            <a:avLst/>
          </a:prstGeom>
          <a:noFill/>
          <a:ln>
            <a:noFill/>
          </a:ln>
        </p:spPr>
        <p:txBody>
          <a:bodyPr spcFirstLastPara="1" wrap="square" lIns="91425" tIns="45700" rIns="91425" bIns="45700" anchor="t" anchorCtr="0">
            <a:noAutofit/>
          </a:bodyPr>
          <a:lstStyle/>
          <a:p>
            <a:pPr marL="0" marR="0" lvl="0" indent="0" algn="r" rtl="0">
              <a:lnSpc>
                <a:spcPct val="110000"/>
              </a:lnSpc>
              <a:spcBef>
                <a:spcPts val="0"/>
              </a:spcBef>
              <a:spcAft>
                <a:spcPts val="0"/>
              </a:spcAft>
              <a:buNone/>
            </a:pPr>
            <a:r>
              <a:rPr lang="en-US" sz="1500">
                <a:solidFill>
                  <a:schemeClr val="lt1"/>
                </a:solidFill>
                <a:latin typeface="Roboto Light"/>
                <a:ea typeface="Roboto Light"/>
                <a:cs typeface="Roboto Light"/>
                <a:sym typeface="Roboto Light"/>
              </a:rPr>
              <a:t>People who work in marketing try to get the attention.</a:t>
            </a:r>
            <a:endParaRPr sz="1500">
              <a:solidFill>
                <a:schemeClr val="lt1"/>
              </a:solidFill>
              <a:latin typeface="Roboto"/>
              <a:ea typeface="Roboto"/>
              <a:cs typeface="Roboto"/>
              <a:sym typeface="Roboto"/>
            </a:endParaRPr>
          </a:p>
        </p:txBody>
      </p:sp>
      <p:sp>
        <p:nvSpPr>
          <p:cNvPr id="135" name="Google Shape;1511;p43">
            <a:extLst>
              <a:ext uri="{FF2B5EF4-FFF2-40B4-BE49-F238E27FC236}">
                <a16:creationId xmlns:a16="http://schemas.microsoft.com/office/drawing/2014/main" id="{06D4BE43-DB5F-6341-BFE3-347C3713B41E}"/>
              </a:ext>
            </a:extLst>
          </p:cNvPr>
          <p:cNvSpPr/>
          <p:nvPr/>
        </p:nvSpPr>
        <p:spPr>
          <a:xfrm>
            <a:off x="4917983" y="3480557"/>
            <a:ext cx="1409360" cy="3231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500" b="1">
                <a:solidFill>
                  <a:schemeClr val="lt1"/>
                </a:solidFill>
                <a:latin typeface="Roboto"/>
                <a:ea typeface="Roboto"/>
                <a:cs typeface="Roboto"/>
                <a:sym typeface="Roboto"/>
              </a:rPr>
              <a:t>STRATEGY 03</a:t>
            </a:r>
            <a:endParaRPr/>
          </a:p>
        </p:txBody>
      </p:sp>
      <p:sp>
        <p:nvSpPr>
          <p:cNvPr id="136" name="Google Shape;1512;p43">
            <a:extLst>
              <a:ext uri="{FF2B5EF4-FFF2-40B4-BE49-F238E27FC236}">
                <a16:creationId xmlns:a16="http://schemas.microsoft.com/office/drawing/2014/main" id="{B1895FEA-B776-544E-B450-389C16156768}"/>
              </a:ext>
            </a:extLst>
          </p:cNvPr>
          <p:cNvSpPr txBox="1"/>
          <p:nvPr/>
        </p:nvSpPr>
        <p:spPr>
          <a:xfrm>
            <a:off x="4242068" y="6304042"/>
            <a:ext cx="1461059" cy="136191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r>
              <a:rPr lang="en-US" sz="1500" dirty="0">
                <a:solidFill>
                  <a:schemeClr val="lt1"/>
                </a:solidFill>
                <a:latin typeface="Roboto Light"/>
                <a:ea typeface="Roboto Light"/>
                <a:cs typeface="Roboto Light"/>
                <a:sym typeface="Roboto Light"/>
              </a:rPr>
              <a:t>People who work in marketing try to get the attention.</a:t>
            </a:r>
            <a:endParaRPr sz="1500" dirty="0">
              <a:solidFill>
                <a:schemeClr val="lt1"/>
              </a:solidFill>
              <a:latin typeface="Roboto"/>
              <a:ea typeface="Roboto"/>
              <a:cs typeface="Roboto"/>
              <a:sym typeface="Roboto"/>
            </a:endParaRPr>
          </a:p>
        </p:txBody>
      </p:sp>
      <p:sp>
        <p:nvSpPr>
          <p:cNvPr id="137" name="Google Shape;1513;p43">
            <a:extLst>
              <a:ext uri="{FF2B5EF4-FFF2-40B4-BE49-F238E27FC236}">
                <a16:creationId xmlns:a16="http://schemas.microsoft.com/office/drawing/2014/main" id="{7FE60838-8C8E-B848-B756-83E3054F3900}"/>
              </a:ext>
            </a:extLst>
          </p:cNvPr>
          <p:cNvSpPr/>
          <p:nvPr/>
        </p:nvSpPr>
        <p:spPr>
          <a:xfrm>
            <a:off x="4258782" y="5965988"/>
            <a:ext cx="1409360" cy="3231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a:solidFill>
                  <a:schemeClr val="lt1"/>
                </a:solidFill>
                <a:latin typeface="Roboto"/>
                <a:ea typeface="Roboto"/>
                <a:cs typeface="Roboto"/>
                <a:sym typeface="Roboto"/>
              </a:rPr>
              <a:t>STRATEGY 04</a:t>
            </a:r>
            <a:endParaRPr/>
          </a:p>
        </p:txBody>
      </p:sp>
    </p:spTree>
    <p:extLst>
      <p:ext uri="{BB962C8B-B14F-4D97-AF65-F5344CB8AC3E}">
        <p14:creationId xmlns:p14="http://schemas.microsoft.com/office/powerpoint/2010/main" val="398428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par>
                                <p:cTn id="8" presetID="23" presetClass="entr" presetSubtype="16"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 calcmode="lin" valueType="num">
                                      <p:cBhvr additive="base">
                                        <p:cTn id="10" dur="500"/>
                                        <p:tgtEl>
                                          <p:spTgt spid="74"/>
                                        </p:tgtEl>
                                        <p:attrNameLst>
                                          <p:attrName>ppt_w</p:attrName>
                                        </p:attrNameLst>
                                      </p:cBhvr>
                                      <p:tavLst>
                                        <p:tav tm="0">
                                          <p:val>
                                            <p:strVal val="0"/>
                                          </p:val>
                                        </p:tav>
                                        <p:tav tm="100000">
                                          <p:val>
                                            <p:strVal val="#ppt_w"/>
                                          </p:val>
                                        </p:tav>
                                      </p:tavLst>
                                    </p:anim>
                                    <p:anim calcmode="lin" valueType="num">
                                      <p:cBhvr additive="base">
                                        <p:cTn id="11" dur="500"/>
                                        <p:tgtEl>
                                          <p:spTgt spid="74"/>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 calcmode="lin" valueType="num">
                                      <p:cBhvr additive="base">
                                        <p:cTn id="14" dur="500"/>
                                        <p:tgtEl>
                                          <p:spTgt spid="75"/>
                                        </p:tgtEl>
                                        <p:attrNameLst>
                                          <p:attrName>ppt_w</p:attrName>
                                        </p:attrNameLst>
                                      </p:cBhvr>
                                      <p:tavLst>
                                        <p:tav tm="0">
                                          <p:val>
                                            <p:strVal val="0"/>
                                          </p:val>
                                        </p:tav>
                                        <p:tav tm="100000">
                                          <p:val>
                                            <p:strVal val="#ppt_w"/>
                                          </p:val>
                                        </p:tav>
                                      </p:tavLst>
                                    </p:anim>
                                    <p:anim calcmode="lin" valueType="num">
                                      <p:cBhvr additive="base">
                                        <p:cTn id="15" dur="500"/>
                                        <p:tgtEl>
                                          <p:spTgt spid="75"/>
                                        </p:tgtEl>
                                        <p:attrNameLst>
                                          <p:attrName>ppt_h</p:attrName>
                                        </p:attrNameLst>
                                      </p:cBhvr>
                                      <p:tavLst>
                                        <p:tav tm="0">
                                          <p:val>
                                            <p:str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anim calcmode="lin" valueType="num">
                                      <p:cBhvr additive="base">
                                        <p:cTn id="18" dur="500"/>
                                        <p:tgtEl>
                                          <p:spTgt spid="76"/>
                                        </p:tgtEl>
                                        <p:attrNameLst>
                                          <p:attrName>ppt_w</p:attrName>
                                        </p:attrNameLst>
                                      </p:cBhvr>
                                      <p:tavLst>
                                        <p:tav tm="0">
                                          <p:val>
                                            <p:strVal val="0"/>
                                          </p:val>
                                        </p:tav>
                                        <p:tav tm="100000">
                                          <p:val>
                                            <p:strVal val="#ppt_w"/>
                                          </p:val>
                                        </p:tav>
                                      </p:tavLst>
                                    </p:anim>
                                    <p:anim calcmode="lin" valueType="num">
                                      <p:cBhvr additive="base">
                                        <p:cTn id="19" dur="500"/>
                                        <p:tgtEl>
                                          <p:spTgt spid="76"/>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additive="base">
                                        <p:cTn id="22" dur="500"/>
                                        <p:tgtEl>
                                          <p:spTgt spid="77"/>
                                        </p:tgtEl>
                                        <p:attrNameLst>
                                          <p:attrName>ppt_w</p:attrName>
                                        </p:attrNameLst>
                                      </p:cBhvr>
                                      <p:tavLst>
                                        <p:tav tm="0">
                                          <p:val>
                                            <p:strVal val="0"/>
                                          </p:val>
                                        </p:tav>
                                        <p:tav tm="100000">
                                          <p:val>
                                            <p:strVal val="#ppt_w"/>
                                          </p:val>
                                        </p:tav>
                                      </p:tavLst>
                                    </p:anim>
                                    <p:anim calcmode="lin" valueType="num">
                                      <p:cBhvr additive="base">
                                        <p:cTn id="23" dur="500"/>
                                        <p:tgtEl>
                                          <p:spTgt spid="77"/>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105"/>
                                        </p:tgtEl>
                                        <p:attrNameLst>
                                          <p:attrName>style.visibility</p:attrName>
                                        </p:attrNameLst>
                                      </p:cBhvr>
                                      <p:to>
                                        <p:strVal val="visible"/>
                                      </p:to>
                                    </p:set>
                                    <p:anim calcmode="lin" valueType="num">
                                      <p:cBhvr additive="base">
                                        <p:cTn id="26" dur="500"/>
                                        <p:tgtEl>
                                          <p:spTgt spid="105"/>
                                        </p:tgtEl>
                                        <p:attrNameLst>
                                          <p:attrName>ppt_w</p:attrName>
                                        </p:attrNameLst>
                                      </p:cBhvr>
                                      <p:tavLst>
                                        <p:tav tm="0">
                                          <p:val>
                                            <p:strVal val="0"/>
                                          </p:val>
                                        </p:tav>
                                        <p:tav tm="100000">
                                          <p:val>
                                            <p:strVal val="#ppt_w"/>
                                          </p:val>
                                        </p:tav>
                                      </p:tavLst>
                                    </p:anim>
                                    <p:anim calcmode="lin" valueType="num">
                                      <p:cBhvr additive="base">
                                        <p:cTn id="27" dur="500"/>
                                        <p:tgtEl>
                                          <p:spTgt spid="105"/>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0"/>
                                  </p:stCondLst>
                                  <p:childTnLst>
                                    <p:set>
                                      <p:cBhvr>
                                        <p:cTn id="29" dur="1" fill="hold">
                                          <p:stCondLst>
                                            <p:cond delay="0"/>
                                          </p:stCondLst>
                                        </p:cTn>
                                        <p:tgtEl>
                                          <p:spTgt spid="120"/>
                                        </p:tgtEl>
                                        <p:attrNameLst>
                                          <p:attrName>style.visibility</p:attrName>
                                        </p:attrNameLst>
                                      </p:cBhvr>
                                      <p:to>
                                        <p:strVal val="visible"/>
                                      </p:to>
                                    </p:set>
                                    <p:anim calcmode="lin" valueType="num">
                                      <p:cBhvr additive="base">
                                        <p:cTn id="30" dur="500"/>
                                        <p:tgtEl>
                                          <p:spTgt spid="120"/>
                                        </p:tgtEl>
                                        <p:attrNameLst>
                                          <p:attrName>ppt_w</p:attrName>
                                        </p:attrNameLst>
                                      </p:cBhvr>
                                      <p:tavLst>
                                        <p:tav tm="0">
                                          <p:val>
                                            <p:strVal val="0"/>
                                          </p:val>
                                        </p:tav>
                                        <p:tav tm="100000">
                                          <p:val>
                                            <p:strVal val="#ppt_w"/>
                                          </p:val>
                                        </p:tav>
                                      </p:tavLst>
                                    </p:anim>
                                    <p:anim calcmode="lin" valueType="num">
                                      <p:cBhvr additive="base">
                                        <p:cTn id="31" dur="500"/>
                                        <p:tgtEl>
                                          <p:spTgt spid="120"/>
                                        </p:tgtEl>
                                        <p:attrNameLst>
                                          <p:attrName>ppt_h</p:attrName>
                                        </p:attrNameLst>
                                      </p:cBhvr>
                                      <p:tavLst>
                                        <p:tav tm="0">
                                          <p:val>
                                            <p:strVal val="0"/>
                                          </p:val>
                                        </p:tav>
                                        <p:tav tm="100000">
                                          <p:val>
                                            <p:strVal val="#ppt_h"/>
                                          </p:val>
                                        </p:tav>
                                      </p:tavLst>
                                    </p:anim>
                                  </p:childTnLst>
                                </p:cTn>
                              </p:par>
                              <p:par>
                                <p:cTn id="32" presetID="23" presetClass="entr" presetSubtype="16" fill="hold" nodeType="withEffect">
                                  <p:stCondLst>
                                    <p:cond delay="0"/>
                                  </p:stCondLst>
                                  <p:childTnLst>
                                    <p:set>
                                      <p:cBhvr>
                                        <p:cTn id="33" dur="1" fill="hold">
                                          <p:stCondLst>
                                            <p:cond delay="0"/>
                                          </p:stCondLst>
                                        </p:cTn>
                                        <p:tgtEl>
                                          <p:spTgt spid="121"/>
                                        </p:tgtEl>
                                        <p:attrNameLst>
                                          <p:attrName>style.visibility</p:attrName>
                                        </p:attrNameLst>
                                      </p:cBhvr>
                                      <p:to>
                                        <p:strVal val="visible"/>
                                      </p:to>
                                    </p:set>
                                    <p:anim calcmode="lin" valueType="num">
                                      <p:cBhvr additive="base">
                                        <p:cTn id="34" dur="500"/>
                                        <p:tgtEl>
                                          <p:spTgt spid="121"/>
                                        </p:tgtEl>
                                        <p:attrNameLst>
                                          <p:attrName>ppt_w</p:attrName>
                                        </p:attrNameLst>
                                      </p:cBhvr>
                                      <p:tavLst>
                                        <p:tav tm="0">
                                          <p:val>
                                            <p:strVal val="0"/>
                                          </p:val>
                                        </p:tav>
                                        <p:tav tm="100000">
                                          <p:val>
                                            <p:strVal val="#ppt_w"/>
                                          </p:val>
                                        </p:tav>
                                      </p:tavLst>
                                    </p:anim>
                                    <p:anim calcmode="lin" valueType="num">
                                      <p:cBhvr additive="base">
                                        <p:cTn id="35" dur="500"/>
                                        <p:tgtEl>
                                          <p:spTgt spid="121"/>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122"/>
                                        </p:tgtEl>
                                        <p:attrNameLst>
                                          <p:attrName>style.visibility</p:attrName>
                                        </p:attrNameLst>
                                      </p:cBhvr>
                                      <p:to>
                                        <p:strVal val="visible"/>
                                      </p:to>
                                    </p:set>
                                    <p:anim calcmode="lin" valueType="num">
                                      <p:cBhvr additive="base">
                                        <p:cTn id="38" dur="500"/>
                                        <p:tgtEl>
                                          <p:spTgt spid="122"/>
                                        </p:tgtEl>
                                        <p:attrNameLst>
                                          <p:attrName>ppt_w</p:attrName>
                                        </p:attrNameLst>
                                      </p:cBhvr>
                                      <p:tavLst>
                                        <p:tav tm="0">
                                          <p:val>
                                            <p:strVal val="0"/>
                                          </p:val>
                                        </p:tav>
                                        <p:tav tm="100000">
                                          <p:val>
                                            <p:strVal val="#ppt_w"/>
                                          </p:val>
                                        </p:tav>
                                      </p:tavLst>
                                    </p:anim>
                                    <p:anim calcmode="lin" valueType="num">
                                      <p:cBhvr additive="base">
                                        <p:cTn id="39" dur="500"/>
                                        <p:tgtEl>
                                          <p:spTgt spid="122"/>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0"/>
                                  </p:stCondLst>
                                  <p:childTnLst>
                                    <p:set>
                                      <p:cBhvr>
                                        <p:cTn id="41" dur="1" fill="hold">
                                          <p:stCondLst>
                                            <p:cond delay="0"/>
                                          </p:stCondLst>
                                        </p:cTn>
                                        <p:tgtEl>
                                          <p:spTgt spid="123"/>
                                        </p:tgtEl>
                                        <p:attrNameLst>
                                          <p:attrName>style.visibility</p:attrName>
                                        </p:attrNameLst>
                                      </p:cBhvr>
                                      <p:to>
                                        <p:strVal val="visible"/>
                                      </p:to>
                                    </p:set>
                                    <p:anim calcmode="lin" valueType="num">
                                      <p:cBhvr additive="base">
                                        <p:cTn id="42" dur="500"/>
                                        <p:tgtEl>
                                          <p:spTgt spid="123"/>
                                        </p:tgtEl>
                                        <p:attrNameLst>
                                          <p:attrName>ppt_w</p:attrName>
                                        </p:attrNameLst>
                                      </p:cBhvr>
                                      <p:tavLst>
                                        <p:tav tm="0">
                                          <p:val>
                                            <p:strVal val="0"/>
                                          </p:val>
                                        </p:tav>
                                        <p:tav tm="100000">
                                          <p:val>
                                            <p:strVal val="#ppt_w"/>
                                          </p:val>
                                        </p:tav>
                                      </p:tavLst>
                                    </p:anim>
                                    <p:anim calcmode="lin" valueType="num">
                                      <p:cBhvr additive="base">
                                        <p:cTn id="43" dur="500"/>
                                        <p:tgtEl>
                                          <p:spTgt spid="123"/>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125"/>
                                        </p:tgtEl>
                                        <p:attrNameLst>
                                          <p:attrName>style.visibility</p:attrName>
                                        </p:attrNameLst>
                                      </p:cBhvr>
                                      <p:to>
                                        <p:strVal val="visible"/>
                                      </p:to>
                                    </p:set>
                                    <p:anim calcmode="lin" valueType="num">
                                      <p:cBhvr additive="base">
                                        <p:cTn id="46" dur="500"/>
                                        <p:tgtEl>
                                          <p:spTgt spid="125"/>
                                        </p:tgtEl>
                                        <p:attrNameLst>
                                          <p:attrName>ppt_w</p:attrName>
                                        </p:attrNameLst>
                                      </p:cBhvr>
                                      <p:tavLst>
                                        <p:tav tm="0">
                                          <p:val>
                                            <p:strVal val="0"/>
                                          </p:val>
                                        </p:tav>
                                        <p:tav tm="100000">
                                          <p:val>
                                            <p:strVal val="#ppt_w"/>
                                          </p:val>
                                        </p:tav>
                                      </p:tavLst>
                                    </p:anim>
                                    <p:anim calcmode="lin" valueType="num">
                                      <p:cBhvr additive="base">
                                        <p:cTn id="47" dur="500"/>
                                        <p:tgtEl>
                                          <p:spTgt spid="125"/>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132"/>
                                        </p:tgtEl>
                                        <p:attrNameLst>
                                          <p:attrName>style.visibility</p:attrName>
                                        </p:attrNameLst>
                                      </p:cBhvr>
                                      <p:to>
                                        <p:strVal val="visible"/>
                                      </p:to>
                                    </p:set>
                                    <p:anim calcmode="lin" valueType="num">
                                      <p:cBhvr additive="base">
                                        <p:cTn id="50" dur="500"/>
                                        <p:tgtEl>
                                          <p:spTgt spid="132"/>
                                        </p:tgtEl>
                                        <p:attrNameLst>
                                          <p:attrName>ppt_w</p:attrName>
                                        </p:attrNameLst>
                                      </p:cBhvr>
                                      <p:tavLst>
                                        <p:tav tm="0">
                                          <p:val>
                                            <p:strVal val="0"/>
                                          </p:val>
                                        </p:tav>
                                        <p:tav tm="100000">
                                          <p:val>
                                            <p:strVal val="#ppt_w"/>
                                          </p:val>
                                        </p:tav>
                                      </p:tavLst>
                                    </p:anim>
                                    <p:anim calcmode="lin" valueType="num">
                                      <p:cBhvr additive="base">
                                        <p:cTn id="51" dur="500"/>
                                        <p:tgtEl>
                                          <p:spTgt spid="132"/>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0"/>
                                  </p:stCondLst>
                                  <p:childTnLst>
                                    <p:set>
                                      <p:cBhvr>
                                        <p:cTn id="53" dur="1" fill="hold">
                                          <p:stCondLst>
                                            <p:cond delay="0"/>
                                          </p:stCondLst>
                                        </p:cTn>
                                        <p:tgtEl>
                                          <p:spTgt spid="133"/>
                                        </p:tgtEl>
                                        <p:attrNameLst>
                                          <p:attrName>style.visibility</p:attrName>
                                        </p:attrNameLst>
                                      </p:cBhvr>
                                      <p:to>
                                        <p:strVal val="visible"/>
                                      </p:to>
                                    </p:set>
                                    <p:anim calcmode="lin" valueType="num">
                                      <p:cBhvr additive="base">
                                        <p:cTn id="54" dur="500"/>
                                        <p:tgtEl>
                                          <p:spTgt spid="133"/>
                                        </p:tgtEl>
                                        <p:attrNameLst>
                                          <p:attrName>ppt_w</p:attrName>
                                        </p:attrNameLst>
                                      </p:cBhvr>
                                      <p:tavLst>
                                        <p:tav tm="0">
                                          <p:val>
                                            <p:strVal val="0"/>
                                          </p:val>
                                        </p:tav>
                                        <p:tav tm="100000">
                                          <p:val>
                                            <p:strVal val="#ppt_w"/>
                                          </p:val>
                                        </p:tav>
                                      </p:tavLst>
                                    </p:anim>
                                    <p:anim calcmode="lin" valueType="num">
                                      <p:cBhvr additive="base">
                                        <p:cTn id="55" dur="500"/>
                                        <p:tgtEl>
                                          <p:spTgt spid="133"/>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0"/>
                                  </p:stCondLst>
                                  <p:childTnLst>
                                    <p:set>
                                      <p:cBhvr>
                                        <p:cTn id="57" dur="1" fill="hold">
                                          <p:stCondLst>
                                            <p:cond delay="0"/>
                                          </p:stCondLst>
                                        </p:cTn>
                                        <p:tgtEl>
                                          <p:spTgt spid="134"/>
                                        </p:tgtEl>
                                        <p:attrNameLst>
                                          <p:attrName>style.visibility</p:attrName>
                                        </p:attrNameLst>
                                      </p:cBhvr>
                                      <p:to>
                                        <p:strVal val="visible"/>
                                      </p:to>
                                    </p:set>
                                    <p:anim calcmode="lin" valueType="num">
                                      <p:cBhvr additive="base">
                                        <p:cTn id="58" dur="500"/>
                                        <p:tgtEl>
                                          <p:spTgt spid="134"/>
                                        </p:tgtEl>
                                        <p:attrNameLst>
                                          <p:attrName>ppt_w</p:attrName>
                                        </p:attrNameLst>
                                      </p:cBhvr>
                                      <p:tavLst>
                                        <p:tav tm="0">
                                          <p:val>
                                            <p:strVal val="0"/>
                                          </p:val>
                                        </p:tav>
                                        <p:tav tm="100000">
                                          <p:val>
                                            <p:strVal val="#ppt_w"/>
                                          </p:val>
                                        </p:tav>
                                      </p:tavLst>
                                    </p:anim>
                                    <p:anim calcmode="lin" valueType="num">
                                      <p:cBhvr additive="base">
                                        <p:cTn id="59" dur="500"/>
                                        <p:tgtEl>
                                          <p:spTgt spid="134"/>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0"/>
                                  </p:stCondLst>
                                  <p:childTnLst>
                                    <p:set>
                                      <p:cBhvr>
                                        <p:cTn id="61" dur="1" fill="hold">
                                          <p:stCondLst>
                                            <p:cond delay="0"/>
                                          </p:stCondLst>
                                        </p:cTn>
                                        <p:tgtEl>
                                          <p:spTgt spid="135"/>
                                        </p:tgtEl>
                                        <p:attrNameLst>
                                          <p:attrName>style.visibility</p:attrName>
                                        </p:attrNameLst>
                                      </p:cBhvr>
                                      <p:to>
                                        <p:strVal val="visible"/>
                                      </p:to>
                                    </p:set>
                                    <p:anim calcmode="lin" valueType="num">
                                      <p:cBhvr additive="base">
                                        <p:cTn id="62" dur="500"/>
                                        <p:tgtEl>
                                          <p:spTgt spid="135"/>
                                        </p:tgtEl>
                                        <p:attrNameLst>
                                          <p:attrName>ppt_w</p:attrName>
                                        </p:attrNameLst>
                                      </p:cBhvr>
                                      <p:tavLst>
                                        <p:tav tm="0">
                                          <p:val>
                                            <p:strVal val="0"/>
                                          </p:val>
                                        </p:tav>
                                        <p:tav tm="100000">
                                          <p:val>
                                            <p:strVal val="#ppt_w"/>
                                          </p:val>
                                        </p:tav>
                                      </p:tavLst>
                                    </p:anim>
                                    <p:anim calcmode="lin" valueType="num">
                                      <p:cBhvr additive="base">
                                        <p:cTn id="63" dur="500"/>
                                        <p:tgtEl>
                                          <p:spTgt spid="135"/>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0"/>
                                  </p:stCondLst>
                                  <p:childTnLst>
                                    <p:set>
                                      <p:cBhvr>
                                        <p:cTn id="65" dur="1" fill="hold">
                                          <p:stCondLst>
                                            <p:cond delay="0"/>
                                          </p:stCondLst>
                                        </p:cTn>
                                        <p:tgtEl>
                                          <p:spTgt spid="136"/>
                                        </p:tgtEl>
                                        <p:attrNameLst>
                                          <p:attrName>style.visibility</p:attrName>
                                        </p:attrNameLst>
                                      </p:cBhvr>
                                      <p:to>
                                        <p:strVal val="visible"/>
                                      </p:to>
                                    </p:set>
                                    <p:anim calcmode="lin" valueType="num">
                                      <p:cBhvr additive="base">
                                        <p:cTn id="66" dur="500"/>
                                        <p:tgtEl>
                                          <p:spTgt spid="136"/>
                                        </p:tgtEl>
                                        <p:attrNameLst>
                                          <p:attrName>ppt_w</p:attrName>
                                        </p:attrNameLst>
                                      </p:cBhvr>
                                      <p:tavLst>
                                        <p:tav tm="0">
                                          <p:val>
                                            <p:strVal val="0"/>
                                          </p:val>
                                        </p:tav>
                                        <p:tav tm="100000">
                                          <p:val>
                                            <p:strVal val="#ppt_w"/>
                                          </p:val>
                                        </p:tav>
                                      </p:tavLst>
                                    </p:anim>
                                    <p:anim calcmode="lin" valueType="num">
                                      <p:cBhvr additive="base">
                                        <p:cTn id="67" dur="500"/>
                                        <p:tgtEl>
                                          <p:spTgt spid="136"/>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0"/>
                                  </p:stCondLst>
                                  <p:childTnLst>
                                    <p:set>
                                      <p:cBhvr>
                                        <p:cTn id="69" dur="1" fill="hold">
                                          <p:stCondLst>
                                            <p:cond delay="0"/>
                                          </p:stCondLst>
                                        </p:cTn>
                                        <p:tgtEl>
                                          <p:spTgt spid="137"/>
                                        </p:tgtEl>
                                        <p:attrNameLst>
                                          <p:attrName>style.visibility</p:attrName>
                                        </p:attrNameLst>
                                      </p:cBhvr>
                                      <p:to>
                                        <p:strVal val="visible"/>
                                      </p:to>
                                    </p:set>
                                    <p:anim calcmode="lin" valueType="num">
                                      <p:cBhvr additive="base">
                                        <p:cTn id="70" dur="500"/>
                                        <p:tgtEl>
                                          <p:spTgt spid="137"/>
                                        </p:tgtEl>
                                        <p:attrNameLst>
                                          <p:attrName>ppt_w</p:attrName>
                                        </p:attrNameLst>
                                      </p:cBhvr>
                                      <p:tavLst>
                                        <p:tav tm="0">
                                          <p:val>
                                            <p:strVal val="0"/>
                                          </p:val>
                                        </p:tav>
                                        <p:tav tm="100000">
                                          <p:val>
                                            <p:strVal val="#ppt_w"/>
                                          </p:val>
                                        </p:tav>
                                      </p:tavLst>
                                    </p:anim>
                                    <p:anim calcmode="lin" valueType="num">
                                      <p:cBhvr additive="base">
                                        <p:cTn id="71" dur="500"/>
                                        <p:tgtEl>
                                          <p:spTgt spid="13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62;p4">
            <a:extLst>
              <a:ext uri="{FF2B5EF4-FFF2-40B4-BE49-F238E27FC236}">
                <a16:creationId xmlns:a16="http://schemas.microsoft.com/office/drawing/2014/main" id="{25022D33-191B-E54C-8EB0-D97BAF168D6C}"/>
              </a:ext>
            </a:extLst>
          </p:cNvPr>
          <p:cNvPicPr preferRelativeResize="0"/>
          <p:nvPr/>
        </p:nvPicPr>
        <p:blipFill rotWithShape="1">
          <a:blip r:embed="rId2">
            <a:alphaModFix/>
          </a:blip>
          <a:srcRect/>
          <a:stretch/>
        </p:blipFill>
        <p:spPr>
          <a:xfrm rot="10800000" flipH="1">
            <a:off x="11819821" y="12476579"/>
            <a:ext cx="5773235" cy="1239421"/>
          </a:xfrm>
          <a:prstGeom prst="rect">
            <a:avLst/>
          </a:prstGeom>
          <a:noFill/>
          <a:ln>
            <a:noFill/>
          </a:ln>
        </p:spPr>
      </p:pic>
      <p:grpSp>
        <p:nvGrpSpPr>
          <p:cNvPr id="27" name="Google Shape;537;p27">
            <a:extLst>
              <a:ext uri="{FF2B5EF4-FFF2-40B4-BE49-F238E27FC236}">
                <a16:creationId xmlns:a16="http://schemas.microsoft.com/office/drawing/2014/main" id="{96EB0DBB-C5B8-2044-8F8C-340633976ADB}"/>
              </a:ext>
            </a:extLst>
          </p:cNvPr>
          <p:cNvGrpSpPr/>
          <p:nvPr/>
        </p:nvGrpSpPr>
        <p:grpSpPr>
          <a:xfrm>
            <a:off x="21948877" y="10059254"/>
            <a:ext cx="1364800" cy="821878"/>
            <a:chOff x="10452101" y="1779589"/>
            <a:chExt cx="365125" cy="219075"/>
          </a:xfrm>
        </p:grpSpPr>
        <p:sp>
          <p:nvSpPr>
            <p:cNvPr id="28" name="Google Shape;538;p27">
              <a:extLst>
                <a:ext uri="{FF2B5EF4-FFF2-40B4-BE49-F238E27FC236}">
                  <a16:creationId xmlns:a16="http://schemas.microsoft.com/office/drawing/2014/main" id="{B27E7875-B830-A74F-B768-D987B3FEA6EE}"/>
                </a:ext>
              </a:extLst>
            </p:cNvPr>
            <p:cNvSpPr/>
            <p:nvPr/>
          </p:nvSpPr>
          <p:spPr>
            <a:xfrm>
              <a:off x="10550526" y="1900239"/>
              <a:ext cx="112713" cy="98425"/>
            </a:xfrm>
            <a:custGeom>
              <a:avLst/>
              <a:gdLst/>
              <a:ahLst/>
              <a:cxnLst/>
              <a:rect l="l" t="t" r="r" b="b"/>
              <a:pathLst>
                <a:path w="120000" h="120000" extrusionOk="0">
                  <a:moveTo>
                    <a:pt x="120000" y="5806"/>
                  </a:moveTo>
                  <a:lnTo>
                    <a:pt x="0" y="120000"/>
                  </a:lnTo>
                  <a:lnTo>
                    <a:pt x="23661" y="0"/>
                  </a:lnTo>
                  <a:lnTo>
                    <a:pt x="120000" y="5806"/>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29" name="Google Shape;539;p27">
              <a:extLst>
                <a:ext uri="{FF2B5EF4-FFF2-40B4-BE49-F238E27FC236}">
                  <a16:creationId xmlns:a16="http://schemas.microsoft.com/office/drawing/2014/main" id="{A4462568-50E2-9D48-86B1-F1A452122E0A}"/>
                </a:ext>
              </a:extLst>
            </p:cNvPr>
            <p:cNvSpPr/>
            <p:nvPr/>
          </p:nvSpPr>
          <p:spPr>
            <a:xfrm>
              <a:off x="10452101" y="1779589"/>
              <a:ext cx="365125" cy="188913"/>
            </a:xfrm>
            <a:custGeom>
              <a:avLst/>
              <a:gdLst/>
              <a:ahLst/>
              <a:cxnLst/>
              <a:rect l="l" t="t" r="r" b="b"/>
              <a:pathLst>
                <a:path w="120000" h="120000" extrusionOk="0">
                  <a:moveTo>
                    <a:pt x="120000" y="0"/>
                  </a:moveTo>
                  <a:lnTo>
                    <a:pt x="0" y="26218"/>
                  </a:lnTo>
                  <a:lnTo>
                    <a:pt x="73043" y="120000"/>
                  </a:lnTo>
                  <a:lnTo>
                    <a:pt x="120000" y="0"/>
                  </a:ln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0" name="Google Shape;540;p27">
              <a:extLst>
                <a:ext uri="{FF2B5EF4-FFF2-40B4-BE49-F238E27FC236}">
                  <a16:creationId xmlns:a16="http://schemas.microsoft.com/office/drawing/2014/main" id="{8111BB50-9BFA-D041-B5F2-CAD2935DECC3}"/>
                </a:ext>
              </a:extLst>
            </p:cNvPr>
            <p:cNvSpPr/>
            <p:nvPr/>
          </p:nvSpPr>
          <p:spPr>
            <a:xfrm>
              <a:off x="10531476" y="1792289"/>
              <a:ext cx="258763" cy="206375"/>
            </a:xfrm>
            <a:custGeom>
              <a:avLst/>
              <a:gdLst/>
              <a:ahLst/>
              <a:cxnLst/>
              <a:rect l="l" t="t" r="r" b="b"/>
              <a:pathLst>
                <a:path w="120000" h="120000" extrusionOk="0">
                  <a:moveTo>
                    <a:pt x="120000" y="0"/>
                  </a:moveTo>
                  <a:lnTo>
                    <a:pt x="0" y="48000"/>
                  </a:lnTo>
                  <a:lnTo>
                    <a:pt x="8834" y="120000"/>
                  </a:lnTo>
                  <a:lnTo>
                    <a:pt x="19141" y="62769"/>
                  </a:lnTo>
                  <a:lnTo>
                    <a:pt x="120000" y="0"/>
                  </a:ln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grpSp>
        <p:nvGrpSpPr>
          <p:cNvPr id="56" name="Group 55">
            <a:extLst>
              <a:ext uri="{FF2B5EF4-FFF2-40B4-BE49-F238E27FC236}">
                <a16:creationId xmlns:a16="http://schemas.microsoft.com/office/drawing/2014/main" id="{78776636-407D-4A4E-8AD4-DEAA4AB3F0B4}"/>
              </a:ext>
            </a:extLst>
          </p:cNvPr>
          <p:cNvGrpSpPr/>
          <p:nvPr/>
        </p:nvGrpSpPr>
        <p:grpSpPr>
          <a:xfrm>
            <a:off x="8444127" y="2238297"/>
            <a:ext cx="7815649" cy="5664062"/>
            <a:chOff x="13152953" y="9121187"/>
            <a:chExt cx="7815649" cy="5664062"/>
          </a:xfrm>
        </p:grpSpPr>
        <p:grpSp>
          <p:nvGrpSpPr>
            <p:cNvPr id="38" name="Google Shape;248;p19">
              <a:extLst>
                <a:ext uri="{FF2B5EF4-FFF2-40B4-BE49-F238E27FC236}">
                  <a16:creationId xmlns:a16="http://schemas.microsoft.com/office/drawing/2014/main" id="{26164914-597C-4544-A1D2-30D4624241DA}"/>
                </a:ext>
              </a:extLst>
            </p:cNvPr>
            <p:cNvGrpSpPr/>
            <p:nvPr/>
          </p:nvGrpSpPr>
          <p:grpSpPr>
            <a:xfrm>
              <a:off x="18288000" y="9121187"/>
              <a:ext cx="2680602" cy="5457223"/>
              <a:chOff x="4752036" y="1408116"/>
              <a:chExt cx="1336114" cy="2719381"/>
            </a:xfrm>
          </p:grpSpPr>
          <p:sp>
            <p:nvSpPr>
              <p:cNvPr id="39" name="Google Shape;249;p19">
                <a:extLst>
                  <a:ext uri="{FF2B5EF4-FFF2-40B4-BE49-F238E27FC236}">
                    <a16:creationId xmlns:a16="http://schemas.microsoft.com/office/drawing/2014/main" id="{DF9B6E9A-1551-E64B-93DF-DC927D63AC0F}"/>
                  </a:ext>
                </a:extLst>
              </p:cNvPr>
              <p:cNvSpPr/>
              <p:nvPr/>
            </p:nvSpPr>
            <p:spPr>
              <a:xfrm>
                <a:off x="5200025" y="1408116"/>
                <a:ext cx="447994" cy="447993"/>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0" name="Google Shape;250;p19">
                <a:extLst>
                  <a:ext uri="{FF2B5EF4-FFF2-40B4-BE49-F238E27FC236}">
                    <a16:creationId xmlns:a16="http://schemas.microsoft.com/office/drawing/2014/main" id="{27747693-3317-F04D-B259-4E6BD3A5A559}"/>
                  </a:ext>
                </a:extLst>
              </p:cNvPr>
              <p:cNvSpPr/>
              <p:nvPr/>
            </p:nvSpPr>
            <p:spPr>
              <a:xfrm>
                <a:off x="4752036" y="1911123"/>
                <a:ext cx="1336114" cy="2216374"/>
              </a:xfrm>
              <a:custGeom>
                <a:avLst/>
                <a:gdLst/>
                <a:ahLst/>
                <a:cxnLst/>
                <a:rect l="l" t="t" r="r" b="b"/>
                <a:pathLst>
                  <a:path w="120000" h="120000" extrusionOk="0">
                    <a:moveTo>
                      <a:pt x="118222" y="47678"/>
                    </a:moveTo>
                    <a:cubicBezTo>
                      <a:pt x="100444" y="9107"/>
                      <a:pt x="100444" y="9107"/>
                      <a:pt x="100444" y="9107"/>
                    </a:cubicBezTo>
                    <a:cubicBezTo>
                      <a:pt x="97777" y="3749"/>
                      <a:pt x="90666" y="0"/>
                      <a:pt x="80888" y="0"/>
                    </a:cubicBezTo>
                    <a:cubicBezTo>
                      <a:pt x="38222" y="0"/>
                      <a:pt x="38222" y="0"/>
                      <a:pt x="38222" y="0"/>
                    </a:cubicBezTo>
                    <a:cubicBezTo>
                      <a:pt x="29333" y="0"/>
                      <a:pt x="21333" y="3749"/>
                      <a:pt x="18666" y="9107"/>
                    </a:cubicBezTo>
                    <a:cubicBezTo>
                      <a:pt x="888" y="47678"/>
                      <a:pt x="888" y="47678"/>
                      <a:pt x="888" y="47678"/>
                    </a:cubicBezTo>
                    <a:cubicBezTo>
                      <a:pt x="0" y="50357"/>
                      <a:pt x="2666" y="53035"/>
                      <a:pt x="7111" y="54107"/>
                    </a:cubicBezTo>
                    <a:cubicBezTo>
                      <a:pt x="11555" y="54642"/>
                      <a:pt x="16000" y="53035"/>
                      <a:pt x="17777" y="50357"/>
                    </a:cubicBezTo>
                    <a:cubicBezTo>
                      <a:pt x="34666" y="15535"/>
                      <a:pt x="34666" y="15535"/>
                      <a:pt x="34666" y="15535"/>
                    </a:cubicBezTo>
                    <a:cubicBezTo>
                      <a:pt x="34666" y="14999"/>
                      <a:pt x="35555" y="14999"/>
                      <a:pt x="36444" y="14999"/>
                    </a:cubicBezTo>
                    <a:cubicBezTo>
                      <a:pt x="36444" y="14999"/>
                      <a:pt x="37333" y="15535"/>
                      <a:pt x="37333" y="16071"/>
                    </a:cubicBezTo>
                    <a:cubicBezTo>
                      <a:pt x="37333" y="16071"/>
                      <a:pt x="37333" y="16071"/>
                      <a:pt x="37333" y="16071"/>
                    </a:cubicBezTo>
                    <a:cubicBezTo>
                      <a:pt x="37333" y="16607"/>
                      <a:pt x="37333" y="16607"/>
                      <a:pt x="37333" y="16607"/>
                    </a:cubicBezTo>
                    <a:cubicBezTo>
                      <a:pt x="13333" y="68035"/>
                      <a:pt x="13333" y="68035"/>
                      <a:pt x="13333" y="68035"/>
                    </a:cubicBezTo>
                    <a:cubicBezTo>
                      <a:pt x="33777" y="68035"/>
                      <a:pt x="33777" y="68035"/>
                      <a:pt x="33777" y="68035"/>
                    </a:cubicBezTo>
                    <a:cubicBezTo>
                      <a:pt x="33777" y="113035"/>
                      <a:pt x="33777" y="113035"/>
                      <a:pt x="33777" y="113035"/>
                    </a:cubicBezTo>
                    <a:cubicBezTo>
                      <a:pt x="33777" y="116785"/>
                      <a:pt x="39111" y="119999"/>
                      <a:pt x="46222" y="119999"/>
                    </a:cubicBezTo>
                    <a:cubicBezTo>
                      <a:pt x="52444" y="119999"/>
                      <a:pt x="57777" y="116785"/>
                      <a:pt x="57777" y="113035"/>
                    </a:cubicBezTo>
                    <a:cubicBezTo>
                      <a:pt x="57777" y="68035"/>
                      <a:pt x="57777" y="68035"/>
                      <a:pt x="57777" y="68035"/>
                    </a:cubicBezTo>
                    <a:cubicBezTo>
                      <a:pt x="62222" y="68035"/>
                      <a:pt x="62222" y="68035"/>
                      <a:pt x="62222" y="68035"/>
                    </a:cubicBezTo>
                    <a:cubicBezTo>
                      <a:pt x="62222" y="113035"/>
                      <a:pt x="62222" y="113035"/>
                      <a:pt x="62222" y="113035"/>
                    </a:cubicBezTo>
                    <a:cubicBezTo>
                      <a:pt x="62222" y="116785"/>
                      <a:pt x="67555" y="119999"/>
                      <a:pt x="73777" y="119999"/>
                    </a:cubicBezTo>
                    <a:cubicBezTo>
                      <a:pt x="80000" y="119999"/>
                      <a:pt x="85333" y="116785"/>
                      <a:pt x="85333" y="113035"/>
                    </a:cubicBezTo>
                    <a:cubicBezTo>
                      <a:pt x="85333" y="68035"/>
                      <a:pt x="85333" y="68035"/>
                      <a:pt x="85333" y="68035"/>
                    </a:cubicBezTo>
                    <a:cubicBezTo>
                      <a:pt x="106666" y="68035"/>
                      <a:pt x="106666" y="68035"/>
                      <a:pt x="106666" y="68035"/>
                    </a:cubicBezTo>
                    <a:cubicBezTo>
                      <a:pt x="81777" y="16607"/>
                      <a:pt x="81777" y="16607"/>
                      <a:pt x="81777" y="16607"/>
                    </a:cubicBezTo>
                    <a:cubicBezTo>
                      <a:pt x="81777" y="16071"/>
                      <a:pt x="81777" y="16071"/>
                      <a:pt x="81777" y="16071"/>
                    </a:cubicBezTo>
                    <a:cubicBezTo>
                      <a:pt x="81777" y="16071"/>
                      <a:pt x="81777" y="16071"/>
                      <a:pt x="81777" y="16071"/>
                    </a:cubicBezTo>
                    <a:cubicBezTo>
                      <a:pt x="81777" y="15535"/>
                      <a:pt x="82666" y="14999"/>
                      <a:pt x="83555" y="14999"/>
                    </a:cubicBezTo>
                    <a:cubicBezTo>
                      <a:pt x="84444" y="14999"/>
                      <a:pt x="85333" y="14999"/>
                      <a:pt x="85333" y="15535"/>
                    </a:cubicBezTo>
                    <a:cubicBezTo>
                      <a:pt x="101333" y="50357"/>
                      <a:pt x="101333" y="50357"/>
                      <a:pt x="101333" y="50357"/>
                    </a:cubicBezTo>
                    <a:cubicBezTo>
                      <a:pt x="103111" y="53035"/>
                      <a:pt x="107555" y="54642"/>
                      <a:pt x="112888" y="54107"/>
                    </a:cubicBezTo>
                    <a:cubicBezTo>
                      <a:pt x="117333" y="53035"/>
                      <a:pt x="120000" y="50357"/>
                      <a:pt x="118222" y="4767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cxnSp>
          <p:nvCxnSpPr>
            <p:cNvPr id="41" name="Google Shape;251;p19">
              <a:extLst>
                <a:ext uri="{FF2B5EF4-FFF2-40B4-BE49-F238E27FC236}">
                  <a16:creationId xmlns:a16="http://schemas.microsoft.com/office/drawing/2014/main" id="{23F97F69-10C5-864A-B52F-FCFEDFBF2B37}"/>
                </a:ext>
              </a:extLst>
            </p:cNvPr>
            <p:cNvCxnSpPr/>
            <p:nvPr/>
          </p:nvCxnSpPr>
          <p:spPr>
            <a:xfrm>
              <a:off x="17583723" y="10130615"/>
              <a:ext cx="2020838" cy="407176"/>
            </a:xfrm>
            <a:prstGeom prst="straightConnector1">
              <a:avLst/>
            </a:prstGeom>
            <a:noFill/>
            <a:ln w="19050" cap="flat" cmpd="sng">
              <a:solidFill>
                <a:schemeClr val="accent2"/>
              </a:solidFill>
              <a:prstDash val="solid"/>
              <a:miter lim="800000"/>
              <a:headEnd type="none" w="sm" len="sm"/>
              <a:tailEnd type="oval" w="med" len="med"/>
            </a:ln>
          </p:spPr>
        </p:cxnSp>
        <p:cxnSp>
          <p:nvCxnSpPr>
            <p:cNvPr id="42" name="Google Shape;252;p19">
              <a:extLst>
                <a:ext uri="{FF2B5EF4-FFF2-40B4-BE49-F238E27FC236}">
                  <a16:creationId xmlns:a16="http://schemas.microsoft.com/office/drawing/2014/main" id="{974C3327-58F9-FF43-9D24-832BC6BDB79D}"/>
                </a:ext>
              </a:extLst>
            </p:cNvPr>
            <p:cNvCxnSpPr/>
            <p:nvPr/>
          </p:nvCxnSpPr>
          <p:spPr>
            <a:xfrm rot="10800000" flipH="1">
              <a:off x="16001801" y="11479225"/>
              <a:ext cx="3277944" cy="381099"/>
            </a:xfrm>
            <a:prstGeom prst="straightConnector1">
              <a:avLst/>
            </a:prstGeom>
            <a:noFill/>
            <a:ln w="19050" cap="flat" cmpd="sng">
              <a:solidFill>
                <a:schemeClr val="accent2"/>
              </a:solidFill>
              <a:prstDash val="solid"/>
              <a:miter lim="800000"/>
              <a:headEnd type="none" w="sm" len="sm"/>
              <a:tailEnd type="oval" w="med" len="med"/>
            </a:ln>
          </p:spPr>
        </p:cxnSp>
        <p:cxnSp>
          <p:nvCxnSpPr>
            <p:cNvPr id="43" name="Google Shape;253;p19">
              <a:extLst>
                <a:ext uri="{FF2B5EF4-FFF2-40B4-BE49-F238E27FC236}">
                  <a16:creationId xmlns:a16="http://schemas.microsoft.com/office/drawing/2014/main" id="{869565F2-4F98-7C45-A240-D5F2191444BC}"/>
                </a:ext>
              </a:extLst>
            </p:cNvPr>
            <p:cNvCxnSpPr/>
            <p:nvPr/>
          </p:nvCxnSpPr>
          <p:spPr>
            <a:xfrm rot="10800000" flipH="1">
              <a:off x="17583722" y="12701203"/>
              <a:ext cx="1696024" cy="1004058"/>
            </a:xfrm>
            <a:prstGeom prst="straightConnector1">
              <a:avLst/>
            </a:prstGeom>
            <a:noFill/>
            <a:ln w="19050" cap="flat" cmpd="sng">
              <a:solidFill>
                <a:schemeClr val="accent2"/>
              </a:solidFill>
              <a:prstDash val="solid"/>
              <a:miter lim="800000"/>
              <a:headEnd type="none" w="sm" len="sm"/>
              <a:tailEnd type="oval" w="med" len="med"/>
            </a:ln>
          </p:spPr>
        </p:cxnSp>
        <p:sp>
          <p:nvSpPr>
            <p:cNvPr id="44" name="Google Shape;257;p19">
              <a:extLst>
                <a:ext uri="{FF2B5EF4-FFF2-40B4-BE49-F238E27FC236}">
                  <a16:creationId xmlns:a16="http://schemas.microsoft.com/office/drawing/2014/main" id="{C27BE9FB-9C79-A64A-9E8E-D1CFEB16AF83}"/>
                </a:ext>
              </a:extLst>
            </p:cNvPr>
            <p:cNvSpPr/>
            <p:nvPr/>
          </p:nvSpPr>
          <p:spPr>
            <a:xfrm>
              <a:off x="16848974" y="13424925"/>
              <a:ext cx="808417" cy="808633"/>
            </a:xfrm>
            <a:prstGeom prst="ellipse">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5" name="Google Shape;259;p19">
              <a:extLst>
                <a:ext uri="{FF2B5EF4-FFF2-40B4-BE49-F238E27FC236}">
                  <a16:creationId xmlns:a16="http://schemas.microsoft.com/office/drawing/2014/main" id="{68427377-08E3-334E-B4AD-89E13D2F612F}"/>
                </a:ext>
              </a:extLst>
            </p:cNvPr>
            <p:cNvSpPr/>
            <p:nvPr/>
          </p:nvSpPr>
          <p:spPr>
            <a:xfrm>
              <a:off x="16791193" y="9664679"/>
              <a:ext cx="809244" cy="809455"/>
            </a:xfrm>
            <a:prstGeom prst="ellipse">
              <a:avLst/>
            </a:prstGeom>
            <a:solidFill>
              <a:schemeClr val="accent2"/>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46" name="Google Shape;265;p19">
              <a:extLst>
                <a:ext uri="{FF2B5EF4-FFF2-40B4-BE49-F238E27FC236}">
                  <a16:creationId xmlns:a16="http://schemas.microsoft.com/office/drawing/2014/main" id="{25063BBD-02B8-A041-8C43-5C75F1ED393C}"/>
                </a:ext>
              </a:extLst>
            </p:cNvPr>
            <p:cNvSpPr/>
            <p:nvPr/>
          </p:nvSpPr>
          <p:spPr>
            <a:xfrm>
              <a:off x="14234756" y="9881356"/>
              <a:ext cx="2376438" cy="1138781"/>
            </a:xfrm>
            <a:prstGeom prst="rect">
              <a:avLst/>
            </a:prstGeom>
            <a:noFill/>
            <a:ln>
              <a:noFill/>
            </a:ln>
          </p:spPr>
          <p:txBody>
            <a:bodyPr spcFirstLastPara="1" wrap="square" lIns="137150" tIns="68575" rIns="137150" bIns="68575" anchor="t" anchorCtr="0">
              <a:noAutofit/>
            </a:bodyPr>
            <a:lstStyle/>
            <a:p>
              <a:pPr marL="0" marR="0" lvl="0" indent="0" algn="r"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47" name="Google Shape;266;p19">
              <a:extLst>
                <a:ext uri="{FF2B5EF4-FFF2-40B4-BE49-F238E27FC236}">
                  <a16:creationId xmlns:a16="http://schemas.microsoft.com/office/drawing/2014/main" id="{525AFC36-965E-B045-96E1-8E1A57EB2226}"/>
                </a:ext>
              </a:extLst>
            </p:cNvPr>
            <p:cNvSpPr/>
            <p:nvPr/>
          </p:nvSpPr>
          <p:spPr>
            <a:xfrm>
              <a:off x="15714618" y="9418632"/>
              <a:ext cx="934246" cy="520215"/>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101">
                  <a:solidFill>
                    <a:schemeClr val="dk1"/>
                  </a:solidFill>
                  <a:latin typeface="Roboto"/>
                  <a:ea typeface="Roboto"/>
                  <a:cs typeface="Roboto"/>
                  <a:sym typeface="Roboto"/>
                </a:rPr>
                <a:t>LOVE</a:t>
              </a:r>
              <a:endParaRPr/>
            </a:p>
          </p:txBody>
        </p:sp>
        <p:sp>
          <p:nvSpPr>
            <p:cNvPr id="48" name="Google Shape;267;p19">
              <a:extLst>
                <a:ext uri="{FF2B5EF4-FFF2-40B4-BE49-F238E27FC236}">
                  <a16:creationId xmlns:a16="http://schemas.microsoft.com/office/drawing/2014/main" id="{58D33BB6-30C7-024E-A810-6B05EA67E85B}"/>
                </a:ext>
              </a:extLst>
            </p:cNvPr>
            <p:cNvSpPr/>
            <p:nvPr/>
          </p:nvSpPr>
          <p:spPr>
            <a:xfrm>
              <a:off x="14321391" y="13646468"/>
              <a:ext cx="2408350" cy="1138781"/>
            </a:xfrm>
            <a:prstGeom prst="rect">
              <a:avLst/>
            </a:prstGeom>
            <a:noFill/>
            <a:ln>
              <a:noFill/>
            </a:ln>
          </p:spPr>
          <p:txBody>
            <a:bodyPr spcFirstLastPara="1" wrap="square" lIns="137150" tIns="68575" rIns="137150" bIns="68575" anchor="t" anchorCtr="0">
              <a:noAutofit/>
            </a:bodyPr>
            <a:lstStyle/>
            <a:p>
              <a:pPr marL="0" marR="0" lvl="0" indent="0" algn="r"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49" name="Google Shape;268;p19">
              <a:extLst>
                <a:ext uri="{FF2B5EF4-FFF2-40B4-BE49-F238E27FC236}">
                  <a16:creationId xmlns:a16="http://schemas.microsoft.com/office/drawing/2014/main" id="{163FA5E7-B890-C748-9317-EC1B9AF38521}"/>
                </a:ext>
              </a:extLst>
            </p:cNvPr>
            <p:cNvSpPr/>
            <p:nvPr/>
          </p:nvSpPr>
          <p:spPr>
            <a:xfrm>
              <a:off x="15089967" y="13183745"/>
              <a:ext cx="1621934" cy="520215"/>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101">
                  <a:solidFill>
                    <a:schemeClr val="dk1"/>
                  </a:solidFill>
                  <a:latin typeface="Roboto"/>
                  <a:ea typeface="Roboto"/>
                  <a:cs typeface="Roboto"/>
                  <a:sym typeface="Roboto"/>
                </a:rPr>
                <a:t>SHOPPING</a:t>
              </a:r>
              <a:endParaRPr/>
            </a:p>
          </p:txBody>
        </p:sp>
        <p:sp>
          <p:nvSpPr>
            <p:cNvPr id="50" name="Google Shape;269;p19">
              <a:extLst>
                <a:ext uri="{FF2B5EF4-FFF2-40B4-BE49-F238E27FC236}">
                  <a16:creationId xmlns:a16="http://schemas.microsoft.com/office/drawing/2014/main" id="{1DE19750-4D23-3747-B850-5FCB44940694}"/>
                </a:ext>
              </a:extLst>
            </p:cNvPr>
            <p:cNvSpPr/>
            <p:nvPr/>
          </p:nvSpPr>
          <p:spPr>
            <a:xfrm>
              <a:off x="17036323" y="13612986"/>
              <a:ext cx="434976" cy="393802"/>
            </a:xfrm>
            <a:custGeom>
              <a:avLst/>
              <a:gdLst/>
              <a:ahLst/>
              <a:cxnLst/>
              <a:rect l="l" t="t" r="r" b="b"/>
              <a:pathLst>
                <a:path w="120000" h="120000" extrusionOk="0">
                  <a:moveTo>
                    <a:pt x="114219" y="119779"/>
                  </a:moveTo>
                  <a:lnTo>
                    <a:pt x="114219" y="119779"/>
                  </a:lnTo>
                  <a:cubicBezTo>
                    <a:pt x="104252" y="119779"/>
                    <a:pt x="104252" y="119779"/>
                    <a:pt x="104252" y="119779"/>
                  </a:cubicBezTo>
                  <a:cubicBezTo>
                    <a:pt x="104252" y="70018"/>
                    <a:pt x="104252" y="70018"/>
                    <a:pt x="104252" y="70018"/>
                  </a:cubicBezTo>
                  <a:cubicBezTo>
                    <a:pt x="104252" y="31045"/>
                    <a:pt x="104252" y="31045"/>
                    <a:pt x="104252" y="31045"/>
                  </a:cubicBezTo>
                  <a:cubicBezTo>
                    <a:pt x="114219" y="31045"/>
                    <a:pt x="114219" y="31045"/>
                    <a:pt x="114219" y="31045"/>
                  </a:cubicBezTo>
                  <a:cubicBezTo>
                    <a:pt x="117009" y="31045"/>
                    <a:pt x="119800" y="32587"/>
                    <a:pt x="119800" y="37431"/>
                  </a:cubicBezTo>
                  <a:cubicBezTo>
                    <a:pt x="119800" y="76183"/>
                    <a:pt x="119800" y="76183"/>
                    <a:pt x="119800" y="76183"/>
                  </a:cubicBezTo>
                  <a:cubicBezTo>
                    <a:pt x="119800" y="101064"/>
                    <a:pt x="119800" y="101064"/>
                    <a:pt x="119800" y="101064"/>
                  </a:cubicBezTo>
                  <a:cubicBezTo>
                    <a:pt x="119800" y="113614"/>
                    <a:pt x="119800" y="113614"/>
                    <a:pt x="119800" y="113614"/>
                  </a:cubicBezTo>
                  <a:cubicBezTo>
                    <a:pt x="119800" y="116697"/>
                    <a:pt x="117009" y="119779"/>
                    <a:pt x="114219" y="119779"/>
                  </a:cubicBezTo>
                  <a:close/>
                  <a:moveTo>
                    <a:pt x="19734" y="119779"/>
                  </a:moveTo>
                  <a:lnTo>
                    <a:pt x="19734" y="119779"/>
                  </a:lnTo>
                  <a:cubicBezTo>
                    <a:pt x="19734" y="70018"/>
                    <a:pt x="19734" y="70018"/>
                    <a:pt x="19734" y="70018"/>
                  </a:cubicBezTo>
                  <a:cubicBezTo>
                    <a:pt x="19734" y="68477"/>
                    <a:pt x="19734" y="68477"/>
                    <a:pt x="19734" y="68477"/>
                  </a:cubicBezTo>
                  <a:cubicBezTo>
                    <a:pt x="19734" y="31045"/>
                    <a:pt x="19734" y="31045"/>
                    <a:pt x="19734" y="31045"/>
                  </a:cubicBezTo>
                  <a:cubicBezTo>
                    <a:pt x="31096" y="31045"/>
                    <a:pt x="31096" y="31045"/>
                    <a:pt x="31096" y="31045"/>
                  </a:cubicBezTo>
                  <a:cubicBezTo>
                    <a:pt x="31096" y="14091"/>
                    <a:pt x="43654" y="0"/>
                    <a:pt x="59202" y="0"/>
                  </a:cubicBezTo>
                  <a:cubicBezTo>
                    <a:pt x="74750" y="0"/>
                    <a:pt x="87308" y="14091"/>
                    <a:pt x="87308" y="31045"/>
                  </a:cubicBezTo>
                  <a:cubicBezTo>
                    <a:pt x="98671" y="31045"/>
                    <a:pt x="98671" y="31045"/>
                    <a:pt x="98671" y="31045"/>
                  </a:cubicBezTo>
                  <a:cubicBezTo>
                    <a:pt x="98671" y="70018"/>
                    <a:pt x="98671" y="70018"/>
                    <a:pt x="98671" y="70018"/>
                  </a:cubicBezTo>
                  <a:cubicBezTo>
                    <a:pt x="98671" y="119779"/>
                    <a:pt x="98671" y="119779"/>
                    <a:pt x="98671" y="119779"/>
                  </a:cubicBezTo>
                  <a:lnTo>
                    <a:pt x="19734" y="119779"/>
                  </a:lnTo>
                  <a:close/>
                  <a:moveTo>
                    <a:pt x="59202" y="12550"/>
                  </a:moveTo>
                  <a:lnTo>
                    <a:pt x="59202" y="12550"/>
                  </a:lnTo>
                  <a:cubicBezTo>
                    <a:pt x="50830" y="12550"/>
                    <a:pt x="42259" y="20256"/>
                    <a:pt x="42259" y="31045"/>
                  </a:cubicBezTo>
                  <a:cubicBezTo>
                    <a:pt x="76146" y="31045"/>
                    <a:pt x="76146" y="31045"/>
                    <a:pt x="76146" y="31045"/>
                  </a:cubicBezTo>
                  <a:cubicBezTo>
                    <a:pt x="76146" y="20256"/>
                    <a:pt x="69169" y="12550"/>
                    <a:pt x="59202" y="12550"/>
                  </a:cubicBezTo>
                  <a:close/>
                  <a:moveTo>
                    <a:pt x="0" y="113614"/>
                  </a:moveTo>
                  <a:lnTo>
                    <a:pt x="0" y="113614"/>
                  </a:lnTo>
                  <a:cubicBezTo>
                    <a:pt x="0" y="101064"/>
                    <a:pt x="0" y="101064"/>
                    <a:pt x="0" y="101064"/>
                  </a:cubicBezTo>
                  <a:cubicBezTo>
                    <a:pt x="0" y="76183"/>
                    <a:pt x="0" y="76183"/>
                    <a:pt x="0" y="76183"/>
                  </a:cubicBezTo>
                  <a:cubicBezTo>
                    <a:pt x="0" y="37431"/>
                    <a:pt x="0" y="37431"/>
                    <a:pt x="0" y="37431"/>
                  </a:cubicBezTo>
                  <a:cubicBezTo>
                    <a:pt x="0" y="32587"/>
                    <a:pt x="1395" y="31045"/>
                    <a:pt x="5780" y="31045"/>
                  </a:cubicBezTo>
                  <a:cubicBezTo>
                    <a:pt x="14152" y="31045"/>
                    <a:pt x="14152" y="31045"/>
                    <a:pt x="14152" y="31045"/>
                  </a:cubicBezTo>
                  <a:cubicBezTo>
                    <a:pt x="14152" y="68477"/>
                    <a:pt x="14152" y="68477"/>
                    <a:pt x="14152" y="68477"/>
                  </a:cubicBezTo>
                  <a:cubicBezTo>
                    <a:pt x="14152" y="70018"/>
                    <a:pt x="14152" y="70018"/>
                    <a:pt x="14152" y="70018"/>
                  </a:cubicBezTo>
                  <a:cubicBezTo>
                    <a:pt x="14152" y="119779"/>
                    <a:pt x="14152" y="119779"/>
                    <a:pt x="14152" y="119779"/>
                  </a:cubicBezTo>
                  <a:cubicBezTo>
                    <a:pt x="5780" y="119779"/>
                    <a:pt x="5780" y="119779"/>
                    <a:pt x="5780" y="119779"/>
                  </a:cubicBezTo>
                  <a:cubicBezTo>
                    <a:pt x="1395" y="119779"/>
                    <a:pt x="0" y="116697"/>
                    <a:pt x="0" y="1136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1" name="Google Shape;270;p19">
              <a:extLst>
                <a:ext uri="{FF2B5EF4-FFF2-40B4-BE49-F238E27FC236}">
                  <a16:creationId xmlns:a16="http://schemas.microsoft.com/office/drawing/2014/main" id="{5C4F5B2E-0C31-F046-A0F0-D8B743707256}"/>
                </a:ext>
              </a:extLst>
            </p:cNvPr>
            <p:cNvSpPr/>
            <p:nvPr/>
          </p:nvSpPr>
          <p:spPr>
            <a:xfrm>
              <a:off x="16982749" y="9898070"/>
              <a:ext cx="431800" cy="381099"/>
            </a:xfrm>
            <a:custGeom>
              <a:avLst/>
              <a:gdLst/>
              <a:ahLst/>
              <a:cxnLst/>
              <a:rect l="l" t="t" r="r" b="b"/>
              <a:pathLst>
                <a:path w="120000" h="120000" extrusionOk="0">
                  <a:moveTo>
                    <a:pt x="114209" y="119774"/>
                  </a:moveTo>
                  <a:lnTo>
                    <a:pt x="114209" y="119774"/>
                  </a:lnTo>
                  <a:cubicBezTo>
                    <a:pt x="5590" y="119774"/>
                    <a:pt x="5590" y="119774"/>
                    <a:pt x="5590" y="119774"/>
                  </a:cubicBezTo>
                  <a:cubicBezTo>
                    <a:pt x="2795" y="119774"/>
                    <a:pt x="0" y="116610"/>
                    <a:pt x="0" y="113446"/>
                  </a:cubicBezTo>
                  <a:cubicBezTo>
                    <a:pt x="0" y="6327"/>
                    <a:pt x="0" y="6327"/>
                    <a:pt x="0" y="6327"/>
                  </a:cubicBezTo>
                  <a:cubicBezTo>
                    <a:pt x="0" y="3163"/>
                    <a:pt x="2795" y="0"/>
                    <a:pt x="5590" y="0"/>
                  </a:cubicBezTo>
                  <a:cubicBezTo>
                    <a:pt x="114209" y="0"/>
                    <a:pt x="114209" y="0"/>
                    <a:pt x="114209" y="0"/>
                  </a:cubicBezTo>
                  <a:cubicBezTo>
                    <a:pt x="118402" y="0"/>
                    <a:pt x="119800" y="3163"/>
                    <a:pt x="119800" y="6327"/>
                  </a:cubicBezTo>
                  <a:cubicBezTo>
                    <a:pt x="119800" y="113446"/>
                    <a:pt x="119800" y="113446"/>
                    <a:pt x="119800" y="113446"/>
                  </a:cubicBezTo>
                  <a:cubicBezTo>
                    <a:pt x="119800" y="116610"/>
                    <a:pt x="118402" y="119774"/>
                    <a:pt x="114209" y="119774"/>
                  </a:cubicBezTo>
                  <a:close/>
                  <a:moveTo>
                    <a:pt x="11181" y="6327"/>
                  </a:moveTo>
                  <a:lnTo>
                    <a:pt x="11181" y="6327"/>
                  </a:lnTo>
                  <a:cubicBezTo>
                    <a:pt x="8386" y="6327"/>
                    <a:pt x="5590" y="9717"/>
                    <a:pt x="5590" y="12881"/>
                  </a:cubicBezTo>
                  <a:cubicBezTo>
                    <a:pt x="5590" y="17627"/>
                    <a:pt x="8386" y="19209"/>
                    <a:pt x="11181" y="19209"/>
                  </a:cubicBezTo>
                  <a:cubicBezTo>
                    <a:pt x="13976" y="19209"/>
                    <a:pt x="16772" y="17627"/>
                    <a:pt x="16772" y="12881"/>
                  </a:cubicBezTo>
                  <a:cubicBezTo>
                    <a:pt x="16772" y="9717"/>
                    <a:pt x="13976" y="6327"/>
                    <a:pt x="11181" y="6327"/>
                  </a:cubicBezTo>
                  <a:close/>
                  <a:moveTo>
                    <a:pt x="28153" y="6327"/>
                  </a:moveTo>
                  <a:lnTo>
                    <a:pt x="28153" y="6327"/>
                  </a:lnTo>
                  <a:cubicBezTo>
                    <a:pt x="25357" y="6327"/>
                    <a:pt x="22562" y="9717"/>
                    <a:pt x="22562" y="12881"/>
                  </a:cubicBezTo>
                  <a:cubicBezTo>
                    <a:pt x="22562" y="17627"/>
                    <a:pt x="25357" y="19209"/>
                    <a:pt x="28153" y="19209"/>
                  </a:cubicBezTo>
                  <a:cubicBezTo>
                    <a:pt x="30948" y="19209"/>
                    <a:pt x="33743" y="17627"/>
                    <a:pt x="33743" y="12881"/>
                  </a:cubicBezTo>
                  <a:cubicBezTo>
                    <a:pt x="33743" y="9717"/>
                    <a:pt x="30948" y="6327"/>
                    <a:pt x="28153" y="6327"/>
                  </a:cubicBezTo>
                  <a:close/>
                  <a:moveTo>
                    <a:pt x="45124" y="6327"/>
                  </a:moveTo>
                  <a:lnTo>
                    <a:pt x="45124" y="6327"/>
                  </a:lnTo>
                  <a:cubicBezTo>
                    <a:pt x="42329" y="6327"/>
                    <a:pt x="39334" y="9717"/>
                    <a:pt x="39334" y="12881"/>
                  </a:cubicBezTo>
                  <a:cubicBezTo>
                    <a:pt x="39334" y="17627"/>
                    <a:pt x="42329" y="19209"/>
                    <a:pt x="45124" y="19209"/>
                  </a:cubicBezTo>
                  <a:cubicBezTo>
                    <a:pt x="47920" y="19209"/>
                    <a:pt x="50715" y="17627"/>
                    <a:pt x="50715" y="12881"/>
                  </a:cubicBezTo>
                  <a:cubicBezTo>
                    <a:pt x="50715" y="9717"/>
                    <a:pt x="47920" y="6327"/>
                    <a:pt x="45124" y="6327"/>
                  </a:cubicBezTo>
                  <a:close/>
                  <a:moveTo>
                    <a:pt x="114209" y="25536"/>
                  </a:moveTo>
                  <a:lnTo>
                    <a:pt x="114209" y="25536"/>
                  </a:lnTo>
                  <a:cubicBezTo>
                    <a:pt x="108618" y="25536"/>
                    <a:pt x="108618" y="25536"/>
                    <a:pt x="108618" y="25536"/>
                  </a:cubicBezTo>
                  <a:cubicBezTo>
                    <a:pt x="11181" y="25536"/>
                    <a:pt x="11181" y="25536"/>
                    <a:pt x="11181" y="25536"/>
                  </a:cubicBezTo>
                  <a:cubicBezTo>
                    <a:pt x="5590" y="25536"/>
                    <a:pt x="5590" y="25536"/>
                    <a:pt x="5590" y="25536"/>
                  </a:cubicBezTo>
                  <a:cubicBezTo>
                    <a:pt x="5590" y="113446"/>
                    <a:pt x="5590" y="113446"/>
                    <a:pt x="5590" y="113446"/>
                  </a:cubicBezTo>
                  <a:cubicBezTo>
                    <a:pt x="114209" y="113446"/>
                    <a:pt x="114209" y="113446"/>
                    <a:pt x="114209" y="113446"/>
                  </a:cubicBezTo>
                  <a:lnTo>
                    <a:pt x="114209" y="25536"/>
                  </a:lnTo>
                  <a:close/>
                  <a:moveTo>
                    <a:pt x="43727" y="63954"/>
                  </a:moveTo>
                  <a:lnTo>
                    <a:pt x="43727" y="63954"/>
                  </a:lnTo>
                  <a:cubicBezTo>
                    <a:pt x="45124" y="63954"/>
                    <a:pt x="46522" y="65536"/>
                    <a:pt x="46522" y="67118"/>
                  </a:cubicBezTo>
                  <a:lnTo>
                    <a:pt x="46522" y="67118"/>
                  </a:lnTo>
                  <a:cubicBezTo>
                    <a:pt x="54908" y="75028"/>
                    <a:pt x="54908" y="75028"/>
                    <a:pt x="54908" y="75028"/>
                  </a:cubicBezTo>
                  <a:cubicBezTo>
                    <a:pt x="73277" y="54463"/>
                    <a:pt x="73277" y="54463"/>
                    <a:pt x="73277" y="54463"/>
                  </a:cubicBezTo>
                  <a:lnTo>
                    <a:pt x="73277" y="54463"/>
                  </a:lnTo>
                  <a:cubicBezTo>
                    <a:pt x="74675" y="52881"/>
                    <a:pt x="76073" y="51073"/>
                    <a:pt x="77470" y="51073"/>
                  </a:cubicBezTo>
                  <a:cubicBezTo>
                    <a:pt x="80266" y="51073"/>
                    <a:pt x="83261" y="54463"/>
                    <a:pt x="83261" y="57627"/>
                  </a:cubicBezTo>
                  <a:cubicBezTo>
                    <a:pt x="83261" y="59209"/>
                    <a:pt x="81863" y="60790"/>
                    <a:pt x="80266" y="62372"/>
                  </a:cubicBezTo>
                  <a:lnTo>
                    <a:pt x="80266" y="62372"/>
                  </a:lnTo>
                  <a:cubicBezTo>
                    <a:pt x="57703" y="87909"/>
                    <a:pt x="57703" y="87909"/>
                    <a:pt x="57703" y="87909"/>
                  </a:cubicBezTo>
                  <a:lnTo>
                    <a:pt x="57703" y="87909"/>
                  </a:lnTo>
                  <a:cubicBezTo>
                    <a:pt x="57703" y="89491"/>
                    <a:pt x="56306" y="89491"/>
                    <a:pt x="54908" y="89491"/>
                  </a:cubicBezTo>
                  <a:cubicBezTo>
                    <a:pt x="53510" y="89491"/>
                    <a:pt x="52113" y="89491"/>
                    <a:pt x="50715" y="87909"/>
                  </a:cubicBezTo>
                  <a:lnTo>
                    <a:pt x="50715" y="87909"/>
                  </a:lnTo>
                  <a:cubicBezTo>
                    <a:pt x="39334" y="75028"/>
                    <a:pt x="39334" y="75028"/>
                    <a:pt x="39334" y="75028"/>
                  </a:cubicBezTo>
                  <a:lnTo>
                    <a:pt x="39334" y="75028"/>
                  </a:lnTo>
                  <a:cubicBezTo>
                    <a:pt x="37936" y="73446"/>
                    <a:pt x="37936" y="71864"/>
                    <a:pt x="37936" y="70282"/>
                  </a:cubicBezTo>
                  <a:cubicBezTo>
                    <a:pt x="37936" y="67118"/>
                    <a:pt x="39334" y="63954"/>
                    <a:pt x="43727" y="6395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2" name="Google Shape;272;p19">
              <a:extLst>
                <a:ext uri="{FF2B5EF4-FFF2-40B4-BE49-F238E27FC236}">
                  <a16:creationId xmlns:a16="http://schemas.microsoft.com/office/drawing/2014/main" id="{3F39CF5A-1695-4C4C-8DE2-FCC2345A6FFA}"/>
                </a:ext>
              </a:extLst>
            </p:cNvPr>
            <p:cNvSpPr/>
            <p:nvPr/>
          </p:nvSpPr>
          <p:spPr>
            <a:xfrm>
              <a:off x="15680536" y="11517001"/>
              <a:ext cx="809244" cy="809455"/>
            </a:xfrm>
            <a:prstGeom prst="ellipse">
              <a:avLst/>
            </a:prstGeom>
            <a:solidFill>
              <a:schemeClr val="accent3"/>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53" name="Google Shape;275;p19">
              <a:extLst>
                <a:ext uri="{FF2B5EF4-FFF2-40B4-BE49-F238E27FC236}">
                  <a16:creationId xmlns:a16="http://schemas.microsoft.com/office/drawing/2014/main" id="{4A577775-99E9-EA46-8C67-6DA2DF588827}"/>
                </a:ext>
              </a:extLst>
            </p:cNvPr>
            <p:cNvSpPr/>
            <p:nvPr/>
          </p:nvSpPr>
          <p:spPr>
            <a:xfrm>
              <a:off x="13152953" y="11739178"/>
              <a:ext cx="2408350" cy="1138781"/>
            </a:xfrm>
            <a:prstGeom prst="rect">
              <a:avLst/>
            </a:prstGeom>
            <a:noFill/>
            <a:ln>
              <a:noFill/>
            </a:ln>
          </p:spPr>
          <p:txBody>
            <a:bodyPr spcFirstLastPara="1" wrap="square" lIns="137150" tIns="68575" rIns="137150" bIns="68575" anchor="t" anchorCtr="0">
              <a:noAutofit/>
            </a:bodyPr>
            <a:lstStyle/>
            <a:p>
              <a:pPr marL="0" marR="0" lvl="0" indent="0" algn="r" rtl="0">
                <a:lnSpc>
                  <a:spcPct val="154545"/>
                </a:lnSpc>
                <a:spcBef>
                  <a:spcPts val="0"/>
                </a:spcBef>
                <a:spcAft>
                  <a:spcPts val="0"/>
                </a:spcAft>
                <a:buNone/>
              </a:pPr>
              <a:r>
                <a:rPr lang="en-US" sz="1650">
                  <a:solidFill>
                    <a:schemeClr val="dk1"/>
                  </a:solidFill>
                  <a:latin typeface="Roboto Light"/>
                  <a:ea typeface="Roboto Light"/>
                  <a:cs typeface="Roboto Light"/>
                  <a:sym typeface="Roboto Light"/>
                </a:rPr>
                <a:t>Buying and selling a product includes advertising.</a:t>
              </a:r>
              <a:endParaRPr sz="1650">
                <a:solidFill>
                  <a:schemeClr val="dk1"/>
                </a:solidFill>
                <a:latin typeface="Roboto"/>
                <a:ea typeface="Roboto"/>
                <a:cs typeface="Roboto"/>
                <a:sym typeface="Roboto"/>
              </a:endParaRPr>
            </a:p>
          </p:txBody>
        </p:sp>
        <p:sp>
          <p:nvSpPr>
            <p:cNvPr id="54" name="Google Shape;276;p19">
              <a:extLst>
                <a:ext uri="{FF2B5EF4-FFF2-40B4-BE49-F238E27FC236}">
                  <a16:creationId xmlns:a16="http://schemas.microsoft.com/office/drawing/2014/main" id="{2A609062-AE87-484C-9928-DAAA55AB1809}"/>
                </a:ext>
              </a:extLst>
            </p:cNvPr>
            <p:cNvSpPr/>
            <p:nvPr/>
          </p:nvSpPr>
          <p:spPr>
            <a:xfrm>
              <a:off x="14631044" y="11276455"/>
              <a:ext cx="935849" cy="520215"/>
            </a:xfrm>
            <a:prstGeom prst="rect">
              <a:avLst/>
            </a:prstGeom>
            <a:noFill/>
            <a:ln>
              <a:noFill/>
            </a:ln>
          </p:spPr>
          <p:txBody>
            <a:bodyPr spcFirstLastPara="1" wrap="square" lIns="137150" tIns="68575" rIns="137150" bIns="68575" anchor="t" anchorCtr="0">
              <a:noAutofit/>
            </a:bodyPr>
            <a:lstStyle/>
            <a:p>
              <a:pPr marL="0" marR="0" lvl="0" indent="0" algn="r" rtl="0">
                <a:lnSpc>
                  <a:spcPct val="130000"/>
                </a:lnSpc>
                <a:spcBef>
                  <a:spcPts val="0"/>
                </a:spcBef>
                <a:spcAft>
                  <a:spcPts val="0"/>
                </a:spcAft>
                <a:buNone/>
              </a:pPr>
              <a:r>
                <a:rPr lang="en-US" sz="2101">
                  <a:solidFill>
                    <a:schemeClr val="dk1"/>
                  </a:solidFill>
                  <a:latin typeface="Roboto"/>
                  <a:ea typeface="Roboto"/>
                  <a:cs typeface="Roboto"/>
                  <a:sym typeface="Roboto"/>
                </a:rPr>
                <a:t>MOM</a:t>
              </a:r>
              <a:endParaRPr/>
            </a:p>
          </p:txBody>
        </p:sp>
        <p:sp>
          <p:nvSpPr>
            <p:cNvPr id="55" name="Google Shape;277;p19">
              <a:extLst>
                <a:ext uri="{FF2B5EF4-FFF2-40B4-BE49-F238E27FC236}">
                  <a16:creationId xmlns:a16="http://schemas.microsoft.com/office/drawing/2014/main" id="{88A2D5A5-4468-4343-8EFA-448DCEA10A03}"/>
                </a:ext>
              </a:extLst>
            </p:cNvPr>
            <p:cNvSpPr/>
            <p:nvPr/>
          </p:nvSpPr>
          <p:spPr>
            <a:xfrm>
              <a:off x="15867886" y="11721541"/>
              <a:ext cx="434974" cy="381099"/>
            </a:xfrm>
            <a:custGeom>
              <a:avLst/>
              <a:gdLst/>
              <a:ahLst/>
              <a:cxnLst/>
              <a:rect l="l" t="t" r="r" b="b"/>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Tree>
    <p:extLst>
      <p:ext uri="{BB962C8B-B14F-4D97-AF65-F5344CB8AC3E}">
        <p14:creationId xmlns:p14="http://schemas.microsoft.com/office/powerpoint/2010/main" val="326851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32;p27">
            <a:extLst>
              <a:ext uri="{FF2B5EF4-FFF2-40B4-BE49-F238E27FC236}">
                <a16:creationId xmlns:a16="http://schemas.microsoft.com/office/drawing/2014/main" id="{F5C42DC2-555A-874D-BE79-724B582E899C}"/>
              </a:ext>
            </a:extLst>
          </p:cNvPr>
          <p:cNvSpPr/>
          <p:nvPr/>
        </p:nvSpPr>
        <p:spPr>
          <a:xfrm>
            <a:off x="-6607" y="5538009"/>
            <a:ext cx="14691791" cy="5376821"/>
          </a:xfrm>
          <a:custGeom>
            <a:avLst/>
            <a:gdLst/>
            <a:ahLst/>
            <a:cxnLst/>
            <a:rect l="l" t="t" r="r" b="b"/>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rgbClr val="BFBFBF"/>
            </a:solidFill>
            <a:prstDash val="dash"/>
            <a:miter lim="800000"/>
            <a:headEnd type="none" w="sm" len="sm"/>
            <a:tailEnd type="none" w="sm" len="sm"/>
          </a:ln>
        </p:spPr>
        <p:txBody>
          <a:bodyPr spcFirstLastPara="1" wrap="square" lIns="137150" tIns="68575" rIns="137150" bIns="685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3" name="Google Shape;533;p27">
            <a:extLst>
              <a:ext uri="{FF2B5EF4-FFF2-40B4-BE49-F238E27FC236}">
                <a16:creationId xmlns:a16="http://schemas.microsoft.com/office/drawing/2014/main" id="{1946624B-B3AB-9E4F-B58A-E3E57C13EAA7}"/>
              </a:ext>
            </a:extLst>
          </p:cNvPr>
          <p:cNvSpPr/>
          <p:nvPr/>
        </p:nvSpPr>
        <p:spPr>
          <a:xfrm>
            <a:off x="5607816" y="8562253"/>
            <a:ext cx="1493949" cy="1490242"/>
          </a:xfrm>
          <a:prstGeom prst="ellipse">
            <a:avLst/>
          </a:prstGeom>
          <a:solidFill>
            <a:schemeClr val="accent2"/>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sp>
        <p:nvSpPr>
          <p:cNvPr id="4" name="Google Shape;534;p27">
            <a:extLst>
              <a:ext uri="{FF2B5EF4-FFF2-40B4-BE49-F238E27FC236}">
                <a16:creationId xmlns:a16="http://schemas.microsoft.com/office/drawing/2014/main" id="{E78B9BFC-EDA6-7C42-8DE8-C6B568125A4C}"/>
              </a:ext>
            </a:extLst>
          </p:cNvPr>
          <p:cNvSpPr/>
          <p:nvPr/>
        </p:nvSpPr>
        <p:spPr>
          <a:xfrm>
            <a:off x="8454926" y="6528324"/>
            <a:ext cx="1493949" cy="1490242"/>
          </a:xfrm>
          <a:prstGeom prst="ellipse">
            <a:avLst/>
          </a:prstGeom>
          <a:solidFill>
            <a:schemeClr val="accent3"/>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sp>
        <p:nvSpPr>
          <p:cNvPr id="5" name="Google Shape;535;p27">
            <a:extLst>
              <a:ext uri="{FF2B5EF4-FFF2-40B4-BE49-F238E27FC236}">
                <a16:creationId xmlns:a16="http://schemas.microsoft.com/office/drawing/2014/main" id="{528BD33D-B024-AF4B-AC02-FA9D6D76ADBD}"/>
              </a:ext>
            </a:extLst>
          </p:cNvPr>
          <p:cNvSpPr/>
          <p:nvPr/>
        </p:nvSpPr>
        <p:spPr>
          <a:xfrm>
            <a:off x="11302036" y="7317855"/>
            <a:ext cx="1493949" cy="1490242"/>
          </a:xfrm>
          <a:prstGeom prst="ellipse">
            <a:avLst/>
          </a:prstGeom>
          <a:solidFill>
            <a:schemeClr val="accent4"/>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sp>
        <p:nvSpPr>
          <p:cNvPr id="6" name="Google Shape;536;p27">
            <a:extLst>
              <a:ext uri="{FF2B5EF4-FFF2-40B4-BE49-F238E27FC236}">
                <a16:creationId xmlns:a16="http://schemas.microsoft.com/office/drawing/2014/main" id="{5837BF9C-75E5-8A48-89E4-2F34DCA22EB3}"/>
              </a:ext>
            </a:extLst>
          </p:cNvPr>
          <p:cNvSpPr/>
          <p:nvPr/>
        </p:nvSpPr>
        <p:spPr>
          <a:xfrm>
            <a:off x="2760706" y="7630047"/>
            <a:ext cx="1493949" cy="1490242"/>
          </a:xfrm>
          <a:prstGeom prst="ellipse">
            <a:avLst/>
          </a:prstGeom>
          <a:solidFill>
            <a:schemeClr val="accent1"/>
          </a:solidFill>
          <a:ln>
            <a:noFill/>
          </a:ln>
        </p:spPr>
        <p:txBody>
          <a:bodyPr spcFirstLastPara="1" wrap="square" lIns="137150" tIns="68575" rIns="137150" bIns="68575"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grpSp>
        <p:nvGrpSpPr>
          <p:cNvPr id="7" name="Google Shape;537;p27">
            <a:extLst>
              <a:ext uri="{FF2B5EF4-FFF2-40B4-BE49-F238E27FC236}">
                <a16:creationId xmlns:a16="http://schemas.microsoft.com/office/drawing/2014/main" id="{DC7FD764-C183-F84B-B14C-3A583ADFC3BD}"/>
              </a:ext>
            </a:extLst>
          </p:cNvPr>
          <p:cNvGrpSpPr/>
          <p:nvPr/>
        </p:nvGrpSpPr>
        <p:grpSpPr>
          <a:xfrm>
            <a:off x="14602055" y="4664522"/>
            <a:ext cx="1975036" cy="1185321"/>
            <a:chOff x="10452101" y="1779589"/>
            <a:chExt cx="365125" cy="219075"/>
          </a:xfrm>
        </p:grpSpPr>
        <p:sp>
          <p:nvSpPr>
            <p:cNvPr id="8" name="Google Shape;538;p27">
              <a:extLst>
                <a:ext uri="{FF2B5EF4-FFF2-40B4-BE49-F238E27FC236}">
                  <a16:creationId xmlns:a16="http://schemas.microsoft.com/office/drawing/2014/main" id="{CA3C876E-9CD6-2946-B67F-1D6734A5DC2E}"/>
                </a:ext>
              </a:extLst>
            </p:cNvPr>
            <p:cNvSpPr/>
            <p:nvPr/>
          </p:nvSpPr>
          <p:spPr>
            <a:xfrm>
              <a:off x="10550526" y="1900239"/>
              <a:ext cx="112713" cy="98425"/>
            </a:xfrm>
            <a:custGeom>
              <a:avLst/>
              <a:gdLst/>
              <a:ahLst/>
              <a:cxnLst/>
              <a:rect l="l" t="t" r="r" b="b"/>
              <a:pathLst>
                <a:path w="120000" h="120000" extrusionOk="0">
                  <a:moveTo>
                    <a:pt x="120000" y="5806"/>
                  </a:moveTo>
                  <a:lnTo>
                    <a:pt x="0" y="120000"/>
                  </a:lnTo>
                  <a:lnTo>
                    <a:pt x="23661" y="0"/>
                  </a:lnTo>
                  <a:lnTo>
                    <a:pt x="120000" y="5806"/>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9" name="Google Shape;539;p27">
              <a:extLst>
                <a:ext uri="{FF2B5EF4-FFF2-40B4-BE49-F238E27FC236}">
                  <a16:creationId xmlns:a16="http://schemas.microsoft.com/office/drawing/2014/main" id="{7129583F-6C32-034F-AAC2-7668974F10A0}"/>
                </a:ext>
              </a:extLst>
            </p:cNvPr>
            <p:cNvSpPr/>
            <p:nvPr/>
          </p:nvSpPr>
          <p:spPr>
            <a:xfrm>
              <a:off x="10452101" y="1779589"/>
              <a:ext cx="365125" cy="188913"/>
            </a:xfrm>
            <a:custGeom>
              <a:avLst/>
              <a:gdLst/>
              <a:ahLst/>
              <a:cxnLst/>
              <a:rect l="l" t="t" r="r" b="b"/>
              <a:pathLst>
                <a:path w="120000" h="120000" extrusionOk="0">
                  <a:moveTo>
                    <a:pt x="120000" y="0"/>
                  </a:moveTo>
                  <a:lnTo>
                    <a:pt x="0" y="26218"/>
                  </a:lnTo>
                  <a:lnTo>
                    <a:pt x="73043" y="120000"/>
                  </a:lnTo>
                  <a:lnTo>
                    <a:pt x="120000" y="0"/>
                  </a:lnTo>
                  <a:close/>
                </a:path>
              </a:pathLst>
            </a:custGeom>
            <a:solidFill>
              <a:srgbClr val="D8D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0" name="Google Shape;540;p27">
              <a:extLst>
                <a:ext uri="{FF2B5EF4-FFF2-40B4-BE49-F238E27FC236}">
                  <a16:creationId xmlns:a16="http://schemas.microsoft.com/office/drawing/2014/main" id="{F215FF73-8D73-1F42-A73D-61A10E6783AB}"/>
                </a:ext>
              </a:extLst>
            </p:cNvPr>
            <p:cNvSpPr/>
            <p:nvPr/>
          </p:nvSpPr>
          <p:spPr>
            <a:xfrm>
              <a:off x="10531476" y="1792289"/>
              <a:ext cx="258763" cy="206375"/>
            </a:xfrm>
            <a:custGeom>
              <a:avLst/>
              <a:gdLst/>
              <a:ahLst/>
              <a:cxnLst/>
              <a:rect l="l" t="t" r="r" b="b"/>
              <a:pathLst>
                <a:path w="120000" h="120000" extrusionOk="0">
                  <a:moveTo>
                    <a:pt x="120000" y="0"/>
                  </a:moveTo>
                  <a:lnTo>
                    <a:pt x="0" y="48000"/>
                  </a:lnTo>
                  <a:lnTo>
                    <a:pt x="8834" y="120000"/>
                  </a:lnTo>
                  <a:lnTo>
                    <a:pt x="19141" y="62769"/>
                  </a:lnTo>
                  <a:lnTo>
                    <a:pt x="120000" y="0"/>
                  </a:lnTo>
                  <a:close/>
                </a:path>
              </a:pathLst>
            </a:custGeom>
            <a:solidFill>
              <a:srgbClr val="BFBFB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grpSp>
      <p:sp>
        <p:nvSpPr>
          <p:cNvPr id="11" name="Google Shape;541;p27">
            <a:extLst>
              <a:ext uri="{FF2B5EF4-FFF2-40B4-BE49-F238E27FC236}">
                <a16:creationId xmlns:a16="http://schemas.microsoft.com/office/drawing/2014/main" id="{879C5657-50A9-F643-89F6-11ADDA480628}"/>
              </a:ext>
            </a:extLst>
          </p:cNvPr>
          <p:cNvSpPr txBox="1"/>
          <p:nvPr/>
        </p:nvSpPr>
        <p:spPr>
          <a:xfrm>
            <a:off x="1228511" y="4261500"/>
            <a:ext cx="2453893" cy="600301"/>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3001">
                <a:solidFill>
                  <a:schemeClr val="dk1"/>
                </a:solidFill>
                <a:latin typeface="Roboto"/>
                <a:ea typeface="Roboto"/>
                <a:cs typeface="Roboto"/>
                <a:sym typeface="Roboto"/>
              </a:rPr>
              <a:t>Our Analysis</a:t>
            </a:r>
            <a:endParaRPr/>
          </a:p>
        </p:txBody>
      </p:sp>
      <p:sp>
        <p:nvSpPr>
          <p:cNvPr id="12" name="Google Shape;542;p27">
            <a:extLst>
              <a:ext uri="{FF2B5EF4-FFF2-40B4-BE49-F238E27FC236}">
                <a16:creationId xmlns:a16="http://schemas.microsoft.com/office/drawing/2014/main" id="{3557829E-888E-3D40-91FB-5D6F9D821A2B}"/>
              </a:ext>
            </a:extLst>
          </p:cNvPr>
          <p:cNvSpPr txBox="1"/>
          <p:nvPr/>
        </p:nvSpPr>
        <p:spPr>
          <a:xfrm>
            <a:off x="3316104" y="4888007"/>
            <a:ext cx="3746494" cy="1281128"/>
          </a:xfrm>
          <a:prstGeom prst="rect">
            <a:avLst/>
          </a:prstGeom>
          <a:noFill/>
          <a:ln>
            <a:noFill/>
          </a:ln>
        </p:spPr>
        <p:txBody>
          <a:bodyPr spcFirstLastPara="1" wrap="square" lIns="137150" tIns="68575" rIns="137150" bIns="68575" anchor="t" anchorCtr="0">
            <a:noAutofit/>
          </a:bodyPr>
          <a:lstStyle/>
          <a:p>
            <a:pPr marL="0" marR="0" lvl="0" indent="0" algn="just" rtl="0">
              <a:lnSpc>
                <a:spcPct val="150000"/>
              </a:lnSpc>
              <a:spcBef>
                <a:spcPts val="0"/>
              </a:spcBef>
              <a:spcAft>
                <a:spcPts val="0"/>
              </a:spcAft>
              <a:buNone/>
            </a:pPr>
            <a:r>
              <a:rPr lang="en-US" sz="1650">
                <a:solidFill>
                  <a:schemeClr val="dk1"/>
                </a:solidFill>
                <a:latin typeface="Roboto Light"/>
                <a:ea typeface="Roboto Light"/>
                <a:cs typeface="Roboto Light"/>
                <a:sym typeface="Roboto Light"/>
              </a:rPr>
              <a:t>Some features buying and selling a product or service who work in a company associated.</a:t>
            </a:r>
            <a:endParaRPr/>
          </a:p>
        </p:txBody>
      </p:sp>
      <p:sp>
        <p:nvSpPr>
          <p:cNvPr id="13" name="Google Shape;543;p27">
            <a:extLst>
              <a:ext uri="{FF2B5EF4-FFF2-40B4-BE49-F238E27FC236}">
                <a16:creationId xmlns:a16="http://schemas.microsoft.com/office/drawing/2014/main" id="{232AA368-2DA8-3A4E-8A6C-80047DB3FB3B}"/>
              </a:ext>
            </a:extLst>
          </p:cNvPr>
          <p:cNvSpPr txBox="1"/>
          <p:nvPr/>
        </p:nvSpPr>
        <p:spPr>
          <a:xfrm>
            <a:off x="1228511" y="4861822"/>
            <a:ext cx="2199016" cy="1385324"/>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8101" b="1">
                <a:solidFill>
                  <a:schemeClr val="accent2"/>
                </a:solidFill>
                <a:latin typeface="Roboto Light"/>
                <a:ea typeface="Roboto Light"/>
                <a:cs typeface="Roboto Light"/>
                <a:sym typeface="Roboto Light"/>
              </a:rPr>
              <a:t>94%</a:t>
            </a:r>
            <a:endParaRPr/>
          </a:p>
        </p:txBody>
      </p:sp>
      <p:sp>
        <p:nvSpPr>
          <p:cNvPr id="14" name="Google Shape;544;p27">
            <a:extLst>
              <a:ext uri="{FF2B5EF4-FFF2-40B4-BE49-F238E27FC236}">
                <a16:creationId xmlns:a16="http://schemas.microsoft.com/office/drawing/2014/main" id="{1BC84269-3258-8348-8C2F-D45F3FBCB325}"/>
              </a:ext>
            </a:extLst>
          </p:cNvPr>
          <p:cNvSpPr/>
          <p:nvPr/>
        </p:nvSpPr>
        <p:spPr>
          <a:xfrm>
            <a:off x="11720033" y="7739183"/>
            <a:ext cx="682117" cy="703954"/>
          </a:xfrm>
          <a:custGeom>
            <a:avLst/>
            <a:gdLst/>
            <a:ahLst/>
            <a:cxnLst/>
            <a:rect l="l" t="t" r="r" b="b"/>
            <a:pathLst>
              <a:path w="120000" h="120000" extrusionOk="0">
                <a:moveTo>
                  <a:pt x="67027" y="87532"/>
                </a:moveTo>
                <a:lnTo>
                  <a:pt x="67027" y="87532"/>
                </a:lnTo>
                <a:cubicBezTo>
                  <a:pt x="67027" y="78441"/>
                  <a:pt x="74324" y="73506"/>
                  <a:pt x="86486" y="66753"/>
                </a:cubicBezTo>
                <a:cubicBezTo>
                  <a:pt x="100810" y="57402"/>
                  <a:pt x="119729" y="45974"/>
                  <a:pt x="119729" y="18441"/>
                </a:cubicBezTo>
                <a:cubicBezTo>
                  <a:pt x="119729" y="16103"/>
                  <a:pt x="117297" y="13766"/>
                  <a:pt x="115135" y="13766"/>
                </a:cubicBezTo>
                <a:cubicBezTo>
                  <a:pt x="93513" y="13766"/>
                  <a:pt x="93513" y="13766"/>
                  <a:pt x="93513" y="13766"/>
                </a:cubicBezTo>
                <a:cubicBezTo>
                  <a:pt x="88648" y="7012"/>
                  <a:pt x="79189" y="0"/>
                  <a:pt x="60000" y="0"/>
                </a:cubicBezTo>
                <a:cubicBezTo>
                  <a:pt x="40810" y="0"/>
                  <a:pt x="31351" y="7012"/>
                  <a:pt x="26486" y="13766"/>
                </a:cubicBezTo>
                <a:cubicBezTo>
                  <a:pt x="4864" y="13766"/>
                  <a:pt x="4864" y="13766"/>
                  <a:pt x="4864" y="13766"/>
                </a:cubicBezTo>
                <a:cubicBezTo>
                  <a:pt x="2432" y="13766"/>
                  <a:pt x="0" y="16103"/>
                  <a:pt x="0" y="18441"/>
                </a:cubicBezTo>
                <a:cubicBezTo>
                  <a:pt x="0" y="45974"/>
                  <a:pt x="16756" y="57402"/>
                  <a:pt x="33513" y="66753"/>
                </a:cubicBezTo>
                <a:cubicBezTo>
                  <a:pt x="45675" y="73506"/>
                  <a:pt x="52702" y="78441"/>
                  <a:pt x="52702" y="87532"/>
                </a:cubicBezTo>
                <a:cubicBezTo>
                  <a:pt x="52702" y="96623"/>
                  <a:pt x="52702" y="96623"/>
                  <a:pt x="52702" y="96623"/>
                </a:cubicBezTo>
                <a:cubicBezTo>
                  <a:pt x="38378" y="98961"/>
                  <a:pt x="28918" y="103636"/>
                  <a:pt x="28918" y="108051"/>
                </a:cubicBezTo>
                <a:cubicBezTo>
                  <a:pt x="28918" y="115064"/>
                  <a:pt x="43243" y="119740"/>
                  <a:pt x="60000" y="119740"/>
                </a:cubicBezTo>
                <a:cubicBezTo>
                  <a:pt x="76486" y="119740"/>
                  <a:pt x="88648" y="115064"/>
                  <a:pt x="88648" y="108051"/>
                </a:cubicBezTo>
                <a:cubicBezTo>
                  <a:pt x="88648" y="103636"/>
                  <a:pt x="81621" y="98961"/>
                  <a:pt x="67027" y="96623"/>
                </a:cubicBezTo>
                <a:lnTo>
                  <a:pt x="67027" y="87532"/>
                </a:lnTo>
                <a:close/>
                <a:moveTo>
                  <a:pt x="86486" y="55064"/>
                </a:moveTo>
                <a:lnTo>
                  <a:pt x="86486" y="55064"/>
                </a:lnTo>
                <a:cubicBezTo>
                  <a:pt x="91081" y="48311"/>
                  <a:pt x="93513" y="36883"/>
                  <a:pt x="93513" y="23116"/>
                </a:cubicBezTo>
                <a:cubicBezTo>
                  <a:pt x="110270" y="23116"/>
                  <a:pt x="110270" y="23116"/>
                  <a:pt x="110270" y="23116"/>
                </a:cubicBezTo>
                <a:cubicBezTo>
                  <a:pt x="107837" y="39220"/>
                  <a:pt x="98378" y="48311"/>
                  <a:pt x="86486" y="55064"/>
                </a:cubicBezTo>
                <a:close/>
                <a:moveTo>
                  <a:pt x="60000" y="9350"/>
                </a:moveTo>
                <a:lnTo>
                  <a:pt x="60000" y="9350"/>
                </a:lnTo>
                <a:cubicBezTo>
                  <a:pt x="79189" y="9350"/>
                  <a:pt x="86486" y="16103"/>
                  <a:pt x="86486" y="18441"/>
                </a:cubicBezTo>
                <a:cubicBezTo>
                  <a:pt x="86486" y="20779"/>
                  <a:pt x="79189" y="27532"/>
                  <a:pt x="60000" y="29870"/>
                </a:cubicBezTo>
                <a:cubicBezTo>
                  <a:pt x="40810" y="27532"/>
                  <a:pt x="33513" y="20779"/>
                  <a:pt x="33513" y="18441"/>
                </a:cubicBezTo>
                <a:cubicBezTo>
                  <a:pt x="33513" y="16103"/>
                  <a:pt x="40810" y="9350"/>
                  <a:pt x="60000" y="9350"/>
                </a:cubicBezTo>
                <a:close/>
                <a:moveTo>
                  <a:pt x="9729" y="23116"/>
                </a:moveTo>
                <a:lnTo>
                  <a:pt x="9729" y="23116"/>
                </a:lnTo>
                <a:cubicBezTo>
                  <a:pt x="26486" y="23116"/>
                  <a:pt x="26486" y="23116"/>
                  <a:pt x="26486" y="23116"/>
                </a:cubicBezTo>
                <a:cubicBezTo>
                  <a:pt x="26486" y="36883"/>
                  <a:pt x="28918" y="48311"/>
                  <a:pt x="33513" y="55064"/>
                </a:cubicBezTo>
                <a:cubicBezTo>
                  <a:pt x="21621" y="48311"/>
                  <a:pt x="9729" y="39220"/>
                  <a:pt x="9729" y="231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5" name="Google Shape;545;p27">
            <a:extLst>
              <a:ext uri="{FF2B5EF4-FFF2-40B4-BE49-F238E27FC236}">
                <a16:creationId xmlns:a16="http://schemas.microsoft.com/office/drawing/2014/main" id="{35FB6FF7-4D0D-8840-A37F-B41C1D312771}"/>
              </a:ext>
            </a:extLst>
          </p:cNvPr>
          <p:cNvSpPr/>
          <p:nvPr/>
        </p:nvSpPr>
        <p:spPr>
          <a:xfrm>
            <a:off x="5973170" y="8975043"/>
            <a:ext cx="757907" cy="682294"/>
          </a:xfrm>
          <a:custGeom>
            <a:avLst/>
            <a:gdLst/>
            <a:ahLst/>
            <a:cxnLst/>
            <a:rect l="l" t="t" r="r" b="b"/>
            <a:pathLst>
              <a:path w="120000" h="120000" extrusionOk="0">
                <a:moveTo>
                  <a:pt x="19277" y="40719"/>
                </a:moveTo>
                <a:lnTo>
                  <a:pt x="19277" y="40719"/>
                </a:lnTo>
                <a:cubicBezTo>
                  <a:pt x="23373" y="36134"/>
                  <a:pt x="27951" y="38561"/>
                  <a:pt x="34216" y="45573"/>
                </a:cubicBezTo>
                <a:cubicBezTo>
                  <a:pt x="36385" y="48000"/>
                  <a:pt x="36385" y="45573"/>
                  <a:pt x="36385" y="45573"/>
                </a:cubicBezTo>
                <a:cubicBezTo>
                  <a:pt x="38554" y="45573"/>
                  <a:pt x="44819" y="36134"/>
                  <a:pt x="46987" y="36134"/>
                </a:cubicBezTo>
                <a:cubicBezTo>
                  <a:pt x="46987" y="36134"/>
                  <a:pt x="46987" y="36134"/>
                  <a:pt x="46987" y="33707"/>
                </a:cubicBezTo>
                <a:cubicBezTo>
                  <a:pt x="44819" y="33707"/>
                  <a:pt x="42891" y="31280"/>
                  <a:pt x="42891" y="28853"/>
                </a:cubicBezTo>
                <a:cubicBezTo>
                  <a:pt x="32048" y="12134"/>
                  <a:pt x="72530" y="2696"/>
                  <a:pt x="66265" y="2696"/>
                </a:cubicBezTo>
                <a:cubicBezTo>
                  <a:pt x="61927" y="0"/>
                  <a:pt x="49156" y="0"/>
                  <a:pt x="46987" y="0"/>
                </a:cubicBezTo>
                <a:cubicBezTo>
                  <a:pt x="40722" y="2696"/>
                  <a:pt x="30120" y="9707"/>
                  <a:pt x="25783" y="14561"/>
                </a:cubicBezTo>
                <a:cubicBezTo>
                  <a:pt x="19277" y="19415"/>
                  <a:pt x="17349" y="21842"/>
                  <a:pt x="17349" y="21842"/>
                </a:cubicBezTo>
                <a:cubicBezTo>
                  <a:pt x="14939" y="24000"/>
                  <a:pt x="17349" y="28853"/>
                  <a:pt x="12771" y="31280"/>
                </a:cubicBezTo>
                <a:cubicBezTo>
                  <a:pt x="8674" y="33707"/>
                  <a:pt x="6506" y="31280"/>
                  <a:pt x="4337" y="33707"/>
                </a:cubicBezTo>
                <a:cubicBezTo>
                  <a:pt x="4337" y="36134"/>
                  <a:pt x="2168" y="36134"/>
                  <a:pt x="0" y="38561"/>
                </a:cubicBezTo>
                <a:lnTo>
                  <a:pt x="0" y="40719"/>
                </a:lnTo>
                <a:lnTo>
                  <a:pt x="8674" y="50426"/>
                </a:lnTo>
                <a:cubicBezTo>
                  <a:pt x="8674" y="52853"/>
                  <a:pt x="10602" y="52853"/>
                  <a:pt x="12771" y="52853"/>
                </a:cubicBezTo>
                <a:cubicBezTo>
                  <a:pt x="12771" y="50426"/>
                  <a:pt x="14939" y="48000"/>
                  <a:pt x="17349" y="48000"/>
                </a:cubicBezTo>
                <a:cubicBezTo>
                  <a:pt x="17349" y="48000"/>
                  <a:pt x="17349" y="40719"/>
                  <a:pt x="19277" y="40719"/>
                </a:cubicBezTo>
                <a:close/>
                <a:moveTo>
                  <a:pt x="53493" y="43146"/>
                </a:moveTo>
                <a:lnTo>
                  <a:pt x="53493" y="43146"/>
                </a:lnTo>
                <a:cubicBezTo>
                  <a:pt x="51325" y="43146"/>
                  <a:pt x="51325" y="43146"/>
                  <a:pt x="51325" y="43146"/>
                </a:cubicBezTo>
                <a:cubicBezTo>
                  <a:pt x="42891" y="50426"/>
                  <a:pt x="42891" y="50426"/>
                  <a:pt x="42891" y="50426"/>
                </a:cubicBezTo>
                <a:cubicBezTo>
                  <a:pt x="40722" y="52853"/>
                  <a:pt x="40722" y="52853"/>
                  <a:pt x="40722" y="55011"/>
                </a:cubicBezTo>
                <a:cubicBezTo>
                  <a:pt x="91807" y="117303"/>
                  <a:pt x="91807" y="117303"/>
                  <a:pt x="91807" y="117303"/>
                </a:cubicBezTo>
                <a:cubicBezTo>
                  <a:pt x="91807" y="119730"/>
                  <a:pt x="94216" y="119730"/>
                  <a:pt x="96144" y="117303"/>
                </a:cubicBezTo>
                <a:cubicBezTo>
                  <a:pt x="102650" y="112449"/>
                  <a:pt x="102650" y="112449"/>
                  <a:pt x="102650" y="112449"/>
                </a:cubicBezTo>
                <a:cubicBezTo>
                  <a:pt x="102650" y="110022"/>
                  <a:pt x="102650" y="107865"/>
                  <a:pt x="102650" y="107865"/>
                </a:cubicBezTo>
                <a:lnTo>
                  <a:pt x="53493" y="43146"/>
                </a:lnTo>
                <a:close/>
                <a:moveTo>
                  <a:pt x="119759" y="16988"/>
                </a:moveTo>
                <a:lnTo>
                  <a:pt x="119759" y="16988"/>
                </a:lnTo>
                <a:cubicBezTo>
                  <a:pt x="117590" y="12134"/>
                  <a:pt x="117590" y="14561"/>
                  <a:pt x="115421" y="14561"/>
                </a:cubicBezTo>
                <a:cubicBezTo>
                  <a:pt x="115421" y="16988"/>
                  <a:pt x="111084" y="21842"/>
                  <a:pt x="111084" y="24000"/>
                </a:cubicBezTo>
                <a:cubicBezTo>
                  <a:pt x="108915" y="28853"/>
                  <a:pt x="104819" y="33707"/>
                  <a:pt x="98313" y="28853"/>
                </a:cubicBezTo>
                <a:cubicBezTo>
                  <a:pt x="91807" y="21842"/>
                  <a:pt x="94216" y="19415"/>
                  <a:pt x="96144" y="16988"/>
                </a:cubicBezTo>
                <a:cubicBezTo>
                  <a:pt x="96144" y="14561"/>
                  <a:pt x="100481" y="7550"/>
                  <a:pt x="100481" y="5123"/>
                </a:cubicBezTo>
                <a:cubicBezTo>
                  <a:pt x="102650" y="5123"/>
                  <a:pt x="100481" y="2696"/>
                  <a:pt x="98313" y="2696"/>
                </a:cubicBezTo>
                <a:cubicBezTo>
                  <a:pt x="96144" y="5123"/>
                  <a:pt x="83373" y="9707"/>
                  <a:pt x="81204" y="19415"/>
                </a:cubicBezTo>
                <a:cubicBezTo>
                  <a:pt x="79036" y="26426"/>
                  <a:pt x="83373" y="33707"/>
                  <a:pt x="76867" y="40719"/>
                </a:cubicBezTo>
                <a:cubicBezTo>
                  <a:pt x="68433" y="50426"/>
                  <a:pt x="68433" y="50426"/>
                  <a:pt x="68433" y="50426"/>
                </a:cubicBezTo>
                <a:cubicBezTo>
                  <a:pt x="76867" y="62292"/>
                  <a:pt x="76867" y="62292"/>
                  <a:pt x="76867" y="62292"/>
                </a:cubicBezTo>
                <a:cubicBezTo>
                  <a:pt x="87710" y="50426"/>
                  <a:pt x="87710" y="50426"/>
                  <a:pt x="87710" y="50426"/>
                </a:cubicBezTo>
                <a:cubicBezTo>
                  <a:pt x="89638" y="48000"/>
                  <a:pt x="94216" y="45573"/>
                  <a:pt x="98313" y="48000"/>
                </a:cubicBezTo>
                <a:cubicBezTo>
                  <a:pt x="108915" y="50426"/>
                  <a:pt x="113253" y="45573"/>
                  <a:pt x="117590" y="38561"/>
                </a:cubicBezTo>
                <a:cubicBezTo>
                  <a:pt x="119759" y="31280"/>
                  <a:pt x="119759" y="19415"/>
                  <a:pt x="119759" y="16988"/>
                </a:cubicBezTo>
                <a:close/>
                <a:moveTo>
                  <a:pt x="17349" y="107865"/>
                </a:moveTo>
                <a:lnTo>
                  <a:pt x="17349" y="107865"/>
                </a:lnTo>
                <a:cubicBezTo>
                  <a:pt x="14939" y="110022"/>
                  <a:pt x="14939" y="112449"/>
                  <a:pt x="17349" y="112449"/>
                </a:cubicBezTo>
                <a:cubicBezTo>
                  <a:pt x="21445" y="119730"/>
                  <a:pt x="21445" y="119730"/>
                  <a:pt x="21445" y="119730"/>
                </a:cubicBezTo>
                <a:cubicBezTo>
                  <a:pt x="23373" y="119730"/>
                  <a:pt x="25783" y="119730"/>
                  <a:pt x="25783" y="117303"/>
                </a:cubicBezTo>
                <a:cubicBezTo>
                  <a:pt x="55662" y="86292"/>
                  <a:pt x="55662" y="86292"/>
                  <a:pt x="55662" y="86292"/>
                </a:cubicBezTo>
                <a:cubicBezTo>
                  <a:pt x="46987" y="74157"/>
                  <a:pt x="46987" y="74157"/>
                  <a:pt x="46987" y="74157"/>
                </a:cubicBezTo>
                <a:lnTo>
                  <a:pt x="17349" y="107865"/>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6" name="Google Shape;546;p27">
            <a:extLst>
              <a:ext uri="{FF2B5EF4-FFF2-40B4-BE49-F238E27FC236}">
                <a16:creationId xmlns:a16="http://schemas.microsoft.com/office/drawing/2014/main" id="{72E8754C-28D2-FD4F-B5A9-A8B87F52BBEC}"/>
              </a:ext>
            </a:extLst>
          </p:cNvPr>
          <p:cNvSpPr/>
          <p:nvPr/>
        </p:nvSpPr>
        <p:spPr>
          <a:xfrm>
            <a:off x="8866022" y="6878959"/>
            <a:ext cx="682117" cy="703954"/>
          </a:xfrm>
          <a:custGeom>
            <a:avLst/>
            <a:gdLst/>
            <a:ahLst/>
            <a:cxnLst/>
            <a:rect l="l" t="t" r="r" b="b"/>
            <a:pathLst>
              <a:path w="120000" h="120000" extrusionOk="0">
                <a:moveTo>
                  <a:pt x="107865" y="41298"/>
                </a:moveTo>
                <a:lnTo>
                  <a:pt x="107865" y="41298"/>
                </a:lnTo>
                <a:cubicBezTo>
                  <a:pt x="98157" y="18441"/>
                  <a:pt x="81438" y="0"/>
                  <a:pt x="71730" y="2077"/>
                </a:cubicBezTo>
                <a:cubicBezTo>
                  <a:pt x="57438" y="9350"/>
                  <a:pt x="81438" y="36883"/>
                  <a:pt x="9707" y="64415"/>
                </a:cubicBezTo>
                <a:cubicBezTo>
                  <a:pt x="2426" y="66753"/>
                  <a:pt x="0" y="75844"/>
                  <a:pt x="2426" y="82857"/>
                </a:cubicBezTo>
                <a:cubicBezTo>
                  <a:pt x="4853" y="87532"/>
                  <a:pt x="14292" y="94285"/>
                  <a:pt x="21842" y="92207"/>
                </a:cubicBezTo>
                <a:lnTo>
                  <a:pt x="26426" y="89870"/>
                </a:lnTo>
                <a:cubicBezTo>
                  <a:pt x="31280" y="96623"/>
                  <a:pt x="36134" y="92207"/>
                  <a:pt x="36134" y="96623"/>
                </a:cubicBezTo>
                <a:cubicBezTo>
                  <a:pt x="38561" y="101298"/>
                  <a:pt x="43146" y="110389"/>
                  <a:pt x="43146" y="112727"/>
                </a:cubicBezTo>
                <a:cubicBezTo>
                  <a:pt x="45573" y="115064"/>
                  <a:pt x="48000" y="119740"/>
                  <a:pt x="50426" y="117402"/>
                </a:cubicBezTo>
                <a:cubicBezTo>
                  <a:pt x="52853" y="117402"/>
                  <a:pt x="62292" y="115064"/>
                  <a:pt x="64719" y="112727"/>
                </a:cubicBezTo>
                <a:cubicBezTo>
                  <a:pt x="69303" y="112727"/>
                  <a:pt x="69303" y="110389"/>
                  <a:pt x="67146" y="108051"/>
                </a:cubicBezTo>
                <a:cubicBezTo>
                  <a:pt x="67146" y="105974"/>
                  <a:pt x="62292" y="103636"/>
                  <a:pt x="62292" y="101298"/>
                </a:cubicBezTo>
                <a:cubicBezTo>
                  <a:pt x="59865" y="98961"/>
                  <a:pt x="57438" y="89870"/>
                  <a:pt x="55011" y="87532"/>
                </a:cubicBezTo>
                <a:cubicBezTo>
                  <a:pt x="52853" y="85194"/>
                  <a:pt x="57438" y="80519"/>
                  <a:pt x="62292" y="80519"/>
                </a:cubicBezTo>
                <a:cubicBezTo>
                  <a:pt x="95730" y="78441"/>
                  <a:pt x="100584" y="96623"/>
                  <a:pt x="112449" y="92207"/>
                </a:cubicBezTo>
                <a:cubicBezTo>
                  <a:pt x="119730" y="89870"/>
                  <a:pt x="119730" y="64415"/>
                  <a:pt x="107865" y="41298"/>
                </a:cubicBezTo>
                <a:close/>
                <a:moveTo>
                  <a:pt x="105168" y="80519"/>
                </a:moveTo>
                <a:lnTo>
                  <a:pt x="105168" y="80519"/>
                </a:lnTo>
                <a:cubicBezTo>
                  <a:pt x="102741" y="80519"/>
                  <a:pt x="88449" y="71428"/>
                  <a:pt x="81438" y="52987"/>
                </a:cubicBezTo>
                <a:cubicBezTo>
                  <a:pt x="74157" y="34545"/>
                  <a:pt x="74157" y="16103"/>
                  <a:pt x="76584" y="16103"/>
                </a:cubicBezTo>
                <a:cubicBezTo>
                  <a:pt x="79011" y="16103"/>
                  <a:pt x="90876" y="27532"/>
                  <a:pt x="98157" y="45974"/>
                </a:cubicBezTo>
                <a:cubicBezTo>
                  <a:pt x="107865" y="64415"/>
                  <a:pt x="105168" y="78441"/>
                  <a:pt x="105168" y="8051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7" name="Google Shape;547;p27">
            <a:extLst>
              <a:ext uri="{FF2B5EF4-FFF2-40B4-BE49-F238E27FC236}">
                <a16:creationId xmlns:a16="http://schemas.microsoft.com/office/drawing/2014/main" id="{DE252FA2-E975-C247-86FE-C0EDDF7B7556}"/>
              </a:ext>
            </a:extLst>
          </p:cNvPr>
          <p:cNvSpPr/>
          <p:nvPr/>
        </p:nvSpPr>
        <p:spPr>
          <a:xfrm>
            <a:off x="3122335" y="8035280"/>
            <a:ext cx="692944" cy="709367"/>
          </a:xfrm>
          <a:custGeom>
            <a:avLst/>
            <a:gdLst/>
            <a:ahLst/>
            <a:cxnLst/>
            <a:rect l="l" t="t" r="r" b="b"/>
            <a:pathLst>
              <a:path w="120000" h="120000" extrusionOk="0">
                <a:moveTo>
                  <a:pt x="73008" y="78181"/>
                </a:moveTo>
                <a:lnTo>
                  <a:pt x="73008" y="78181"/>
                </a:lnTo>
                <a:cubicBezTo>
                  <a:pt x="73008" y="78181"/>
                  <a:pt x="119734" y="43896"/>
                  <a:pt x="115221" y="6753"/>
                </a:cubicBezTo>
                <a:lnTo>
                  <a:pt x="115221" y="4675"/>
                </a:lnTo>
                <a:cubicBezTo>
                  <a:pt x="112831" y="4675"/>
                  <a:pt x="112831" y="4675"/>
                  <a:pt x="112831" y="4675"/>
                </a:cubicBezTo>
                <a:cubicBezTo>
                  <a:pt x="75398" y="0"/>
                  <a:pt x="42212" y="46233"/>
                  <a:pt x="42212" y="46233"/>
                </a:cubicBezTo>
                <a:cubicBezTo>
                  <a:pt x="14070" y="41298"/>
                  <a:pt x="16460" y="48311"/>
                  <a:pt x="2389" y="78181"/>
                </a:cubicBezTo>
                <a:cubicBezTo>
                  <a:pt x="0" y="85194"/>
                  <a:pt x="4778" y="85194"/>
                  <a:pt x="9292" y="85194"/>
                </a:cubicBezTo>
                <a:cubicBezTo>
                  <a:pt x="14070" y="82857"/>
                  <a:pt x="23362" y="80519"/>
                  <a:pt x="23362" y="80519"/>
                </a:cubicBezTo>
                <a:cubicBezTo>
                  <a:pt x="40088" y="96623"/>
                  <a:pt x="40088" y="96623"/>
                  <a:pt x="40088" y="96623"/>
                </a:cubicBezTo>
                <a:cubicBezTo>
                  <a:pt x="40088" y="96623"/>
                  <a:pt x="37433" y="105714"/>
                  <a:pt x="35309" y="110389"/>
                </a:cubicBezTo>
                <a:cubicBezTo>
                  <a:pt x="32920" y="115064"/>
                  <a:pt x="35309" y="119740"/>
                  <a:pt x="40088" y="117402"/>
                </a:cubicBezTo>
                <a:cubicBezTo>
                  <a:pt x="70619" y="103376"/>
                  <a:pt x="77522" y="105714"/>
                  <a:pt x="73008" y="78181"/>
                </a:cubicBezTo>
                <a:close/>
                <a:moveTo>
                  <a:pt x="79911" y="38961"/>
                </a:moveTo>
                <a:lnTo>
                  <a:pt x="79911" y="38961"/>
                </a:lnTo>
                <a:cubicBezTo>
                  <a:pt x="75398" y="34545"/>
                  <a:pt x="75398" y="29870"/>
                  <a:pt x="79911" y="25194"/>
                </a:cubicBezTo>
                <a:cubicBezTo>
                  <a:pt x="84690" y="20779"/>
                  <a:pt x="91592" y="20779"/>
                  <a:pt x="93982" y="25194"/>
                </a:cubicBezTo>
                <a:cubicBezTo>
                  <a:pt x="98761" y="29870"/>
                  <a:pt x="98761" y="34545"/>
                  <a:pt x="93982" y="38961"/>
                </a:cubicBezTo>
                <a:cubicBezTo>
                  <a:pt x="91592" y="43896"/>
                  <a:pt x="84690" y="43896"/>
                  <a:pt x="79911" y="3896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2701">
              <a:solidFill>
                <a:schemeClr val="dk1"/>
              </a:solidFill>
              <a:latin typeface="Roboto Light"/>
              <a:ea typeface="Roboto Light"/>
              <a:cs typeface="Roboto Light"/>
              <a:sym typeface="Roboto Light"/>
            </a:endParaRPr>
          </a:p>
        </p:txBody>
      </p:sp>
      <p:sp>
        <p:nvSpPr>
          <p:cNvPr id="18" name="Google Shape;548;p27">
            <a:extLst>
              <a:ext uri="{FF2B5EF4-FFF2-40B4-BE49-F238E27FC236}">
                <a16:creationId xmlns:a16="http://schemas.microsoft.com/office/drawing/2014/main" id="{A16AF7FA-A217-074C-B72C-A255E66637F5}"/>
              </a:ext>
            </a:extLst>
          </p:cNvPr>
          <p:cNvSpPr/>
          <p:nvPr/>
        </p:nvSpPr>
        <p:spPr>
          <a:xfrm>
            <a:off x="2054029" y="9657337"/>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attention.</a:t>
            </a:r>
            <a:endParaRPr sz="1650">
              <a:solidFill>
                <a:schemeClr val="dk1"/>
              </a:solidFill>
              <a:latin typeface="Roboto"/>
              <a:ea typeface="Roboto"/>
              <a:cs typeface="Roboto"/>
              <a:sym typeface="Roboto"/>
            </a:endParaRPr>
          </a:p>
        </p:txBody>
      </p:sp>
      <p:sp>
        <p:nvSpPr>
          <p:cNvPr id="19" name="Google Shape;549;p27">
            <a:extLst>
              <a:ext uri="{FF2B5EF4-FFF2-40B4-BE49-F238E27FC236}">
                <a16:creationId xmlns:a16="http://schemas.microsoft.com/office/drawing/2014/main" id="{7D050DBF-E54A-0949-9CB9-4064D97E7F9F}"/>
              </a:ext>
            </a:extLst>
          </p:cNvPr>
          <p:cNvSpPr/>
          <p:nvPr/>
        </p:nvSpPr>
        <p:spPr>
          <a:xfrm>
            <a:off x="2791770" y="9161185"/>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STEP 01</a:t>
            </a:r>
            <a:endParaRPr/>
          </a:p>
        </p:txBody>
      </p:sp>
      <p:sp>
        <p:nvSpPr>
          <p:cNvPr id="20" name="Google Shape;550;p27">
            <a:extLst>
              <a:ext uri="{FF2B5EF4-FFF2-40B4-BE49-F238E27FC236}">
                <a16:creationId xmlns:a16="http://schemas.microsoft.com/office/drawing/2014/main" id="{B9270B53-E5FD-684D-8670-35024D07873D}"/>
              </a:ext>
            </a:extLst>
          </p:cNvPr>
          <p:cNvSpPr/>
          <p:nvPr/>
        </p:nvSpPr>
        <p:spPr>
          <a:xfrm>
            <a:off x="4890820" y="7297313"/>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attention.</a:t>
            </a:r>
            <a:endParaRPr sz="1650">
              <a:solidFill>
                <a:schemeClr val="dk1"/>
              </a:solidFill>
              <a:latin typeface="Roboto"/>
              <a:ea typeface="Roboto"/>
              <a:cs typeface="Roboto"/>
              <a:sym typeface="Roboto"/>
            </a:endParaRPr>
          </a:p>
        </p:txBody>
      </p:sp>
      <p:sp>
        <p:nvSpPr>
          <p:cNvPr id="21" name="Google Shape;551;p27">
            <a:extLst>
              <a:ext uri="{FF2B5EF4-FFF2-40B4-BE49-F238E27FC236}">
                <a16:creationId xmlns:a16="http://schemas.microsoft.com/office/drawing/2014/main" id="{6CC5F790-47B0-FB48-A293-C9A6EC39E2E7}"/>
              </a:ext>
            </a:extLst>
          </p:cNvPr>
          <p:cNvSpPr/>
          <p:nvPr/>
        </p:nvSpPr>
        <p:spPr>
          <a:xfrm>
            <a:off x="5628561" y="6801162"/>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STEP 02</a:t>
            </a:r>
            <a:endParaRPr/>
          </a:p>
        </p:txBody>
      </p:sp>
      <p:sp>
        <p:nvSpPr>
          <p:cNvPr id="22" name="Google Shape;552;p27">
            <a:extLst>
              <a:ext uri="{FF2B5EF4-FFF2-40B4-BE49-F238E27FC236}">
                <a16:creationId xmlns:a16="http://schemas.microsoft.com/office/drawing/2014/main" id="{E9EAB913-A0B1-A14C-A2BF-B61F72A35FC9}"/>
              </a:ext>
            </a:extLst>
          </p:cNvPr>
          <p:cNvSpPr/>
          <p:nvPr/>
        </p:nvSpPr>
        <p:spPr>
          <a:xfrm>
            <a:off x="7714552" y="8586301"/>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attention.</a:t>
            </a:r>
            <a:endParaRPr sz="1650">
              <a:solidFill>
                <a:schemeClr val="dk1"/>
              </a:solidFill>
              <a:latin typeface="Roboto"/>
              <a:ea typeface="Roboto"/>
              <a:cs typeface="Roboto"/>
              <a:sym typeface="Roboto"/>
            </a:endParaRPr>
          </a:p>
        </p:txBody>
      </p:sp>
      <p:sp>
        <p:nvSpPr>
          <p:cNvPr id="23" name="Google Shape;553;p27">
            <a:extLst>
              <a:ext uri="{FF2B5EF4-FFF2-40B4-BE49-F238E27FC236}">
                <a16:creationId xmlns:a16="http://schemas.microsoft.com/office/drawing/2014/main" id="{446C66F5-80C0-9745-BEBF-6CE77D16233F}"/>
              </a:ext>
            </a:extLst>
          </p:cNvPr>
          <p:cNvSpPr/>
          <p:nvPr/>
        </p:nvSpPr>
        <p:spPr>
          <a:xfrm>
            <a:off x="8452293" y="8090149"/>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STEP 03</a:t>
            </a:r>
            <a:endParaRPr/>
          </a:p>
        </p:txBody>
      </p:sp>
      <p:sp>
        <p:nvSpPr>
          <p:cNvPr id="24" name="Google Shape;554;p27">
            <a:extLst>
              <a:ext uri="{FF2B5EF4-FFF2-40B4-BE49-F238E27FC236}">
                <a16:creationId xmlns:a16="http://schemas.microsoft.com/office/drawing/2014/main" id="{713010BC-280C-5A4B-8FF7-04D21F0CB071}"/>
              </a:ext>
            </a:extLst>
          </p:cNvPr>
          <p:cNvSpPr/>
          <p:nvPr/>
        </p:nvSpPr>
        <p:spPr>
          <a:xfrm>
            <a:off x="10571712" y="6003583"/>
            <a:ext cx="2907303" cy="1128779"/>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1650">
                <a:solidFill>
                  <a:schemeClr val="dk1"/>
                </a:solidFill>
                <a:latin typeface="Roboto Light"/>
                <a:ea typeface="Roboto Light"/>
                <a:cs typeface="Roboto Light"/>
                <a:sym typeface="Roboto Light"/>
              </a:rPr>
              <a:t>People who work in marketing try to get the attention.</a:t>
            </a:r>
            <a:endParaRPr sz="1650">
              <a:solidFill>
                <a:schemeClr val="dk1"/>
              </a:solidFill>
              <a:latin typeface="Roboto"/>
              <a:ea typeface="Roboto"/>
              <a:cs typeface="Roboto"/>
              <a:sym typeface="Roboto"/>
            </a:endParaRPr>
          </a:p>
        </p:txBody>
      </p:sp>
      <p:sp>
        <p:nvSpPr>
          <p:cNvPr id="25" name="Google Shape;555;p27">
            <a:extLst>
              <a:ext uri="{FF2B5EF4-FFF2-40B4-BE49-F238E27FC236}">
                <a16:creationId xmlns:a16="http://schemas.microsoft.com/office/drawing/2014/main" id="{F8D563DC-4F83-0A43-8630-9F196B8ECF22}"/>
              </a:ext>
            </a:extLst>
          </p:cNvPr>
          <p:cNvSpPr/>
          <p:nvPr/>
        </p:nvSpPr>
        <p:spPr>
          <a:xfrm>
            <a:off x="11309453" y="5507431"/>
            <a:ext cx="1450413" cy="574717"/>
          </a:xfrm>
          <a:prstGeom prst="rect">
            <a:avLst/>
          </a:prstGeom>
          <a:noFill/>
          <a:ln>
            <a:noFill/>
          </a:ln>
        </p:spPr>
        <p:txBody>
          <a:bodyPr spcFirstLastPara="1" wrap="square" lIns="137150" tIns="68575" rIns="137150" bIns="68575" anchor="t" anchorCtr="0">
            <a:noAutofit/>
          </a:bodyPr>
          <a:lstStyle/>
          <a:p>
            <a:pPr marL="0" marR="0" lvl="0" indent="0" algn="ctr" rtl="0">
              <a:lnSpc>
                <a:spcPct val="130000"/>
              </a:lnSpc>
              <a:spcBef>
                <a:spcPts val="0"/>
              </a:spcBef>
              <a:spcAft>
                <a:spcPts val="0"/>
              </a:spcAft>
              <a:buNone/>
            </a:pPr>
            <a:r>
              <a:rPr lang="en-US" sz="2401">
                <a:solidFill>
                  <a:schemeClr val="dk1"/>
                </a:solidFill>
                <a:latin typeface="Roboto"/>
                <a:ea typeface="Roboto"/>
                <a:cs typeface="Roboto"/>
                <a:sym typeface="Roboto"/>
              </a:rPr>
              <a:t>STEP 04</a:t>
            </a:r>
            <a:endParaRPr/>
          </a:p>
        </p:txBody>
      </p:sp>
    </p:spTree>
    <p:extLst>
      <p:ext uri="{BB962C8B-B14F-4D97-AF65-F5344CB8AC3E}">
        <p14:creationId xmlns:p14="http://schemas.microsoft.com/office/powerpoint/2010/main" val="391076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childTnLst>
                                </p:cTn>
                              </p:par>
                              <p:par>
                                <p:cTn id="65" presetID="10"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62;p4">
            <a:extLst>
              <a:ext uri="{FF2B5EF4-FFF2-40B4-BE49-F238E27FC236}">
                <a16:creationId xmlns:a16="http://schemas.microsoft.com/office/drawing/2014/main" id="{743A4845-1DE8-034B-AA89-C88D88813334}"/>
              </a:ext>
            </a:extLst>
          </p:cNvPr>
          <p:cNvPicPr preferRelativeResize="0"/>
          <p:nvPr/>
        </p:nvPicPr>
        <p:blipFill rotWithShape="1">
          <a:blip r:embed="rId2">
            <a:alphaModFix/>
          </a:blip>
          <a:srcRect/>
          <a:stretch/>
        </p:blipFill>
        <p:spPr>
          <a:xfrm rot="10800000" flipH="1">
            <a:off x="12514765" y="12197309"/>
            <a:ext cx="5773235" cy="1239421"/>
          </a:xfrm>
          <a:prstGeom prst="rect">
            <a:avLst/>
          </a:prstGeom>
          <a:noFill/>
          <a:ln>
            <a:noFill/>
          </a:ln>
        </p:spPr>
      </p:pic>
      <p:sp>
        <p:nvSpPr>
          <p:cNvPr id="3" name="Google Shape;24;p3">
            <a:extLst>
              <a:ext uri="{FF2B5EF4-FFF2-40B4-BE49-F238E27FC236}">
                <a16:creationId xmlns:a16="http://schemas.microsoft.com/office/drawing/2014/main" id="{8BBD010F-F5A1-8E4C-826F-85638CD8C139}"/>
              </a:ext>
            </a:extLst>
          </p:cNvPr>
          <p:cNvSpPr/>
          <p:nvPr/>
        </p:nvSpPr>
        <p:spPr>
          <a:xfrm>
            <a:off x="708044" y="3827721"/>
            <a:ext cx="15900012" cy="4150069"/>
          </a:xfrm>
          <a:prstGeom prst="rect">
            <a:avLst/>
          </a:prstGeom>
          <a:noFill/>
          <a:ln>
            <a:noFill/>
          </a:ln>
        </p:spPr>
        <p:txBody>
          <a:bodyPr spcFirstLastPara="1" wrap="square" lIns="0" tIns="0" rIns="0" bIns="0" anchor="ctr" anchorCtr="0">
            <a:noAutofit/>
          </a:bodyPr>
          <a:lstStyle/>
          <a:p>
            <a:pPr marL="1143000" marR="0" lvl="0" indent="-1143000" algn="l" rtl="0">
              <a:spcBef>
                <a:spcPts val="0"/>
              </a:spcBef>
              <a:spcAft>
                <a:spcPts val="0"/>
              </a:spcAft>
              <a:buFont typeface="Arial" panose="020B0604020202020204" pitchFamily="34" charset="0"/>
              <a:buChar char="•"/>
            </a:pPr>
            <a:endParaRPr lang="en-US" sz="8000" dirty="0">
              <a:solidFill>
                <a:schemeClr val="accent4"/>
              </a:solidFill>
              <a:latin typeface="Arial"/>
              <a:ea typeface="Arial"/>
              <a:cs typeface="Arial"/>
              <a:sym typeface="Arial"/>
            </a:endParaRPr>
          </a:p>
          <a:p>
            <a:pPr marL="1143000" marR="0" lvl="0" indent="-1143000" algn="l" rtl="0">
              <a:spcBef>
                <a:spcPts val="0"/>
              </a:spcBef>
              <a:spcAft>
                <a:spcPts val="0"/>
              </a:spcAft>
              <a:buFontTx/>
              <a:buChar char="-"/>
            </a:pPr>
            <a:r>
              <a:rPr lang="en-US" sz="8000" dirty="0">
                <a:solidFill>
                  <a:schemeClr val="accent4"/>
                </a:solidFill>
              </a:rPr>
              <a:t>U</a:t>
            </a:r>
            <a:r>
              <a:rPr lang="en-US" sz="8000" dirty="0">
                <a:solidFill>
                  <a:schemeClr val="accent4"/>
                </a:solidFill>
                <a:latin typeface="Arial"/>
                <a:ea typeface="Arial"/>
                <a:cs typeface="Arial"/>
                <a:sym typeface="Arial"/>
              </a:rPr>
              <a:t>ndergraduate studies</a:t>
            </a:r>
          </a:p>
          <a:p>
            <a:pPr marL="1143000" marR="0" lvl="0" indent="-1143000" algn="l" rtl="0">
              <a:spcBef>
                <a:spcPts val="0"/>
              </a:spcBef>
              <a:spcAft>
                <a:spcPts val="0"/>
              </a:spcAft>
              <a:buFontTx/>
              <a:buChar char="-"/>
            </a:pPr>
            <a:r>
              <a:rPr lang="en-US" sz="8000" dirty="0">
                <a:solidFill>
                  <a:schemeClr val="accent4"/>
                </a:solidFill>
                <a:latin typeface="Arial"/>
                <a:ea typeface="Arial"/>
                <a:cs typeface="Arial"/>
                <a:sym typeface="Arial"/>
              </a:rPr>
              <a:t>Unconventional background: STEM </a:t>
            </a:r>
            <a:r>
              <a:rPr lang="en-US" sz="8000" dirty="0">
                <a:solidFill>
                  <a:schemeClr val="accent4"/>
                </a:solidFill>
                <a:latin typeface="Arial"/>
                <a:ea typeface="Arial"/>
                <a:cs typeface="Arial"/>
                <a:sym typeface="Wingdings" pitchFamily="2" charset="2"/>
              </a:rPr>
              <a:t> healthcare  big impact  Corporate America? Government? </a:t>
            </a:r>
          </a:p>
          <a:p>
            <a:pPr marL="1143000" marR="0" lvl="0" indent="-1143000" algn="l" rtl="0">
              <a:spcBef>
                <a:spcPts val="0"/>
              </a:spcBef>
              <a:spcAft>
                <a:spcPts val="0"/>
              </a:spcAft>
              <a:buFontTx/>
              <a:buChar char="-"/>
            </a:pPr>
            <a:r>
              <a:rPr lang="en-US" sz="8000" dirty="0">
                <a:solidFill>
                  <a:schemeClr val="accent4"/>
                </a:solidFill>
                <a:sym typeface="Wingdings" pitchFamily="2" charset="2"/>
              </a:rPr>
              <a:t>Data/Process Engineer</a:t>
            </a:r>
          </a:p>
          <a:p>
            <a:pPr marL="1143000" marR="0" lvl="0" indent="-1143000" algn="l" rtl="0">
              <a:spcBef>
                <a:spcPts val="0"/>
              </a:spcBef>
              <a:spcAft>
                <a:spcPts val="0"/>
              </a:spcAft>
              <a:buFontTx/>
              <a:buChar char="-"/>
            </a:pPr>
            <a:r>
              <a:rPr lang="en-US" sz="8000" dirty="0">
                <a:solidFill>
                  <a:schemeClr val="accent4"/>
                </a:solidFill>
                <a:latin typeface="Arial"/>
                <a:ea typeface="Arial"/>
                <a:cs typeface="Arial"/>
                <a:sym typeface="Wingdings" pitchFamily="2" charset="2"/>
              </a:rPr>
              <a:t>Here </a:t>
            </a:r>
            <a:endParaRPr lang="en-US" sz="8000" dirty="0">
              <a:solidFill>
                <a:schemeClr val="accent4"/>
              </a:solidFill>
              <a:latin typeface="Arial"/>
              <a:ea typeface="Arial"/>
              <a:cs typeface="Arial"/>
              <a:sym typeface="Arial"/>
            </a:endParaRPr>
          </a:p>
          <a:p>
            <a:pPr marL="1143000" marR="0" lvl="0" indent="-1143000" algn="l" rtl="0">
              <a:spcBef>
                <a:spcPts val="0"/>
              </a:spcBef>
              <a:spcAft>
                <a:spcPts val="0"/>
              </a:spcAft>
              <a:buFontTx/>
              <a:buChar char="-"/>
            </a:pPr>
            <a:r>
              <a:rPr lang="en-US" sz="8000" dirty="0">
                <a:solidFill>
                  <a:schemeClr val="accent4"/>
                </a:solidFill>
              </a:rPr>
              <a:t>Data scientist by profession, everything else by trade.</a:t>
            </a:r>
            <a:endParaRPr sz="8000" dirty="0">
              <a:solidFill>
                <a:schemeClr val="accent4"/>
              </a:solidFill>
              <a:latin typeface="Arial"/>
              <a:ea typeface="Arial"/>
              <a:cs typeface="Arial"/>
              <a:sym typeface="Arial"/>
            </a:endParaRPr>
          </a:p>
        </p:txBody>
      </p:sp>
    </p:spTree>
    <p:extLst>
      <p:ext uri="{BB962C8B-B14F-4D97-AF65-F5344CB8AC3E}">
        <p14:creationId xmlns:p14="http://schemas.microsoft.com/office/powerpoint/2010/main" val="66806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4"/>
          <p:cNvPicPr preferRelativeResize="0"/>
          <p:nvPr/>
        </p:nvPicPr>
        <p:blipFill rotWithShape="1">
          <a:blip r:embed="rId3">
            <a:alphaModFix/>
          </a:blip>
          <a:srcRect/>
          <a:stretch/>
        </p:blipFill>
        <p:spPr>
          <a:xfrm rot="10800000" flipH="1">
            <a:off x="12514765" y="12197309"/>
            <a:ext cx="5773235" cy="1239421"/>
          </a:xfrm>
          <a:prstGeom prst="rect">
            <a:avLst/>
          </a:prstGeom>
          <a:noFill/>
          <a:ln>
            <a:noFill/>
          </a:ln>
        </p:spPr>
      </p:pic>
      <p:pic>
        <p:nvPicPr>
          <p:cNvPr id="211" name="Google Shape;211;p14"/>
          <p:cNvPicPr preferRelativeResize="0"/>
          <p:nvPr/>
        </p:nvPicPr>
        <p:blipFill rotWithShape="1">
          <a:blip r:embed="rId4">
            <a:alphaModFix amt="35000"/>
          </a:blip>
          <a:srcRect/>
          <a:stretch/>
        </p:blipFill>
        <p:spPr>
          <a:xfrm>
            <a:off x="1538869" y="-3550037"/>
            <a:ext cx="39274595" cy="29001810"/>
          </a:xfrm>
          <a:prstGeom prst="rect">
            <a:avLst/>
          </a:prstGeom>
          <a:noFill/>
          <a:ln>
            <a:noFill/>
          </a:ln>
        </p:spPr>
      </p:pic>
      <p:sp>
        <p:nvSpPr>
          <p:cNvPr id="212" name="Google Shape;212;p14"/>
          <p:cNvSpPr txBox="1"/>
          <p:nvPr/>
        </p:nvSpPr>
        <p:spPr>
          <a:xfrm>
            <a:off x="893134" y="5373412"/>
            <a:ext cx="15948837" cy="3834384"/>
          </a:xfrm>
          <a:prstGeom prst="rect">
            <a:avLst/>
          </a:prstGeom>
          <a:noFill/>
          <a:ln>
            <a:noFill/>
          </a:ln>
        </p:spPr>
        <p:txBody>
          <a:bodyPr spcFirstLastPara="1" wrap="square" lIns="91425" tIns="45700" rIns="91425" bIns="45700" anchor="t" anchorCtr="0">
            <a:noAutofit/>
          </a:bodyPr>
          <a:lstStyle/>
          <a:p>
            <a:pPr marL="0" marR="0" lvl="0" indent="0" algn="ctr" rtl="0">
              <a:lnSpc>
                <a:spcPct val="95375"/>
              </a:lnSpc>
              <a:spcBef>
                <a:spcPts val="0"/>
              </a:spcBef>
              <a:spcAft>
                <a:spcPts val="0"/>
              </a:spcAft>
              <a:buNone/>
            </a:pPr>
            <a:endParaRPr lang="en-US" sz="1000" dirty="0"/>
          </a:p>
          <a:p>
            <a:pPr marL="0" marR="0" lvl="0" indent="0" algn="ctr" rtl="0">
              <a:lnSpc>
                <a:spcPct val="95375"/>
              </a:lnSpc>
              <a:spcBef>
                <a:spcPts val="0"/>
              </a:spcBef>
              <a:spcAft>
                <a:spcPts val="0"/>
              </a:spcAft>
              <a:buNone/>
            </a:pPr>
            <a:r>
              <a:rPr lang="en-US" sz="16700" b="1" dirty="0">
                <a:solidFill>
                  <a:schemeClr val="dk1"/>
                </a:solidFill>
                <a:latin typeface="Arial"/>
                <a:ea typeface="Arial"/>
                <a:cs typeface="Arial"/>
                <a:sym typeface="Arial"/>
              </a:rPr>
              <a:t>TRAINING</a:t>
            </a:r>
          </a:p>
        </p:txBody>
      </p:sp>
    </p:spTree>
  </p:cSld>
  <p:clrMapOvr>
    <a:masterClrMapping/>
  </p:clrMapOvr>
</p:sld>
</file>

<file path=ppt/theme/theme1.xml><?xml version="1.0" encoding="utf-8"?>
<a:theme xmlns:a="http://schemas.openxmlformats.org/drawingml/2006/main" name="Default Theme">
  <a:themeElements>
    <a:clrScheme name="Custom 10">
      <a:dk1>
        <a:srgbClr val="FFFFFF"/>
      </a:dk1>
      <a:lt1>
        <a:srgbClr val="FFFFFF"/>
      </a:lt1>
      <a:dk2>
        <a:srgbClr val="FFFFFF"/>
      </a:dk2>
      <a:lt2>
        <a:srgbClr val="1F2F47"/>
      </a:lt2>
      <a:accent1>
        <a:srgbClr val="2686A7"/>
      </a:accent1>
      <a:accent2>
        <a:srgbClr val="54BE71"/>
      </a:accent2>
      <a:accent3>
        <a:srgbClr val="8BC248"/>
      </a:accent3>
      <a:accent4>
        <a:srgbClr val="EF9527"/>
      </a:accent4>
      <a:accent5>
        <a:srgbClr val="ED423D"/>
      </a:accent5>
      <a:accent6>
        <a:srgbClr val="28374A"/>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2989</Words>
  <Application>Microsoft Macintosh PowerPoint</Application>
  <PresentationFormat>Custom</PresentationFormat>
  <Paragraphs>599</Paragraphs>
  <Slides>49</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Source Sans Pro ExtraLight</vt:lpstr>
      <vt:lpstr>Roboto Light</vt:lpstr>
      <vt:lpstr>Roboto</vt:lpstr>
      <vt:lpstr>Calibri</vt:lpstr>
      <vt:lpstr>Arial</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Nina Satasiya</cp:lastModifiedBy>
  <cp:revision>10</cp:revision>
  <dcterms:modified xsi:type="dcterms:W3CDTF">2020-07-31T01:47:37Z</dcterms:modified>
</cp:coreProperties>
</file>