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F640-624A-0843-93AE-2D77BB86E24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078E-D263-E049-9BD4-E0FBB6C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stofvongola/asm" TargetMode="External"/><Relationship Id="rId3" Type="http://schemas.openxmlformats.org/officeDocument/2006/relationships/hyperlink" Target="https://github.com/tyler/bit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smtClean="0"/>
              <a:t>B</a:t>
            </a:r>
            <a:r>
              <a:rPr lang="en-US" smtClean="0"/>
              <a:t>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Snow</a:t>
            </a:r>
          </a:p>
          <a:p>
            <a:r>
              <a:rPr lang="en-US" dirty="0" smtClean="0"/>
              <a:t>David Palma</a:t>
            </a:r>
          </a:p>
          <a:p>
            <a:r>
              <a:rPr lang="en-US" dirty="0" smtClean="0"/>
              <a:t>Delvin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</a:p>
          <a:p>
            <a:r>
              <a:rPr lang="en-US" dirty="0" smtClean="0"/>
              <a:t>Virtual Machine</a:t>
            </a:r>
          </a:p>
          <a:p>
            <a:r>
              <a:rPr lang="en-US" dirty="0" smtClean="0"/>
              <a:t>Graphical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7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Parses ASM Code into machine code</a:t>
            </a:r>
          </a:p>
          <a:p>
            <a:r>
              <a:rPr lang="en-US" dirty="0" smtClean="0"/>
              <a:t>Recognizes syntax and other errors</a:t>
            </a:r>
          </a:p>
          <a:p>
            <a:r>
              <a:rPr lang="en-US" dirty="0" smtClean="0"/>
              <a:t>Loads machine </a:t>
            </a:r>
            <a:r>
              <a:rPr lang="en-US" dirty="0"/>
              <a:t>c</a:t>
            </a:r>
            <a:r>
              <a:rPr lang="en-US" dirty="0" smtClean="0"/>
              <a:t>ode into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</a:t>
            </a: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i="1" dirty="0"/>
              <a:t>s</a:t>
            </a:r>
            <a:r>
              <a:rPr lang="en-US" i="1" dirty="0" smtClean="0"/>
              <a:t>tate</a:t>
            </a:r>
            <a:r>
              <a:rPr lang="en-US" dirty="0" smtClean="0"/>
              <a:t> of BCPU</a:t>
            </a:r>
          </a:p>
          <a:p>
            <a:r>
              <a:rPr lang="en-US" dirty="0" smtClean="0"/>
              <a:t>Models </a:t>
            </a:r>
            <a:r>
              <a:rPr lang="en-US" i="1" dirty="0" smtClean="0"/>
              <a:t>execution</a:t>
            </a:r>
            <a:r>
              <a:rPr lang="en-US" dirty="0" smtClean="0"/>
              <a:t> of </a:t>
            </a:r>
            <a:r>
              <a:rPr lang="en-US" dirty="0"/>
              <a:t>m</a:t>
            </a:r>
            <a:r>
              <a:rPr lang="en-US" dirty="0" smtClean="0"/>
              <a:t>achine code</a:t>
            </a:r>
          </a:p>
        </p:txBody>
      </p:sp>
    </p:spTree>
    <p:extLst>
      <p:ext uri="{BB962C8B-B14F-4D97-AF65-F5344CB8AC3E}">
        <p14:creationId xmlns:p14="http://schemas.microsoft.com/office/powerpoint/2010/main" val="702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Recognizes Syntax errors in ASM files</a:t>
            </a:r>
          </a:p>
          <a:p>
            <a:r>
              <a:rPr lang="en-US" dirty="0" smtClean="0"/>
              <a:t>Reports registers and memory contents</a:t>
            </a:r>
          </a:p>
          <a:p>
            <a:r>
              <a:rPr lang="en-US" dirty="0" smtClean="0"/>
              <a:t>Tracks Special Registers</a:t>
            </a:r>
          </a:p>
          <a:p>
            <a:pPr lvl="1"/>
            <a:r>
              <a:rPr lang="en-US" dirty="0" smtClean="0"/>
              <a:t>Program Counter, </a:t>
            </a:r>
            <a:r>
              <a:rPr lang="en-US" dirty="0" smtClean="0"/>
              <a:t>Input and output Registers</a:t>
            </a:r>
            <a:endParaRPr lang="en-US" dirty="0" smtClean="0"/>
          </a:p>
          <a:p>
            <a:r>
              <a:rPr lang="en-US" dirty="0" smtClean="0"/>
              <a:t>Manageable execution</a:t>
            </a:r>
          </a:p>
          <a:p>
            <a:r>
              <a:rPr lang="en-US" dirty="0" smtClean="0"/>
              <a:t>Debug CLI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https://github.com/mistofvongola/asm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https://github.com/tyler/bitset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41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91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BCPU</vt:lpstr>
      <vt:lpstr>Major Components</vt:lpstr>
      <vt:lpstr>Loader</vt:lpstr>
      <vt:lpstr>Virtual Machine</vt:lpstr>
      <vt:lpstr>Graphical User Interface</vt:lpstr>
      <vt:lpstr>References</vt:lpstr>
    </vt:vector>
  </TitlesOfParts>
  <Company>Louisiana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Tears and Blood</dc:title>
  <dc:creator>Delvin Jackson</dc:creator>
  <cp:lastModifiedBy>Delvin Jackson</cp:lastModifiedBy>
  <cp:revision>7</cp:revision>
  <dcterms:created xsi:type="dcterms:W3CDTF">2012-05-10T13:40:47Z</dcterms:created>
  <dcterms:modified xsi:type="dcterms:W3CDTF">2012-05-10T14:25:12Z</dcterms:modified>
</cp:coreProperties>
</file>