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2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7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AE2F-2C3F-4B67-9059-5FB204FAAC0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2CCF-C5C3-4C45-A173-2224BA3C3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– CREATE &amp; DELETE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err="1" smtClean="0"/>
              <a:t>Tambah.php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1"/>
          <a:stretch/>
        </p:blipFill>
        <p:spPr bwMode="auto">
          <a:xfrm>
            <a:off x="395536" y="620688"/>
            <a:ext cx="828092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42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err="1" smtClean="0"/>
              <a:t>Lanjutan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Tambah.php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97743"/>
            <a:ext cx="833437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19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/>
              <a:t>Function.php</a:t>
            </a:r>
            <a:r>
              <a:rPr lang="en-US" sz="2400" dirty="0" smtClean="0"/>
              <a:t> (function </a:t>
            </a:r>
            <a:r>
              <a:rPr lang="en-US" sz="2400" dirty="0" err="1" smtClean="0"/>
              <a:t>tambah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340768"/>
            <a:ext cx="8410575" cy="3750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64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/>
              <a:t>Function.php</a:t>
            </a:r>
            <a:r>
              <a:rPr lang="en-US" sz="2400" dirty="0" smtClean="0"/>
              <a:t> (function </a:t>
            </a:r>
            <a:r>
              <a:rPr lang="en-US" sz="2400" dirty="0" err="1" smtClean="0"/>
              <a:t>hapus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5"/>
            <a:ext cx="8712968" cy="200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3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CRUD – CREATE &amp; DELETE</vt:lpstr>
      <vt:lpstr>Tambah.php</vt:lpstr>
      <vt:lpstr>Lanjutan Tambah.php</vt:lpstr>
      <vt:lpstr>Function.php (function tambah)</vt:lpstr>
      <vt:lpstr>Function.php (function hapus)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– CREATE &amp; DELETE</dc:title>
  <dc:creator>ASUS</dc:creator>
  <cp:lastModifiedBy>ASUS</cp:lastModifiedBy>
  <cp:revision>6</cp:revision>
  <dcterms:created xsi:type="dcterms:W3CDTF">2021-07-20T22:38:08Z</dcterms:created>
  <dcterms:modified xsi:type="dcterms:W3CDTF">2021-07-20T22:44:42Z</dcterms:modified>
</cp:coreProperties>
</file>