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D286-8CA7-46FD-8A56-C3AE6D26753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BFDAE-C481-405C-A57A-26D5841A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BFDAE-C481-405C-A57A-26D5841AB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42BDE3-F6B0-474F-AE10-9DFECA475F0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4F7184-57A4-40D1-8320-43CB6C3D36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2455913"/>
          </a:xfrm>
        </p:spPr>
        <p:txBody>
          <a:bodyPr/>
          <a:lstStyle/>
          <a:p>
            <a:r>
              <a:rPr lang="en-US" sz="6600" dirty="0" smtClean="0"/>
              <a:t>KONEKTIVITAS BASIS DATA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632"/>
            <a:ext cx="8229600" cy="1600200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Database : </a:t>
            </a:r>
            <a:r>
              <a:rPr lang="en-US" dirty="0" err="1" smtClean="0"/>
              <a:t>sekolah</a:t>
            </a:r>
            <a:endParaRPr lang="en-US" dirty="0" smtClean="0"/>
          </a:p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: </a:t>
            </a:r>
            <a:r>
              <a:rPr lang="en-US" dirty="0" err="1" smtClean="0"/>
              <a:t>siswa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73874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2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</p:spPr>
        <p:txBody>
          <a:bodyPr/>
          <a:lstStyle/>
          <a:p>
            <a:pPr algn="just"/>
            <a:r>
              <a:rPr lang="en-US" sz="2400" dirty="0" err="1" smtClean="0"/>
              <a:t>Index.php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88346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41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488832" cy="541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188640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index.php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9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pPr algn="just"/>
            <a:r>
              <a:rPr lang="en-US" sz="2800" dirty="0" err="1" smtClean="0"/>
              <a:t>Functions.php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09" y="1052736"/>
            <a:ext cx="871189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43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314</TotalTime>
  <Words>20</Words>
  <Application>Microsoft Office PowerPoint</Application>
  <PresentationFormat>On-screen Show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KONEKTIVITAS BASIS DATA</vt:lpstr>
      <vt:lpstr>Membuat Database dan Tabel</vt:lpstr>
      <vt:lpstr>Index.php</vt:lpstr>
      <vt:lpstr>PowerPoint Presentation</vt:lpstr>
      <vt:lpstr>Functions.php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KONEKTIVITAS BASIS DATA</dc:title>
  <dc:creator>ASUS</dc:creator>
  <cp:lastModifiedBy>ASUS</cp:lastModifiedBy>
  <cp:revision>6</cp:revision>
  <dcterms:created xsi:type="dcterms:W3CDTF">2021-07-13T13:21:27Z</dcterms:created>
  <dcterms:modified xsi:type="dcterms:W3CDTF">2021-07-19T13:48:32Z</dcterms:modified>
</cp:coreProperties>
</file>