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438D-4B21-4FD7-938D-3EB640DB1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0994E-CDAC-4E97-98E8-9FA7A1A28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A1E2-B2F7-4349-9F70-750E71AD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FFF7-C57D-418F-955E-7A3F301F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700B-C28B-4FE8-95CE-D15A3414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9D0D-3E80-4794-835B-EE98103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2265-6DF2-4E17-BABB-033E7DC88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8C94-5453-483F-8852-BDB47FC9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16C5-C9D6-4230-961F-4266649D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00A9-923E-4BFC-85E5-12334ACF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0B188-5608-4436-AF2A-15E678E2A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A6630-1954-403E-8F07-55921F258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C3D7-5E7D-48E9-BFD0-090E752B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B72C0-E320-4FED-9BA9-88FD2CB0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27EF-9CA8-4C91-B086-F965159F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9B00-246D-435D-B3CD-889976FD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3F12-D640-4697-8555-DA5CFD43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A067-05E9-4731-A3B2-05218EB1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D462-DE95-48DF-B215-575F3AC9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712-2BC2-4A16-8202-EF553F72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7716-A19C-4131-A213-E276D81C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9D68B-C4D6-4395-9CDB-C0DB1EE18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D2A3-E9A2-408D-9CF5-9F777819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61F1-17E2-4AC4-9B4D-5A2B91E7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6B78-67B6-4B7C-B3A4-3144754D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D147-64A6-4BE2-8B33-395F442A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DBA8-51FF-40CF-9665-7C515580F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4FBE-C9E5-4FD9-965C-0DD0AF290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F1112-7AFD-49F8-87DA-FBE8EC0F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0A08-13C4-45CC-9E5B-C2AFAF15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4B27E-0701-4729-B23A-65E37BF9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EEA4-7B07-44BF-A321-81B586B6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B956-0478-49FB-AFF2-2C4211E1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4F00D-F80D-48B3-B941-117EA06B4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32C67-2BD3-43B4-91DE-9BF071011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3897C-587A-4A3E-B9C0-B766FE1FF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8DF11-74AF-43A8-9C02-D63A9B52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6A753-168A-479E-BD3E-7ECF5E11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292A-EAF9-47E7-9BD4-B0FFABC7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B1B0-B5B7-4C65-86EE-4DECB9FF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07097-331E-45CB-92B7-D7035B1B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0FAB5-6F1A-410B-A862-60CE83C0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1A55D-E11C-44EA-ABB5-C9F8F460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167F4-3B5A-4F0E-BEF8-3E15BE47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E14F0-9657-4DB4-B95B-7764172B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7D011-C31E-4ADB-B59E-726C0F96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C076-4BD5-417C-AB80-A1071743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88C9-83ED-4FEC-8147-CD893BCBD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D0C3-B7F5-4AE0-AA9D-1E585A1A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EB72F-2BCE-44EB-BED4-CE8D050D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C38A6-614F-4DD3-87AF-62D162E3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4E250-3004-4F33-A696-BB3D5A3C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8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7481-F6B3-4852-99F5-FB750F94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8A054-E5A9-4127-8108-54FC2A85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BA8F4-3E72-4D1A-BE21-2CB553D6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DC759-68FB-408C-887C-C34F3ED3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B1ED6-96F1-4523-86AB-1AC7D38B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ECAA-14B3-4D08-82DF-F53DE393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9CBD3-18F6-48E0-83F5-50678F1F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CA4E-64A4-4E72-8BB9-173E7A776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9163-2C09-4AE8-B5E3-BE4234BD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FA8F-4898-4EA7-BA3F-02AF7107E3ED}" type="datetimeFigureOut">
              <a:rPr lang="en-US" smtClean="0"/>
              <a:t>12-Nov-23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876F-BC0F-4ADB-99DF-4680E8569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3F69-776E-4E3B-B93D-23F6EFB5E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BD89-3F7F-4713-897F-492376C8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39152E-912F-4ABF-95B7-941744CC9617}"/>
              </a:ext>
            </a:extLst>
          </p:cNvPr>
          <p:cNvSpPr/>
          <p:nvPr/>
        </p:nvSpPr>
        <p:spPr>
          <a:xfrm>
            <a:off x="85725" y="66675"/>
            <a:ext cx="8201025" cy="3867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9882E-14FD-4F19-9D97-AF7F22AA5515}"/>
              </a:ext>
            </a:extLst>
          </p:cNvPr>
          <p:cNvSpPr txBox="1"/>
          <p:nvPr/>
        </p:nvSpPr>
        <p:spPr>
          <a:xfrm>
            <a:off x="2400300" y="91559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Modeling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FC995-7D40-4D79-8D3B-83DCD3EB9481}"/>
              </a:ext>
            </a:extLst>
          </p:cNvPr>
          <p:cNvSpPr/>
          <p:nvPr/>
        </p:nvSpPr>
        <p:spPr>
          <a:xfrm>
            <a:off x="1628775" y="460891"/>
            <a:ext cx="4926801" cy="36933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F07E0-838B-4E89-93AB-30FD4D90274F}"/>
              </a:ext>
            </a:extLst>
          </p:cNvPr>
          <p:cNvSpPr txBox="1"/>
          <p:nvPr/>
        </p:nvSpPr>
        <p:spPr>
          <a:xfrm>
            <a:off x="3019424" y="46089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Validator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D67DA-6200-42B9-B5A6-62393EA6D550}"/>
              </a:ext>
            </a:extLst>
          </p:cNvPr>
          <p:cNvSpPr/>
          <p:nvPr/>
        </p:nvSpPr>
        <p:spPr>
          <a:xfrm>
            <a:off x="381000" y="1381125"/>
            <a:ext cx="1866900" cy="1352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1ADB27-D034-44C6-BD8C-F5994597E06C}"/>
              </a:ext>
            </a:extLst>
          </p:cNvPr>
          <p:cNvSpPr/>
          <p:nvPr/>
        </p:nvSpPr>
        <p:spPr>
          <a:xfrm>
            <a:off x="2724150" y="1381125"/>
            <a:ext cx="1876425" cy="1352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55C96A-6BC1-4F51-BC77-B7652FDD7DAF}"/>
              </a:ext>
            </a:extLst>
          </p:cNvPr>
          <p:cNvSpPr/>
          <p:nvPr/>
        </p:nvSpPr>
        <p:spPr>
          <a:xfrm>
            <a:off x="5010150" y="2038350"/>
            <a:ext cx="1276350" cy="695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AD023-DD05-4476-8572-27B25588C61C}"/>
              </a:ext>
            </a:extLst>
          </p:cNvPr>
          <p:cNvSpPr/>
          <p:nvPr/>
        </p:nvSpPr>
        <p:spPr>
          <a:xfrm>
            <a:off x="6886575" y="1857375"/>
            <a:ext cx="1276350" cy="8762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965865-9228-4A6D-A7C0-CDBF568EDBA8}"/>
              </a:ext>
            </a:extLst>
          </p:cNvPr>
          <p:cNvSpPr/>
          <p:nvPr/>
        </p:nvSpPr>
        <p:spPr>
          <a:xfrm>
            <a:off x="3548062" y="4225705"/>
            <a:ext cx="4738688" cy="2408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90D53D-82A5-4D3A-8132-1D08498AEE0B}"/>
              </a:ext>
            </a:extLst>
          </p:cNvPr>
          <p:cNvSpPr/>
          <p:nvPr/>
        </p:nvSpPr>
        <p:spPr>
          <a:xfrm>
            <a:off x="5279231" y="3527167"/>
            <a:ext cx="1276350" cy="109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EB42CF-C46A-490C-A310-B6EBD47739D7}"/>
              </a:ext>
            </a:extLst>
          </p:cNvPr>
          <p:cNvSpPr/>
          <p:nvPr/>
        </p:nvSpPr>
        <p:spPr>
          <a:xfrm>
            <a:off x="6886575" y="3527167"/>
            <a:ext cx="1276350" cy="109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8B24A-21B8-4680-B502-08479BCA14DC}"/>
              </a:ext>
            </a:extLst>
          </p:cNvPr>
          <p:cNvSpPr/>
          <p:nvPr/>
        </p:nvSpPr>
        <p:spPr>
          <a:xfrm>
            <a:off x="9067799" y="2465128"/>
            <a:ext cx="1276350" cy="695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6E4EF3-5C09-4D6E-877C-534D843FC32B}"/>
              </a:ext>
            </a:extLst>
          </p:cNvPr>
          <p:cNvSpPr/>
          <p:nvPr/>
        </p:nvSpPr>
        <p:spPr>
          <a:xfrm>
            <a:off x="8905875" y="3527167"/>
            <a:ext cx="1771650" cy="109906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174F1F-10CA-4239-B8F3-237011982710}"/>
              </a:ext>
            </a:extLst>
          </p:cNvPr>
          <p:cNvSpPr/>
          <p:nvPr/>
        </p:nvSpPr>
        <p:spPr>
          <a:xfrm>
            <a:off x="4002881" y="4811970"/>
            <a:ext cx="1816894" cy="1099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D2486D-D136-4D89-B726-A30ABBA5C98F}"/>
              </a:ext>
            </a:extLst>
          </p:cNvPr>
          <p:cNvSpPr/>
          <p:nvPr/>
        </p:nvSpPr>
        <p:spPr>
          <a:xfrm>
            <a:off x="4002880" y="6156066"/>
            <a:ext cx="3007519" cy="378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3C985C-782A-4A9E-8C33-D3250DF8CAB7}"/>
              </a:ext>
            </a:extLst>
          </p:cNvPr>
          <p:cNvSpPr/>
          <p:nvPr/>
        </p:nvSpPr>
        <p:spPr>
          <a:xfrm>
            <a:off x="6886575" y="5115995"/>
            <a:ext cx="1276350" cy="695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F917C1-3C17-478A-9431-93BC2C403B63}"/>
              </a:ext>
            </a:extLst>
          </p:cNvPr>
          <p:cNvCxnSpPr/>
          <p:nvPr/>
        </p:nvCxnSpPr>
        <p:spPr>
          <a:xfrm>
            <a:off x="1971675" y="830223"/>
            <a:ext cx="0" cy="55090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7FCD9-B90C-4B06-A78A-F9C1E7771614}"/>
              </a:ext>
            </a:extLst>
          </p:cNvPr>
          <p:cNvCxnSpPr>
            <a:cxnSpLocks/>
          </p:cNvCxnSpPr>
          <p:nvPr/>
        </p:nvCxnSpPr>
        <p:spPr>
          <a:xfrm>
            <a:off x="5819775" y="869097"/>
            <a:ext cx="0" cy="11502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65B2BF-8A33-4FED-AFF6-CBE18A0B6275}"/>
              </a:ext>
            </a:extLst>
          </p:cNvPr>
          <p:cNvCxnSpPr>
            <a:cxnSpLocks/>
          </p:cNvCxnSpPr>
          <p:nvPr/>
        </p:nvCxnSpPr>
        <p:spPr>
          <a:xfrm>
            <a:off x="2247900" y="2386012"/>
            <a:ext cx="4762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19FAE-0C4C-49C5-885E-35D28CECA86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10100" y="2386012"/>
            <a:ext cx="400050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2AB275-202A-40D9-8400-74BC95F82BBC}"/>
              </a:ext>
            </a:extLst>
          </p:cNvPr>
          <p:cNvCxnSpPr>
            <a:cxnSpLocks/>
          </p:cNvCxnSpPr>
          <p:nvPr/>
        </p:nvCxnSpPr>
        <p:spPr>
          <a:xfrm>
            <a:off x="6448425" y="830997"/>
            <a:ext cx="0" cy="269617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AE1F8D-05B7-4B19-86EE-973634AB1FB9}"/>
              </a:ext>
            </a:extLst>
          </p:cNvPr>
          <p:cNvCxnSpPr>
            <a:cxnSpLocks/>
          </p:cNvCxnSpPr>
          <p:nvPr/>
        </p:nvCxnSpPr>
        <p:spPr>
          <a:xfrm>
            <a:off x="5819775" y="2733674"/>
            <a:ext cx="0" cy="79349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8088F9-4346-44DE-9257-8EBF200E6060}"/>
              </a:ext>
            </a:extLst>
          </p:cNvPr>
          <p:cNvCxnSpPr>
            <a:cxnSpLocks/>
          </p:cNvCxnSpPr>
          <p:nvPr/>
        </p:nvCxnSpPr>
        <p:spPr>
          <a:xfrm>
            <a:off x="5124450" y="2733674"/>
            <a:ext cx="0" cy="20782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BDCAC2-2A9E-404F-8F9D-99AE207FE364}"/>
              </a:ext>
            </a:extLst>
          </p:cNvPr>
          <p:cNvCxnSpPr>
            <a:cxnSpLocks/>
          </p:cNvCxnSpPr>
          <p:nvPr/>
        </p:nvCxnSpPr>
        <p:spPr>
          <a:xfrm flipV="1">
            <a:off x="5010150" y="5911036"/>
            <a:ext cx="0" cy="24503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14545-DA2B-4779-9983-52C3D9AC028D}"/>
              </a:ext>
            </a:extLst>
          </p:cNvPr>
          <p:cNvCxnSpPr>
            <a:cxnSpLocks/>
          </p:cNvCxnSpPr>
          <p:nvPr/>
        </p:nvCxnSpPr>
        <p:spPr>
          <a:xfrm flipV="1">
            <a:off x="6372225" y="4626233"/>
            <a:ext cx="0" cy="152983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E76AA9-3B1F-4F2D-B6D4-700DA5473C44}"/>
              </a:ext>
            </a:extLst>
          </p:cNvPr>
          <p:cNvCxnSpPr/>
          <p:nvPr/>
        </p:nvCxnSpPr>
        <p:spPr>
          <a:xfrm>
            <a:off x="5819775" y="5038725"/>
            <a:ext cx="27622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C39C8D-76AF-4DD3-B396-FCD099A8845D}"/>
              </a:ext>
            </a:extLst>
          </p:cNvPr>
          <p:cNvCxnSpPr>
            <a:cxnSpLocks/>
          </p:cNvCxnSpPr>
          <p:nvPr/>
        </p:nvCxnSpPr>
        <p:spPr>
          <a:xfrm flipV="1">
            <a:off x="6096000" y="4626233"/>
            <a:ext cx="0" cy="4124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A44D6E-FFC8-4201-BCF0-0E416F17E5A3}"/>
              </a:ext>
            </a:extLst>
          </p:cNvPr>
          <p:cNvCxnSpPr>
            <a:cxnSpLocks/>
          </p:cNvCxnSpPr>
          <p:nvPr/>
        </p:nvCxnSpPr>
        <p:spPr>
          <a:xfrm flipV="1">
            <a:off x="7715250" y="2757487"/>
            <a:ext cx="0" cy="76968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D8030B-1D57-4AE6-874D-E570B6839AAA}"/>
              </a:ext>
            </a:extLst>
          </p:cNvPr>
          <p:cNvCxnSpPr>
            <a:cxnSpLocks/>
          </p:cNvCxnSpPr>
          <p:nvPr/>
        </p:nvCxnSpPr>
        <p:spPr>
          <a:xfrm>
            <a:off x="7715250" y="4626233"/>
            <a:ext cx="0" cy="48976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F4512D-1D17-45CC-BAB9-0E3A82C781BA}"/>
              </a:ext>
            </a:extLst>
          </p:cNvPr>
          <p:cNvCxnSpPr>
            <a:cxnSpLocks/>
          </p:cNvCxnSpPr>
          <p:nvPr/>
        </p:nvCxnSpPr>
        <p:spPr>
          <a:xfrm flipV="1">
            <a:off x="8496300" y="4213741"/>
            <a:ext cx="0" cy="128218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DAA39E-ECAE-437C-AB99-D1F42DA69D1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12991" y="4076700"/>
            <a:ext cx="192884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4037C2-C352-45F6-A9B0-8844E5577F5E}"/>
              </a:ext>
            </a:extLst>
          </p:cNvPr>
          <p:cNvCxnSpPr>
            <a:cxnSpLocks/>
          </p:cNvCxnSpPr>
          <p:nvPr/>
        </p:nvCxnSpPr>
        <p:spPr>
          <a:xfrm>
            <a:off x="8505825" y="2460366"/>
            <a:ext cx="0" cy="147345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133BB5B-0185-474C-92F6-33B075E46169}"/>
              </a:ext>
            </a:extLst>
          </p:cNvPr>
          <p:cNvSpPr/>
          <p:nvPr/>
        </p:nvSpPr>
        <p:spPr>
          <a:xfrm>
            <a:off x="8386765" y="3988593"/>
            <a:ext cx="238120" cy="17621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ADB49D-422F-4ACA-A7E6-CF28F89A8273}"/>
              </a:ext>
            </a:extLst>
          </p:cNvPr>
          <p:cNvCxnSpPr/>
          <p:nvPr/>
        </p:nvCxnSpPr>
        <p:spPr>
          <a:xfrm>
            <a:off x="8401050" y="4064258"/>
            <a:ext cx="238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09F004-85F2-4492-9405-83E7CD8524B8}"/>
              </a:ext>
            </a:extLst>
          </p:cNvPr>
          <p:cNvCxnSpPr/>
          <p:nvPr/>
        </p:nvCxnSpPr>
        <p:spPr>
          <a:xfrm>
            <a:off x="8510587" y="3976150"/>
            <a:ext cx="0" cy="2010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3FFC30-8772-4814-A970-36AE1F8C0AD2}"/>
              </a:ext>
            </a:extLst>
          </p:cNvPr>
          <p:cNvCxnSpPr>
            <a:cxnSpLocks/>
          </p:cNvCxnSpPr>
          <p:nvPr/>
        </p:nvCxnSpPr>
        <p:spPr>
          <a:xfrm>
            <a:off x="8162925" y="5495925"/>
            <a:ext cx="3429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5B545B-CBB1-46B3-834C-0F34455499D3}"/>
              </a:ext>
            </a:extLst>
          </p:cNvPr>
          <p:cNvCxnSpPr>
            <a:cxnSpLocks/>
          </p:cNvCxnSpPr>
          <p:nvPr/>
        </p:nvCxnSpPr>
        <p:spPr>
          <a:xfrm>
            <a:off x="8162925" y="2460366"/>
            <a:ext cx="35718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15D3E4-2AAF-4FF8-909B-061B3BA4E5E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705974" y="3160453"/>
            <a:ext cx="0" cy="36671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20A0E0-49BB-4940-868B-91374B87FD25}"/>
              </a:ext>
            </a:extLst>
          </p:cNvPr>
          <p:cNvCxnSpPr>
            <a:cxnSpLocks/>
          </p:cNvCxnSpPr>
          <p:nvPr/>
        </p:nvCxnSpPr>
        <p:spPr>
          <a:xfrm>
            <a:off x="10353674" y="2798504"/>
            <a:ext cx="39052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96D4937-C506-462A-BB90-FBDB0640C05F}"/>
              </a:ext>
            </a:extLst>
          </p:cNvPr>
          <p:cNvSpPr/>
          <p:nvPr/>
        </p:nvSpPr>
        <p:spPr>
          <a:xfrm>
            <a:off x="10744200" y="2386012"/>
            <a:ext cx="1447799" cy="87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Nion Rahman</dc:creator>
  <cp:lastModifiedBy>Nion Rahman</cp:lastModifiedBy>
  <cp:revision>2</cp:revision>
  <dcterms:created xsi:type="dcterms:W3CDTF">2023-11-12T07:36:38Z</dcterms:created>
  <dcterms:modified xsi:type="dcterms:W3CDTF">2023-11-12T07:43:59Z</dcterms:modified>
</cp:coreProperties>
</file>