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7B91A-7EF4-3A04-5B00-C4DDD62E332A}" v="49" dt="2025-03-06T10:50:57.463"/>
    <p1510:client id="{A4A9F0FF-1493-AC9B-628E-D8AEF33D22D7}" v="364" dt="2025-03-06T09:55:45.701"/>
    <p1510:client id="{DD9BBFCA-E071-384D-9822-8E0605E98CD5}" v="5" dt="2025-03-06T10:50:44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emeli Ranta" userId="S::eemeli.ranta@tuni.fi::51ce0422-c0b7-41dd-acf1-56871a2ad159" providerId="AD" clId="Web-{A4A9F0FF-1493-AC9B-628E-D8AEF33D22D7}"/>
    <pc:docChg chg="modSld">
      <pc:chgData name="Eemeli Ranta" userId="S::eemeli.ranta@tuni.fi::51ce0422-c0b7-41dd-acf1-56871a2ad159" providerId="AD" clId="Web-{A4A9F0FF-1493-AC9B-628E-D8AEF33D22D7}" dt="2025-03-06T09:55:43.654" v="351" actId="20577"/>
      <pc:docMkLst>
        <pc:docMk/>
      </pc:docMkLst>
      <pc:sldChg chg="addSp delSp modSp">
        <pc:chgData name="Eemeli Ranta" userId="S::eemeli.ranta@tuni.fi::51ce0422-c0b7-41dd-acf1-56871a2ad159" providerId="AD" clId="Web-{A4A9F0FF-1493-AC9B-628E-D8AEF33D22D7}" dt="2025-03-06T09:38:52.716" v="22"/>
        <pc:sldMkLst>
          <pc:docMk/>
          <pc:sldMk cId="3569062886" sldId="257"/>
        </pc:sldMkLst>
        <pc:spChg chg="mod">
          <ac:chgData name="Eemeli Ranta" userId="S::eemeli.ranta@tuni.fi::51ce0422-c0b7-41dd-acf1-56871a2ad159" providerId="AD" clId="Web-{A4A9F0FF-1493-AC9B-628E-D8AEF33D22D7}" dt="2025-03-06T09:21:16.029" v="7" actId="20577"/>
          <ac:spMkLst>
            <pc:docMk/>
            <pc:sldMk cId="3569062886" sldId="257"/>
            <ac:spMk id="2" creationId="{7BAEDDC2-28C9-ACC7-E0A2-7EA3AE958F55}"/>
          </ac:spMkLst>
        </pc:spChg>
        <pc:spChg chg="del">
          <ac:chgData name="Eemeli Ranta" userId="S::eemeli.ranta@tuni.fi::51ce0422-c0b7-41dd-acf1-56871a2ad159" providerId="AD" clId="Web-{A4A9F0FF-1493-AC9B-628E-D8AEF33D22D7}" dt="2025-03-06T09:38:27.310" v="20"/>
          <ac:spMkLst>
            <pc:docMk/>
            <pc:sldMk cId="3569062886" sldId="257"/>
            <ac:spMk id="3" creationId="{899EA52A-8F69-B448-D6AF-082FA2FF44AA}"/>
          </ac:spMkLst>
        </pc:spChg>
        <pc:spChg chg="add del mod">
          <ac:chgData name="Eemeli Ranta" userId="S::eemeli.ranta@tuni.fi::51ce0422-c0b7-41dd-acf1-56871a2ad159" providerId="AD" clId="Web-{A4A9F0FF-1493-AC9B-628E-D8AEF33D22D7}" dt="2025-03-06T09:38:52.716" v="22"/>
          <ac:spMkLst>
            <pc:docMk/>
            <pc:sldMk cId="3569062886" sldId="257"/>
            <ac:spMk id="6" creationId="{AD400CB7-F5FF-DAD5-3F3E-87550852E6AA}"/>
          </ac:spMkLst>
        </pc:spChg>
        <pc:picChg chg="add del mod ord">
          <ac:chgData name="Eemeli Ranta" userId="S::eemeli.ranta@tuni.fi::51ce0422-c0b7-41dd-acf1-56871a2ad159" providerId="AD" clId="Web-{A4A9F0FF-1493-AC9B-628E-D8AEF33D22D7}" dt="2025-03-06T09:38:50.716" v="21"/>
          <ac:picMkLst>
            <pc:docMk/>
            <pc:sldMk cId="3569062886" sldId="257"/>
            <ac:picMk id="4" creationId="{A17102A5-7B80-FA64-3D27-A646F0689586}"/>
          </ac:picMkLst>
        </pc:picChg>
        <pc:picChg chg="add mod ord">
          <ac:chgData name="Eemeli Ranta" userId="S::eemeli.ranta@tuni.fi::51ce0422-c0b7-41dd-acf1-56871a2ad159" providerId="AD" clId="Web-{A4A9F0FF-1493-AC9B-628E-D8AEF33D22D7}" dt="2025-03-06T09:38:52.716" v="22"/>
          <ac:picMkLst>
            <pc:docMk/>
            <pc:sldMk cId="3569062886" sldId="257"/>
            <ac:picMk id="7" creationId="{998CD2CF-D460-D531-DBFD-A643604097A7}"/>
          </ac:picMkLst>
        </pc:picChg>
      </pc:sldChg>
      <pc:sldChg chg="addSp delSp modSp">
        <pc:chgData name="Eemeli Ranta" userId="S::eemeli.ranta@tuni.fi::51ce0422-c0b7-41dd-acf1-56871a2ad159" providerId="AD" clId="Web-{A4A9F0FF-1493-AC9B-628E-D8AEF33D22D7}" dt="2025-03-06T09:46:14.098" v="52" actId="1076"/>
        <pc:sldMkLst>
          <pc:docMk/>
          <pc:sldMk cId="183096652" sldId="258"/>
        </pc:sldMkLst>
        <pc:spChg chg="mod">
          <ac:chgData name="Eemeli Ranta" userId="S::eemeli.ranta@tuni.fi::51ce0422-c0b7-41dd-acf1-56871a2ad159" providerId="AD" clId="Web-{A4A9F0FF-1493-AC9B-628E-D8AEF33D22D7}" dt="2025-03-06T09:21:24.685" v="13" actId="20577"/>
          <ac:spMkLst>
            <pc:docMk/>
            <pc:sldMk cId="183096652" sldId="258"/>
            <ac:spMk id="2" creationId="{242E456F-50A1-2502-0FDA-885089939C86}"/>
          </ac:spMkLst>
        </pc:spChg>
        <pc:spChg chg="del">
          <ac:chgData name="Eemeli Ranta" userId="S::eemeli.ranta@tuni.fi::51ce0422-c0b7-41dd-acf1-56871a2ad159" providerId="AD" clId="Web-{A4A9F0FF-1493-AC9B-628E-D8AEF33D22D7}" dt="2025-03-06T09:40:03.123" v="23"/>
          <ac:spMkLst>
            <pc:docMk/>
            <pc:sldMk cId="183096652" sldId="258"/>
            <ac:spMk id="3" creationId="{A114DDDB-EE59-BEF3-BD7A-CFCDEE8D8C13}"/>
          </ac:spMkLst>
        </pc:spChg>
        <pc:picChg chg="add mod ord">
          <ac:chgData name="Eemeli Ranta" userId="S::eemeli.ranta@tuni.fi::51ce0422-c0b7-41dd-acf1-56871a2ad159" providerId="AD" clId="Web-{A4A9F0FF-1493-AC9B-628E-D8AEF33D22D7}" dt="2025-03-06T09:40:29.389" v="25" actId="1076"/>
          <ac:picMkLst>
            <pc:docMk/>
            <pc:sldMk cId="183096652" sldId="258"/>
            <ac:picMk id="4" creationId="{19F2ECA5-D058-0CD5-1A2C-30071D67FD00}"/>
          </ac:picMkLst>
        </pc:picChg>
        <pc:picChg chg="add mod">
          <ac:chgData name="Eemeli Ranta" userId="S::eemeli.ranta@tuni.fi::51ce0422-c0b7-41dd-acf1-56871a2ad159" providerId="AD" clId="Web-{A4A9F0FF-1493-AC9B-628E-D8AEF33D22D7}" dt="2025-03-06T09:40:31.405" v="26" actId="1076"/>
          <ac:picMkLst>
            <pc:docMk/>
            <pc:sldMk cId="183096652" sldId="258"/>
            <ac:picMk id="5" creationId="{F5BFC9BF-CF73-AB9F-8BA9-96BFB46E6749}"/>
          </ac:picMkLst>
        </pc:picChg>
        <pc:picChg chg="add del mod">
          <ac:chgData name="Eemeli Ranta" userId="S::eemeli.ranta@tuni.fi::51ce0422-c0b7-41dd-acf1-56871a2ad159" providerId="AD" clId="Web-{A4A9F0FF-1493-AC9B-628E-D8AEF33D22D7}" dt="2025-03-06T09:46:12.754" v="51"/>
          <ac:picMkLst>
            <pc:docMk/>
            <pc:sldMk cId="183096652" sldId="258"/>
            <ac:picMk id="6" creationId="{0D3429DC-A361-08B5-11EC-6CB99E56A8A4}"/>
          </ac:picMkLst>
        </pc:picChg>
        <pc:picChg chg="add mod">
          <ac:chgData name="Eemeli Ranta" userId="S::eemeli.ranta@tuni.fi::51ce0422-c0b7-41dd-acf1-56871a2ad159" providerId="AD" clId="Web-{A4A9F0FF-1493-AC9B-628E-D8AEF33D22D7}" dt="2025-03-06T09:46:14.098" v="52" actId="1076"/>
          <ac:picMkLst>
            <pc:docMk/>
            <pc:sldMk cId="183096652" sldId="258"/>
            <ac:picMk id="7" creationId="{8BA47C30-0C7B-88BB-C526-B58EDD87C211}"/>
          </ac:picMkLst>
        </pc:picChg>
      </pc:sldChg>
      <pc:sldChg chg="modSp">
        <pc:chgData name="Eemeli Ranta" userId="S::eemeli.ranta@tuni.fi::51ce0422-c0b7-41dd-acf1-56871a2ad159" providerId="AD" clId="Web-{A4A9F0FF-1493-AC9B-628E-D8AEF33D22D7}" dt="2025-03-06T09:51:01.212" v="307" actId="20577"/>
        <pc:sldMkLst>
          <pc:docMk/>
          <pc:sldMk cId="482453729" sldId="259"/>
        </pc:sldMkLst>
        <pc:spChg chg="mod">
          <ac:chgData name="Eemeli Ranta" userId="S::eemeli.ranta@tuni.fi::51ce0422-c0b7-41dd-acf1-56871a2ad159" providerId="AD" clId="Web-{A4A9F0FF-1493-AC9B-628E-D8AEF33D22D7}" dt="2025-03-06T09:21:31.888" v="19" actId="20577"/>
          <ac:spMkLst>
            <pc:docMk/>
            <pc:sldMk cId="482453729" sldId="259"/>
            <ac:spMk id="2" creationId="{07FC36D8-E5DA-0F83-E2E2-8D939428A1EC}"/>
          </ac:spMkLst>
        </pc:spChg>
        <pc:spChg chg="mod">
          <ac:chgData name="Eemeli Ranta" userId="S::eemeli.ranta@tuni.fi::51ce0422-c0b7-41dd-acf1-56871a2ad159" providerId="AD" clId="Web-{A4A9F0FF-1493-AC9B-628E-D8AEF33D22D7}" dt="2025-03-06T09:51:01.212" v="307" actId="20577"/>
          <ac:spMkLst>
            <pc:docMk/>
            <pc:sldMk cId="482453729" sldId="259"/>
            <ac:spMk id="3" creationId="{AD09E43A-840B-B1ED-FA54-89164EFD7514}"/>
          </ac:spMkLst>
        </pc:spChg>
      </pc:sldChg>
      <pc:sldChg chg="modSp">
        <pc:chgData name="Eemeli Ranta" userId="S::eemeli.ranta@tuni.fi::51ce0422-c0b7-41dd-acf1-56871a2ad159" providerId="AD" clId="Web-{A4A9F0FF-1493-AC9B-628E-D8AEF33D22D7}" dt="2025-03-06T09:55:43.654" v="351" actId="20577"/>
        <pc:sldMkLst>
          <pc:docMk/>
          <pc:sldMk cId="2758343240" sldId="260"/>
        </pc:sldMkLst>
        <pc:spChg chg="mod">
          <ac:chgData name="Eemeli Ranta" userId="S::eemeli.ranta@tuni.fi::51ce0422-c0b7-41dd-acf1-56871a2ad159" providerId="AD" clId="Web-{A4A9F0FF-1493-AC9B-628E-D8AEF33D22D7}" dt="2025-03-06T09:55:06.481" v="338" actId="20577"/>
          <ac:spMkLst>
            <pc:docMk/>
            <pc:sldMk cId="2758343240" sldId="260"/>
            <ac:spMk id="2" creationId="{78D4B897-BCBA-B9A4-3C76-2448D90D4599}"/>
          </ac:spMkLst>
        </pc:spChg>
        <pc:spChg chg="mod">
          <ac:chgData name="Eemeli Ranta" userId="S::eemeli.ranta@tuni.fi::51ce0422-c0b7-41dd-acf1-56871a2ad159" providerId="AD" clId="Web-{A4A9F0FF-1493-AC9B-628E-D8AEF33D22D7}" dt="2025-03-06T09:55:43.654" v="351" actId="20577"/>
          <ac:spMkLst>
            <pc:docMk/>
            <pc:sldMk cId="2758343240" sldId="260"/>
            <ac:spMk id="3" creationId="{940A3FE9-CA44-9293-5545-8CE20A6BF69E}"/>
          </ac:spMkLst>
        </pc:spChg>
      </pc:sldChg>
    </pc:docChg>
  </pc:docChgLst>
  <pc:docChgLst>
    <pc:chgData name="Nhân Phan" userId="b8efb3c3-c717-4d22-be22-2ebf413dd24c" providerId="ADAL" clId="{DD9BBFCA-E071-384D-9822-8E0605E98CD5}"/>
    <pc:docChg chg="undo custSel modSld">
      <pc:chgData name="Nhân Phan" userId="b8efb3c3-c717-4d22-be22-2ebf413dd24c" providerId="ADAL" clId="{DD9BBFCA-E071-384D-9822-8E0605E98CD5}" dt="2025-03-06T10:50:44.622" v="4" actId="14100"/>
      <pc:docMkLst>
        <pc:docMk/>
      </pc:docMkLst>
      <pc:sldChg chg="addSp delSp modSp mod">
        <pc:chgData name="Nhân Phan" userId="b8efb3c3-c717-4d22-be22-2ebf413dd24c" providerId="ADAL" clId="{DD9BBFCA-E071-384D-9822-8E0605E98CD5}" dt="2025-03-06T09:41:12.035" v="1" actId="21"/>
        <pc:sldMkLst>
          <pc:docMk/>
          <pc:sldMk cId="3569062886" sldId="257"/>
        </pc:sldMkLst>
        <pc:spChg chg="add del mod">
          <ac:chgData name="Nhân Phan" userId="b8efb3c3-c717-4d22-be22-2ebf413dd24c" providerId="ADAL" clId="{DD9BBFCA-E071-384D-9822-8E0605E98CD5}" dt="2025-03-06T09:41:12.035" v="1" actId="21"/>
          <ac:spMkLst>
            <pc:docMk/>
            <pc:sldMk cId="3569062886" sldId="257"/>
            <ac:spMk id="5" creationId="{6D458181-8F2E-0A8D-2766-01AA00B4F8AA}"/>
          </ac:spMkLst>
        </pc:spChg>
        <pc:picChg chg="add del">
          <ac:chgData name="Nhân Phan" userId="b8efb3c3-c717-4d22-be22-2ebf413dd24c" providerId="ADAL" clId="{DD9BBFCA-E071-384D-9822-8E0605E98CD5}" dt="2025-03-06T09:41:12.035" v="1" actId="21"/>
          <ac:picMkLst>
            <pc:docMk/>
            <pc:sldMk cId="3569062886" sldId="257"/>
            <ac:picMk id="7" creationId="{998CD2CF-D460-D531-DBFD-A643604097A7}"/>
          </ac:picMkLst>
        </pc:picChg>
      </pc:sldChg>
      <pc:sldChg chg="modSp mod">
        <pc:chgData name="Nhân Phan" userId="b8efb3c3-c717-4d22-be22-2ebf413dd24c" providerId="ADAL" clId="{DD9BBFCA-E071-384D-9822-8E0605E98CD5}" dt="2025-03-06T10:50:44.622" v="4" actId="14100"/>
        <pc:sldMkLst>
          <pc:docMk/>
          <pc:sldMk cId="482453729" sldId="259"/>
        </pc:sldMkLst>
        <pc:spChg chg="mod">
          <ac:chgData name="Nhân Phan" userId="b8efb3c3-c717-4d22-be22-2ebf413dd24c" providerId="ADAL" clId="{DD9BBFCA-E071-384D-9822-8E0605E98CD5}" dt="2025-03-06T09:54:05.223" v="2" actId="14100"/>
          <ac:spMkLst>
            <pc:docMk/>
            <pc:sldMk cId="482453729" sldId="259"/>
            <ac:spMk id="3" creationId="{AD09E43A-840B-B1ED-FA54-89164EFD7514}"/>
          </ac:spMkLst>
        </pc:spChg>
        <pc:picChg chg="mod">
          <ac:chgData name="Nhân Phan" userId="b8efb3c3-c717-4d22-be22-2ebf413dd24c" providerId="ADAL" clId="{DD9BBFCA-E071-384D-9822-8E0605E98CD5}" dt="2025-03-06T10:50:44.622" v="4" actId="14100"/>
          <ac:picMkLst>
            <pc:docMk/>
            <pc:sldMk cId="482453729" sldId="259"/>
            <ac:picMk id="4" creationId="{88E99234-77BE-6183-F85F-6AFA8980C21A}"/>
          </ac:picMkLst>
        </pc:picChg>
      </pc:sldChg>
    </pc:docChg>
  </pc:docChgLst>
  <pc:docChgLst>
    <pc:chgData name="Eemeli Ranta" userId="S::eemeli.ranta@tuni.fi::51ce0422-c0b7-41dd-acf1-56871a2ad159" providerId="AD" clId="Web-{3C37B91A-7EF4-3A04-5B00-C4DDD62E332A}"/>
    <pc:docChg chg="addSld modSld">
      <pc:chgData name="Eemeli Ranta" userId="S::eemeli.ranta@tuni.fi::51ce0422-c0b7-41dd-acf1-56871a2ad159" providerId="AD" clId="Web-{3C37B91A-7EF4-3A04-5B00-C4DDD62E332A}" dt="2025-03-06T10:50:57.463" v="45" actId="1076"/>
      <pc:docMkLst>
        <pc:docMk/>
      </pc:docMkLst>
      <pc:sldChg chg="addSp delSp modSp">
        <pc:chgData name="Eemeli Ranta" userId="S::eemeli.ranta@tuni.fi::51ce0422-c0b7-41dd-acf1-56871a2ad159" providerId="AD" clId="Web-{3C37B91A-7EF4-3A04-5B00-C4DDD62E332A}" dt="2025-03-06T10:50:57.463" v="45" actId="1076"/>
        <pc:sldMkLst>
          <pc:docMk/>
          <pc:sldMk cId="3569062886" sldId="257"/>
        </pc:sldMkLst>
        <pc:spChg chg="add mod">
          <ac:chgData name="Eemeli Ranta" userId="S::eemeli.ranta@tuni.fi::51ce0422-c0b7-41dd-acf1-56871a2ad159" providerId="AD" clId="Web-{3C37B91A-7EF4-3A04-5B00-C4DDD62E332A}" dt="2025-03-06T10:50:56.104" v="44"/>
          <ac:spMkLst>
            <pc:docMk/>
            <pc:sldMk cId="3569062886" sldId="257"/>
            <ac:spMk id="5" creationId="{046F6712-71B4-B1D1-021C-A30C0E8CC6AD}"/>
          </ac:spMkLst>
        </pc:spChg>
        <pc:picChg chg="add mod">
          <ac:chgData name="Eemeli Ranta" userId="S::eemeli.ranta@tuni.fi::51ce0422-c0b7-41dd-acf1-56871a2ad159" providerId="AD" clId="Web-{3C37B91A-7EF4-3A04-5B00-C4DDD62E332A}" dt="2025-03-06T10:50:57.463" v="45" actId="1076"/>
          <ac:picMkLst>
            <pc:docMk/>
            <pc:sldMk cId="3569062886" sldId="257"/>
            <ac:picMk id="3" creationId="{B10C27C3-3DF9-6DC6-CFFC-474163F85E97}"/>
          </ac:picMkLst>
        </pc:picChg>
        <pc:picChg chg="del">
          <ac:chgData name="Eemeli Ranta" userId="S::eemeli.ranta@tuni.fi::51ce0422-c0b7-41dd-acf1-56871a2ad159" providerId="AD" clId="Web-{3C37B91A-7EF4-3A04-5B00-C4DDD62E332A}" dt="2025-03-06T10:50:56.104" v="44"/>
          <ac:picMkLst>
            <pc:docMk/>
            <pc:sldMk cId="3569062886" sldId="257"/>
            <ac:picMk id="7" creationId="{998CD2CF-D460-D531-DBFD-A643604097A7}"/>
          </ac:picMkLst>
        </pc:picChg>
      </pc:sldChg>
      <pc:sldChg chg="addSp modSp">
        <pc:chgData name="Eemeli Ranta" userId="S::eemeli.ranta@tuni.fi::51ce0422-c0b7-41dd-acf1-56871a2ad159" providerId="AD" clId="Web-{3C37B91A-7EF4-3A04-5B00-C4DDD62E332A}" dt="2025-03-06T10:45:52.037" v="41" actId="1076"/>
        <pc:sldMkLst>
          <pc:docMk/>
          <pc:sldMk cId="482453729" sldId="259"/>
        </pc:sldMkLst>
        <pc:spChg chg="mod">
          <ac:chgData name="Eemeli Ranta" userId="S::eemeli.ranta@tuni.fi::51ce0422-c0b7-41dd-acf1-56871a2ad159" providerId="AD" clId="Web-{3C37B91A-7EF4-3A04-5B00-C4DDD62E332A}" dt="2025-03-06T10:44:21.192" v="37" actId="20577"/>
          <ac:spMkLst>
            <pc:docMk/>
            <pc:sldMk cId="482453729" sldId="259"/>
            <ac:spMk id="3" creationId="{AD09E43A-840B-B1ED-FA54-89164EFD7514}"/>
          </ac:spMkLst>
        </pc:spChg>
        <pc:picChg chg="add mod">
          <ac:chgData name="Eemeli Ranta" userId="S::eemeli.ranta@tuni.fi::51ce0422-c0b7-41dd-acf1-56871a2ad159" providerId="AD" clId="Web-{3C37B91A-7EF4-3A04-5B00-C4DDD62E332A}" dt="2025-03-06T10:45:52.037" v="41" actId="1076"/>
          <ac:picMkLst>
            <pc:docMk/>
            <pc:sldMk cId="482453729" sldId="259"/>
            <ac:picMk id="4" creationId="{88E99234-77BE-6183-F85F-6AFA8980C21A}"/>
          </ac:picMkLst>
        </pc:picChg>
      </pc:sldChg>
      <pc:sldChg chg="modSp new">
        <pc:chgData name="Eemeli Ranta" userId="S::eemeli.ranta@tuni.fi::51ce0422-c0b7-41dd-acf1-56871a2ad159" providerId="AD" clId="Web-{3C37B91A-7EF4-3A04-5B00-C4DDD62E332A}" dt="2025-03-06T10:42:07.940" v="33" actId="20577"/>
        <pc:sldMkLst>
          <pc:docMk/>
          <pc:sldMk cId="1708145212" sldId="261"/>
        </pc:sldMkLst>
        <pc:spChg chg="mod">
          <ac:chgData name="Eemeli Ranta" userId="S::eemeli.ranta@tuni.fi::51ce0422-c0b7-41dd-acf1-56871a2ad159" providerId="AD" clId="Web-{3C37B91A-7EF4-3A04-5B00-C4DDD62E332A}" dt="2025-03-06T10:41:41.049" v="16" actId="20577"/>
          <ac:spMkLst>
            <pc:docMk/>
            <pc:sldMk cId="1708145212" sldId="261"/>
            <ac:spMk id="2" creationId="{1668D827-C123-2237-AF14-4FF47A7B1C9B}"/>
          </ac:spMkLst>
        </pc:spChg>
        <pc:spChg chg="mod">
          <ac:chgData name="Eemeli Ranta" userId="S::eemeli.ranta@tuni.fi::51ce0422-c0b7-41dd-acf1-56871a2ad159" providerId="AD" clId="Web-{3C37B91A-7EF4-3A04-5B00-C4DDD62E332A}" dt="2025-03-06T10:42:07.940" v="33" actId="20577"/>
          <ac:spMkLst>
            <pc:docMk/>
            <pc:sldMk cId="1708145212" sldId="261"/>
            <ac:spMk id="3" creationId="{20949F91-23AD-7BCF-72FD-C311FC44FF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3515111-11F6-8B62-11D5-E7B3BE578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A491CDCD-4DB5-7B54-C8BF-0FDE8B563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9F4B47A-25AA-CF4E-A97C-93FE35E2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35-225D-4049-8329-FF356897B219}" type="datetimeFigureOut">
              <a:rPr lang="fi-FI" smtClean="0"/>
              <a:t>6.3.2025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6FF30AD-48B5-1D60-DB08-C3AA248C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3732375-038F-E807-EBA0-D1406475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831-6D85-4805-A8B6-FFFC7F7872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490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C2314AA-FCEC-41B0-A6CC-7E9C2C48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9C39C92-0F88-CB0D-0E41-4225839BB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5FDA253-D1D0-E77A-594E-36F74A10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35-225D-4049-8329-FF356897B219}" type="datetimeFigureOut">
              <a:rPr lang="fi-FI" smtClean="0"/>
              <a:t>6.3.2025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5C73BDF-F1C3-A7E4-BB04-8E7E1555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93F3F67-69E0-2280-B014-8D5256BB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831-6D85-4805-A8B6-FFFC7F7872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490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9551EEFB-F701-70AB-D04A-719AE292B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547264BB-96EA-7414-34C5-16A370818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A2A65C1-59C7-9ECA-DB4D-C7DBE657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35-225D-4049-8329-FF356897B219}" type="datetimeFigureOut">
              <a:rPr lang="fi-FI" smtClean="0"/>
              <a:t>6.3.2025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FB35415-DE6F-B1AF-90A3-FB9EF6AA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2434425-06FC-CBFF-C969-CCC31EA8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831-6D85-4805-A8B6-FFFC7F7872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992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EA5BFD2-B59D-7ED2-F3D7-2DD3707E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26F97D4-D7E4-D689-352B-4B10245B6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B15C2C7-BBEE-81AF-3B0E-AC1FC16E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35-225D-4049-8329-FF356897B219}" type="datetimeFigureOut">
              <a:rPr lang="fi-FI" smtClean="0"/>
              <a:t>6.3.2025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F534AA2-C7F2-DADE-1BB2-E2F7942E3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AC44739-EDF4-3833-7766-69CD9352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831-6D85-4805-A8B6-FFFC7F7872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6389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FC39312-0236-AE3D-21A1-AA22DB1A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543A23D-7F34-69F8-F014-239E62244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6787CCA-B018-BA07-4B7D-6D52A9B2F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35-225D-4049-8329-FF356897B219}" type="datetimeFigureOut">
              <a:rPr lang="fi-FI" smtClean="0"/>
              <a:t>6.3.2025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1D8BF3-C31C-8DF7-D702-9A8BCE7A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25B9C24-721E-96FC-7C83-210BB2F1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831-6D85-4805-A8B6-FFFC7F7872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645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20BFFE3-B050-A540-E0AC-AD6CDF832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EB27448-75D6-EF29-BC97-430B782C3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108CFAA-9996-4702-3DA9-6B28E234D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3810220-A34D-1D89-1DA9-F709C2D9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35-225D-4049-8329-FF356897B219}" type="datetimeFigureOut">
              <a:rPr lang="fi-FI" smtClean="0"/>
              <a:t>6.3.2025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0B6CD0E-0D02-2876-8751-3C93B6AE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7B5D483-419E-5C06-4B06-3C68FDDB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831-6D85-4805-A8B6-FFFC7F7872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344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E3DF58D-983C-C02E-8CEC-6B77F414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895BD37-FC7B-3790-37C4-595F61C87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27C643F8-562F-D490-CB78-E3152B5FF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35B3CE88-541E-B8A3-C446-1E07E9FD5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CC6099D-57D5-92A0-842B-5C8A942E7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EE146BB-23E3-0206-4504-9053809A6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35-225D-4049-8329-FF356897B219}" type="datetimeFigureOut">
              <a:rPr lang="fi-FI" smtClean="0"/>
              <a:t>6.3.2025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2A1EE0D-B36C-392B-58F5-BCE6B01A8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B743A408-FC54-09C7-9186-0161AC49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831-6D85-4805-A8B6-FFFC7F7872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1154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88740AE-E134-C4E9-5E81-795EB60C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F242E8E-D829-66AA-1AF9-B6FADE06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35-225D-4049-8329-FF356897B219}" type="datetimeFigureOut">
              <a:rPr lang="fi-FI" smtClean="0"/>
              <a:t>6.3.2025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4DDB6CC4-E450-389F-FB63-B5208E14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3E6285E0-125B-947F-E7F2-5F55A78B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831-6D85-4805-A8B6-FFFC7F7872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202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B1FD018B-FBBF-B9DE-AEA2-BC70AE4B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35-225D-4049-8329-FF356897B219}" type="datetimeFigureOut">
              <a:rPr lang="fi-FI" smtClean="0"/>
              <a:t>6.3.2025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E54EDD55-2DA7-C333-1A5E-0B672699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7FF700D9-71CF-23ED-3773-567379E5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831-6D85-4805-A8B6-FFFC7F7872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4916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788F7D-C1FC-B3C4-0565-4145F385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CA95CB5-C832-7DEE-A43E-F02868274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AAA8029-3146-8477-E0EB-1EC556E67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410F414-995F-17DE-BA06-4F1D8CE4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35-225D-4049-8329-FF356897B219}" type="datetimeFigureOut">
              <a:rPr lang="fi-FI" smtClean="0"/>
              <a:t>6.3.2025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F821FB1-66C4-1511-130C-58BC68F4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747572E-9057-BC7F-F192-55999B62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831-6D85-4805-A8B6-FFFC7F7872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8291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1F43298-161F-2CAA-E2DB-E1C91E77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A7B64D48-0E9D-49AF-A660-A74845B4F9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E404AD2F-1261-BABA-FD0B-A9AFDF315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5953745-C579-AECC-5D62-C0D15665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73735-225D-4049-8329-FF356897B219}" type="datetimeFigureOut">
              <a:rPr lang="fi-FI" smtClean="0"/>
              <a:t>6.3.2025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6252D48-5FEE-EC0F-3820-59925311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87EDA3D4-0941-2816-A4F3-9C5F8585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B1831-6D85-4805-A8B6-FFFC7F7872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621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3F78A741-B569-9002-3B3D-2B79B3E8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C63C1AE-2293-8B6B-E1B9-64158D4C2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467525D-1BFA-101A-B265-4C14A8194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573735-225D-4049-8329-FF356897B219}" type="datetimeFigureOut">
              <a:rPr lang="fi-FI" smtClean="0"/>
              <a:t>6.3.2025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D3F7989-E6B1-AA31-0CCF-4C2C95BAF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A5CA3FB-54FA-778D-3F15-982C88CFB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B1831-6D85-4805-A8B6-FFFC7F7872F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9339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DAD163-4D33-006B-E358-3B11E1C57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Ensimmäinen läpikatsaus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3513CE2-86EB-AA65-9C7C-3AE0BC7AA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/>
              <a:t>Team ENER-Gy</a:t>
            </a:r>
          </a:p>
        </p:txBody>
      </p:sp>
    </p:spTree>
    <p:extLst>
      <p:ext uri="{BB962C8B-B14F-4D97-AF65-F5344CB8AC3E}">
        <p14:creationId xmlns:p14="http://schemas.microsoft.com/office/powerpoint/2010/main" val="173170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BAEDDC2-28C9-ACC7-E0A2-7EA3AE958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Aikataulusuunnitelma</a:t>
            </a:r>
          </a:p>
        </p:txBody>
      </p:sp>
      <p:pic>
        <p:nvPicPr>
          <p:cNvPr id="3" name="Kuva 2" descr="Kuva, joka sisältää kohteen teksti, kuvakaappaus, numero, näyttö&#10;&#10;Tekoälyn luoma sisältö voi olla virheellistä.">
            <a:extLst>
              <a:ext uri="{FF2B5EF4-FFF2-40B4-BE49-F238E27FC236}">
                <a16:creationId xmlns:a16="http://schemas.microsoft.com/office/drawing/2014/main" id="{B10C27C3-3DF9-6DC6-CFFC-474163F85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" y="1711301"/>
            <a:ext cx="12192000" cy="4353706"/>
          </a:xfrm>
          <a:prstGeom prst="rect">
            <a:avLst/>
          </a:prstGeom>
        </p:spPr>
      </p:pic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046F6712-71B4-B1D1-021C-A30C0E8CC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6906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2E456F-50A1-2502-0FDA-88508993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Työmääräarviot</a:t>
            </a:r>
          </a:p>
        </p:txBody>
      </p:sp>
      <p:pic>
        <p:nvPicPr>
          <p:cNvPr id="4" name="Sisällön paikkamerkki 3" descr="Kuva, joka sisältää kohteen teksti, kuvakaappaus, Fontti, numero&#10;&#10;Tekoälyn luoma sisältö voi olla virheellistä.">
            <a:extLst>
              <a:ext uri="{FF2B5EF4-FFF2-40B4-BE49-F238E27FC236}">
                <a16:creationId xmlns:a16="http://schemas.microsoft.com/office/drawing/2014/main" id="{19F2ECA5-D058-0CD5-1A2C-30071D67F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512" y="1702064"/>
            <a:ext cx="5133975" cy="1952625"/>
          </a:xfrm>
        </p:spPr>
      </p:pic>
      <p:pic>
        <p:nvPicPr>
          <p:cNvPr id="5" name="Kuva 4" descr="Kuva, joka sisältää kohteen teksti, kuvakaappaus, Fontti, näyttö&#10;&#10;Tekoälyn luoma sisältö voi olla virheellistä.">
            <a:extLst>
              <a:ext uri="{FF2B5EF4-FFF2-40B4-BE49-F238E27FC236}">
                <a16:creationId xmlns:a16="http://schemas.microsoft.com/office/drawing/2014/main" id="{F5BFC9BF-CF73-AB9F-8BA9-96BFB46E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125" y="1700742"/>
            <a:ext cx="5619750" cy="1466850"/>
          </a:xfrm>
          <a:prstGeom prst="rect">
            <a:avLst/>
          </a:prstGeom>
        </p:spPr>
      </p:pic>
      <p:pic>
        <p:nvPicPr>
          <p:cNvPr id="7" name="Kuva 6" descr="Kuva, joka sisältää kohteen teksti, kuvakaappaus, Fontti, näyttö&#10;&#10;Tekoälyn luoma sisältö voi olla virheellistä.">
            <a:extLst>
              <a:ext uri="{FF2B5EF4-FFF2-40B4-BE49-F238E27FC236}">
                <a16:creationId xmlns:a16="http://schemas.microsoft.com/office/drawing/2014/main" id="{8BA47C30-0C7B-88BB-C526-B58EDD87C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413" y="4062413"/>
            <a:ext cx="55911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9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7FC36D8-E5DA-0F83-E2E2-8D939428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Tämänhetkinen tilanne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D09E43A-840B-B1ED-FA54-89164EFD7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799"/>
            <a:ext cx="10515600" cy="4221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i-FI"/>
          </a:p>
          <a:p>
            <a:pPr marL="0" indent="0">
              <a:buNone/>
            </a:pPr>
            <a:r>
              <a:rPr lang="fi-FI"/>
              <a:t>Lisätään kuvia piiristä ja koodista</a:t>
            </a:r>
          </a:p>
          <a:p>
            <a:pPr marL="457200" indent="-457200"/>
            <a:r>
              <a:rPr lang="fi-FI"/>
              <a:t>Mihin ollaan päästy:</a:t>
            </a:r>
          </a:p>
          <a:p>
            <a:pPr marL="0" indent="0">
              <a:buNone/>
            </a:pPr>
            <a:r>
              <a:rPr lang="fi-FI"/>
              <a:t> 1. Suunnitelmat ovat ajan tasalla</a:t>
            </a:r>
          </a:p>
          <a:p>
            <a:pPr marL="0" indent="0">
              <a:buNone/>
            </a:pPr>
            <a:r>
              <a:rPr lang="fi-FI"/>
              <a:t> 2. Analogipiiri on valmis</a:t>
            </a:r>
          </a:p>
          <a:p>
            <a:pPr marL="0" indent="0">
              <a:buNone/>
            </a:pPr>
            <a:endParaRPr lang="fi-FI"/>
          </a:p>
          <a:p>
            <a:pPr marL="457200" indent="-457200"/>
            <a:endParaRPr lang="fi-FI"/>
          </a:p>
          <a:p>
            <a:pPr marL="0" indent="0">
              <a:buNone/>
            </a:pPr>
            <a:endParaRPr lang="fi-FI"/>
          </a:p>
          <a:p>
            <a:pPr marL="0" indent="0">
              <a:buNone/>
            </a:pPr>
            <a:endParaRPr lang="fi-FI"/>
          </a:p>
          <a:p>
            <a:endParaRPr lang="fi-FI"/>
          </a:p>
        </p:txBody>
      </p:sp>
      <p:pic>
        <p:nvPicPr>
          <p:cNvPr id="4" name="Kuva 3" descr="Kuva, joka sisältää kohteen elektroniikka, Sähkötekniikka, teksti, sisä-&#10;&#10;Tekoälyn luoma sisältö voi olla virheellistä.">
            <a:extLst>
              <a:ext uri="{FF2B5EF4-FFF2-40B4-BE49-F238E27FC236}">
                <a16:creationId xmlns:a16="http://schemas.microsoft.com/office/drawing/2014/main" id="{88E99234-77BE-6183-F85F-6AFA8980C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49" y="683845"/>
            <a:ext cx="3675143" cy="53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668D827-C123-2237-AF14-4FF47A7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Mitä on tulossa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0949F91-23AD-7BCF-72FD-C311FC44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i-FI" sz="2600"/>
              <a:t>1. Analogisignaalin koodin valmistelu</a:t>
            </a:r>
            <a:endParaRPr lang="en-US" sz="2600"/>
          </a:p>
          <a:p>
            <a:pPr marL="0" indent="0">
              <a:buNone/>
            </a:pPr>
            <a:r>
              <a:rPr lang="fi-FI" sz="2600"/>
              <a:t>2. Arduinon toiminnan testaus signaalin kanssa</a:t>
            </a:r>
            <a:endParaRPr lang="en-US" sz="2600"/>
          </a:p>
          <a:p>
            <a:pPr marL="0" indent="0">
              <a:buNone/>
            </a:pPr>
            <a:r>
              <a:rPr lang="fi-FI" sz="2600"/>
              <a:t>3. LCD -näytön kytkentä</a:t>
            </a:r>
            <a:endParaRPr lang="en-US" sz="2600"/>
          </a:p>
          <a:p>
            <a:pPr marL="0" indent="0">
              <a:buNone/>
            </a:pPr>
            <a:r>
              <a:rPr lang="fi-FI" sz="2600"/>
              <a:t>4. Digitaalipiirin suunnittelu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814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8D4B897-BCBA-B9A4-3C76-2448D90D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Muutoksia/kysymyksiä tuotteeseen liittyen: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40A3FE9-CA44-9293-5545-8CE20A6B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5834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Office-teema</vt:lpstr>
      <vt:lpstr>Ensimmäinen läpikatsaus</vt:lpstr>
      <vt:lpstr>Aikataulusuunnitelma</vt:lpstr>
      <vt:lpstr>Työmääräarviot</vt:lpstr>
      <vt:lpstr>Tämänhetkinen tilanne</vt:lpstr>
      <vt:lpstr>Mitä on tulossa</vt:lpstr>
      <vt:lpstr>Muutoksia/kysymyksiä tuotteeseen liittyen: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Eemeli Ranta</dc:creator>
  <cp:revision>1</cp:revision>
  <dcterms:created xsi:type="dcterms:W3CDTF">2025-03-06T01:44:00Z</dcterms:created>
  <dcterms:modified xsi:type="dcterms:W3CDTF">2025-03-06T10:51:28Z</dcterms:modified>
</cp:coreProperties>
</file>