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8"/>
    <p:restoredTop sz="94708"/>
  </p:normalViewPr>
  <p:slideViewPr>
    <p:cSldViewPr snapToGrid="0">
      <p:cViewPr>
        <p:scale>
          <a:sx n="76" d="100"/>
          <a:sy n="76" d="100"/>
        </p:scale>
        <p:origin x="9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B7D40-21A8-B746-8BA9-0DE23CF348A4}" type="datetimeFigureOut">
              <a:rPr lang="en-FI" smtClean="0"/>
              <a:t>6.3.2025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4249F-6BE6-0E4E-9163-7AC377A8CD3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279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C878-B49C-0E45-86EF-A2237FBB8855}" type="datetime1">
              <a:rPr lang="fi-FI" smtClean="0"/>
              <a:t>6.3.2025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F0F0-8618-1B47-8117-06E64238CF36}" type="datetime1">
              <a:rPr lang="fi-FI" smtClean="0"/>
              <a:t>6.3.2025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313-85C8-DA4D-894B-71DB82A67AA5}" type="datetime1">
              <a:rPr lang="fi-FI" smtClean="0"/>
              <a:t>6.3.2025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2CEF-B229-6C48-80CC-1FEA3C5A1C1F}" type="datetime1">
              <a:rPr lang="fi-FI" smtClean="0"/>
              <a:t>6.3.2025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E0BD-2E88-164F-BC51-1C7AD1A0A848}" type="datetime1">
              <a:rPr lang="fi-FI" smtClean="0"/>
              <a:t>6.3.2025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9920-F499-904C-BAA6-E279BCC46FDD}" type="datetime1">
              <a:rPr lang="fi-FI" smtClean="0"/>
              <a:t>6.3.2025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579-9CC1-A04C-A615-2119EF4AED83}" type="datetime1">
              <a:rPr lang="fi-FI" smtClean="0"/>
              <a:t>6.3.2025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364C-22EA-C14A-94DC-0B8CFC5AB07C}" type="datetime1">
              <a:rPr lang="fi-FI" smtClean="0"/>
              <a:t>6.3.2025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6D33-E996-E44A-BF37-51D95C71BA52}" type="datetime1">
              <a:rPr lang="fi-FI" smtClean="0"/>
              <a:t>6.3.2025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C143-1E54-724C-9D2A-339F294CD10D}" type="datetime1">
              <a:rPr lang="fi-FI" smtClean="0"/>
              <a:t>6.3.2025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F94D-47B6-844A-9B56-0AAFF58401BB}" type="datetime1">
              <a:rPr lang="fi-FI" smtClean="0"/>
              <a:t>6.3.2025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DCAA-C0B9-9748-BFA4-7772ABFB566C}" type="datetime1">
              <a:rPr lang="fi-FI" smtClean="0"/>
              <a:t>6.3.2025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D756-40AC-7547-9090-C154800EAF0D}" type="datetime1">
              <a:rPr lang="fi-FI" smtClean="0"/>
              <a:t>6.3.2025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B6021FB-7E44-8F41-8E8A-7FC344CC69F8}" type="datetime1">
              <a:rPr lang="fi-FI" smtClean="0"/>
              <a:t>6.3.2025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3A40C9-378B-894B-8855-B122FDDFD0B6}" type="datetime1">
              <a:rPr lang="fi-FI" smtClean="0"/>
              <a:t>6.3.2025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B046-2A2C-4C90-107E-C7427BAA6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572000" cy="2971051"/>
          </a:xfrm>
        </p:spPr>
        <p:txBody>
          <a:bodyPr/>
          <a:lstStyle/>
          <a:p>
            <a:r>
              <a:rPr lang="fi-FI" dirty="0"/>
              <a:t>Ensimmäinen läpikatsaus 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B86B2-AB6D-B0F2-F670-44D9CEA76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5419346"/>
            <a:ext cx="3624471" cy="1377530"/>
          </a:xfrm>
        </p:spPr>
        <p:txBody>
          <a:bodyPr/>
          <a:lstStyle/>
          <a:p>
            <a:r>
              <a:rPr lang="en-FI" dirty="0"/>
              <a:t>Eino Lausmaa</a:t>
            </a:r>
          </a:p>
          <a:p>
            <a:r>
              <a:rPr lang="en-FI" dirty="0"/>
              <a:t>Nhan Phan</a:t>
            </a:r>
          </a:p>
          <a:p>
            <a:r>
              <a:rPr lang="en-FI" dirty="0"/>
              <a:t>Emeli Ranta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E57EA6-3FC6-CE79-DAF8-51CD79AE972F}"/>
              </a:ext>
            </a:extLst>
          </p:cNvPr>
          <p:cNvSpPr txBox="1">
            <a:spLocks/>
          </p:cNvSpPr>
          <p:nvPr/>
        </p:nvSpPr>
        <p:spPr>
          <a:xfrm>
            <a:off x="72887" y="3037150"/>
            <a:ext cx="2562895" cy="7837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4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Team ENER-Gy</a:t>
            </a:r>
            <a:r>
              <a:rPr lang="fi-FI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FI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4063F-A25D-C3C6-5A01-FDA446E59CC8}"/>
              </a:ext>
            </a:extLst>
          </p:cNvPr>
          <p:cNvSpPr txBox="1"/>
          <p:nvPr/>
        </p:nvSpPr>
        <p:spPr>
          <a:xfrm>
            <a:off x="7406640" y="4201661"/>
            <a:ext cx="4785360" cy="644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i-FI" sz="1800" dirty="0"/>
              <a:t>Älykkäät järjestelmät, jatko</a:t>
            </a:r>
            <a:br>
              <a:rPr lang="fi-FI" sz="1800" dirty="0"/>
            </a:br>
            <a:r>
              <a:rPr lang="fi-FI" sz="1800" dirty="0"/>
              <a:t>Tampereen ammattikorkeakoulu (TAMK)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435887-1059-CD83-6513-27CB76BF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2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4C61E-C7F3-AB98-604C-EE80D186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AIkataulusuunnitelema</a:t>
            </a:r>
          </a:p>
        </p:txBody>
      </p:sp>
      <p:pic>
        <p:nvPicPr>
          <p:cNvPr id="6" name="Kuva 2" descr="Kuva, joka sisältää kohteen teksti, kuvakaappaus, numero, näyttö&#10;&#10;Tekoälyn luoma sisältö voi olla virheellistä.">
            <a:extLst>
              <a:ext uri="{FF2B5EF4-FFF2-40B4-BE49-F238E27FC236}">
                <a16:creationId xmlns:a16="http://schemas.microsoft.com/office/drawing/2014/main" id="{7FA668D1-BB58-E459-BF7E-57E829187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554" y="2337461"/>
            <a:ext cx="10326891" cy="36918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581E4-ED67-7BDB-5B82-C4D968B5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096419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18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pic>
        <p:nvPicPr>
          <p:cNvPr id="5" name="Sisällön paikkamerkki 3" descr="Kuva, joka sisältää kohteen teksti, kuvakaappaus, Fontti, numero&#10;&#10;Tekoälyn luoma sisältö voi olla virheellistä.">
            <a:extLst>
              <a:ext uri="{FF2B5EF4-FFF2-40B4-BE49-F238E27FC236}">
                <a16:creationId xmlns:a16="http://schemas.microsoft.com/office/drawing/2014/main" id="{9326B604-2B6B-187B-3773-D28D5C76E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043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2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B5FE3-D0E3-1D2B-8FC8-8A394FF3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Työmääräarviot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AA6DF-A4E2-8AF4-7451-D834D10C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465663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465663"/>
              </a:solidFill>
            </a:endParaRPr>
          </a:p>
        </p:txBody>
      </p:sp>
      <p:pic>
        <p:nvPicPr>
          <p:cNvPr id="6" name="Kuva 4" descr="Kuva, joka sisältää kohteen teksti, kuvakaappaus, Fontti, näyttö&#10;&#10;Tekoälyn luoma sisältö voi olla virheellistä.">
            <a:extLst>
              <a:ext uri="{FF2B5EF4-FFF2-40B4-BE49-F238E27FC236}">
                <a16:creationId xmlns:a16="http://schemas.microsoft.com/office/drawing/2014/main" id="{8B948603-F1A8-284B-A9D0-C74B7B7F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3" y="637587"/>
            <a:ext cx="10268427" cy="4245693"/>
          </a:xfrm>
          <a:prstGeom prst="rect">
            <a:avLst/>
          </a:prstGeom>
        </p:spPr>
      </p:pic>
      <p:pic>
        <p:nvPicPr>
          <p:cNvPr id="8" name="Kuva 5" descr="Kuva, joka sisältää kohteen teksti, kuvakaappaus, Fontti, näyttö&#10;&#10;Tekoälyn luoma sisältö voi olla virheellistä.">
            <a:extLst>
              <a:ext uri="{FF2B5EF4-FFF2-40B4-BE49-F238E27FC236}">
                <a16:creationId xmlns:a16="http://schemas.microsoft.com/office/drawing/2014/main" id="{99D1D216-87F7-2D9D-0EBA-BF3773686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20" y="1065212"/>
            <a:ext cx="9776592" cy="335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BCC6-51C2-DFDF-8024-C19E2E80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3400"/>
              <a:t>Tämänhetkinen tilanne</a:t>
            </a:r>
            <a:endParaRPr lang="en-FI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0881-438B-E1B2-770B-99FAB7D9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51209" cy="4184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fi-FI" dirty="0"/>
              <a:t>Mihin ollaan päästy: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i-FI" dirty="0"/>
              <a:t> 1. Suunnitelmat ovat ajan tasalla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i-FI" dirty="0"/>
              <a:t> 2. Analogipiiri on valmis</a:t>
            </a:r>
          </a:p>
          <a:p>
            <a:pPr marL="0" indent="0">
              <a:lnSpc>
                <a:spcPct val="90000"/>
              </a:lnSpc>
              <a:buNone/>
            </a:pPr>
            <a:endParaRPr lang="fi-FI" dirty="0"/>
          </a:p>
          <a:p>
            <a:pPr marL="457200" indent="-457200">
              <a:lnSpc>
                <a:spcPct val="90000"/>
              </a:lnSpc>
            </a:pPr>
            <a:r>
              <a:rPr lang="fi-FI" dirty="0"/>
              <a:t>Mitä on tulossa: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i-FI" dirty="0"/>
              <a:t> 1. Analogisignaalin koodin valmistelu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i-FI" dirty="0"/>
              <a:t> 2. Arduinon toiminnan testaus signaalin kanssa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i-FI" dirty="0"/>
              <a:t> 3. LCD -näytön kytkentä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i-FI" dirty="0"/>
              <a:t> 4. Digitaalipiirin suunnittelu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524A27-B6C0-41EA-ABCB-AA2E61FC0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F3FCE8DC-E7A6-4A8F-BB57-A87EC4B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uva 3" descr="Kuva, joka sisältää kohteen elektroniikka, Sähkötekniikka, teksti, sisä-&#10;&#10;Tekoälyn luoma sisältö voi olla virheellistä.">
            <a:extLst>
              <a:ext uri="{FF2B5EF4-FFF2-40B4-BE49-F238E27FC236}">
                <a16:creationId xmlns:a16="http://schemas.microsoft.com/office/drawing/2014/main" id="{A3A1F391-2E11-FED4-2244-7DBF30AC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51" r="-4" b="396"/>
          <a:stretch/>
        </p:blipFill>
        <p:spPr>
          <a:xfrm>
            <a:off x="7410517" y="1258529"/>
            <a:ext cx="3832042" cy="43302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9F565-A239-FDC6-A347-5D46574E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E82E-098F-46E7-EF54-983657BE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Kiitos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07390-D905-FBF4-5356-7F7A85C1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6181269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459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118</TotalTime>
  <Words>77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Century Gothic</vt:lpstr>
      <vt:lpstr>Wingdings 2</vt:lpstr>
      <vt:lpstr>Quotable</vt:lpstr>
      <vt:lpstr>Ensimmäinen läpikatsaus </vt:lpstr>
      <vt:lpstr>AIkataulusuunnitelema</vt:lpstr>
      <vt:lpstr>Työmääräarviot</vt:lpstr>
      <vt:lpstr>Tämänhetkinen tilanne</vt:lpstr>
      <vt:lpstr>Kiitos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Nhân Phan</dc:creator>
  <cp:lastModifiedBy>Nhân Phan</cp:lastModifiedBy>
  <cp:revision>1</cp:revision>
  <dcterms:created xsi:type="dcterms:W3CDTF">2025-03-06T09:28:11Z</dcterms:created>
  <dcterms:modified xsi:type="dcterms:W3CDTF">2025-03-06T11:27:06Z</dcterms:modified>
</cp:coreProperties>
</file>