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1B4B-345B-4AC8-8104-EB7EB7E2C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8912D-8C80-445E-BEA6-82894583C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9146-C29F-4A87-8979-C04227B7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BCDC-18BD-4531-9A4B-DDF9E97D2212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C559-C755-4141-A7EC-D2459D27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D626-59B9-47FE-8CF6-E21FDD42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B8D-AE5A-40B7-8634-737E1AB8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63D7-7244-41E8-8CFA-B1585B78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E57D1-D5D4-4B4E-A219-3B55165E4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8C95-F8D1-4292-BCF6-570471FE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BCDC-18BD-4531-9A4B-DDF9E97D2212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2C94B-05ED-4670-BB29-FBF66A08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30E97-5AC9-4D8F-B192-4252C53D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B8D-AE5A-40B7-8634-737E1AB8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2A645-1AE0-4313-AE2F-ED36816CF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D038E-1A5E-4E48-A88A-5040D8B65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D780-48AE-48E4-8E81-8397270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BCDC-18BD-4531-9A4B-DDF9E97D2212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FFC4-CAE2-4A70-9D75-BB40C6A8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5BCF-A6F8-4178-A0E6-EE309CB8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B8D-AE5A-40B7-8634-737E1AB8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350D-54C2-47BC-87CB-0C75E8CE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198F-9666-4E9B-B6F1-54DDB8EB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3862-165B-4A7A-B181-89F393F6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BCDC-18BD-4531-9A4B-DDF9E97D2212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D1337-347F-4B98-AD4B-FF4A5236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2FBB-92FC-44F4-8672-4D924A59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B8D-AE5A-40B7-8634-737E1AB8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E9C-751F-43C9-B330-B7C29C31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C4336-B5FD-4B8D-8091-0F023E6A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E10C-573F-4F42-A1B4-5CE636FE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BCDC-18BD-4531-9A4B-DDF9E97D2212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C812-BA3C-4930-B467-1AB6C37D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70C3-0602-4589-B788-9E6C7F29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B8D-AE5A-40B7-8634-737E1AB8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5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F503-E026-4568-B75C-64EE5DAA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0EAE-A997-4C5D-8CC8-673F6E2E5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8758E-A79E-402E-9175-5323DC978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9367E-EF85-4FAC-88FB-74D68F70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BCDC-18BD-4531-9A4B-DDF9E97D2212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3B84A-CEBE-4B59-9DFA-072F0C8A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50FA2-B84C-44A4-AA1C-8389057A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B8D-AE5A-40B7-8634-737E1AB8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7A4F-E158-416D-88E5-3070A835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D8047-0735-4EBC-828F-AC0C0FBA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7996C-AABA-4912-9128-1866DA7B0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92BCD-F698-4B74-B0F6-0DCB13CCD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C4FFC-AFDA-4CA4-A918-FE413760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D4C58-7441-42E6-8479-2E048807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BCDC-18BD-4531-9A4B-DDF9E97D2212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49655-4121-469D-A6DE-4A3BC529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49FDD-A07C-4AD9-A79D-49FC2BF3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B8D-AE5A-40B7-8634-737E1AB8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0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5836-681D-4B88-9570-5892FD02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761C4-84A3-4AC4-A0A0-B8A4B1D7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BCDC-18BD-4531-9A4B-DDF9E97D2212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C9E49-E166-46CC-A290-2568255C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1629F-BEFC-4239-A6A3-B7569386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B8D-AE5A-40B7-8634-737E1AB8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113B6-737A-4276-870F-36771AD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BCDC-18BD-4531-9A4B-DDF9E97D2212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268CF-054B-4541-AB43-25E4B3DF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25C2C-B813-49BA-AB7D-4A93E536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B8D-AE5A-40B7-8634-737E1AB8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1C0E-2CB1-4D0B-9810-D364C0FE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1B2C-CC23-4A27-868D-23B2251A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89AFA-9D05-4152-8286-396D973A6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24C46-1ADD-4EAF-9A10-C8692FB0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BCDC-18BD-4531-9A4B-DDF9E97D2212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79865-16A4-4CBA-8611-C12B1287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C5C50-E6F2-4E78-90AD-9706CCF7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B8D-AE5A-40B7-8634-737E1AB8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C930-090B-4F25-93FD-FBB14D58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367B5-01F4-479E-AC1A-56DF670A8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B35D-6AC0-4CD5-8B87-D9F326F9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5FE01-081B-40D9-88D1-BFC9A660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BCDC-18BD-4531-9A4B-DDF9E97D2212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E532-7CBE-479A-B554-F184CCF8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3436B-AE4D-4E78-9BC0-105181ED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EB8D-AE5A-40B7-8634-737E1AB8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7DF08-1C4D-4955-AD7C-4EFD2EDC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B0C3B-17C6-4FDC-A328-2CBFF10E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85036-361E-4A11-A253-0901FEF01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BCDC-18BD-4531-9A4B-DDF9E97D2212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374A3-ABDB-4BB8-AF5A-E83047816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981D5-06FD-40AD-9305-5C72675A0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6EB8D-AE5A-40B7-8634-737E1AB82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2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1B77-4326-4FA2-8763-35FBD76C7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A5FFB-A6A6-4BD2-B1CA-868C6626A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Gestiona código profesionalmente con Git y Github. | by Agustín Soria |  Medium">
            <a:extLst>
              <a:ext uri="{FF2B5EF4-FFF2-40B4-BE49-F238E27FC236}">
                <a16:creationId xmlns:a16="http://schemas.microsoft.com/office/drawing/2014/main" id="{B3C37C09-D7A4-436B-BA15-B76703D50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97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6795-E9F8-479B-A27F-3A4AF256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Version Control System</a:t>
            </a:r>
          </a:p>
        </p:txBody>
      </p:sp>
      <p:pic>
        <p:nvPicPr>
          <p:cNvPr id="3076" name="Picture 4" descr="How does Git work?. Git is a DVCS (Distributed Version… | by sunil kumar  sahoo | Medium">
            <a:extLst>
              <a:ext uri="{FF2B5EF4-FFF2-40B4-BE49-F238E27FC236}">
                <a16:creationId xmlns:a16="http://schemas.microsoft.com/office/drawing/2014/main" id="{8A17F608-979F-413D-A2FB-24B33744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008" y="1690687"/>
            <a:ext cx="6920513" cy="457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8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6795-E9F8-479B-A27F-3A4AF256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CC4A-2BE1-4E4F-B8C2-07A85BF1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Linus Torvalds. Linux. BCC Conferenciantes.">
            <a:extLst>
              <a:ext uri="{FF2B5EF4-FFF2-40B4-BE49-F238E27FC236}">
                <a16:creationId xmlns:a16="http://schemas.microsoft.com/office/drawing/2014/main" id="{18AE6C7F-51A7-4579-B026-2AAC471B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946" y="1969787"/>
            <a:ext cx="6184222" cy="43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22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A71B-967F-4837-A8BD-C5729D5E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BitKeeper - Wikidata">
            <a:extLst>
              <a:ext uri="{FF2B5EF4-FFF2-40B4-BE49-F238E27FC236}">
                <a16:creationId xmlns:a16="http://schemas.microsoft.com/office/drawing/2014/main" id="{E4BDC612-121E-4315-AC39-7FD12F2C95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32" y="3650164"/>
            <a:ext cx="2571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Linus Torvalds y sus 12 críticas a la tecnología | Linux Adictos">
            <a:extLst>
              <a:ext uri="{FF2B5EF4-FFF2-40B4-BE49-F238E27FC236}">
                <a16:creationId xmlns:a16="http://schemas.microsoft.com/office/drawing/2014/main" id="{AE3EFCA2-FF01-4EF0-8D26-E91F014F7F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Linus Torvalds &quot;mengue&quot;">
            <a:extLst>
              <a:ext uri="{FF2B5EF4-FFF2-40B4-BE49-F238E27FC236}">
                <a16:creationId xmlns:a16="http://schemas.microsoft.com/office/drawing/2014/main" id="{925B6EF7-3977-446C-88DD-0E8B68B7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38" y="2417038"/>
            <a:ext cx="6201885" cy="348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7F2AC8-6002-4478-98EB-089F34A33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1" y="550005"/>
            <a:ext cx="11100317" cy="59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2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oceso de desarrollo con GitHub (Infográfico)">
            <a:extLst>
              <a:ext uri="{FF2B5EF4-FFF2-40B4-BE49-F238E27FC236}">
                <a16:creationId xmlns:a16="http://schemas.microsoft.com/office/drawing/2014/main" id="{9BD3273A-B1C6-4C9E-B4D4-AF330E3C3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49" y="994437"/>
            <a:ext cx="10299301" cy="486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it - sselab">
            <a:extLst>
              <a:ext uri="{FF2B5EF4-FFF2-40B4-BE49-F238E27FC236}">
                <a16:creationId xmlns:a16="http://schemas.microsoft.com/office/drawing/2014/main" id="{7232C49C-F18B-4A00-8594-EEFA6C045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64" y="877136"/>
            <a:ext cx="7956471" cy="52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98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VCS Version Control System</vt:lpstr>
      <vt:lpstr>Historia Git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 Ivan Ospina Gaitan</dc:creator>
  <cp:lastModifiedBy>Nestor Ivan Ospina Gaitan</cp:lastModifiedBy>
  <cp:revision>6</cp:revision>
  <dcterms:created xsi:type="dcterms:W3CDTF">2021-04-27T16:01:01Z</dcterms:created>
  <dcterms:modified xsi:type="dcterms:W3CDTF">2021-04-27T22:22:22Z</dcterms:modified>
</cp:coreProperties>
</file>