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0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423333"/>
            <a:ext cx="10515600" cy="57536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查看远程仓库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从远程获取更新最新版本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master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比较远程和本地区别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–p master.. </a:t>
            </a:r>
            <a:r>
              <a:rPr lang="en-US" altLang="zh-CN" dirty="0"/>
              <a:t> </a:t>
            </a:r>
            <a:r>
              <a:rPr lang="en-US" altLang="zh-CN" dirty="0" smtClean="0"/>
              <a:t>Origin/master</a:t>
            </a:r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远程下载合并到本地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origin/master</a:t>
            </a:r>
          </a:p>
          <a:p>
            <a:pPr marL="0" indent="0">
              <a:buNone/>
            </a:pPr>
            <a:r>
              <a:rPr lang="zh-CN" altLang="en-US" dirty="0" smtClean="0"/>
              <a:t>方式二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查看远程分支同上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从远程获取最新到本地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</a:t>
            </a:r>
            <a:r>
              <a:rPr lang="en-US" altLang="zh-CN" dirty="0" err="1" smtClean="0"/>
              <a:t>master:temp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从远程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仓库的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分支下载到本地并新建分支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比较本地的仓库和远程的仓库区别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temp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temp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如果不想要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分支了，可以删除此分支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temp(</a:t>
            </a:r>
            <a:r>
              <a:rPr lang="zh-CN" altLang="en-US" dirty="0" smtClean="0"/>
              <a:t>如果该分支没有合并到主分支会报错，用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强制删除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https://www.cnblogs.com/zknublx/p/6113667.html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89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. &amp;&amp;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“master”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smtClean="0"/>
              <a:t>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2018-01-24T12:40:23Z</dcterms:created>
  <dcterms:modified xsi:type="dcterms:W3CDTF">2018-01-25T02:12:18Z</dcterms:modified>
</cp:coreProperties>
</file>