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175E2-70F7-49AB-953B-49BA88F15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18DA5F-9761-49DA-85C2-3AD57A220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47413-0D10-45EC-884D-14ADDC6A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CDAAD-46CD-4234-9DA9-D546E33C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4A829-859B-4961-815C-64F7F4C0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69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B94D4-A386-4C69-BB29-5F90601D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2E9F7F-FACC-45A5-A641-0513697F2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FE6D9-DE41-4364-B99B-E11CD07C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94D40-298E-4BA8-A8B7-3456B0BF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11448-3710-4D7C-A6B5-A432D28F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9EA1C5-EDA6-4113-9FA1-9204E2D09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1D5D5-4B1E-4715-B15A-B8DE8B3B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173A6-1A2A-4281-8B76-23C118CA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F43F3-37BB-4D5C-BC3B-F0793956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6CC39-53DD-4380-AFEB-E3864F7A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7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CFCDA-E436-435F-965E-A0465F3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56E23-B36F-4460-8CDE-8B054652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A52C7-FB40-4C3C-A7B2-57D2345E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FEB64-046B-4D84-AEAD-8B9D80C6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106D8-B7D8-4A82-B3DB-ACD4F635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4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2D80C-5EBE-483C-978E-F38E8869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8A95C-9703-4636-B218-0CFCCD59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94223-E858-49D8-B114-35FF1819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6DBE3-1E86-4E93-A061-40F4EAFC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4CD09-8CA1-415E-94D9-6CBD6466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4E763-FBB8-40A8-8A7B-A614B2E4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CD480-DB78-4BC6-90F6-BA5C37851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74716D-1613-4637-A57A-A61DDD4F2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658275-01D4-413B-BAB0-EDD503A1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EB5F8E-110B-4516-9CD6-7423A136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4BBFF-076C-4B6A-9F10-0D9519C9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4AA8B-B732-4547-B6ED-864C3AEE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56A57-9732-4593-A48D-16488112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B8749B-3644-4610-8803-8B6CC571F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DF1D94-E24D-446C-8A7C-38633749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759F70-2434-4F55-A412-80D561435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D75332-93C2-4441-AAA0-AE730300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B8255B-88DD-4AC3-B939-B361BBDE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05B791-EB85-4808-B577-E6A71CA8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9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EFAE2-A62E-4589-88CD-FD11219B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8843D4-826B-4913-B28F-F1963F8B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1BB263-6B29-4978-BD9F-3DBD2021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14BE88-6823-4ED6-A74D-508A53B2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3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7A7591-D6DE-4736-B7A9-156A2488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F1E891-AFAF-4CEF-9BAA-553F3C79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9E268-845F-4929-8528-9A1E3038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181CC-025A-483C-8DE7-E12243DA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7D53F-5387-42FB-A960-00F68957C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C51941-CB38-4B34-A131-6EFAC736B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C1259-6843-4A30-B427-5059FA91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563EA-A4AF-42FC-B1B5-269F2F65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EB6D6-6C99-4A20-A248-6A5E3A56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1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767E9-4C4A-46B2-89CF-3199B86A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F2CB68-1489-4E21-B298-8A3A9D41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331B8B-34D8-4B25-84FC-1C3D9D459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02B7C-F428-4270-A4E3-9A655524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A7522-90A9-41A2-A6F0-C7F2717A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5767B-DB0E-4956-91A7-7C6A5B37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6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1FCAA8-0458-419C-A5AC-B332967B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97928-AF51-41E9-BA28-BC6628F7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803F2-FA26-4349-99FC-937F1F5D7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547DE-D07D-4BFA-B380-0E9CFF12ABD3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D1A2C-224E-4A21-A13C-ECA714FA5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49BC2-E03B-4D54-BF42-94B35F6C0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baiyulinlin1/article/details/52159756" TargetMode="External"/><Relationship Id="rId2" Type="http://schemas.openxmlformats.org/officeDocument/2006/relationships/hyperlink" Target="http://blog.csdn.net/love4399/article/details/771645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gaojinshan/article/details/9231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7C4F30-28D1-4C14-A472-56EB99C3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Sdk</a:t>
            </a:r>
            <a:r>
              <a:rPr lang="zh-CN" altLang="en-US" dirty="0"/>
              <a:t>使用步骤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C3E544-C0CD-477E-AD11-C35B150A2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37" y="946484"/>
            <a:ext cx="9234926" cy="19338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7FD536-D102-4465-BFE4-744E86A4F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37" y="3429000"/>
            <a:ext cx="9234926" cy="16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1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0D05A7-2942-4185-A65C-870BCFAD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9" y="233362"/>
            <a:ext cx="7210425" cy="6391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3AD986-A5F0-4E72-80B4-F6BB3EB3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970" y="233362"/>
            <a:ext cx="5673391" cy="29172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3F6DC2-52F1-4DD8-837A-3427EE7F8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970" y="3428999"/>
            <a:ext cx="567339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2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4D0960-F25F-4EE9-BB88-8583EC95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96000" cy="51174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20A6C2-3775-4436-9DDE-75A9A8AB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88" y="160420"/>
            <a:ext cx="5871411" cy="49570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33012A-1749-4308-970F-07970B2DD622}"/>
              </a:ext>
            </a:extLst>
          </p:cNvPr>
          <p:cNvSpPr txBox="1"/>
          <p:nvPr/>
        </p:nvSpPr>
        <p:spPr>
          <a:xfrm>
            <a:off x="1058779" y="5457690"/>
            <a:ext cx="10074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安装不同</a:t>
            </a:r>
            <a:r>
              <a:rPr lang="en-US" altLang="zh-CN" dirty="0"/>
              <a:t>python</a:t>
            </a:r>
            <a:r>
              <a:rPr lang="zh-CN" altLang="en-US" dirty="0"/>
              <a:t>版本，然后</a:t>
            </a:r>
            <a:r>
              <a:rPr lang="en-US" altLang="zh-CN" dirty="0"/>
              <a:t>make</a:t>
            </a:r>
            <a:r>
              <a:rPr lang="zh-CN" altLang="en-US" dirty="0"/>
              <a:t>自动生成虚拟环境，安装路径根据实际情况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环境为：</a:t>
            </a:r>
            <a:r>
              <a:rPr lang="en-US" altLang="zh-CN" dirty="0"/>
              <a:t>eclipse +</a:t>
            </a:r>
            <a:r>
              <a:rPr lang="en-US" altLang="zh-CN" dirty="0" err="1"/>
              <a:t>java+ndk</a:t>
            </a:r>
            <a:r>
              <a:rPr lang="zh-CN" altLang="en-US"/>
              <a:t>，参考网上搭建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51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943B3-472C-46BB-9CB6-F44DDC28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en-US" altLang="zh-CN" dirty="0" err="1"/>
              <a:t>ndk</a:t>
            </a:r>
            <a:r>
              <a:rPr lang="en-US" altLang="zh-CN" dirty="0"/>
              <a:t> 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10514-F919-4D31-8F1A-482D2480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下载</a:t>
            </a:r>
            <a:r>
              <a:rPr lang="en-US" altLang="zh-CN" dirty="0"/>
              <a:t>java</a:t>
            </a:r>
            <a:r>
              <a:rPr lang="zh-CN" altLang="en-US" dirty="0"/>
              <a:t>，配置好环境变量 命令行：</a:t>
            </a:r>
            <a:r>
              <a:rPr lang="en-US" altLang="zh-CN" dirty="0" err="1"/>
              <a:t>javac</a:t>
            </a:r>
            <a:r>
              <a:rPr lang="en-US" altLang="zh-CN" dirty="0"/>
              <a:t> -version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安装</a:t>
            </a:r>
            <a:r>
              <a:rPr lang="en-US" altLang="zh-CN" dirty="0"/>
              <a:t>eclipse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下载安装</a:t>
            </a:r>
            <a:r>
              <a:rPr lang="en-US" altLang="zh-CN" dirty="0" err="1"/>
              <a:t>AndroidSdk</a:t>
            </a:r>
            <a:r>
              <a:rPr lang="en-US" altLang="zh-CN" dirty="0"/>
              <a:t>,</a:t>
            </a:r>
            <a:r>
              <a:rPr lang="zh-CN" altLang="en-US" dirty="0"/>
              <a:t>启动</a:t>
            </a:r>
            <a:r>
              <a:rPr lang="en-US" altLang="zh-CN" dirty="0"/>
              <a:t>SDK Manager </a:t>
            </a:r>
            <a:r>
              <a:rPr lang="zh-CN" altLang="en-US" dirty="0"/>
              <a:t>：增加</a:t>
            </a:r>
            <a:r>
              <a:rPr lang="en-US" altLang="zh-CN" dirty="0"/>
              <a:t>SDK</a:t>
            </a:r>
            <a:r>
              <a:rPr lang="zh-CN" altLang="en-US" dirty="0"/>
              <a:t>环境变量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解压</a:t>
            </a:r>
            <a:r>
              <a:rPr lang="en-US" altLang="zh-CN" dirty="0"/>
              <a:t>NDK,	:</a:t>
            </a:r>
            <a:r>
              <a:rPr lang="zh-CN" altLang="en-US" dirty="0"/>
              <a:t>增加</a:t>
            </a:r>
            <a:r>
              <a:rPr lang="en-US" altLang="zh-CN" dirty="0"/>
              <a:t>NDK</a:t>
            </a:r>
            <a:r>
              <a:rPr lang="zh-CN" altLang="en-US" dirty="0"/>
              <a:t>环境变量 命令行：</a:t>
            </a:r>
            <a:r>
              <a:rPr lang="en-US" altLang="zh-CN" dirty="0" err="1"/>
              <a:t>ndk</a:t>
            </a:r>
            <a:r>
              <a:rPr lang="en-US" altLang="zh-CN" dirty="0"/>
              <a:t>-build</a:t>
            </a:r>
          </a:p>
          <a:p>
            <a:pPr marL="0" indent="0">
              <a:buNone/>
            </a:pPr>
            <a:r>
              <a:rPr lang="zh-CN" altLang="en-US" dirty="0"/>
              <a:t>参考网站：</a:t>
            </a:r>
            <a:r>
              <a:rPr lang="en-US" altLang="zh-CN" dirty="0">
                <a:hlinkClick r:id="rId2"/>
              </a:rPr>
              <a:t>http://blog.csdn.net/love4399/article/details/77164500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>
                <a:hlinkClick r:id="rId3"/>
              </a:rPr>
              <a:t>http://blog.csdn.net/baiyulinlin1/article/details/52159756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60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BB25C-5177-4EFB-82D3-93879873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AAD90-C497-4012-A274-CC9E3288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swig </a:t>
            </a:r>
            <a:r>
              <a:rPr lang="en-US" altLang="zh-CN" dirty="0" err="1"/>
              <a:t>pacman</a:t>
            </a:r>
            <a:r>
              <a:rPr lang="en-US" altLang="zh-CN" dirty="0"/>
              <a:t> –S swig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9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4FCF4-6B03-4BA3-BF46-2B5C4D64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SDK</a:t>
            </a:r>
            <a:r>
              <a:rPr lang="zh-CN" altLang="en-US" dirty="0"/>
              <a:t>相关文件本地配置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F18AE-DC4F-4DB4-A963-4785B9870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267"/>
            <a:ext cx="10515600" cy="5008312"/>
          </a:xfrm>
        </p:spPr>
        <p:txBody>
          <a:bodyPr>
            <a:normAutofit/>
          </a:bodyPr>
          <a:lstStyle/>
          <a:p>
            <a:r>
              <a:rPr lang="en-US" altLang="zh-CN" dirty="0"/>
              <a:t>F:\SVN_ALL\SDKRL\libdmcam\build—clib_build_win_x86_x64.bat </a:t>
            </a:r>
            <a:r>
              <a:rPr lang="zh-CN" altLang="en-US" dirty="0"/>
              <a:t>修改</a:t>
            </a:r>
            <a:r>
              <a:rPr lang="en-US" altLang="zh-CN" dirty="0"/>
              <a:t>msys32</a:t>
            </a:r>
            <a:r>
              <a:rPr lang="zh-CN" altLang="en-US" dirty="0"/>
              <a:t>的实际路径</a:t>
            </a:r>
            <a:endParaRPr lang="en-US" altLang="zh-CN" dirty="0"/>
          </a:p>
          <a:p>
            <a:r>
              <a:rPr lang="en-US" altLang="zh-CN" dirty="0"/>
              <a:t>F:\SVN_ALL\SDKRL\libdmcam\build—java_build_win_x86_x64.bat</a:t>
            </a:r>
          </a:p>
          <a:p>
            <a:pPr marL="0" indent="0">
              <a:buNone/>
            </a:pPr>
            <a:r>
              <a:rPr lang="zh-CN" altLang="en-US" dirty="0"/>
              <a:t>  修改</a:t>
            </a:r>
            <a:r>
              <a:rPr lang="en-US" altLang="zh-CN" dirty="0"/>
              <a:t>msys32</a:t>
            </a:r>
            <a:r>
              <a:rPr lang="zh-CN" altLang="en-US" dirty="0"/>
              <a:t>；</a:t>
            </a:r>
            <a:r>
              <a:rPr lang="en-US" altLang="zh-CN" dirty="0" err="1"/>
              <a:t>javasdk</a:t>
            </a:r>
            <a:r>
              <a:rPr lang="zh-CN" altLang="en-US" dirty="0"/>
              <a:t>等路径</a:t>
            </a:r>
            <a:endParaRPr lang="en-US" altLang="zh-CN" dirty="0"/>
          </a:p>
          <a:p>
            <a:r>
              <a:rPr lang="en-US" altLang="zh-CN" dirty="0"/>
              <a:t>F:\SVN_ALL\SDKRL\libdmcam\build—python_build_win.bat</a:t>
            </a:r>
            <a:r>
              <a:rPr lang="zh-CN" altLang="en-US" dirty="0"/>
              <a:t>中</a:t>
            </a:r>
            <a:r>
              <a:rPr lang="en-US" altLang="zh-CN" dirty="0"/>
              <a:t>msys32</a:t>
            </a:r>
            <a:r>
              <a:rPr lang="zh-CN" altLang="en-US" dirty="0"/>
              <a:t>路径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不同版本</a:t>
            </a:r>
            <a:r>
              <a:rPr lang="en-US" altLang="zh-CN" dirty="0"/>
              <a:t>Python</a:t>
            </a:r>
            <a:r>
              <a:rPr lang="zh-CN" altLang="en-US" dirty="0"/>
              <a:t>路径  </a:t>
            </a:r>
            <a:r>
              <a:rPr lang="en-US" altLang="zh-CN" dirty="0"/>
              <a:t>F:\SVN_ALL\SDKRL\libdmcam\build\python\py_venv</a:t>
            </a:r>
            <a:r>
              <a:rPr lang="zh-CN" altLang="en-US" dirty="0"/>
              <a:t>下的 </a:t>
            </a:r>
            <a:r>
              <a:rPr lang="en-US" altLang="zh-CN" dirty="0"/>
              <a:t>–</a:t>
            </a:r>
            <a:r>
              <a:rPr lang="en-US" altLang="zh-CN" dirty="0" err="1"/>
              <a:t>makefile</a:t>
            </a:r>
            <a:r>
              <a:rPr lang="zh-CN" altLang="en-US" dirty="0"/>
              <a:t>中的</a:t>
            </a:r>
            <a:r>
              <a:rPr lang="en-US" altLang="zh-CN" dirty="0"/>
              <a:t>python</a:t>
            </a:r>
            <a:r>
              <a:rPr lang="zh-CN" altLang="en-US" dirty="0"/>
              <a:t>版本实际路径</a:t>
            </a:r>
            <a:endParaRPr lang="en-US" altLang="zh-CN" dirty="0"/>
          </a:p>
          <a:p>
            <a:r>
              <a:rPr lang="en-US" altLang="zh-CN" dirty="0"/>
              <a:t>F:\SVN_ALL\SDKRL\libdmcam –</a:t>
            </a:r>
            <a:r>
              <a:rPr lang="en-US" altLang="zh-CN" dirty="0" err="1"/>
              <a:t>Makefile.windows</a:t>
            </a:r>
            <a:r>
              <a:rPr lang="zh-CN" altLang="en-US" dirty="0"/>
              <a:t>中的编译器选项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B9A9F0-B720-4543-9B28-DCFA5B03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24" y="5456735"/>
            <a:ext cx="336279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C7DD8-E0EC-46EB-ABFD-1D242EE7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单独测试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14209-7A99-4565-9687-D178423B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526"/>
            <a:ext cx="10515600" cy="737937"/>
          </a:xfrm>
        </p:spPr>
        <p:txBody>
          <a:bodyPr/>
          <a:lstStyle/>
          <a:p>
            <a:r>
              <a:rPr lang="zh-CN" altLang="en-US" dirty="0"/>
              <a:t>命令行：</a:t>
            </a:r>
            <a:r>
              <a:rPr lang="en-US" altLang="zh-CN" dirty="0"/>
              <a:t>Make </a:t>
            </a:r>
            <a:r>
              <a:rPr lang="en-US" altLang="zh-CN" dirty="0" err="1"/>
              <a:t>pyxx_winxx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7D902F-1F31-4EAF-B1E5-D0410DB6A729}"/>
              </a:ext>
            </a:extLst>
          </p:cNvPr>
          <p:cNvSpPr txBox="1"/>
          <p:nvPr/>
        </p:nvSpPr>
        <p:spPr>
          <a:xfrm>
            <a:off x="689811" y="1909011"/>
            <a:ext cx="11133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安装多版本</a:t>
            </a:r>
            <a:r>
              <a:rPr lang="en-US" altLang="zh-CN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sudo</a:t>
            </a:r>
            <a:r>
              <a:rPr lang="en-US" altLang="zh-CN" dirty="0"/>
              <a:t> add-apt-repository </a:t>
            </a:r>
            <a:r>
              <a:rPr lang="en-US" altLang="zh-CN" dirty="0" err="1"/>
              <a:t>ppa:fkrull</a:t>
            </a:r>
            <a:r>
              <a:rPr lang="en-US" altLang="zh-CN" dirty="0"/>
              <a:t>/</a:t>
            </a:r>
            <a:r>
              <a:rPr lang="en-US" altLang="zh-CN" dirty="0" err="1"/>
              <a:t>deadsnakes</a:t>
            </a:r>
            <a:r>
              <a:rPr lang="en-US" altLang="zh-CN" dirty="0"/>
              <a:t> 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sudo</a:t>
            </a:r>
            <a:r>
              <a:rPr lang="en-US" altLang="zh-CN" dirty="0"/>
              <a:t> apt-get update  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sudo</a:t>
            </a:r>
            <a:r>
              <a:rPr lang="en-US" altLang="zh-CN" dirty="0"/>
              <a:t> apt-get install python3.5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97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C0C93-9985-43F4-8E13-E661EAF8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共享文件夹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35CEB-A392-4D89-AA70-E5E81490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http://blog.csdn.net/gaojinshan/article/details/9231853</a:t>
            </a:r>
            <a:endParaRPr lang="en-US" altLang="zh-CN" dirty="0"/>
          </a:p>
          <a:p>
            <a:r>
              <a:rPr lang="en-US" altLang="zh-CN" b="1" dirty="0"/>
              <a:t>     </a:t>
            </a:r>
            <a:r>
              <a:rPr lang="en-US" altLang="zh-CN" b="1" dirty="0" err="1"/>
              <a:t>mkdir</a:t>
            </a:r>
            <a:r>
              <a:rPr lang="en-US" altLang="zh-CN" b="1" dirty="0"/>
              <a:t>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cdrom</a:t>
            </a:r>
            <a:br>
              <a:rPr lang="en-US" altLang="zh-CN" b="1" dirty="0"/>
            </a:br>
            <a:r>
              <a:rPr lang="en-US" altLang="zh-CN" b="1" dirty="0"/>
              <a:t>     mount /dev/</a:t>
            </a:r>
            <a:r>
              <a:rPr lang="en-US" altLang="zh-CN" b="1" dirty="0" err="1"/>
              <a:t>cdrom</a:t>
            </a:r>
            <a:r>
              <a:rPr lang="en-US" altLang="zh-CN" b="1" dirty="0"/>
              <a:t>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cdrom</a:t>
            </a:r>
            <a:br>
              <a:rPr lang="en-US" altLang="zh-CN" b="1" dirty="0"/>
            </a:br>
            <a:r>
              <a:rPr lang="en-US" altLang="zh-CN" b="1" dirty="0"/>
              <a:t>     ls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cdrom</a:t>
            </a:r>
            <a:endParaRPr lang="en-US" altLang="zh-CN" b="1" dirty="0"/>
          </a:p>
          <a:p>
            <a:r>
              <a:rPr lang="en-US" altLang="zh-CN" b="1" dirty="0"/>
              <a:t>ls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hgfs</a:t>
            </a:r>
            <a:endParaRPr lang="en-US" altLang="zh-CN" b="1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1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238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Sdk使用步骤</vt:lpstr>
      <vt:lpstr>PowerPoint 演示文稿</vt:lpstr>
      <vt:lpstr>PowerPoint 演示文稿</vt:lpstr>
      <vt:lpstr>Android ndk 环境配置</vt:lpstr>
      <vt:lpstr>内容要点</vt:lpstr>
      <vt:lpstr>SDK相关文件本地配置</vt:lpstr>
      <vt:lpstr>Python单独测试</vt:lpstr>
      <vt:lpstr>共享文件夹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Sdk使用步骤</dc:title>
  <dc:creator>Administrator</dc:creator>
  <cp:lastModifiedBy>Administrator</cp:lastModifiedBy>
  <cp:revision>21</cp:revision>
  <dcterms:created xsi:type="dcterms:W3CDTF">2017-12-19T09:14:55Z</dcterms:created>
  <dcterms:modified xsi:type="dcterms:W3CDTF">2018-01-02T07:28:40Z</dcterms:modified>
</cp:coreProperties>
</file>