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E175-1F94-401A-B745-3A6A90F4C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FBC9F-2D35-4D71-9159-4D3F9CCDA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C9F4A-A915-4B12-8DC5-0119C9DC04F5}"/>
              </a:ext>
            </a:extLst>
          </p:cNvPr>
          <p:cNvSpPr txBox="1"/>
          <p:nvPr/>
        </p:nvSpPr>
        <p:spPr>
          <a:xfrm>
            <a:off x="5323560" y="5050061"/>
            <a:ext cx="44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Oluwanifemi OYEWOLE</a:t>
            </a:r>
          </a:p>
        </p:txBody>
      </p:sp>
    </p:spTree>
    <p:extLst>
      <p:ext uri="{BB962C8B-B14F-4D97-AF65-F5344CB8AC3E}">
        <p14:creationId xmlns:p14="http://schemas.microsoft.com/office/powerpoint/2010/main" val="24495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2E51-9E10-4EB5-A9F3-A62C88F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Quadratic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87DD3-53D1-45E4-B649-3127F8B9F89F}"/>
              </a:ext>
            </a:extLst>
          </p:cNvPr>
          <p:cNvSpPr txBox="1"/>
          <p:nvPr/>
        </p:nvSpPr>
        <p:spPr>
          <a:xfrm>
            <a:off x="482762" y="2815729"/>
            <a:ext cx="8517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X1 =[(B^2)+(B – {4}*{A}*{C})^(1/2)] / (2 * A)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X2 =[(B^2) - (B – {4}*{A}*{C})^(1/2)] / (2 * A)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X1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X2</a:t>
            </a:r>
          </a:p>
        </p:txBody>
      </p:sp>
    </p:spTree>
    <p:extLst>
      <p:ext uri="{BB962C8B-B14F-4D97-AF65-F5344CB8AC3E}">
        <p14:creationId xmlns:p14="http://schemas.microsoft.com/office/powerpoint/2010/main" val="2005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C1A93-2094-4600-B345-CE471B2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Flowchart for Quadratic Equation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1526BD6-3FC7-4686-A85B-C66FBBEA7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887" y="712378"/>
            <a:ext cx="6260963" cy="541573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/>
              <p:nvPr/>
            </p:nvSpPr>
            <p:spPr>
              <a:xfrm>
                <a:off x="5656545" y="3594887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45" y="3594887"/>
                <a:ext cx="2265813" cy="5963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/>
              <p:nvPr/>
            </p:nvSpPr>
            <p:spPr>
              <a:xfrm>
                <a:off x="9517362" y="3616035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62" y="3616035"/>
                <a:ext cx="2265813" cy="5963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1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442E51-9E10-4EB5-A9F3-A62C88F040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1911" y="1066513"/>
                <a:ext cx="9979328" cy="82491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Pseudocode for Quadratic Equation: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442E51-9E10-4EB5-A9F3-A62C88F04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1911" y="1066513"/>
                <a:ext cx="9979328" cy="824918"/>
              </a:xfrm>
              <a:blipFill>
                <a:blip r:embed="rId2"/>
                <a:stretch>
                  <a:fillRect l="-1588" t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287DD3-53D1-45E4-B649-3127F8B9F89F}"/>
              </a:ext>
            </a:extLst>
          </p:cNvPr>
          <p:cNvSpPr txBox="1"/>
          <p:nvPr/>
        </p:nvSpPr>
        <p:spPr>
          <a:xfrm>
            <a:off x="407606" y="2477526"/>
            <a:ext cx="8517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X1 =[(-5^2)+(-5 – {4}*{1}*{2})^(1/2)] / (2 * 1)]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X2 =[(-5^2)+(-5 – {4}*{1}*{2})^(1/2)] / (2 * 1)]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X1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X2</a:t>
            </a:r>
          </a:p>
        </p:txBody>
      </p:sp>
    </p:spTree>
    <p:extLst>
      <p:ext uri="{BB962C8B-B14F-4D97-AF65-F5344CB8AC3E}">
        <p14:creationId xmlns:p14="http://schemas.microsoft.com/office/powerpoint/2010/main" val="365989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1A93-2094-4600-B345-CE471B2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/>
              <a:t>Flowchart for Quadratic Equation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1526BD6-3FC7-4686-A85B-C66FBBEA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87" y="712378"/>
            <a:ext cx="6260963" cy="541573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41F6E9-B8D5-4D8A-A497-E09AAB1993A4}"/>
              </a:ext>
            </a:extLst>
          </p:cNvPr>
          <p:cNvSpPr/>
          <p:nvPr/>
        </p:nvSpPr>
        <p:spPr>
          <a:xfrm>
            <a:off x="5361140" y="3429000"/>
            <a:ext cx="3018772" cy="1005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/>
              <p:nvPr/>
            </p:nvSpPr>
            <p:spPr>
              <a:xfrm>
                <a:off x="4929578" y="3503825"/>
                <a:ext cx="3845790" cy="820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eqAr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78" y="3503825"/>
                <a:ext cx="3845790" cy="820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4718466-2299-4ADA-9861-59892CFBCCCD}"/>
              </a:ext>
            </a:extLst>
          </p:cNvPr>
          <p:cNvSpPr/>
          <p:nvPr/>
        </p:nvSpPr>
        <p:spPr>
          <a:xfrm>
            <a:off x="9140882" y="3435105"/>
            <a:ext cx="3018772" cy="1005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/>
              <p:nvPr/>
            </p:nvSpPr>
            <p:spPr>
              <a:xfrm>
                <a:off x="9210354" y="3521206"/>
                <a:ext cx="2879827" cy="82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eqArr>
                                <m:eqArr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eqArr>
                            </m:e>
                          </m:rad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354" y="3521206"/>
                <a:ext cx="2879827" cy="820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3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C2497-A31D-411B-B7CC-5CB04199A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70712BF-1758-4B1A-8FDB-B0AED17DF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2"/>
          <a:stretch/>
        </p:blipFill>
        <p:spPr>
          <a:xfrm>
            <a:off x="956009" y="931333"/>
            <a:ext cx="9016437" cy="49614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02A4D1-2C2E-40B4-9C63-D31CDB407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C4A954-C4D8-4B3C-8268-C93B77D49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8578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157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Aparajita</vt:lpstr>
      <vt:lpstr>Arial</vt:lpstr>
      <vt:lpstr>Cambria Math</vt:lpstr>
      <vt:lpstr>Trebuchet MS</vt:lpstr>
      <vt:lpstr>Berlin</vt:lpstr>
      <vt:lpstr>ASSIGNMENT 3</vt:lpstr>
      <vt:lpstr>Pseudocode for Quadratic Equation</vt:lpstr>
      <vt:lpstr>Flowchart for Quadratic Equation</vt:lpstr>
      <vt:lpstr>Pseudocode for Quadratic Equation:  x^2-5x+2=0 </vt:lpstr>
      <vt:lpstr>Flowchart for Quadratic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Nifemi Oyewole</dc:creator>
  <cp:lastModifiedBy>Nifemi Oyewole</cp:lastModifiedBy>
  <cp:revision>6</cp:revision>
  <dcterms:created xsi:type="dcterms:W3CDTF">2021-05-03T13:44:28Z</dcterms:created>
  <dcterms:modified xsi:type="dcterms:W3CDTF">2021-05-03T15:10:37Z</dcterms:modified>
</cp:coreProperties>
</file>