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E1AA4-885C-4967-8BAF-40B2CDC8B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Сортировки слиянием и выбором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ABEC71-0368-4029-874B-6B2F1F3D1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811" y="6121400"/>
            <a:ext cx="5418666" cy="364073"/>
          </a:xfrm>
        </p:spPr>
        <p:txBody>
          <a:bodyPr>
            <a:normAutofit/>
          </a:bodyPr>
          <a:lstStyle/>
          <a:p>
            <a:r>
              <a:rPr lang="ru-RU" sz="1300" dirty="0"/>
              <a:t>МГТУ им. Баумана 2022 г.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91B489E-2B1E-4F12-864C-F63402C2081D}"/>
              </a:ext>
            </a:extLst>
          </p:cNvPr>
          <p:cNvSpPr txBox="1">
            <a:spLocks/>
          </p:cNvSpPr>
          <p:nvPr/>
        </p:nvSpPr>
        <p:spPr>
          <a:xfrm>
            <a:off x="3427943" y="5486400"/>
            <a:ext cx="5325534" cy="635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Выполнили студенты группы ИУ4-21Б </a:t>
            </a:r>
            <a:r>
              <a:rPr lang="en-US" sz="1400" dirty="0"/>
              <a:t>: </a:t>
            </a:r>
            <a:br>
              <a:rPr lang="ru-RU" sz="1400" dirty="0"/>
            </a:br>
            <a:r>
              <a:rPr lang="ru-RU" sz="1400" dirty="0"/>
              <a:t>Карышев Б., Сальников Н., Казаков И., Бабич А., Зайцев А.</a:t>
            </a:r>
          </a:p>
        </p:txBody>
      </p:sp>
    </p:spTree>
    <p:extLst>
      <p:ext uri="{BB962C8B-B14F-4D97-AF65-F5344CB8AC3E}">
        <p14:creationId xmlns:p14="http://schemas.microsoft.com/office/powerpoint/2010/main" val="263856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3BA1F-1D60-40D0-8383-99E533F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B87DE-4AC6-4AAA-A496-595D512B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66872" cy="4058751"/>
          </a:xfrm>
        </p:spPr>
        <p:txBody>
          <a:bodyPr/>
          <a:lstStyle/>
          <a:p>
            <a:r>
              <a:rPr lang="ru-RU" dirty="0"/>
              <a:t>Сортировка слиянием (англ. merge sort) — алгоритм сортировки, который упорядочивает списки в определённом порядке. Эта сортировка — хороший пример использования принципа «разделяй и властвуй». Сначала задача разбивается на несколько подзадач меньшего размера. Затем эти задачи решаются с помощью рекурсивного вызова или непосредственно, если их размер достаточно мал. Наконец, их решения комбинируются, и получается решение исходной задачи.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91D71-A694-48C2-BB53-6D621C0E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75" y="1947332"/>
            <a:ext cx="5445534" cy="1083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75E11-C58A-4067-970D-007F9A54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2400"/>
            <a:ext cx="10353762" cy="970450"/>
          </a:xfrm>
        </p:spPr>
        <p:txBody>
          <a:bodyPr/>
          <a:lstStyle/>
          <a:p>
            <a:r>
              <a:rPr lang="ru-RU" dirty="0"/>
              <a:t>Сортировка слиянием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F48C4C-6265-4E53-A692-71DA3109C6E3}"/>
              </a:ext>
            </a:extLst>
          </p:cNvPr>
          <p:cNvSpPr txBox="1"/>
          <p:nvPr/>
        </p:nvSpPr>
        <p:spPr>
          <a:xfrm>
            <a:off x="237066" y="1196400"/>
            <a:ext cx="62653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Стратегия "Разделяй и властвуй"</a:t>
            </a:r>
          </a:p>
          <a:p>
            <a:r>
              <a:rPr lang="ru-RU" sz="1600" dirty="0"/>
              <a:t>Используя технику «Разделяй и властвуй», мы делим проблему на подзадачи. Когда решение для каждой подзадачи готово, мы «объединяем» результаты из подзадач, чтобы решить основную проблему.</a:t>
            </a:r>
          </a:p>
          <a:p>
            <a:endParaRPr lang="ru-RU" sz="1600" dirty="0"/>
          </a:p>
          <a:p>
            <a:r>
              <a:rPr lang="ru-RU" sz="1600" dirty="0"/>
              <a:t>Предположим, нам нужно было отсортировать массив A. Подзадача состояла бы в том, чтобы отсортировать подраздел этого массива, начиная с индекса p и заканчивая индексом r, обозначенным как A [</a:t>
            </a:r>
            <a:r>
              <a:rPr lang="ru-RU" sz="1600" dirty="0" err="1"/>
              <a:t>p..r</a:t>
            </a:r>
            <a:r>
              <a:rPr lang="ru-RU" sz="1600" dirty="0"/>
              <a:t>].</a:t>
            </a:r>
          </a:p>
          <a:p>
            <a:endParaRPr lang="ru-RU" sz="1600" dirty="0"/>
          </a:p>
          <a:p>
            <a:r>
              <a:rPr lang="ru-RU" sz="1600" dirty="0"/>
              <a:t>Разделяй</a:t>
            </a:r>
          </a:p>
          <a:p>
            <a:r>
              <a:rPr lang="ru-RU" sz="1600" dirty="0"/>
              <a:t>Если q является промежуточной точкой между p и r, то мы можем разбить подмассив A [</a:t>
            </a:r>
            <a:r>
              <a:rPr lang="ru-RU" sz="1600" dirty="0" err="1"/>
              <a:t>p..r</a:t>
            </a:r>
            <a:r>
              <a:rPr lang="ru-RU" sz="1600" dirty="0"/>
              <a:t>] на два массива A [</a:t>
            </a:r>
            <a:r>
              <a:rPr lang="ru-RU" sz="1600" dirty="0" err="1"/>
              <a:t>p..q</a:t>
            </a:r>
            <a:r>
              <a:rPr lang="ru-RU" sz="1600" dirty="0"/>
              <a:t>] и A [q + 1, r].</a:t>
            </a:r>
          </a:p>
          <a:p>
            <a:endParaRPr lang="ru-RU" sz="1600" dirty="0"/>
          </a:p>
          <a:p>
            <a:r>
              <a:rPr lang="ru-RU" sz="1600" dirty="0"/>
              <a:t>Властвуй</a:t>
            </a:r>
          </a:p>
          <a:p>
            <a:r>
              <a:rPr lang="ru-RU" sz="1600" dirty="0"/>
              <a:t>На этапе завоевания мы пытаемся отсортировать оба подмассива A [p..q] и A [q + 1, r]. Если мы еще не достигли базового варианта, мы снова разделяем оба этих подмассива и пытаемся отсортировать их.</a:t>
            </a:r>
          </a:p>
          <a:p>
            <a:r>
              <a:rPr lang="ru-RU" sz="1600" dirty="0"/>
              <a:t>и A [q + 1,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5B52FCE-3E96-4A46-A5E4-46BEE4CE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32" y="1580050"/>
            <a:ext cx="4911255" cy="4756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3C0E2-3DFF-4AE3-80B2-F0D42225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06F649-2261-47C1-93E1-10DB2847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498600"/>
            <a:ext cx="5604933" cy="4749799"/>
          </a:xfrm>
        </p:spPr>
        <p:txBody>
          <a:bodyPr>
            <a:normAutofit/>
          </a:bodyPr>
          <a:lstStyle/>
          <a:p>
            <a:r>
              <a:rPr lang="ru-RU" dirty="0"/>
              <a:t>Сортировка выбором (</a:t>
            </a:r>
            <a:r>
              <a:rPr lang="en-US" dirty="0"/>
              <a:t>s</a:t>
            </a:r>
            <a:r>
              <a:rPr lang="ru-RU" dirty="0"/>
              <a:t>election sort) — алгоритм сортировки. Может быть как устойчивый, так и неустойчивый. </a:t>
            </a:r>
            <a:endParaRPr lang="en-US" dirty="0"/>
          </a:p>
          <a:p>
            <a:r>
              <a:rPr lang="ru-RU" dirty="0"/>
              <a:t>Шаги алгоритма:</a:t>
            </a:r>
          </a:p>
          <a:p>
            <a:pPr lvl="1"/>
            <a:r>
              <a:rPr lang="ru-RU" dirty="0"/>
              <a:t>находим номер минимального значения в текущем списке</a:t>
            </a:r>
          </a:p>
          <a:p>
            <a:pPr lvl="1"/>
            <a:r>
              <a:rPr lang="ru-RU" dirty="0"/>
              <a:t>производим обмен этого значения со значением первой неотсортированной позиции (обмен не нужен, если минимальный элемент уже находится на данной позиции)</a:t>
            </a:r>
          </a:p>
          <a:p>
            <a:pPr lvl="1"/>
            <a:r>
              <a:rPr lang="ru-RU" dirty="0"/>
              <a:t>теперь сортируем хвост списка, исключив из рассмотрения уже отсортированные элементы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7A0CD9-4CAB-4136-8624-56E4D4BF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26" y="1659466"/>
            <a:ext cx="4018707" cy="43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EC1C1-5685-44B3-9E0D-847B4DC0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60D22-A1D8-4E76-9318-E32B319A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382"/>
            <a:ext cx="5182205" cy="46598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 и незатейливо — проходим по массиву в поисках максимального элемента. Найденный максимум меняем местами с последним элементом. Неотсортированная часть массива уменьшилась на один элемент (не включает последний элемент, куда мы переставили найденный максимум). К этой неотсортированной части применяем те же действия — находим максимум и ставим его на последнее место в неотсортированной части массива. И так продолжаем до тех пор, пока неотсортированная часть массива не уменьшится до одного элемента.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73438D-832F-4128-B84F-0CB3BCD3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08" y="1833562"/>
            <a:ext cx="5429250" cy="904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F07A25-9EDB-4E90-81E4-F7B705852FBF}"/>
              </a:ext>
            </a:extLst>
          </p:cNvPr>
          <p:cNvSpPr txBox="1"/>
          <p:nvPr/>
        </p:nvSpPr>
        <p:spPr>
          <a:xfrm>
            <a:off x="6497108" y="3073725"/>
            <a:ext cx="5305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2147483647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min_index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184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213</TotalTime>
  <Words>595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Calisto MT</vt:lpstr>
      <vt:lpstr>Consolas</vt:lpstr>
      <vt:lpstr>Wingdings 2</vt:lpstr>
      <vt:lpstr>Сланец</vt:lpstr>
      <vt:lpstr>Сортировки слиянием и выбором</vt:lpstr>
      <vt:lpstr>Сортировка слиянием</vt:lpstr>
      <vt:lpstr>Сортировка слиянием</vt:lpstr>
      <vt:lpstr>Сортировка выбором</vt:lpstr>
      <vt:lpstr>Сортировка выбором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Сортировки слиянием и выбором</dc:title>
  <dc:creator>Nikita Salnikov</dc:creator>
  <cp:lastModifiedBy>Nikita Salnikov</cp:lastModifiedBy>
  <cp:revision>12</cp:revision>
  <dcterms:created xsi:type="dcterms:W3CDTF">2022-05-03T15:31:08Z</dcterms:created>
  <dcterms:modified xsi:type="dcterms:W3CDTF">2022-05-03T19:04:49Z</dcterms:modified>
</cp:coreProperties>
</file>