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Project Lifecycle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End-to-End Overview for ML Practitioners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Metrics: Accuracy, AUC, RMSE</a:t>
            </a:r>
          </a:p>
          <a:p>
            <a:r>
              <a:t>• Confusion matrix, PR/ROC curves</a:t>
            </a:r>
          </a:p>
          <a:p>
            <a:r>
              <a:t>• Output: Evaluation report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Interpretability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SHAP, LIME, PDP</a:t>
            </a:r>
          </a:p>
          <a:p>
            <a:r>
              <a:t>• Model fairness audits</a:t>
            </a:r>
          </a:p>
          <a:p>
            <a:r>
              <a:t>• Output: Explainable model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11. Packaging &amp; Versioning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Save model (.pkl, .pt, etc.)</a:t>
            </a:r>
          </a:p>
          <a:p>
            <a:r>
              <a:t>• Track schema &amp; metadata</a:t>
            </a:r>
          </a:p>
          <a:p>
            <a:r>
              <a:t>• Use model registry</a:t>
            </a:r>
          </a:p>
          <a:p>
            <a:r>
              <a:t>• Output: Deployable model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12.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Batch / Real-time / Edge</a:t>
            </a:r>
          </a:p>
          <a:p>
            <a:r>
              <a:t>• Docker, FastAPI, Kubernetes</a:t>
            </a:r>
          </a:p>
          <a:p>
            <a:r>
              <a:t>• Output: Production API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13.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Drift detection</a:t>
            </a:r>
          </a:p>
          <a:p>
            <a:r>
              <a:t>• Performance metrics</a:t>
            </a:r>
          </a:p>
          <a:p>
            <a:r>
              <a:t>• Logging &amp; alerts</a:t>
            </a:r>
          </a:p>
          <a:p>
            <a:r>
              <a:t>• Output: Monitored pipeline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14. Feedback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Active learning</a:t>
            </a:r>
          </a:p>
          <a:p>
            <a:r>
              <a:t>• Retraining pipelines</a:t>
            </a:r>
          </a:p>
          <a:p>
            <a:r>
              <a:t>• Output: Continuous improvement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15. Retirement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Archive old models</a:t>
            </a:r>
          </a:p>
          <a:p>
            <a:r>
              <a:t>• Rollback if needed</a:t>
            </a:r>
          </a:p>
          <a:p>
            <a:r>
              <a:t>• Output: Clean lifecycle close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Define business goals</a:t>
            </a:r>
          </a:p>
          <a:p>
            <a:r>
              <a:t>• Identify success metrics (KPIs)</a:t>
            </a:r>
          </a:p>
          <a:p>
            <a:r>
              <a:t>• Assess feasibility (data, tech, financial)</a:t>
            </a:r>
          </a:p>
          <a:p>
            <a:r>
              <a:t>• Output: Clear 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Internal &amp; external sources</a:t>
            </a:r>
          </a:p>
          <a:p>
            <a:r>
              <a:t>• Real-time streams</a:t>
            </a:r>
          </a:p>
          <a:p>
            <a:r>
              <a:t>• Address privacy &amp; ethics (GDPR, HIPAA)</a:t>
            </a:r>
          </a:p>
          <a:p>
            <a:r>
              <a:t>• Output: Raw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Data Exploration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Summary stats &amp; visualization</a:t>
            </a:r>
          </a:p>
          <a:p>
            <a:r>
              <a:t>• Outlier detection</a:t>
            </a:r>
          </a:p>
          <a:p>
            <a:r>
              <a:t>• Correlation analysis</a:t>
            </a:r>
          </a:p>
          <a:p>
            <a:r>
              <a:t>• Output: Data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Handle nulls, outliers, duplicates</a:t>
            </a:r>
          </a:p>
          <a:p>
            <a:r>
              <a:t>• Encode categorical variables</a:t>
            </a:r>
          </a:p>
          <a:p>
            <a:r>
              <a:t>• Feature scaling and transformation</a:t>
            </a:r>
          </a:p>
          <a:p>
            <a:r>
              <a:t>• Output: Clean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Domain-specific features</a:t>
            </a:r>
          </a:p>
          <a:p>
            <a:r>
              <a:t>• Polynomial features</a:t>
            </a:r>
          </a:p>
          <a:p>
            <a:r>
              <a:t>• Dimensionality reduction (PCA, t-SNE)</a:t>
            </a:r>
          </a:p>
          <a:p>
            <a:r>
              <a:t>• Output: Feature-rich dataset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Data Splitting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Train / Validation / Test</a:t>
            </a:r>
          </a:p>
          <a:p>
            <a:r>
              <a:t>• Stratified or time-based split</a:t>
            </a:r>
          </a:p>
          <a:p>
            <a:r>
              <a:t>• Avoid data leakage</a:t>
            </a:r>
          </a:p>
          <a:p>
            <a:r>
              <a:t>• Output: Segmented datasets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Classical ML or Deep Learning</a:t>
            </a:r>
          </a:p>
          <a:p>
            <a:r>
              <a:t>• Cross-validation</a:t>
            </a:r>
          </a:p>
          <a:p>
            <a:r>
              <a:t>• Output: Trained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Grid Search, Random Search, Bayesian</a:t>
            </a:r>
          </a:p>
          <a:p>
            <a:r>
              <a:t>• AutoML frameworks</a:t>
            </a:r>
          </a:p>
          <a:p>
            <a:r>
              <a:t>• Output: Optimized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