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568827-EBE9-4C27-BAFB-F0CE9C380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AA2656-F1B2-4241-BAC0-220C913CB8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B5B9DE-C6D9-42B7-BC95-A3455DA070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6FD96E-295A-48C1-B641-53D7180B46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9180000" y="517500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59991EAE-66A3-4FF1-98D2-FED7CA3E84E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352"/>
          </a:bodyPr>
          <a:p>
            <a:pPr marL="43200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0FF49DA2-EEA0-4833-AD96-AAF6BCDC31A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2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354"/>
          </a:bodyPr>
          <a:p>
            <a:pPr marL="43200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03844FE-6CA0-4CC4-91AF-B1727CC69515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Digital Asset Distribution System case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Nikita Politaev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Next steps. Technical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Pair-programming to improve code quality in a sense of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following C# code conventions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Add unit tests and code to handle corner cases (can be split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into independent tickets)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Add security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Add integration tests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Configure a Service Mesh (e.g. Istio)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Deploy to EKS/AKS using IaC (e.g. OpenTofu)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41907-175D-4D46-B912-58B9254E6EC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Next steps. Product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Discuss usage scenarios 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8D4839-C705-4EE8-8D15-BCC912A79B7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Requirements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An application needs to be in place for content distribution so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digital platforms can consume it.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application must expose content and metadata through an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interface that can be easily consumed by digital platform 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developers as the briefing and order process.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+ Examples of metadata files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03E33B-427F-4978-B30B-E2994F2332D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Requirements (based on the metadata)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OrderListMetadata is the format for requests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AssetMetadata and BriefingMetadata represent the aggregated data responses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ContentDistributionMetadata is the comprehensive output of the content distribution platform.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9EC45-489B-4204-9E2B-5D743FEDD1B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Requirements (complexities)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app has a backend where they aggregate data from many different domains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There are some missing link between BriefingMetadata and OrderListMetadata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 ContentDistribution file must come from cached or an equivalent solution for a local application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Solution must be designed to run in containers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7E911F-D145-46B7-893F-0D86F666727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Personal complexities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Limited knowledge of C#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No time to learn it before starting to work on the case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856507-8DE0-4613-9153-6B9AF93DA93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Solution diagram. System Context level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000" y="1747440"/>
            <a:ext cx="9360000" cy="325512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A59E5-6A06-45FF-A703-0F3FAEC5668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Solution diagram. Container level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rcRect l="0" t="9307" r="0" b="9060"/>
          <a:stretch/>
        </p:blipFill>
        <p:spPr>
          <a:xfrm>
            <a:off x="1742400" y="1143000"/>
            <a:ext cx="6258600" cy="45266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3900F8-64D1-4F5D-8E65-FAD50444D28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Solution diagram. Component level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1908" t="0" r="2182" b="0"/>
          <a:stretch/>
        </p:blipFill>
        <p:spPr>
          <a:xfrm>
            <a:off x="0" y="1355400"/>
            <a:ext cx="10058040" cy="36471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F86C95-DBA5-4443-AF3C-68B06F62125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Working around the lack of C# knowledge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Describe APIs in Swagger and generate the project code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Use hints from an IDE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(tried ChatGPT, but it wasn’t helping)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Implementing only the “happy” flow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Using the simplest project setup: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Not using dependency injection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Hard-coding all the constants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Not writing tests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No security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994376-C3B3-47B6-B774-6F76AA293D8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2024-04-28T20:36:50Z</dcterms:created>
  <dc:creator/>
  <dc:description/>
  <dc:language>en-US</dc:language>
  <cp:lastModifiedBy/>
  <dcterms:modified xsi:type="dcterms:W3CDTF">2024-04-28T22:10:24Z</dcterms:modified>
  <cp:revision>12</cp:revision>
  <dc:subject/>
  <dc:title>Midnightblue</dc:title>
</cp:coreProperties>
</file>