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Midnight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CBB0E8-E8F4-4A00-B4C6-0CE86F52761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Midnightblu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C892778-35FB-4957-A13E-68C0E74DB8C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1A14A36-6800-4E51-A206-336089EA585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Midnightblu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8781FF6-3520-4DE1-8636-A8DB3FB75AF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5400000"/>
            <a:ext cx="10079640" cy="269640"/>
          </a:xfrm>
          <a:prstGeom prst="rect">
            <a:avLst/>
          </a:prstGeom>
          <a:solidFill>
            <a:srgbClr val="2c3e50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1" name=""/>
          <p:cNvSpPr/>
          <p:nvPr/>
        </p:nvSpPr>
        <p:spPr>
          <a:xfrm>
            <a:off x="0" y="0"/>
            <a:ext cx="10079640" cy="1214640"/>
          </a:xfrm>
          <a:prstGeom prst="rect">
            <a:avLst/>
          </a:prstGeom>
          <a:solidFill>
            <a:srgbClr val="2c3e50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2" name=""/>
          <p:cNvSpPr/>
          <p:nvPr/>
        </p:nvSpPr>
        <p:spPr>
          <a:xfrm>
            <a:off x="9315000" y="5175000"/>
            <a:ext cx="449640" cy="44964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ftr" idx="1"/>
          </p:nvPr>
        </p:nvSpPr>
        <p:spPr>
          <a:xfrm>
            <a:off x="3420000" y="5400000"/>
            <a:ext cx="323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en-US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sldNum" idx="2"/>
          </p:nvPr>
        </p:nvSpPr>
        <p:spPr>
          <a:xfrm>
            <a:off x="9180000" y="5175000"/>
            <a:ext cx="719640" cy="44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en-US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B9EB545B-32EB-46E4-957A-1ADAE0516C54}" type="slidenum"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dt" idx="3"/>
          </p:nvPr>
        </p:nvSpPr>
        <p:spPr>
          <a:xfrm>
            <a:off x="360000" y="5400000"/>
            <a:ext cx="287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"/>
          <p:cNvSpPr/>
          <p:nvPr/>
        </p:nvSpPr>
        <p:spPr>
          <a:xfrm>
            <a:off x="0" y="0"/>
            <a:ext cx="10079640" cy="5669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11" name=""/>
          <p:cNvSpPr/>
          <p:nvPr/>
        </p:nvSpPr>
        <p:spPr>
          <a:xfrm>
            <a:off x="0" y="0"/>
            <a:ext cx="10079640" cy="377964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ftr" idx="4"/>
          </p:nvPr>
        </p:nvSpPr>
        <p:spPr>
          <a:xfrm>
            <a:off x="3420000" y="5400000"/>
            <a:ext cx="323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en-US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sldNum" idx="5"/>
          </p:nvPr>
        </p:nvSpPr>
        <p:spPr>
          <a:xfrm>
            <a:off x="9180000" y="5130000"/>
            <a:ext cx="719640" cy="53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en-US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18154FAD-3A35-4EDD-ADC8-1B6DA204FAFB}" type="slidenum"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dt" idx="6"/>
          </p:nvPr>
        </p:nvSpPr>
        <p:spPr>
          <a:xfrm>
            <a:off x="360000" y="5400000"/>
            <a:ext cx="287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"/>
          <p:cNvSpPr/>
          <p:nvPr/>
        </p:nvSpPr>
        <p:spPr>
          <a:xfrm>
            <a:off x="0" y="0"/>
            <a:ext cx="10079640" cy="5669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20" name=""/>
          <p:cNvSpPr/>
          <p:nvPr/>
        </p:nvSpPr>
        <p:spPr>
          <a:xfrm>
            <a:off x="0" y="0"/>
            <a:ext cx="10079640" cy="377964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ftr" idx="7"/>
          </p:nvPr>
        </p:nvSpPr>
        <p:spPr>
          <a:xfrm>
            <a:off x="3420000" y="5400000"/>
            <a:ext cx="323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en-US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sldNum" idx="8"/>
          </p:nvPr>
        </p:nvSpPr>
        <p:spPr>
          <a:xfrm>
            <a:off x="9180000" y="5130000"/>
            <a:ext cx="719640" cy="53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en-US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149A13B0-B330-4D1F-9D09-66D189CF200C}" type="slidenum"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dt" idx="9"/>
          </p:nvPr>
        </p:nvSpPr>
        <p:spPr>
          <a:xfrm>
            <a:off x="360000" y="5400000"/>
            <a:ext cx="287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"/>
          <p:cNvSpPr/>
          <p:nvPr/>
        </p:nvSpPr>
        <p:spPr>
          <a:xfrm>
            <a:off x="0" y="0"/>
            <a:ext cx="10079640" cy="5669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29" name=""/>
          <p:cNvSpPr/>
          <p:nvPr/>
        </p:nvSpPr>
        <p:spPr>
          <a:xfrm>
            <a:off x="2520000" y="1350000"/>
            <a:ext cx="5039640" cy="1889640"/>
          </a:xfrm>
          <a:prstGeom prst="wedgeRectCallout">
            <a:avLst>
              <a:gd name="adj1" fmla="val -34032"/>
              <a:gd name="adj2" fmla="val 132916"/>
            </a:avLst>
          </a:prstGeom>
          <a:solidFill>
            <a:srgbClr val="ffffff"/>
          </a:solidFill>
          <a:ln w="720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20600" rIns="120600" tIns="75600" bIns="756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ftr" idx="10"/>
          </p:nvPr>
        </p:nvSpPr>
        <p:spPr>
          <a:xfrm>
            <a:off x="3420000" y="5400000"/>
            <a:ext cx="323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en-US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sldNum" idx="11"/>
          </p:nvPr>
        </p:nvSpPr>
        <p:spPr>
          <a:xfrm>
            <a:off x="9180000" y="5130000"/>
            <a:ext cx="719640" cy="53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en-US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3CB25819-0039-4228-B705-3D6639408B0E}" type="slidenum"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dt" idx="12"/>
          </p:nvPr>
        </p:nvSpPr>
        <p:spPr>
          <a:xfrm>
            <a:off x="360000" y="5400000"/>
            <a:ext cx="287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Digital Asset Distribution System case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subTitle"/>
          </p:nvPr>
        </p:nvSpPr>
        <p:spPr>
          <a:xfrm>
            <a:off x="360000" y="3915000"/>
            <a:ext cx="9359640" cy="148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ffffff"/>
                </a:solidFill>
                <a:latin typeface="Source Sans Pro"/>
              </a:rPr>
              <a:t>Nikita Politaev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Next steps. Technical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Pair-programming to improve code quality in a sense of following C# code conventions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Add tests and handle corner cases in the code (can be split into independent tickets)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Add security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  <a:ea typeface="Noto Sans CJK SC"/>
              </a:rPr>
              <a:t>Find out how </a:t>
            </a: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BriefingMetadata is linked to an asset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Configure a Service Mesh (e.g. Istio)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Deploy to EKS/AKS using IaC (e.g. OpenTofu)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DDA836-9FD3-4A5C-8EA0-DA5145FFC870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Next steps. Product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Present how the system works now. Does the flow make sense? Can the components have better names?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Discuss why is the metadata split this way. Is there a better way to organize it?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Does the metadata change over time? If so, how?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What are the requirements for the content delivery to the end consumer? Try to model it with less intermediate steps.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What else can the aggregated metadata be used for?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06DEA79-78D5-4D38-BA87-F3CB572F86FF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Requirements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An application needs to be in place for content distribution so the digital platforms can consume it.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The application must expose content and metadata through an interface that can be easily consumed by digital platform developers as the briefing and order process.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+ Examples of metadata files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8126035-B03F-4970-9629-8678CEEA0FDC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Requirements (based on the metadata)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The OrderListMetadata is the format for requests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AssetMetadata and BriefingMetadata represent the aggregated data responses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ContentDistributionMetadata is the comprehensive output of the content distribution platform.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8C93AEC-5A93-447D-9499-F334F86BB971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Requirements (complexities)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The app has a backend where they aggregate data from many different domains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There are some missing link between BriefingMetadata and OrderListMetadata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The ContentDistribution file must come from cached or an equivalent solution for a local application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Solution must be designed to run in containers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68373B-ACC0-4DB1-8EDB-ECE5D783FE1C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Personal complexities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Limited knowledge of C#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No time to learn it before starting to work on the case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695744A-9CC0-47F5-A286-F50036DF9939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Solution diagram. System Context level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360000" y="1747440"/>
            <a:ext cx="9359640" cy="3254760"/>
          </a:xfrm>
          <a:prstGeom prst="rect">
            <a:avLst/>
          </a:prstGeom>
          <a:ln w="108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40B6F55-2565-4B86-870E-45A220C63BEF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Solution diagram. Container level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rcRect l="0" t="9307" r="0" b="9062"/>
          <a:stretch/>
        </p:blipFill>
        <p:spPr>
          <a:xfrm>
            <a:off x="1742400" y="1143000"/>
            <a:ext cx="6258240" cy="4526280"/>
          </a:xfrm>
          <a:prstGeom prst="rect">
            <a:avLst/>
          </a:prstGeom>
          <a:ln w="108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B9A112A-46B9-4133-88AF-DEC92876B0BA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Solution diagram. Component level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rcRect l="1908" t="0" r="2182" b="0"/>
          <a:stretch/>
        </p:blipFill>
        <p:spPr>
          <a:xfrm>
            <a:off x="0" y="1355400"/>
            <a:ext cx="10057680" cy="3646800"/>
          </a:xfrm>
          <a:prstGeom prst="rect">
            <a:avLst/>
          </a:prstGeom>
          <a:ln w="108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8F6188E-45EA-452D-8589-F5D21D511824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Working around the lack of C# knowledge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Describe APIs in Swagger and generate the project code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Use hints from an IDE (tried ChatGPT, but it wasn’t helping)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Implementing only the “happy” flow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Using the simplest project setup: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solidFill>
                  <a:srgbClr val="2c3e50"/>
                </a:solidFill>
                <a:latin typeface="Source Sans Pro"/>
              </a:rPr>
              <a:t>Not using dependency injection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solidFill>
                  <a:srgbClr val="2c3e50"/>
                </a:solidFill>
                <a:latin typeface="Source Sans Pro"/>
              </a:rPr>
              <a:t>Hard-coding all the constants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solidFill>
                  <a:srgbClr val="2c3e50"/>
                </a:solidFill>
                <a:latin typeface="Source Sans Pro"/>
              </a:rPr>
              <a:t>Not writing tests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solidFill>
                  <a:srgbClr val="2c3e50"/>
                </a:solidFill>
                <a:latin typeface="Source Sans Pro"/>
              </a:rPr>
              <a:t>No security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3641D00-869F-42D2-A528-D2376438C51E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</TotalTime>
  <Application>LibreOffice/7.6.6.3$Linux_X86_64 LibreOffice_project/60$Build-3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2024-04-28T20:36:50Z</dcterms:created>
  <dc:creator/>
  <dc:description/>
  <dc:language>en-US</dc:language>
  <cp:lastModifiedBy/>
  <dcterms:modified xsi:type="dcterms:W3CDTF">2024-04-29T08:29:40Z</dcterms:modified>
  <cp:revision>15</cp:revision>
  <dc:subject/>
  <dc:title>Midnightblue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