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5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523" y="3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145D3-9848-453F-B299-286C61935A2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53E17-D202-415B-A25E-273526A74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74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F336-A51E-4041-BF5F-AE7E25ED6B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30FF-B368-4EA2-8532-73ED3820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F336-A51E-4041-BF5F-AE7E25ED6B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30FF-B368-4EA2-8532-73ED3820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4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F336-A51E-4041-BF5F-AE7E25ED6B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30FF-B368-4EA2-8532-73ED3820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6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F336-A51E-4041-BF5F-AE7E25ED6B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30FF-B368-4EA2-8532-73ED3820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F336-A51E-4041-BF5F-AE7E25ED6B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30FF-B368-4EA2-8532-73ED3820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F336-A51E-4041-BF5F-AE7E25ED6B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30FF-B368-4EA2-8532-73ED3820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F336-A51E-4041-BF5F-AE7E25ED6B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30FF-B368-4EA2-8532-73ED3820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4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F336-A51E-4041-BF5F-AE7E25ED6B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30FF-B368-4EA2-8532-73ED3820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F336-A51E-4041-BF5F-AE7E25ED6B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30FF-B368-4EA2-8532-73ED3820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5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F336-A51E-4041-BF5F-AE7E25ED6B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30FF-B368-4EA2-8532-73ED3820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6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F336-A51E-4041-BF5F-AE7E25ED6B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30FF-B368-4EA2-8532-73ED3820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4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8F336-A51E-4041-BF5F-AE7E25ED6B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330FF-B368-4EA2-8532-73ED3820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3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655" y="520477"/>
            <a:ext cx="82477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1. </a:t>
            </a:r>
            <a:r>
              <a:rPr lang="th-TH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หา</a:t>
            </a:r>
            <a:r>
              <a:rPr lang="th-TH" sz="2400" b="1" dirty="0">
                <a:solidFill>
                  <a:srgbClr val="000000"/>
                </a:solidFill>
                <a:latin typeface="Arial" panose="020B0604020202020204" pitchFamily="34" charset="0"/>
              </a:rPr>
              <a:t>เว็บไซต์ 1 อัน ให้</a:t>
            </a:r>
            <a:r>
              <a:rPr lang="th-TH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ครอบคลุม</a:t>
            </a:r>
            <a:r>
              <a:rPr lang="en-US" sz="2400" b="1" dirty="0"/>
              <a:t> </a:t>
            </a:r>
            <a:r>
              <a:rPr lang="th-TH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มี</a:t>
            </a:r>
            <a:r>
              <a:rPr lang="th-TH" sz="2400" b="1" dirty="0">
                <a:solidFill>
                  <a:srgbClr val="000000"/>
                </a:solidFill>
                <a:latin typeface="Arial" panose="020B0604020202020204" pitchFamily="34" charset="0"/>
              </a:rPr>
              <a:t>ไม่ครบ 6 ข้อ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55" y="1444283"/>
            <a:ext cx="6961122" cy="36788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7691836" y="1954237"/>
            <a:ext cx="6096000" cy="29495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• </a:t>
            </a:r>
            <a:r>
              <a:rPr lang="en-US" b="1" dirty="0">
                <a:solidFill>
                  <a:srgbClr val="00B05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Useful</a:t>
            </a:r>
            <a:r>
              <a:rPr lang="en-US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: </a:t>
            </a:r>
            <a:r>
              <a:rPr lang="th-TH" dirty="0" smtClean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ดูข้อมูลรายละเอียดของ สนง</a:t>
            </a:r>
            <a:r>
              <a:rPr lang="en-US" dirty="0" smtClean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.</a:t>
            </a:r>
            <a:r>
              <a:rPr lang="th-TH" dirty="0" smtClean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เขต ได้</a:t>
            </a:r>
            <a:endParaRPr lang="th-TH" dirty="0"/>
          </a:p>
          <a:p>
            <a:pPr>
              <a:spcBef>
                <a:spcPts val="1000"/>
              </a:spcBef>
            </a:pPr>
            <a:r>
              <a:rPr lang="th-TH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• </a:t>
            </a:r>
            <a:r>
              <a:rPr lang="en-US" b="1" dirty="0">
                <a:solidFill>
                  <a:srgbClr val="FF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Usable</a:t>
            </a:r>
            <a:r>
              <a:rPr lang="en-US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: </a:t>
            </a:r>
            <a:r>
              <a:rPr lang="th-TH" dirty="0" smtClean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ใช้งานระดับปานกลางไม่ง่ายไม่ยาก</a:t>
            </a:r>
            <a:endParaRPr lang="th-TH" dirty="0"/>
          </a:p>
          <a:p>
            <a:pPr>
              <a:spcBef>
                <a:spcPts val="1000"/>
              </a:spcBef>
            </a:pPr>
            <a:r>
              <a:rPr lang="th-TH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• </a:t>
            </a:r>
            <a:r>
              <a:rPr lang="en-US" b="1" dirty="0">
                <a:solidFill>
                  <a:srgbClr val="FF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Findable</a:t>
            </a:r>
            <a:r>
              <a:rPr lang="en-US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: </a:t>
            </a:r>
            <a:r>
              <a:rPr lang="th-TH" dirty="0" smtClean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มีให้ </a:t>
            </a:r>
            <a:r>
              <a:rPr lang="en-US" dirty="0" smtClean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Search </a:t>
            </a:r>
            <a:r>
              <a:rPr lang="th-TH" dirty="0" smtClean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แต่ใช้งานไม่ได้จริง</a:t>
            </a:r>
            <a:endParaRPr lang="th-TH" dirty="0"/>
          </a:p>
          <a:p>
            <a:pPr>
              <a:spcBef>
                <a:spcPts val="1000"/>
              </a:spcBef>
            </a:pPr>
            <a:r>
              <a:rPr lang="th-TH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• </a:t>
            </a:r>
            <a:r>
              <a:rPr lang="en-US" b="1" dirty="0">
                <a:solidFill>
                  <a:srgbClr val="00B05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Credible</a:t>
            </a:r>
            <a:r>
              <a:rPr lang="en-US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: </a:t>
            </a:r>
            <a:r>
              <a:rPr lang="th-TH" dirty="0" smtClean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ข้อมูลรายละเอียดเชื่อถือได้</a:t>
            </a:r>
            <a:endParaRPr lang="th-TH" dirty="0"/>
          </a:p>
          <a:p>
            <a:pPr>
              <a:spcBef>
                <a:spcPts val="1000"/>
              </a:spcBef>
            </a:pPr>
            <a:r>
              <a:rPr lang="th-TH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• </a:t>
            </a:r>
            <a:r>
              <a:rPr lang="en-US" b="1" dirty="0">
                <a:solidFill>
                  <a:srgbClr val="FF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Desirable</a:t>
            </a:r>
            <a:r>
              <a:rPr lang="en-US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: </a:t>
            </a:r>
            <a:r>
              <a:rPr lang="th-TH" dirty="0" smtClean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พอใช้งาน</a:t>
            </a:r>
            <a:r>
              <a:rPr lang="en-US" dirty="0" smtClean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,</a:t>
            </a:r>
            <a:r>
              <a:rPr lang="th-TH" dirty="0" smtClean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ล้าสมัย</a:t>
            </a:r>
            <a:endParaRPr lang="th-TH" dirty="0"/>
          </a:p>
          <a:p>
            <a:pPr>
              <a:spcBef>
                <a:spcPts val="1000"/>
              </a:spcBef>
            </a:pPr>
            <a:r>
              <a:rPr lang="th-TH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• </a:t>
            </a:r>
            <a:r>
              <a:rPr lang="en-US" b="1" dirty="0">
                <a:solidFill>
                  <a:srgbClr val="00B05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Accessible</a:t>
            </a:r>
            <a:r>
              <a:rPr lang="en-US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: </a:t>
            </a:r>
            <a:r>
              <a:rPr lang="th-TH" dirty="0" smtClean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เข้าถึงเว็บได้ง่าย </a:t>
            </a:r>
            <a:endParaRPr lang="th-TH" dirty="0"/>
          </a:p>
          <a:p>
            <a:r>
              <a:rPr lang="th-TH" dirty="0"/>
              <a:t/>
            </a:r>
            <a:br>
              <a:rPr lang="th-TH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6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4789" y="571205"/>
            <a:ext cx="1860698" cy="3035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090724" y="1594588"/>
            <a:ext cx="988828" cy="988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44779" y="571205"/>
            <a:ext cx="1860698" cy="3035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89774" y="571204"/>
            <a:ext cx="1860698" cy="3035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4769" y="571205"/>
            <a:ext cx="1860698" cy="3035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4789" y="3771015"/>
            <a:ext cx="1860698" cy="3035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99784" y="3771015"/>
            <a:ext cx="1860698" cy="3035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4744779" y="3776039"/>
            <a:ext cx="1860698" cy="3035595"/>
            <a:chOff x="2661684" y="393405"/>
            <a:chExt cx="1860698" cy="3035595"/>
          </a:xfrm>
        </p:grpSpPr>
        <p:sp>
          <p:nvSpPr>
            <p:cNvPr id="5" name="Rectangle 4"/>
            <p:cNvSpPr/>
            <p:nvPr/>
          </p:nvSpPr>
          <p:spPr>
            <a:xfrm>
              <a:off x="2661684" y="393405"/>
              <a:ext cx="1860698" cy="3035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661684" y="3147237"/>
              <a:ext cx="1860698" cy="281762"/>
              <a:chOff x="2661684" y="3147237"/>
              <a:chExt cx="1860698" cy="28176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661684" y="3147237"/>
                <a:ext cx="1860698" cy="2817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824686" y="3179914"/>
                <a:ext cx="216407" cy="2164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80891" y="3179914"/>
                <a:ext cx="216407" cy="2164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742269" y="3179913"/>
                <a:ext cx="216407" cy="2164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142973" y="3179913"/>
                <a:ext cx="216407" cy="2164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Oval 36"/>
            <p:cNvSpPr/>
            <p:nvPr/>
          </p:nvSpPr>
          <p:spPr>
            <a:xfrm>
              <a:off x="4260745" y="421239"/>
              <a:ext cx="216407" cy="2164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326314" y="599039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Doctor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4731714" y="545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850402" y="1507963"/>
            <a:ext cx="1632368" cy="443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50402" y="2019881"/>
            <a:ext cx="1632368" cy="443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850402" y="2531799"/>
            <a:ext cx="1632368" cy="443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4746924" y="3327613"/>
            <a:ext cx="1860698" cy="281762"/>
            <a:chOff x="2661684" y="3147237"/>
            <a:chExt cx="1860698" cy="281762"/>
          </a:xfrm>
        </p:grpSpPr>
        <p:sp>
          <p:nvSpPr>
            <p:cNvPr id="51" name="Rectangle 50"/>
            <p:cNvSpPr/>
            <p:nvPr/>
          </p:nvSpPr>
          <p:spPr>
            <a:xfrm>
              <a:off x="2661684" y="3147237"/>
              <a:ext cx="1860698" cy="281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824686" y="3179914"/>
              <a:ext cx="216407" cy="2164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280891" y="3179914"/>
              <a:ext cx="216407" cy="2164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742269" y="3179913"/>
              <a:ext cx="216407" cy="2164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142973" y="3179913"/>
              <a:ext cx="216407" cy="2164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7159083" y="869708"/>
            <a:ext cx="1116087" cy="87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764850" y="5446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17268" y="1782915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About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6817268" y="1964788"/>
            <a:ext cx="17860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------------------------------------</a:t>
            </a:r>
          </a:p>
          <a:p>
            <a:r>
              <a:rPr lang="en-US" sz="1100" dirty="0" smtClean="0"/>
              <a:t>-------------------------------------</a:t>
            </a:r>
          </a:p>
          <a:p>
            <a:r>
              <a:rPr lang="en-US" sz="1100" dirty="0" smtClean="0"/>
              <a:t>-------------------------------------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755393" y="796848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Choose Time</a:t>
            </a:r>
            <a:endParaRPr lang="en-US" sz="1100" dirty="0"/>
          </a:p>
        </p:txBody>
      </p:sp>
      <p:sp>
        <p:nvSpPr>
          <p:cNvPr id="61" name="Rectangle 60"/>
          <p:cNvSpPr/>
          <p:nvPr/>
        </p:nvSpPr>
        <p:spPr>
          <a:xfrm>
            <a:off x="5103985" y="1256946"/>
            <a:ext cx="498796" cy="156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16946" y="1257312"/>
            <a:ext cx="498796" cy="156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6791197" y="3325035"/>
            <a:ext cx="1860698" cy="281762"/>
            <a:chOff x="2661684" y="3147237"/>
            <a:chExt cx="1860698" cy="281762"/>
          </a:xfrm>
        </p:grpSpPr>
        <p:sp>
          <p:nvSpPr>
            <p:cNvPr id="65" name="Rectangle 64"/>
            <p:cNvSpPr/>
            <p:nvPr/>
          </p:nvSpPr>
          <p:spPr>
            <a:xfrm>
              <a:off x="2661684" y="3147237"/>
              <a:ext cx="1860698" cy="281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824686" y="3179914"/>
              <a:ext cx="216407" cy="2164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280891" y="3179914"/>
              <a:ext cx="216407" cy="2164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42269" y="3179913"/>
              <a:ext cx="216407" cy="2164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142973" y="3179913"/>
              <a:ext cx="216407" cy="2164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4865798" y="1028103"/>
            <a:ext cx="1594211" cy="156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948934" y="1051174"/>
            <a:ext cx="1632368" cy="282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948934" y="1414386"/>
            <a:ext cx="1632368" cy="282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9498057" y="106703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Email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9399473" y="143567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Password</a:t>
            </a:r>
            <a:endParaRPr lang="en-US" sz="1100" dirty="0"/>
          </a:p>
        </p:txBody>
      </p:sp>
      <p:sp>
        <p:nvSpPr>
          <p:cNvPr id="75" name="Rectangle 74"/>
          <p:cNvSpPr/>
          <p:nvPr/>
        </p:nvSpPr>
        <p:spPr>
          <a:xfrm>
            <a:off x="8948934" y="1832424"/>
            <a:ext cx="1632368" cy="282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9578536" y="185370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Login</a:t>
            </a:r>
            <a:endParaRPr lang="en-US" sz="11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8948934" y="2583416"/>
            <a:ext cx="163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506874" y="2642227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</a:t>
            </a:r>
            <a:endParaRPr lang="en-US" sz="1100" dirty="0"/>
          </a:p>
        </p:txBody>
      </p:sp>
      <p:sp>
        <p:nvSpPr>
          <p:cNvPr id="80" name="Rectangle 79"/>
          <p:cNvSpPr/>
          <p:nvPr/>
        </p:nvSpPr>
        <p:spPr>
          <a:xfrm>
            <a:off x="768954" y="4189478"/>
            <a:ext cx="1632368" cy="282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68954" y="4552690"/>
            <a:ext cx="1632368" cy="282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318077" y="4205342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Email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1301222" y="4563332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84" name="Rectangle 83"/>
          <p:cNvSpPr/>
          <p:nvPr/>
        </p:nvSpPr>
        <p:spPr>
          <a:xfrm>
            <a:off x="766526" y="5256389"/>
            <a:ext cx="1632368" cy="282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54789" y="37752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273194" y="3860297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1197828" y="5267031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password</a:t>
            </a:r>
            <a:endParaRPr lang="en-US" sz="1100" dirty="0"/>
          </a:p>
        </p:txBody>
      </p:sp>
      <p:sp>
        <p:nvSpPr>
          <p:cNvPr id="89" name="Rectangle 88"/>
          <p:cNvSpPr/>
          <p:nvPr/>
        </p:nvSpPr>
        <p:spPr>
          <a:xfrm>
            <a:off x="766526" y="5606447"/>
            <a:ext cx="1632368" cy="282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949338" y="5629025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Confirm </a:t>
            </a:r>
            <a:r>
              <a:rPr lang="en-US" sz="1100" dirty="0" smtClean="0"/>
              <a:t>password</a:t>
            </a:r>
            <a:endParaRPr lang="en-US" sz="1100" dirty="0"/>
          </a:p>
        </p:txBody>
      </p:sp>
      <p:sp>
        <p:nvSpPr>
          <p:cNvPr id="91" name="Rectangle 90"/>
          <p:cNvSpPr/>
          <p:nvPr/>
        </p:nvSpPr>
        <p:spPr>
          <a:xfrm>
            <a:off x="766526" y="6098296"/>
            <a:ext cx="1632368" cy="282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249902" y="6099143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</a:t>
            </a:r>
            <a:endParaRPr lang="en-US" sz="1100" dirty="0"/>
          </a:p>
        </p:txBody>
      </p:sp>
      <p:sp>
        <p:nvSpPr>
          <p:cNvPr id="93" name="Rectangle 92"/>
          <p:cNvSpPr/>
          <p:nvPr/>
        </p:nvSpPr>
        <p:spPr>
          <a:xfrm>
            <a:off x="768954" y="4925326"/>
            <a:ext cx="1632368" cy="282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090427" y="4924424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Mobile phone</a:t>
            </a:r>
            <a:endParaRPr lang="en-US" sz="1100" dirty="0"/>
          </a:p>
        </p:txBody>
      </p:sp>
      <p:sp>
        <p:nvSpPr>
          <p:cNvPr id="95" name="Rectangle 94"/>
          <p:cNvSpPr/>
          <p:nvPr/>
        </p:nvSpPr>
        <p:spPr>
          <a:xfrm>
            <a:off x="6914891" y="2952416"/>
            <a:ext cx="1632368" cy="264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343035" y="3822822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Calendar</a:t>
            </a:r>
            <a:endParaRPr 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2687071" y="37752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2803909" y="4170900"/>
            <a:ext cx="1643780" cy="1191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803909" y="5451791"/>
            <a:ext cx="1632368" cy="443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803909" y="5983494"/>
            <a:ext cx="1632368" cy="443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2699784" y="6527828"/>
            <a:ext cx="1860698" cy="281762"/>
            <a:chOff x="2661684" y="3147237"/>
            <a:chExt cx="1860698" cy="281762"/>
          </a:xfrm>
        </p:grpSpPr>
        <p:sp>
          <p:nvSpPr>
            <p:cNvPr id="102" name="Rectangle 101"/>
            <p:cNvSpPr/>
            <p:nvPr/>
          </p:nvSpPr>
          <p:spPr>
            <a:xfrm>
              <a:off x="2661684" y="3147237"/>
              <a:ext cx="1860698" cy="281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2824686" y="3179914"/>
              <a:ext cx="216407" cy="2164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280891" y="3179914"/>
              <a:ext cx="216407" cy="2164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3742269" y="3179913"/>
              <a:ext cx="216407" cy="2164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142973" y="3179913"/>
              <a:ext cx="216407" cy="2164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682131" y="560877"/>
            <a:ext cx="1899396" cy="3035595"/>
            <a:chOff x="2622986" y="393405"/>
            <a:chExt cx="1899396" cy="3035595"/>
          </a:xfrm>
        </p:grpSpPr>
        <p:sp>
          <p:nvSpPr>
            <p:cNvPr id="109" name="Rectangle 108"/>
            <p:cNvSpPr/>
            <p:nvPr/>
          </p:nvSpPr>
          <p:spPr>
            <a:xfrm>
              <a:off x="2661684" y="393405"/>
              <a:ext cx="1860698" cy="3035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2661684" y="3147237"/>
              <a:ext cx="1860698" cy="281762"/>
              <a:chOff x="2661684" y="3147237"/>
              <a:chExt cx="1860698" cy="281762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2661684" y="3147237"/>
                <a:ext cx="1860698" cy="2817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824686" y="3179914"/>
                <a:ext cx="216407" cy="2164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3280891" y="3179914"/>
                <a:ext cx="216407" cy="2164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742269" y="3179913"/>
                <a:ext cx="216407" cy="2164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142973" y="3179913"/>
                <a:ext cx="216407" cy="2164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2971800" y="665480"/>
              <a:ext cx="1290320" cy="1676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622986" y="865797"/>
              <a:ext cx="6976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Category</a:t>
              </a:r>
              <a:endParaRPr lang="en-US" sz="11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43934" y="1156269"/>
              <a:ext cx="471706" cy="44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21211" y="1156269"/>
              <a:ext cx="471706" cy="44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97243" y="1156269"/>
              <a:ext cx="471706" cy="44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732522" y="1679361"/>
              <a:ext cx="471706" cy="44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309799" y="1679361"/>
              <a:ext cx="471706" cy="44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85831" y="1679361"/>
              <a:ext cx="471706" cy="44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30973" y="2194872"/>
              <a:ext cx="5020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News</a:t>
              </a:r>
              <a:endParaRPr lang="en-US" sz="11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736581" y="2445499"/>
              <a:ext cx="1632368" cy="44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260745" y="421239"/>
              <a:ext cx="216407" cy="2164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5041956" y="4056954"/>
            <a:ext cx="1553497" cy="237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069710" y="412190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Name………..</a:t>
            </a:r>
            <a:endParaRPr 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69710" y="4402822"/>
            <a:ext cx="893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Text…………..</a:t>
            </a:r>
            <a:endParaRPr lang="en-US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073151" y="4728266"/>
            <a:ext cx="893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Text…………..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066504" y="5032650"/>
            <a:ext cx="893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Text…………..</a:t>
            </a:r>
            <a:endParaRPr lang="en-US" sz="1100" dirty="0"/>
          </a:p>
        </p:txBody>
      </p:sp>
      <p:sp>
        <p:nvSpPr>
          <p:cNvPr id="134" name="Rectangle 133"/>
          <p:cNvSpPr/>
          <p:nvPr/>
        </p:nvSpPr>
        <p:spPr>
          <a:xfrm>
            <a:off x="367722" y="81718"/>
            <a:ext cx="8235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2. </a:t>
            </a:r>
            <a:r>
              <a:rPr lang="th-TH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เขียน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Low-Fidelity Wireframe </a:t>
            </a:r>
            <a:r>
              <a:rPr lang="th-TH" sz="2400" b="1" dirty="0">
                <a:solidFill>
                  <a:srgbClr val="000000"/>
                </a:solidFill>
                <a:latin typeface="Arial" panose="020B0604020202020204" pitchFamily="34" charset="0"/>
              </a:rPr>
              <a:t>ลง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Post-it </a:t>
            </a:r>
            <a:r>
              <a:rPr lang="th-TH" sz="2400" b="1" dirty="0">
                <a:solidFill>
                  <a:srgbClr val="000000"/>
                </a:solidFill>
                <a:latin typeface="Arial" panose="020B0604020202020204" pitchFamily="34" charset="0"/>
              </a:rPr>
              <a:t>หนึ่งแผ่นต่อหนึ่ง</a:t>
            </a:r>
            <a:r>
              <a:rPr lang="th-TH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หน้า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5724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18" y="734199"/>
            <a:ext cx="7411964" cy="54758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4802" y="272534"/>
            <a:ext cx="3175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3. </a:t>
            </a:r>
            <a:r>
              <a:rPr lang="th-TH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ทำ</a:t>
            </a:r>
            <a:r>
              <a:rPr lang="th-TH" sz="2400" dirty="0">
                <a:solidFill>
                  <a:srgbClr val="000000"/>
                </a:solidFill>
                <a:latin typeface="Arial" panose="020B0604020202020204" pitchFamily="34" charset="0"/>
              </a:rPr>
              <a:t>ทุกอย่างใหม่ให้เป็น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figma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766182" y="6302336"/>
            <a:ext cx="703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https://www.figma.com/file/JaLxg65ouweKOOUgJzxr1g/Doctor-App</a:t>
            </a:r>
          </a:p>
        </p:txBody>
      </p:sp>
    </p:spTree>
    <p:extLst>
      <p:ext uri="{BB962C8B-B14F-4D97-AF65-F5344CB8AC3E}">
        <p14:creationId xmlns:p14="http://schemas.microsoft.com/office/powerpoint/2010/main" val="298930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0138" y="5172809"/>
            <a:ext cx="341471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Bitkub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th-TH" sz="2000" dirty="0" smtClean="0"/>
              <a:t>โทนสีเขียว</a:t>
            </a:r>
            <a:r>
              <a:rPr lang="en-US" sz="2000" dirty="0" smtClean="0"/>
              <a:t>-</a:t>
            </a:r>
            <a:r>
              <a:rPr lang="th-TH" sz="2000" dirty="0" smtClean="0"/>
              <a:t>ดำ ทำให้ดูง่าย สบายตา</a:t>
            </a:r>
          </a:p>
          <a:p>
            <a:pPr marL="285750" indent="-285750">
              <a:buFontTx/>
              <a:buChar char="-"/>
            </a:pPr>
            <a:r>
              <a:rPr lang="th-TH" sz="2000" dirty="0" smtClean="0"/>
              <a:t>การออกแบบดูทันสมัย</a:t>
            </a:r>
          </a:p>
          <a:p>
            <a:pPr marL="285750" indent="-285750">
              <a:buFontTx/>
              <a:buChar char="-"/>
            </a:pPr>
            <a:r>
              <a:rPr lang="th-TH" sz="2000" dirty="0" smtClean="0"/>
              <a:t>การใช้งานเมนูต่างๆ ง่าย มีรายละเอียดแจ้ง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8" y="1411784"/>
            <a:ext cx="2107741" cy="364418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64896" y="340836"/>
            <a:ext cx="8020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4. </a:t>
            </a:r>
            <a:r>
              <a:rPr lang="th-TH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หา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Mobile App </a:t>
            </a:r>
            <a:r>
              <a:rPr lang="th-TH" sz="2400" dirty="0">
                <a:solidFill>
                  <a:srgbClr val="000000"/>
                </a:solidFill>
                <a:latin typeface="Arial" panose="020B0604020202020204" pitchFamily="34" charset="0"/>
              </a:rPr>
              <a:t>ที่จะเป็น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Insiration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Arial" panose="020B0604020202020204" pitchFamily="34" charset="0"/>
              </a:rPr>
              <a:t>ด้าน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Design </a:t>
            </a:r>
            <a:r>
              <a:rPr lang="th-TH" sz="2400" dirty="0">
                <a:solidFill>
                  <a:srgbClr val="000000"/>
                </a:solidFill>
                <a:latin typeface="Arial" panose="020B0604020202020204" pitchFamily="34" charset="0"/>
              </a:rPr>
              <a:t>ให้ได้อย่างน้อย 3 </a:t>
            </a:r>
            <a:r>
              <a:rPr lang="th-TH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แอพ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273" y="1411784"/>
            <a:ext cx="2049454" cy="36441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121" y="1411784"/>
            <a:ext cx="2049454" cy="364418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71273" y="5172809"/>
            <a:ext cx="175080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Udemy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th-TH" sz="2000" dirty="0" smtClean="0"/>
              <a:t>ใช้งานง่าย</a:t>
            </a:r>
          </a:p>
          <a:p>
            <a:pPr marL="285750" indent="-285750">
              <a:buFontTx/>
              <a:buChar char="-"/>
            </a:pPr>
            <a:r>
              <a:rPr lang="th-TH" sz="2000" dirty="0" smtClean="0"/>
              <a:t>ตัวหนังสืออ่านง่าย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63448" y="5172809"/>
            <a:ext cx="257634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Robinhood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th-TH" sz="2000" dirty="0" smtClean="0"/>
              <a:t>ดูเรียบๆ แต่ใช้งานง่าย</a:t>
            </a:r>
          </a:p>
          <a:p>
            <a:pPr marL="285750" indent="-285750">
              <a:buFontTx/>
              <a:buChar char="-"/>
            </a:pPr>
            <a:r>
              <a:rPr lang="th-TH" sz="2000" dirty="0" smtClean="0"/>
              <a:t>เปิดแอพเจอรายการอาหารเลย</a:t>
            </a:r>
          </a:p>
        </p:txBody>
      </p:sp>
    </p:spTree>
    <p:extLst>
      <p:ext uri="{BB962C8B-B14F-4D97-AF65-F5344CB8AC3E}">
        <p14:creationId xmlns:p14="http://schemas.microsoft.com/office/powerpoint/2010/main" val="3616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475" y="683399"/>
            <a:ext cx="7615237" cy="52100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4784" y="221734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</a:rPr>
              <a:t>5. </a:t>
            </a:r>
            <a:r>
              <a:rPr lang="th-TH" sz="2400" dirty="0" smtClean="0">
                <a:latin typeface="Arial" panose="020B0604020202020204" pitchFamily="34" charset="0"/>
              </a:rPr>
              <a:t>ทำ </a:t>
            </a:r>
            <a:r>
              <a:rPr lang="en-US" sz="2400" dirty="0" err="1">
                <a:latin typeface="Arial" panose="020B0604020202020204" pitchFamily="34" charset="0"/>
              </a:rPr>
              <a:t>Moodboard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th-TH" sz="2400" dirty="0">
                <a:latin typeface="Arial" panose="020B0604020202020204" pitchFamily="34" charset="0"/>
              </a:rPr>
              <a:t>ใส่ </a:t>
            </a:r>
            <a:r>
              <a:rPr lang="en-US" sz="2400" dirty="0" err="1">
                <a:latin typeface="Arial" panose="020B0604020202020204" pitchFamily="34" charset="0"/>
              </a:rPr>
              <a:t>figma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92093" y="60319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https://www.figma.com/file/W3e7qYaey0h6mkpNrOOlev/Moodboard?node-id=0%3A1</a:t>
            </a:r>
          </a:p>
        </p:txBody>
      </p:sp>
    </p:spTree>
    <p:extLst>
      <p:ext uri="{BB962C8B-B14F-4D97-AF65-F5344CB8AC3E}">
        <p14:creationId xmlns:p14="http://schemas.microsoft.com/office/powerpoint/2010/main" val="371158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7309</TotalTime>
  <Words>198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Cordia New</vt:lpstr>
      <vt:lpstr>Kanit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Nipon Ruemngern</dc:creator>
  <cp:lastModifiedBy>Nipon Ruemngern</cp:lastModifiedBy>
  <cp:revision>23</cp:revision>
  <dcterms:created xsi:type="dcterms:W3CDTF">2021-08-17T08:23:56Z</dcterms:created>
  <dcterms:modified xsi:type="dcterms:W3CDTF">2021-08-23T15:21:38Z</dcterms:modified>
</cp:coreProperties>
</file>