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16"/>
  </p:notesMasterIdLst>
  <p:sldIdLst>
    <p:sldId id="256" r:id="rId5"/>
    <p:sldId id="258" r:id="rId6"/>
    <p:sldId id="260" r:id="rId7"/>
    <p:sldId id="259" r:id="rId8"/>
    <p:sldId id="298" r:id="rId9"/>
    <p:sldId id="297" r:id="rId10"/>
    <p:sldId id="299" r:id="rId11"/>
    <p:sldId id="295" r:id="rId12"/>
    <p:sldId id="296" r:id="rId13"/>
    <p:sldId id="264" r:id="rId14"/>
    <p:sldId id="265" r:id="rId15"/>
  </p:sldIdLst>
  <p:sldSz cx="12207875" cy="6858000"/>
  <p:notesSz cx="6797675" cy="987266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05" autoAdjust="0"/>
    <p:restoredTop sz="77915" autoAdjust="0"/>
  </p:normalViewPr>
  <p:slideViewPr>
    <p:cSldViewPr snapToGrid="0" snapToObjects="1">
      <p:cViewPr varScale="1">
        <p:scale>
          <a:sx n="68" d="100"/>
          <a:sy n="68" d="100"/>
        </p:scale>
        <p:origin x="216" y="1616"/>
      </p:cViewPr>
      <p:guideLst>
        <p:guide orient="horz" pos="2160"/>
        <p:guide pos="38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smtClean="0"/>
            </a:lvl1pPr>
          </a:lstStyle>
          <a:p>
            <a:pPr>
              <a:defRPr/>
            </a:pPr>
            <a:endParaRPr lang="de-CH"/>
          </a:p>
        </p:txBody>
      </p:sp>
      <p:sp>
        <p:nvSpPr>
          <p:cNvPr id="3" name="Datumsplatzhalter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smtClean="0"/>
            </a:lvl1pPr>
          </a:lstStyle>
          <a:p>
            <a:pPr>
              <a:defRPr/>
            </a:pPr>
            <a:fld id="{231E88E2-1E29-469C-B6A0-762B49A9F0A0}" type="datetimeFigureOut">
              <a:rPr lang="de-CH"/>
              <a:pPr>
                <a:defRPr/>
              </a:pPr>
              <a:t>14.01.20</a:t>
            </a:fld>
            <a:endParaRPr lang="de-CH"/>
          </a:p>
        </p:txBody>
      </p:sp>
      <p:sp>
        <p:nvSpPr>
          <p:cNvPr id="4" name="Folienbildplatzhalter 3"/>
          <p:cNvSpPr>
            <a:spLocks noGrp="1" noRot="1" noChangeAspect="1"/>
          </p:cNvSpPr>
          <p:nvPr>
            <p:ph type="sldImg" idx="2"/>
          </p:nvPr>
        </p:nvSpPr>
        <p:spPr>
          <a:xfrm>
            <a:off x="103188" y="739775"/>
            <a:ext cx="6591300" cy="3703638"/>
          </a:xfrm>
          <a:prstGeom prst="rect">
            <a:avLst/>
          </a:prstGeom>
          <a:noFill/>
          <a:ln w="12700">
            <a:solidFill>
              <a:prstClr val="black"/>
            </a:solidFill>
          </a:ln>
        </p:spPr>
        <p:txBody>
          <a:bodyPr vert="horz" lIns="91440" tIns="45720" rIns="91440" bIns="45720" rtlCol="0" anchor="ctr"/>
          <a:lstStyle/>
          <a:p>
            <a:pPr lvl="0"/>
            <a:endParaRPr lang="de-CH" noProof="0"/>
          </a:p>
        </p:txBody>
      </p:sp>
      <p:sp>
        <p:nvSpPr>
          <p:cNvPr id="5" name="Notizenplatzhalter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CH" noProof="0"/>
          </a:p>
        </p:txBody>
      </p:sp>
      <p:sp>
        <p:nvSpPr>
          <p:cNvPr id="6" name="Fußzeilenplatzhalter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smtClean="0"/>
            </a:lvl1pPr>
          </a:lstStyle>
          <a:p>
            <a:pPr>
              <a:defRPr/>
            </a:pPr>
            <a:endParaRPr lang="de-CH"/>
          </a:p>
        </p:txBody>
      </p:sp>
      <p:sp>
        <p:nvSpPr>
          <p:cNvPr id="7" name="Foliennummernplatzhalter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smtClean="0"/>
            </a:lvl1pPr>
          </a:lstStyle>
          <a:p>
            <a:pPr>
              <a:defRPr/>
            </a:pPr>
            <a:fld id="{EE3A4D74-8AB3-4782-8193-8B0B8D7F57EA}" type="slidenum">
              <a:rPr lang="de-CH"/>
              <a:pPr>
                <a:defRPr/>
              </a:pPr>
              <a:t>‹Nr.›</a:t>
            </a:fld>
            <a:endParaRPr lang="de-CH"/>
          </a:p>
        </p:txBody>
      </p:sp>
    </p:spTree>
    <p:extLst>
      <p:ext uri="{BB962C8B-B14F-4D97-AF65-F5344CB8AC3E}">
        <p14:creationId xmlns:p14="http://schemas.microsoft.com/office/powerpoint/2010/main" val="23501892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Titelbild aktualisieren</a:t>
            </a:r>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1</a:t>
            </a:fld>
            <a:endParaRPr lang="de-CH"/>
          </a:p>
        </p:txBody>
      </p:sp>
    </p:spTree>
    <p:extLst>
      <p:ext uri="{BB962C8B-B14F-4D97-AF65-F5344CB8AC3E}">
        <p14:creationId xmlns:p14="http://schemas.microsoft.com/office/powerpoint/2010/main" val="1237056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err="1">
                <a:solidFill>
                  <a:schemeClr val="tx1"/>
                </a:solidFill>
                <a:effectLst/>
                <a:latin typeface="+mn-lt"/>
                <a:ea typeface="+mn-ea"/>
                <a:cs typeface="+mn-cs"/>
              </a:rPr>
              <a:t>Deployment</a:t>
            </a:r>
            <a:r>
              <a:rPr lang="de-CH" sz="1200" kern="1200" dirty="0">
                <a:solidFill>
                  <a:schemeClr val="tx1"/>
                </a:solidFill>
                <a:effectLst/>
                <a:latin typeface="+mn-lt"/>
                <a:ea typeface="+mn-ea"/>
                <a:cs typeface="+mn-cs"/>
              </a:rPr>
              <a:t> Diagramme werden verwendet, um die Hardware Knoten/Geräte eines Systems sowie die Verbindungen der Kommunikation zwischen ihnen darzustellen.</a:t>
            </a:r>
            <a:endParaRPr lang="de-CH" dirty="0"/>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3</a:t>
            </a:fld>
            <a:endParaRPr lang="de-CH"/>
          </a:p>
        </p:txBody>
      </p:sp>
    </p:spTree>
    <p:extLst>
      <p:ext uri="{BB962C8B-B14F-4D97-AF65-F5344CB8AC3E}">
        <p14:creationId xmlns:p14="http://schemas.microsoft.com/office/powerpoint/2010/main" val="2815431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Im Rahmen der Case Study 2, beziehungsweise der Aufgabe 1 «Design </a:t>
            </a:r>
            <a:r>
              <a:rPr lang="de-DE" sz="1200" b="0" i="0" u="none" strike="noStrike" kern="1200" baseline="0" dirty="0" err="1">
                <a:solidFill>
                  <a:schemeClr val="tx1"/>
                </a:solidFill>
                <a:latin typeface="+mn-lt"/>
                <a:ea typeface="+mn-ea"/>
                <a:cs typeface="+mn-cs"/>
              </a:rPr>
              <a:t>Thinking</a:t>
            </a:r>
            <a:r>
              <a:rPr lang="de-DE" sz="1200" b="0" i="0" u="none" strike="noStrike" kern="1200" baseline="0" dirty="0">
                <a:solidFill>
                  <a:schemeClr val="tx1"/>
                </a:solidFill>
                <a:latin typeface="+mn-lt"/>
                <a:ea typeface="+mn-ea"/>
                <a:cs typeface="+mn-cs"/>
              </a:rPr>
              <a:t>» im Modul BTX8081 - Software Engineering and Design entwerfen wir eine Web-Applikation zum Thema Patienten-Management-System. Das Ziel ist eine Webapplikation, die den Arzt bei der Behandlung von Patienten mit Suchterkrankungen unterstützt, dies aus dem Blickwinkel des Arztes. Die Ausgangslage ist im Anhang gekürzt und strukturiert ersichtlich. </a:t>
            </a:r>
          </a:p>
          <a:p>
            <a:r>
              <a:rPr lang="de-DE" sz="1200" b="0" i="0" u="none" strike="noStrike" kern="1200" baseline="0" dirty="0">
                <a:solidFill>
                  <a:schemeClr val="tx1"/>
                </a:solidFill>
                <a:latin typeface="+mn-lt"/>
                <a:ea typeface="+mn-ea"/>
                <a:cs typeface="+mn-cs"/>
              </a:rPr>
              <a:t>Übergeordnete Ziele sind die Behandlung der Patienten zu erleichtern indem Informationen rechtzeitig dem Arzt zur Verfügung gestellt werden, sowie die Unterstützung von Patienten und deren Angehörigen bei der Bewältigung der Erkrankung. </a:t>
            </a:r>
            <a:endParaRPr lang="de-CH" dirty="0"/>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4</a:t>
            </a:fld>
            <a:endParaRPr lang="de-CH"/>
          </a:p>
        </p:txBody>
      </p:sp>
    </p:spTree>
    <p:extLst>
      <p:ext uri="{BB962C8B-B14F-4D97-AF65-F5344CB8AC3E}">
        <p14:creationId xmlns:p14="http://schemas.microsoft.com/office/powerpoint/2010/main" val="182487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5</a:t>
            </a:fld>
            <a:endParaRPr lang="de-CH"/>
          </a:p>
        </p:txBody>
      </p:sp>
    </p:spTree>
    <p:extLst>
      <p:ext uri="{BB962C8B-B14F-4D97-AF65-F5344CB8AC3E}">
        <p14:creationId xmlns:p14="http://schemas.microsoft.com/office/powerpoint/2010/main" val="305639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Product</a:t>
            </a:r>
            <a:r>
              <a:rPr lang="de-CH" dirty="0"/>
              <a:t> </a:t>
            </a:r>
            <a:r>
              <a:rPr lang="de-CH" dirty="0" err="1"/>
              <a:t>backlog</a:t>
            </a:r>
            <a:r>
              <a:rPr lang="de-CH" dirty="0"/>
              <a:t> aktualisieren</a:t>
            </a:r>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10</a:t>
            </a:fld>
            <a:endParaRPr lang="de-CH"/>
          </a:p>
        </p:txBody>
      </p:sp>
    </p:spTree>
    <p:extLst>
      <p:ext uri="{BB962C8B-B14F-4D97-AF65-F5344CB8AC3E}">
        <p14:creationId xmlns:p14="http://schemas.microsoft.com/office/powerpoint/2010/main" val="20201559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7632700"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76327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65219" y="6253843"/>
            <a:ext cx="8432789"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_fr_en_100_RGB.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025" y="317500"/>
            <a:ext cx="15240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7632000" cy="2808000"/>
          </a:xfrm>
          <a:prstGeom prst="rect">
            <a:avLst/>
          </a:prstGeom>
        </p:spPr>
        <p:txBody>
          <a:bodyPr vert="horz"/>
          <a:lstStyle>
            <a:lvl1pPr>
              <a:defRPr sz="3000" baseline="0">
                <a:latin typeface="Lucida Sans"/>
                <a:cs typeface="Lucida Sans"/>
              </a:defRPr>
            </a:lvl1pPr>
          </a:lstStyle>
          <a:p>
            <a:pPr lvl="0"/>
            <a:r>
              <a:rPr lang="de-DE" noProof="0" dirty="0"/>
              <a:t>Titelseite mit Bild</a:t>
            </a:r>
            <a:br>
              <a:rPr lang="de-DE" noProof="0" dirty="0"/>
            </a:br>
            <a:br>
              <a:rPr lang="de-DE" noProof="0" dirty="0"/>
            </a:br>
            <a:br>
              <a:rPr lang="de-DE" noProof="0" dirty="0"/>
            </a:br>
            <a:r>
              <a:rPr lang="de-DE" noProof="0" dirty="0" err="1"/>
              <a:t>Bild</a:t>
            </a:r>
            <a:r>
              <a:rPr lang="de-DE" noProof="0" dirty="0"/>
              <a:t> durch Klicken auf Symbol hinzufügen</a:t>
            </a:r>
          </a:p>
        </p:txBody>
      </p:sp>
      <p:sp>
        <p:nvSpPr>
          <p:cNvPr id="9" name="Titel 1"/>
          <p:cNvSpPr>
            <a:spLocks noGrp="1"/>
          </p:cNvSpPr>
          <p:nvPr>
            <p:ph type="ctrTitle"/>
          </p:nvPr>
        </p:nvSpPr>
        <p:spPr>
          <a:xfrm>
            <a:off x="457200" y="4623442"/>
            <a:ext cx="10739587" cy="533105"/>
          </a:xfrm>
          <a:prstGeom prst="rect">
            <a:avLst/>
          </a:prstGeom>
        </p:spPr>
        <p:txBody>
          <a:bodyPr lIns="0"/>
          <a:lstStyle>
            <a:lvl1pPr algn="l">
              <a:defRPr sz="3000">
                <a:solidFill>
                  <a:srgbClr val="697D91"/>
                </a:solidFill>
                <a:latin typeface="Lucida Sans"/>
                <a:cs typeface="Lucida Sans Unicode"/>
              </a:defRPr>
            </a:lvl1pPr>
          </a:lstStyle>
          <a:p>
            <a:r>
              <a:rPr lang="de-DE"/>
              <a:t>Mastertitelformat bearbeiten</a:t>
            </a:r>
            <a:endParaRPr lang="de-DE" dirty="0"/>
          </a:p>
        </p:txBody>
      </p:sp>
      <p:sp>
        <p:nvSpPr>
          <p:cNvPr id="12" name="Untertitel 2"/>
          <p:cNvSpPr>
            <a:spLocks noGrp="1"/>
          </p:cNvSpPr>
          <p:nvPr>
            <p:ph type="subTitle" idx="1"/>
          </p:nvPr>
        </p:nvSpPr>
        <p:spPr>
          <a:xfrm>
            <a:off x="457200" y="5220000"/>
            <a:ext cx="9057632" cy="805526"/>
          </a:xfrm>
          <a:prstGeom prst="rect">
            <a:avLst/>
          </a:prstGeom>
        </p:spPr>
        <p:txBody>
          <a:bodyPr lIns="0"/>
          <a:lstStyle>
            <a:lvl1pPr marL="0" indent="0" algn="l">
              <a:buNone/>
              <a:defRPr sz="20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Textplatzhalter 15"/>
          <p:cNvSpPr>
            <a:spLocks noGrp="1"/>
          </p:cNvSpPr>
          <p:nvPr>
            <p:ph type="body" sz="quarter" idx="13" hasCustomPrompt="1"/>
          </p:nvPr>
        </p:nvSpPr>
        <p:spPr>
          <a:xfrm>
            <a:off x="457200" y="6299494"/>
            <a:ext cx="906563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4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a:t>Organisationseinheit oder Leistungsbereich</a:t>
            </a:r>
          </a:p>
        </p:txBody>
      </p:sp>
      <p:sp>
        <p:nvSpPr>
          <p:cNvPr id="14" name="Datumsplatzhalter 3"/>
          <p:cNvSpPr>
            <a:spLocks noGrp="1"/>
          </p:cNvSpPr>
          <p:nvPr>
            <p:ph type="dt" sz="half" idx="14"/>
          </p:nvPr>
        </p:nvSpPr>
        <p:spPr>
          <a:xfrm>
            <a:off x="10261600" y="6300788"/>
            <a:ext cx="1443038" cy="257175"/>
          </a:xfrm>
          <a:prstGeom prst="rect">
            <a:avLst/>
          </a:prstGeom>
        </p:spPr>
        <p:txBody>
          <a:bodyPr vert="horz" wrap="square" lIns="91440" tIns="45720" rIns="91440" bIns="45720" numCol="1" anchor="t" anchorCtr="0" compatLnSpc="1">
            <a:prstTxWarp prst="textNoShape">
              <a:avLst/>
            </a:prstTxWarp>
          </a:bodyPr>
          <a:lstStyle>
            <a:lvl1pPr algn="r">
              <a:defRPr sz="1400" smtClean="0">
                <a:solidFill>
                  <a:srgbClr val="697D91"/>
                </a:solidFill>
                <a:latin typeface="Lucida Sans" pitchFamily="34" charset="0"/>
              </a:defRPr>
            </a:lvl1pPr>
          </a:lstStyle>
          <a:p>
            <a:pPr>
              <a:defRPr/>
            </a:pPr>
            <a:fld id="{13A8160D-EED1-4901-8DE2-978CB6A5BC57}" type="datetime1">
              <a:rPr lang="de-DE"/>
              <a:pPr>
                <a:defRPr/>
              </a:pPr>
              <a:t>14.01.20</a:t>
            </a:fld>
            <a:r>
              <a:rPr lang="de-DE" sz="1000"/>
              <a:t> </a:t>
            </a:r>
            <a:endParaRPr lang="de-DE" sz="1000" dirty="0"/>
          </a:p>
        </p:txBody>
      </p:sp>
    </p:spTree>
    <p:extLst>
      <p:ext uri="{BB962C8B-B14F-4D97-AF65-F5344CB8AC3E}">
        <p14:creationId xmlns:p14="http://schemas.microsoft.com/office/powerpoint/2010/main" val="241343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p:nvPr>
        </p:nvSpPr>
        <p:spPr>
          <a:xfrm>
            <a:off x="457199" y="360000"/>
            <a:ext cx="11249025" cy="540000"/>
          </a:xfrm>
          <a:prstGeom prst="rect">
            <a:avLst/>
          </a:prstGeom>
        </p:spPr>
        <p:txBody>
          <a:bodyPr lIns="0" r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9" name="Inhaltsplatzhalter 2"/>
          <p:cNvSpPr>
            <a:spLocks noGrp="1"/>
          </p:cNvSpPr>
          <p:nvPr>
            <p:ph sz="half" idx="13"/>
          </p:nvPr>
        </p:nvSpPr>
        <p:spPr>
          <a:xfrm>
            <a:off x="457199" y="2155050"/>
            <a:ext cx="35568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298400" y="2155050"/>
            <a:ext cx="35568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149424" y="2155050"/>
            <a:ext cx="35568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2"/>
          <p:cNvSpPr>
            <a:spLocks noGrp="1"/>
          </p:cNvSpPr>
          <p:nvPr>
            <p:ph type="body" idx="1"/>
          </p:nvPr>
        </p:nvSpPr>
        <p:spPr>
          <a:xfrm>
            <a:off x="457199" y="1332000"/>
            <a:ext cx="3556800" cy="540000"/>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3" name="Textplatzhalter 2"/>
          <p:cNvSpPr>
            <a:spLocks noGrp="1"/>
          </p:cNvSpPr>
          <p:nvPr>
            <p:ph type="body" idx="18"/>
          </p:nvPr>
        </p:nvSpPr>
        <p:spPr>
          <a:xfrm>
            <a:off x="4298400" y="1332000"/>
            <a:ext cx="3556800" cy="540000"/>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platzhalter 2"/>
          <p:cNvSpPr>
            <a:spLocks noGrp="1"/>
          </p:cNvSpPr>
          <p:nvPr>
            <p:ph type="body" idx="20"/>
          </p:nvPr>
        </p:nvSpPr>
        <p:spPr>
          <a:xfrm>
            <a:off x="8149424" y="1332000"/>
            <a:ext cx="3556800" cy="540000"/>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Foliennummernplatzhalter 2"/>
          <p:cNvSpPr>
            <a:spLocks noGrp="1"/>
          </p:cNvSpPr>
          <p:nvPr>
            <p:ph type="sldNum" sz="quarter" idx="21"/>
          </p:nvPr>
        </p:nvSpPr>
        <p:spPr/>
        <p:txBody>
          <a:bodyPr/>
          <a:lstStyle>
            <a:lvl1pPr>
              <a:defRPr/>
            </a:lvl1pPr>
          </a:lstStyle>
          <a:p>
            <a:pPr>
              <a:defRPr/>
            </a:pPr>
            <a:fld id="{DC0E5DE4-7C71-4F94-A4EE-08415918DAC4}" type="slidenum">
              <a:rPr lang="de-CH"/>
              <a:pPr>
                <a:defRPr/>
              </a:pPr>
              <a:t>‹Nr.›</a:t>
            </a:fld>
            <a:endParaRPr lang="de-CH" dirty="0"/>
          </a:p>
        </p:txBody>
      </p:sp>
    </p:spTree>
    <p:extLst>
      <p:ext uri="{BB962C8B-B14F-4D97-AF65-F5344CB8AC3E}">
        <p14:creationId xmlns:p14="http://schemas.microsoft.com/office/powerpoint/2010/main" val="280703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2"/>
          <p:cNvSpPr>
            <a:spLocks noGrp="1"/>
          </p:cNvSpPr>
          <p:nvPr>
            <p:ph type="sldNum" sz="quarter" idx="10"/>
          </p:nvPr>
        </p:nvSpPr>
        <p:spPr/>
        <p:txBody>
          <a:bodyPr/>
          <a:lstStyle>
            <a:lvl1pPr>
              <a:defRPr/>
            </a:lvl1pPr>
          </a:lstStyle>
          <a:p>
            <a:pPr>
              <a:defRPr/>
            </a:pPr>
            <a:fld id="{D4B6C2D7-0704-41B7-ABFF-C47E040EDF71}" type="slidenum">
              <a:rPr lang="de-CH"/>
              <a:pPr>
                <a:defRPr/>
              </a:pPr>
              <a:t>‹Nr.›</a:t>
            </a:fld>
            <a:endParaRPr lang="de-CH" dirty="0"/>
          </a:p>
        </p:txBody>
      </p:sp>
    </p:spTree>
    <p:extLst>
      <p:ext uri="{BB962C8B-B14F-4D97-AF65-F5344CB8AC3E}">
        <p14:creationId xmlns:p14="http://schemas.microsoft.com/office/powerpoint/2010/main" val="425021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65219" y="6253843"/>
            <a:ext cx="8432789"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6327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_fr_en_100_RGB.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025" y="317500"/>
            <a:ext cx="15240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p:nvPr>
        </p:nvSpPr>
        <p:spPr>
          <a:xfrm>
            <a:off x="457201" y="1839809"/>
            <a:ext cx="7020000" cy="533105"/>
          </a:xfrm>
          <a:prstGeom prst="rect">
            <a:avLst/>
          </a:prstGeom>
        </p:spPr>
        <p:txBody>
          <a:bodyPr lIns="0" rIns="0"/>
          <a:lstStyle>
            <a:lvl1pPr algn="l">
              <a:defRPr sz="3000">
                <a:solidFill>
                  <a:schemeClr val="bg1"/>
                </a:solidFill>
                <a:latin typeface="Lucida Sans"/>
                <a:cs typeface="Lucida Sans Unicode"/>
              </a:defRPr>
            </a:lvl1pPr>
          </a:lstStyle>
          <a:p>
            <a:r>
              <a:rPr lang="de-DE"/>
              <a:t>Mastertitelformat bearbeiten</a:t>
            </a:r>
            <a:endParaRPr lang="de-DE" dirty="0"/>
          </a:p>
        </p:txBody>
      </p:sp>
      <p:sp>
        <p:nvSpPr>
          <p:cNvPr id="13" name="Untertitel 2"/>
          <p:cNvSpPr>
            <a:spLocks noGrp="1"/>
          </p:cNvSpPr>
          <p:nvPr>
            <p:ph type="subTitle" idx="1"/>
          </p:nvPr>
        </p:nvSpPr>
        <p:spPr>
          <a:xfrm>
            <a:off x="457201" y="2448000"/>
            <a:ext cx="7020000" cy="805526"/>
          </a:xfrm>
          <a:prstGeom prst="rect">
            <a:avLst/>
          </a:prstGeom>
        </p:spPr>
        <p:txBody>
          <a:bodyPr lIns="0"/>
          <a:lstStyle>
            <a:lvl1pPr marL="0" indent="0" algn="l">
              <a:buNone/>
              <a:defRPr sz="20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4" name="Textplatzhalter 15"/>
          <p:cNvSpPr>
            <a:spLocks noGrp="1"/>
          </p:cNvSpPr>
          <p:nvPr>
            <p:ph type="body" sz="quarter" idx="13" hasCustomPrompt="1"/>
          </p:nvPr>
        </p:nvSpPr>
        <p:spPr>
          <a:xfrm>
            <a:off x="457200" y="6299494"/>
            <a:ext cx="906563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4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a:t>Organisationseinheit oder Leistungsbereich</a:t>
            </a:r>
          </a:p>
        </p:txBody>
      </p:sp>
      <p:sp>
        <p:nvSpPr>
          <p:cNvPr id="10" name="Datumsplatzhalter 3"/>
          <p:cNvSpPr>
            <a:spLocks noGrp="1"/>
          </p:cNvSpPr>
          <p:nvPr>
            <p:ph type="dt" sz="half" idx="14"/>
          </p:nvPr>
        </p:nvSpPr>
        <p:spPr>
          <a:xfrm>
            <a:off x="10261600" y="6300788"/>
            <a:ext cx="1443038" cy="257175"/>
          </a:xfrm>
          <a:prstGeom prst="rect">
            <a:avLst/>
          </a:prstGeom>
        </p:spPr>
        <p:txBody>
          <a:bodyPr vert="horz" wrap="square" lIns="91440" tIns="45720" rIns="91440" bIns="45720" numCol="1" anchor="t" anchorCtr="0" compatLnSpc="1">
            <a:prstTxWarp prst="textNoShape">
              <a:avLst/>
            </a:prstTxWarp>
          </a:bodyPr>
          <a:lstStyle>
            <a:lvl1pPr algn="r">
              <a:defRPr sz="1400" smtClean="0">
                <a:solidFill>
                  <a:srgbClr val="697D91"/>
                </a:solidFill>
                <a:latin typeface="Lucida Sans" pitchFamily="34" charset="0"/>
              </a:defRPr>
            </a:lvl1pPr>
          </a:lstStyle>
          <a:p>
            <a:pPr>
              <a:defRPr/>
            </a:pPr>
            <a:fld id="{E4283131-E6A7-40D3-9EB9-520657964184}" type="datetime1">
              <a:rPr lang="de-DE"/>
              <a:pPr>
                <a:defRPr/>
              </a:pPr>
              <a:t>14.01.20</a:t>
            </a:fld>
            <a:r>
              <a:rPr lang="de-DE" sz="1000"/>
              <a:t> </a:t>
            </a:r>
            <a:endParaRPr lang="de-DE" sz="1000" dirty="0"/>
          </a:p>
        </p:txBody>
      </p:sp>
    </p:spTree>
    <p:extLst>
      <p:ext uri="{BB962C8B-B14F-4D97-AF65-F5344CB8AC3E}">
        <p14:creationId xmlns:p14="http://schemas.microsoft.com/office/powerpoint/2010/main" val="403699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6327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solidFill>
                  <a:srgbClr val="697D91"/>
                </a:solidFill>
              </a:rPr>
              <a:t>-</a:t>
            </a:r>
          </a:p>
        </p:txBody>
      </p:sp>
      <p:sp>
        <p:nvSpPr>
          <p:cNvPr id="5" name="Abgerundetes Rechteck 4"/>
          <p:cNvSpPr/>
          <p:nvPr/>
        </p:nvSpPr>
        <p:spPr>
          <a:xfrm>
            <a:off x="0" y="1633538"/>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p:nvPr>
        </p:nvSpPr>
        <p:spPr>
          <a:xfrm>
            <a:off x="457200" y="1839809"/>
            <a:ext cx="7020000" cy="533105"/>
          </a:xfrm>
          <a:prstGeom prst="rect">
            <a:avLst/>
          </a:prstGeom>
        </p:spPr>
        <p:txBody>
          <a:bodyPr lIns="0" rIns="0"/>
          <a:lstStyle>
            <a:lvl1pPr algn="l">
              <a:defRPr sz="3000">
                <a:solidFill>
                  <a:schemeClr val="bg1"/>
                </a:solidFill>
                <a:latin typeface="Lucida Sans"/>
                <a:cs typeface="Lucida Sans Unicode"/>
              </a:defRPr>
            </a:lvl1pPr>
          </a:lstStyle>
          <a:p>
            <a:r>
              <a:rPr lang="de-DE"/>
              <a:t>Mastertitelformat bearbeiten</a:t>
            </a:r>
            <a:endParaRPr lang="de-DE" dirty="0"/>
          </a:p>
        </p:txBody>
      </p:sp>
      <p:sp>
        <p:nvSpPr>
          <p:cNvPr id="16" name="Untertitel 2"/>
          <p:cNvSpPr>
            <a:spLocks noGrp="1"/>
          </p:cNvSpPr>
          <p:nvPr>
            <p:ph type="subTitle" idx="1"/>
          </p:nvPr>
        </p:nvSpPr>
        <p:spPr>
          <a:xfrm>
            <a:off x="457200" y="2448000"/>
            <a:ext cx="7020000" cy="805526"/>
          </a:xfrm>
          <a:prstGeom prst="rect">
            <a:avLst/>
          </a:prstGeom>
        </p:spPr>
        <p:txBody>
          <a:bodyPr lIns="0"/>
          <a:lstStyle>
            <a:lvl1pPr marL="0" indent="0" algn="l">
              <a:buNone/>
              <a:defRPr sz="20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7" name="Foliennummernplatzhalter 1"/>
          <p:cNvSpPr>
            <a:spLocks noGrp="1"/>
          </p:cNvSpPr>
          <p:nvPr>
            <p:ph type="sldNum" sz="quarter" idx="10"/>
          </p:nvPr>
        </p:nvSpPr>
        <p:spPr/>
        <p:txBody>
          <a:bodyPr/>
          <a:lstStyle>
            <a:lvl1pPr>
              <a:defRPr/>
            </a:lvl1pPr>
          </a:lstStyle>
          <a:p>
            <a:pPr>
              <a:defRPr/>
            </a:pPr>
            <a:fld id="{33971013-0031-4193-A270-9600BEE45EEB}" type="slidenum">
              <a:rPr lang="de-CH"/>
              <a:pPr>
                <a:defRPr/>
              </a:pPr>
              <a:t>‹Nr.›</a:t>
            </a:fld>
            <a:endParaRPr lang="de-CH" dirty="0"/>
          </a:p>
        </p:txBody>
      </p:sp>
    </p:spTree>
    <p:extLst>
      <p:ext uri="{BB962C8B-B14F-4D97-AF65-F5344CB8AC3E}">
        <p14:creationId xmlns:p14="http://schemas.microsoft.com/office/powerpoint/2010/main" val="342037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632700"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6327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6327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p:nvPr>
        </p:nvSpPr>
        <p:spPr>
          <a:xfrm>
            <a:off x="457200" y="1839809"/>
            <a:ext cx="7020000" cy="533105"/>
          </a:xfrm>
          <a:prstGeom prst="rect">
            <a:avLst/>
          </a:prstGeom>
        </p:spPr>
        <p:txBody>
          <a:bodyPr lIns="0" rIns="0"/>
          <a:lstStyle>
            <a:lvl1pPr algn="l">
              <a:defRPr sz="3000">
                <a:solidFill>
                  <a:schemeClr val="bg1"/>
                </a:solidFill>
                <a:latin typeface="Lucida Sans"/>
                <a:cs typeface="Lucida Sans Unicode"/>
              </a:defRPr>
            </a:lvl1pPr>
          </a:lstStyle>
          <a:p>
            <a:r>
              <a:rPr lang="de-DE"/>
              <a:t>Mastertitelformat bearbeiten</a:t>
            </a:r>
            <a:endParaRPr lang="de-DE" dirty="0"/>
          </a:p>
        </p:txBody>
      </p:sp>
      <p:sp>
        <p:nvSpPr>
          <p:cNvPr id="8" name="Untertitel 2"/>
          <p:cNvSpPr>
            <a:spLocks noGrp="1"/>
          </p:cNvSpPr>
          <p:nvPr>
            <p:ph type="subTitle" idx="1"/>
          </p:nvPr>
        </p:nvSpPr>
        <p:spPr>
          <a:xfrm>
            <a:off x="457200" y="2448000"/>
            <a:ext cx="7020000" cy="805526"/>
          </a:xfrm>
          <a:prstGeom prst="rect">
            <a:avLst/>
          </a:prstGeom>
        </p:spPr>
        <p:txBody>
          <a:bodyPr lIns="0"/>
          <a:lstStyle>
            <a:lvl1pPr marL="0" indent="0" algn="l">
              <a:buNone/>
              <a:defRPr sz="20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9" name="Foliennummernplatzhalter 1"/>
          <p:cNvSpPr>
            <a:spLocks noGrp="1"/>
          </p:cNvSpPr>
          <p:nvPr>
            <p:ph type="sldNum" sz="quarter" idx="10"/>
          </p:nvPr>
        </p:nvSpPr>
        <p:spPr/>
        <p:txBody>
          <a:bodyPr/>
          <a:lstStyle>
            <a:lvl1pPr>
              <a:defRPr/>
            </a:lvl1pPr>
          </a:lstStyle>
          <a:p>
            <a:pPr>
              <a:defRPr/>
            </a:pPr>
            <a:fld id="{2A179C08-8418-41B0-8884-2C03CF535D23}" type="slidenum">
              <a:rPr lang="de-CH"/>
              <a:pPr>
                <a:defRPr/>
              </a:pPr>
              <a:t>‹Nr.›</a:t>
            </a:fld>
            <a:endParaRPr lang="de-CH" dirty="0"/>
          </a:p>
        </p:txBody>
      </p:sp>
    </p:spTree>
    <p:extLst>
      <p:ext uri="{BB962C8B-B14F-4D97-AF65-F5344CB8AC3E}">
        <p14:creationId xmlns:p14="http://schemas.microsoft.com/office/powerpoint/2010/main" val="1023696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332000"/>
            <a:ext cx="11249025" cy="4788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42950" indent="-285750">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itel 1"/>
          <p:cNvSpPr>
            <a:spLocks noGrp="1"/>
          </p:cNvSpPr>
          <p:nvPr>
            <p:ph type="ctrTitle"/>
          </p:nvPr>
        </p:nvSpPr>
        <p:spPr>
          <a:xfrm>
            <a:off x="457200" y="360000"/>
            <a:ext cx="11249025" cy="540000"/>
          </a:xfrm>
          <a:prstGeom prst="rect">
            <a:avLst/>
          </a:prstGeom>
        </p:spPr>
        <p:txBody>
          <a:bodyPr lIns="0" r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4" name="Foliennummernplatzhalter 2"/>
          <p:cNvSpPr>
            <a:spLocks noGrp="1"/>
          </p:cNvSpPr>
          <p:nvPr>
            <p:ph type="sldNum" sz="quarter" idx="10"/>
          </p:nvPr>
        </p:nvSpPr>
        <p:spPr/>
        <p:txBody>
          <a:bodyPr/>
          <a:lstStyle>
            <a:lvl1pPr>
              <a:defRPr/>
            </a:lvl1pPr>
          </a:lstStyle>
          <a:p>
            <a:pPr>
              <a:defRPr/>
            </a:pPr>
            <a:fld id="{9F0A35F2-7595-4779-9180-596D2E72BBB9}" type="slidenum">
              <a:rPr lang="de-CH"/>
              <a:pPr>
                <a:defRPr/>
              </a:pPr>
              <a:t>‹Nr.›</a:t>
            </a:fld>
            <a:endParaRPr lang="de-CH" dirty="0"/>
          </a:p>
        </p:txBody>
      </p:sp>
    </p:spTree>
    <p:extLst>
      <p:ext uri="{BB962C8B-B14F-4D97-AF65-F5344CB8AC3E}">
        <p14:creationId xmlns:p14="http://schemas.microsoft.com/office/powerpoint/2010/main" val="270315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p:nvPr>
        </p:nvSpPr>
        <p:spPr>
          <a:xfrm>
            <a:off x="457200" y="360000"/>
            <a:ext cx="11249025" cy="540000"/>
          </a:xfrm>
          <a:prstGeom prst="rect">
            <a:avLst/>
          </a:prstGeom>
        </p:spPr>
        <p:txBody>
          <a:bodyPr lIns="0" rIns="0"/>
          <a:lstStyle>
            <a:lvl1pPr algn="l">
              <a:defRPr sz="300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7200" y="1332000"/>
            <a:ext cx="11249025" cy="540000"/>
          </a:xfrm>
          <a:prstGeom prst="rect">
            <a:avLst/>
          </a:prstGeom>
        </p:spPr>
        <p:txBody>
          <a:bodyPr lIns="0" rIns="0" anchor="t" anchorCtr="0"/>
          <a:lstStyle>
            <a:lvl1pPr marL="0" indent="0">
              <a:buNone/>
              <a:defRPr sz="22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Inhaltsplatzhalter 2"/>
          <p:cNvSpPr>
            <a:spLocks noGrp="1"/>
          </p:cNvSpPr>
          <p:nvPr>
            <p:ph sz="half" idx="13"/>
          </p:nvPr>
        </p:nvSpPr>
        <p:spPr>
          <a:xfrm>
            <a:off x="457200" y="2160000"/>
            <a:ext cx="11249025"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Foliennummernplatzhalter 2"/>
          <p:cNvSpPr>
            <a:spLocks noGrp="1"/>
          </p:cNvSpPr>
          <p:nvPr>
            <p:ph type="sldNum" sz="quarter" idx="14"/>
          </p:nvPr>
        </p:nvSpPr>
        <p:spPr/>
        <p:txBody>
          <a:bodyPr/>
          <a:lstStyle>
            <a:lvl1pPr>
              <a:defRPr/>
            </a:lvl1pPr>
          </a:lstStyle>
          <a:p>
            <a:pPr>
              <a:defRPr/>
            </a:pPr>
            <a:fld id="{53C55A69-AF00-48CA-9C5B-76F6193071D6}" type="slidenum">
              <a:rPr lang="de-CH"/>
              <a:pPr>
                <a:defRPr/>
              </a:pPr>
              <a:t>‹Nr.›</a:t>
            </a:fld>
            <a:endParaRPr lang="de-CH" dirty="0"/>
          </a:p>
        </p:txBody>
      </p:sp>
    </p:spTree>
    <p:extLst>
      <p:ext uri="{BB962C8B-B14F-4D97-AF65-F5344CB8AC3E}">
        <p14:creationId xmlns:p14="http://schemas.microsoft.com/office/powerpoint/2010/main" val="414723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p:nvPr>
        </p:nvSpPr>
        <p:spPr>
          <a:xfrm>
            <a:off x="457199" y="360000"/>
            <a:ext cx="11249025" cy="540000"/>
          </a:xfrm>
          <a:prstGeom prst="rect">
            <a:avLst/>
          </a:prstGeom>
        </p:spPr>
        <p:txBody>
          <a:bodyPr lIns="0" rIns="0"/>
          <a:lstStyle>
            <a:lvl1pPr algn="l">
              <a:defRPr sz="300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0851" y="5399231"/>
            <a:ext cx="5508000" cy="720583"/>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6199200" y="5399231"/>
            <a:ext cx="5508000" cy="720583"/>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50851" y="1332000"/>
            <a:ext cx="5508000" cy="4067231"/>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6199200" y="1332000"/>
            <a:ext cx="5508000" cy="4067231"/>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22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2"/>
          <p:cNvSpPr>
            <a:spLocks noGrp="1"/>
          </p:cNvSpPr>
          <p:nvPr>
            <p:ph type="sldNum" sz="quarter" idx="19"/>
          </p:nvPr>
        </p:nvSpPr>
        <p:spPr/>
        <p:txBody>
          <a:bodyPr/>
          <a:lstStyle>
            <a:lvl1pPr>
              <a:defRPr/>
            </a:lvl1pPr>
          </a:lstStyle>
          <a:p>
            <a:pPr>
              <a:defRPr/>
            </a:pPr>
            <a:fld id="{853B21B8-EC19-437D-956C-B9E2193DE066}" type="slidenum">
              <a:rPr lang="de-CH"/>
              <a:pPr>
                <a:defRPr/>
              </a:pPr>
              <a:t>‹Nr.›</a:t>
            </a:fld>
            <a:endParaRPr lang="de-CH" dirty="0"/>
          </a:p>
        </p:txBody>
      </p:sp>
    </p:spTree>
    <p:extLst>
      <p:ext uri="{BB962C8B-B14F-4D97-AF65-F5344CB8AC3E}">
        <p14:creationId xmlns:p14="http://schemas.microsoft.com/office/powerpoint/2010/main" val="264138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
    <p:spTree>
      <p:nvGrpSpPr>
        <p:cNvPr id="1" name=""/>
        <p:cNvGrpSpPr/>
        <p:nvPr/>
      </p:nvGrpSpPr>
      <p:grpSpPr>
        <a:xfrm>
          <a:off x="0" y="0"/>
          <a:ext cx="0" cy="0"/>
          <a:chOff x="0" y="0"/>
          <a:chExt cx="0" cy="0"/>
        </a:xfrm>
      </p:grpSpPr>
      <p:sp>
        <p:nvSpPr>
          <p:cNvPr id="10" name="Titel 1"/>
          <p:cNvSpPr>
            <a:spLocks noGrp="1"/>
          </p:cNvSpPr>
          <p:nvPr>
            <p:ph type="ctrTitle"/>
          </p:nvPr>
        </p:nvSpPr>
        <p:spPr>
          <a:xfrm>
            <a:off x="457200" y="360000"/>
            <a:ext cx="11249025" cy="540000"/>
          </a:xfrm>
          <a:prstGeom prst="rect">
            <a:avLst/>
          </a:prstGeom>
        </p:spPr>
        <p:txBody>
          <a:bodyPr lIns="0" r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6226" y="1332000"/>
            <a:ext cx="5508000" cy="540000"/>
          </a:xfrm>
          <a:prstGeom prst="rect">
            <a:avLst/>
          </a:prstGeom>
        </p:spPr>
        <p:txBody>
          <a:bodyPr lIns="0" rIns="0" anchor="t" anchorCtr="0"/>
          <a:lstStyle>
            <a:lvl1pPr marL="0" indent="0">
              <a:buNone/>
              <a:defRPr sz="22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Inhaltsplatzhalter 2"/>
          <p:cNvSpPr>
            <a:spLocks noGrp="1"/>
          </p:cNvSpPr>
          <p:nvPr>
            <p:ph sz="half" idx="13"/>
          </p:nvPr>
        </p:nvSpPr>
        <p:spPr>
          <a:xfrm>
            <a:off x="457201" y="2160000"/>
            <a:ext cx="5508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2"/>
          <p:cNvSpPr>
            <a:spLocks noGrp="1"/>
          </p:cNvSpPr>
          <p:nvPr>
            <p:ph type="body" idx="14"/>
          </p:nvPr>
        </p:nvSpPr>
        <p:spPr>
          <a:xfrm>
            <a:off x="6198225" y="1332000"/>
            <a:ext cx="5508000" cy="540000"/>
          </a:xfrm>
          <a:prstGeom prst="rect">
            <a:avLst/>
          </a:prstGeom>
        </p:spPr>
        <p:txBody>
          <a:bodyPr lIns="0" rIns="0" anchor="t" anchorCtr="0"/>
          <a:lstStyle>
            <a:lvl1pPr marL="0" indent="0">
              <a:buNone/>
              <a:defRPr sz="22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8" name="Inhaltsplatzhalter 3"/>
          <p:cNvSpPr>
            <a:spLocks noGrp="1"/>
          </p:cNvSpPr>
          <p:nvPr>
            <p:ph sz="half" idx="15"/>
          </p:nvPr>
        </p:nvSpPr>
        <p:spPr>
          <a:xfrm>
            <a:off x="6199200" y="2160000"/>
            <a:ext cx="5508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22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2"/>
          <p:cNvSpPr>
            <a:spLocks noGrp="1"/>
          </p:cNvSpPr>
          <p:nvPr>
            <p:ph type="sldNum" sz="quarter" idx="16"/>
          </p:nvPr>
        </p:nvSpPr>
        <p:spPr/>
        <p:txBody>
          <a:bodyPr/>
          <a:lstStyle>
            <a:lvl1pPr>
              <a:defRPr/>
            </a:lvl1pPr>
          </a:lstStyle>
          <a:p>
            <a:pPr>
              <a:defRPr/>
            </a:pPr>
            <a:fld id="{ECA6D72C-BFB2-41C7-957D-2E87BB499368}" type="slidenum">
              <a:rPr lang="de-CH"/>
              <a:pPr>
                <a:defRPr/>
              </a:pPr>
              <a:t>‹Nr.›</a:t>
            </a:fld>
            <a:endParaRPr lang="de-CH" dirty="0"/>
          </a:p>
        </p:txBody>
      </p:sp>
    </p:spTree>
    <p:extLst>
      <p:ext uri="{BB962C8B-B14F-4D97-AF65-F5344CB8AC3E}">
        <p14:creationId xmlns:p14="http://schemas.microsoft.com/office/powerpoint/2010/main" val="243267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p:nvPr>
        </p:nvSpPr>
        <p:spPr>
          <a:xfrm>
            <a:off x="457199" y="360000"/>
            <a:ext cx="11249025" cy="540000"/>
          </a:xfrm>
          <a:prstGeom prst="rect">
            <a:avLst/>
          </a:prstGeom>
        </p:spPr>
        <p:txBody>
          <a:bodyPr l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3600" y="5399231"/>
            <a:ext cx="3556800" cy="720583"/>
          </a:xfrm>
          <a:prstGeom prst="rect">
            <a:avLst/>
          </a:prstGeom>
        </p:spPr>
        <p:txBody>
          <a:bodyPr l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4298400" y="5399231"/>
            <a:ext cx="3556800" cy="720583"/>
          </a:xfrm>
          <a:prstGeom prst="rect">
            <a:avLst/>
          </a:prstGeom>
        </p:spPr>
        <p:txBody>
          <a:bodyPr l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53600" y="1332000"/>
            <a:ext cx="3556800" cy="4067230"/>
          </a:xfrm>
          <a:prstGeom prst="rect">
            <a:avLst/>
          </a:prstGeom>
        </p:spPr>
        <p:txBody>
          <a:bodyPr l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298400" y="1332001"/>
            <a:ext cx="3556800" cy="4067230"/>
          </a:xfrm>
          <a:prstGeom prst="rect">
            <a:avLst/>
          </a:prstGeom>
        </p:spPr>
        <p:txBody>
          <a:bodyPr l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149424" y="1332001"/>
            <a:ext cx="3556800" cy="4067230"/>
          </a:xfrm>
          <a:prstGeom prst="rect">
            <a:avLst/>
          </a:prstGeom>
        </p:spPr>
        <p:txBody>
          <a:bodyPr l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2"/>
          <p:cNvSpPr>
            <a:spLocks noGrp="1"/>
          </p:cNvSpPr>
          <p:nvPr>
            <p:ph type="body" idx="20"/>
          </p:nvPr>
        </p:nvSpPr>
        <p:spPr>
          <a:xfrm>
            <a:off x="8149424" y="5399231"/>
            <a:ext cx="3556800" cy="720583"/>
          </a:xfrm>
          <a:prstGeom prst="rect">
            <a:avLst/>
          </a:prstGeom>
        </p:spPr>
        <p:txBody>
          <a:bodyPr l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Foliennummernplatzhalter 2"/>
          <p:cNvSpPr>
            <a:spLocks noGrp="1"/>
          </p:cNvSpPr>
          <p:nvPr>
            <p:ph type="sldNum" sz="quarter" idx="21"/>
          </p:nvPr>
        </p:nvSpPr>
        <p:spPr/>
        <p:txBody>
          <a:bodyPr/>
          <a:lstStyle>
            <a:lvl1pPr>
              <a:defRPr/>
            </a:lvl1pPr>
          </a:lstStyle>
          <a:p>
            <a:pPr>
              <a:defRPr/>
            </a:pPr>
            <a:fld id="{AB50D9A4-4B03-4410-9017-78E09E000AC4}" type="slidenum">
              <a:rPr lang="de-CH"/>
              <a:pPr>
                <a:defRPr/>
              </a:pPr>
              <a:t>‹Nr.›</a:t>
            </a:fld>
            <a:endParaRPr lang="de-CH" dirty="0"/>
          </a:p>
        </p:txBody>
      </p:sp>
    </p:spTree>
    <p:extLst>
      <p:ext uri="{BB962C8B-B14F-4D97-AF65-F5344CB8AC3E}">
        <p14:creationId xmlns:p14="http://schemas.microsoft.com/office/powerpoint/2010/main" val="375912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8929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400" dirty="0">
                <a:solidFill>
                  <a:srgbClr val="697D91"/>
                </a:solidFill>
                <a:latin typeface="Lucida Sans" pitchFamily="34" charset="0"/>
              </a:rPr>
              <a:t>Berner Fachhochschule | Haute </a:t>
            </a:r>
            <a:r>
              <a:rPr lang="de-DE" sz="1400" dirty="0" err="1">
                <a:solidFill>
                  <a:srgbClr val="697D91"/>
                </a:solidFill>
                <a:latin typeface="Lucida Sans" pitchFamily="34" charset="0"/>
              </a:rPr>
              <a:t>école</a:t>
            </a:r>
            <a:r>
              <a:rPr lang="de-DE" sz="1400" dirty="0">
                <a:solidFill>
                  <a:srgbClr val="697D91"/>
                </a:solidFill>
                <a:latin typeface="Lucida Sans" pitchFamily="34" charset="0"/>
              </a:rPr>
              <a:t> </a:t>
            </a:r>
            <a:r>
              <a:rPr lang="de-DE" sz="1400" dirty="0" err="1">
                <a:solidFill>
                  <a:srgbClr val="697D91"/>
                </a:solidFill>
                <a:latin typeface="Lucida Sans" pitchFamily="34" charset="0"/>
              </a:rPr>
              <a:t>spécialisée</a:t>
            </a:r>
            <a:r>
              <a:rPr lang="de-DE" sz="1400" dirty="0">
                <a:solidFill>
                  <a:srgbClr val="697D91"/>
                </a:solidFill>
                <a:latin typeface="Lucida Sans" pitchFamily="34" charset="0"/>
              </a:rPr>
              <a:t> </a:t>
            </a:r>
            <a:r>
              <a:rPr lang="de-DE" sz="1400" dirty="0" err="1">
                <a:solidFill>
                  <a:srgbClr val="697D91"/>
                </a:solidFill>
                <a:latin typeface="Lucida Sans" pitchFamily="34" charset="0"/>
              </a:rPr>
              <a:t>bernoise</a:t>
            </a:r>
            <a:r>
              <a:rPr lang="de-DE" sz="1400" dirty="0">
                <a:solidFill>
                  <a:srgbClr val="697D91"/>
                </a:solidFill>
                <a:latin typeface="Lucida Sans" pitchFamily="34" charset="0"/>
              </a:rPr>
              <a:t> | Bern University </a:t>
            </a:r>
            <a:r>
              <a:rPr lang="de-DE" sz="1400" dirty="0" err="1">
                <a:solidFill>
                  <a:srgbClr val="697D91"/>
                </a:solidFill>
                <a:latin typeface="Lucida Sans" pitchFamily="34" charset="0"/>
              </a:rPr>
              <a:t>of</a:t>
            </a:r>
            <a:r>
              <a:rPr lang="de-DE" sz="1400" dirty="0">
                <a:solidFill>
                  <a:srgbClr val="697D91"/>
                </a:solidFill>
                <a:latin typeface="Lucida Sans" pitchFamily="34" charset="0"/>
              </a:rPr>
              <a:t> Applied </a:t>
            </a:r>
            <a:r>
              <a:rPr lang="de-DE" sz="1400" dirty="0" err="1">
                <a:solidFill>
                  <a:srgbClr val="697D91"/>
                </a:solidFill>
                <a:latin typeface="Lucida Sans" pitchFamily="34" charset="0"/>
              </a:rPr>
              <a:t>Sciences</a:t>
            </a:r>
            <a:endParaRPr lang="de-DE" sz="1400" dirty="0">
              <a:solidFill>
                <a:srgbClr val="697D91"/>
              </a:solidFill>
              <a:latin typeface="Lucida Sans" pitchFamily="34" charset="0"/>
            </a:endParaRPr>
          </a:p>
        </p:txBody>
      </p:sp>
      <p:sp>
        <p:nvSpPr>
          <p:cNvPr id="2" name="Rechteck 1"/>
          <p:cNvSpPr/>
          <p:nvPr/>
        </p:nvSpPr>
        <p:spPr>
          <a:xfrm>
            <a:off x="0" y="0"/>
            <a:ext cx="12207875"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8748713" y="6300788"/>
            <a:ext cx="2849562" cy="365125"/>
          </a:xfrm>
          <a:prstGeom prst="rect">
            <a:avLst/>
          </a:prstGeom>
        </p:spPr>
        <p:txBody>
          <a:bodyPr vert="horz" lIns="91440" tIns="45720" rIns="91440" bIns="45720" rtlCol="0" anchor="ctr"/>
          <a:lstStyle>
            <a:lvl1pPr algn="r">
              <a:defRPr sz="1400" smtClean="0">
                <a:solidFill>
                  <a:schemeClr val="tx1">
                    <a:tint val="75000"/>
                  </a:schemeClr>
                </a:solidFill>
                <a:latin typeface="Lucida Sans" pitchFamily="34" charset="0"/>
              </a:defRPr>
            </a:lvl1pPr>
          </a:lstStyle>
          <a:p>
            <a:pPr>
              <a:defRPr/>
            </a:pPr>
            <a:fld id="{B7BACB64-ACD3-4495-9A64-936FBCA468A7}" type="slidenum">
              <a:rPr lang="de-CH"/>
              <a:pPr>
                <a:defRPr/>
              </a:pPr>
              <a:t>‹Nr.›</a:t>
            </a:fld>
            <a:endParaRPr lang="de-CH" dirty="0"/>
          </a:p>
        </p:txBody>
      </p:sp>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44" r:id="rId5"/>
    <p:sldLayoutId id="2147483845" r:id="rId6"/>
    <p:sldLayoutId id="2147483846" r:id="rId7"/>
    <p:sldLayoutId id="2147483847" r:id="rId8"/>
    <p:sldLayoutId id="2147483848" r:id="rId9"/>
    <p:sldLayoutId id="2147483849" r:id="rId10"/>
    <p:sldLayoutId id="2147483850" r:id="rId11"/>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platzhalter 2">
            <a:extLst>
              <a:ext uri="{FF2B5EF4-FFF2-40B4-BE49-F238E27FC236}">
                <a16:creationId xmlns:a16="http://schemas.microsoft.com/office/drawing/2014/main" id="{772948CB-F8FB-431D-B98C-B24593EEFDA0}"/>
              </a:ext>
            </a:extLst>
          </p:cNvPr>
          <p:cNvPicPr>
            <a:picLocks noGrp="1" noChangeAspect="1"/>
          </p:cNvPicPr>
          <p:nvPr>
            <p:ph type="pic" sz="quarter" idx="11"/>
          </p:nvPr>
        </p:nvPicPr>
        <p:blipFill>
          <a:blip r:embed="rId3"/>
          <a:srcRect t="22425" b="22425"/>
          <a:stretch>
            <a:fillRect/>
          </a:stretch>
        </p:blipFill>
        <p:spPr bwMode="auto">
          <a:xfrm>
            <a:off x="0" y="1692275"/>
            <a:ext cx="7632700" cy="2808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el 2"/>
          <p:cNvSpPr>
            <a:spLocks noGrp="1"/>
          </p:cNvSpPr>
          <p:nvPr>
            <p:ph type="ctrTitle"/>
          </p:nvPr>
        </p:nvSpPr>
        <p:spPr bwMode="auto">
          <a:xfrm>
            <a:off x="457199" y="4622800"/>
            <a:ext cx="11560629"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eaLnBrk="1" hangingPunct="1"/>
            <a:r>
              <a:rPr lang="de-DE" dirty="0">
                <a:latin typeface="Lucida Sans" pitchFamily="34" charset="0"/>
                <a:cs typeface="Lucida Sans Unicode" pitchFamily="34" charset="0"/>
              </a:rPr>
              <a:t>Task07</a:t>
            </a:r>
          </a:p>
        </p:txBody>
      </p:sp>
      <p:sp>
        <p:nvSpPr>
          <p:cNvPr id="6148" name="Untertitel 3"/>
          <p:cNvSpPr>
            <a:spLocks noGrp="1"/>
          </p:cNvSpPr>
          <p:nvPr>
            <p:ph type="subTitle" idx="1"/>
          </p:nvPr>
        </p:nvSpPr>
        <p:spPr bwMode="auto">
          <a:xfrm>
            <a:off x="457200" y="5219700"/>
            <a:ext cx="9058275"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de-CH" dirty="0"/>
              <a:t>David Gaupp, Miletic Marko, </a:t>
            </a:r>
            <a:r>
              <a:rPr lang="de-CH" dirty="0" err="1"/>
              <a:t>Selvasingham</a:t>
            </a:r>
            <a:r>
              <a:rPr lang="de-CH" dirty="0"/>
              <a:t> </a:t>
            </a:r>
            <a:r>
              <a:rPr lang="de-CH" dirty="0" err="1"/>
              <a:t>Sugeelan</a:t>
            </a:r>
            <a:r>
              <a:rPr lang="de-CH" dirty="0"/>
              <a:t>, </a:t>
            </a:r>
            <a:r>
              <a:rPr lang="de-CH" dirty="0" err="1"/>
              <a:t>Velkov</a:t>
            </a:r>
            <a:r>
              <a:rPr lang="de-CH" dirty="0"/>
              <a:t> Viktor, </a:t>
            </a:r>
            <a:r>
              <a:rPr lang="de-CH" dirty="0" err="1"/>
              <a:t>Janahan</a:t>
            </a:r>
            <a:r>
              <a:rPr lang="de-CH" dirty="0"/>
              <a:t> Sellathurai, Alain Nippel</a:t>
            </a:r>
          </a:p>
          <a:p>
            <a:pPr eaLnBrk="1" hangingPunct="1"/>
            <a:endParaRPr lang="de-DE" dirty="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57200" y="6299200"/>
            <a:ext cx="9066213"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pPr eaLnBrk="1" hangingPunct="1">
              <a:buFont typeface="Lucida Grande" charset="0"/>
              <a:buChar char="▶"/>
            </a:pPr>
            <a:endParaRPr lang="de-DE">
              <a:latin typeface="Lucida Sans"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err="1"/>
              <a:t>Product</a:t>
            </a:r>
            <a:r>
              <a:rPr lang="de-CH" dirty="0"/>
              <a:t> </a:t>
            </a:r>
            <a:r>
              <a:rPr lang="de-CH" dirty="0" err="1"/>
              <a:t>backlog</a:t>
            </a:r>
            <a:endParaRPr lang="de-CH" dirty="0"/>
          </a:p>
        </p:txBody>
      </p:sp>
      <p:pic>
        <p:nvPicPr>
          <p:cNvPr id="9" name="Inhaltsplatzhalter 8" descr="Ein Bild, das Screenshot enthält.&#10;&#10;Automatisch generierte Beschreibung">
            <a:extLst>
              <a:ext uri="{FF2B5EF4-FFF2-40B4-BE49-F238E27FC236}">
                <a16:creationId xmlns:a16="http://schemas.microsoft.com/office/drawing/2014/main" id="{FEDEC564-8FCF-F549-955A-FA8E13F8AECF}"/>
              </a:ext>
            </a:extLst>
          </p:cNvPr>
          <p:cNvPicPr>
            <a:picLocks noGrp="1" noChangeAspect="1"/>
          </p:cNvPicPr>
          <p:nvPr>
            <p:ph sz="half" idx="1"/>
          </p:nvPr>
        </p:nvPicPr>
        <p:blipFill rotWithShape="1">
          <a:blip r:embed="rId3"/>
          <a:srcRect l="436" t="803" r="389" b="1081"/>
          <a:stretch/>
        </p:blipFill>
        <p:spPr>
          <a:xfrm>
            <a:off x="457200" y="943520"/>
            <a:ext cx="10090433" cy="5311675"/>
          </a:xfrm>
        </p:spPr>
      </p:pic>
    </p:spTree>
    <p:extLst>
      <p:ext uri="{BB962C8B-B14F-4D97-AF65-F5344CB8AC3E}">
        <p14:creationId xmlns:p14="http://schemas.microsoft.com/office/powerpoint/2010/main" val="382607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a:t>Sprint </a:t>
            </a:r>
            <a:r>
              <a:rPr lang="de-CH" dirty="0" err="1"/>
              <a:t>backlog</a:t>
            </a:r>
            <a:endParaRPr lang="de-CH" dirty="0"/>
          </a:p>
        </p:txBody>
      </p:sp>
      <p:pic>
        <p:nvPicPr>
          <p:cNvPr id="5" name="Inhaltsplatzhalter 12" descr="Ein Bild, das Screenshot enthält.&#10;&#10;Automatisch generierte Beschreibung">
            <a:extLst>
              <a:ext uri="{FF2B5EF4-FFF2-40B4-BE49-F238E27FC236}">
                <a16:creationId xmlns:a16="http://schemas.microsoft.com/office/drawing/2014/main" id="{609956C9-1ECD-2E4B-87D9-C5B93CCC6BB9}"/>
              </a:ext>
            </a:extLst>
          </p:cNvPr>
          <p:cNvPicPr>
            <a:picLocks noChangeAspect="1"/>
          </p:cNvPicPr>
          <p:nvPr/>
        </p:nvPicPr>
        <p:blipFill rotWithShape="1">
          <a:blip r:embed="rId2"/>
          <a:srcRect l="398" t="1269" r="517" b="8430"/>
          <a:stretch/>
        </p:blipFill>
        <p:spPr>
          <a:xfrm>
            <a:off x="135130" y="1457533"/>
            <a:ext cx="11937613" cy="3942933"/>
          </a:xfrm>
          <a:prstGeom prst="rect">
            <a:avLst/>
          </a:prstGeom>
        </p:spPr>
      </p:pic>
    </p:spTree>
    <p:extLst>
      <p:ext uri="{BB962C8B-B14F-4D97-AF65-F5344CB8AC3E}">
        <p14:creationId xmlns:p14="http://schemas.microsoft.com/office/powerpoint/2010/main" val="68443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ctrTitle"/>
          </p:nvPr>
        </p:nvSpPr>
        <p:spPr bwMode="auto">
          <a:xfrm>
            <a:off x="457199" y="1709285"/>
            <a:ext cx="7019925"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pPr eaLnBrk="1" hangingPunct="1"/>
            <a:r>
              <a:rPr lang="de-CH" dirty="0">
                <a:latin typeface="Lucida Sans" pitchFamily="34" charset="0"/>
                <a:cs typeface="Lucida Sans Unicode" pitchFamily="34" charset="0"/>
              </a:rPr>
              <a:t>Task07: Web </a:t>
            </a:r>
            <a:r>
              <a:rPr lang="de-CH" dirty="0" err="1">
                <a:latin typeface="Lucida Sans" pitchFamily="34" charset="0"/>
                <a:cs typeface="Lucida Sans Unicode" pitchFamily="34" charset="0"/>
              </a:rPr>
              <a:t>Application</a:t>
            </a:r>
            <a:endParaRPr lang="de-CH" dirty="0">
              <a:latin typeface="Lucida Sans" pitchFamily="34" charset="0"/>
              <a:cs typeface="Lucida Sans Unicode" pitchFamily="34" charset="0"/>
            </a:endParaRPr>
          </a:p>
        </p:txBody>
      </p:sp>
      <p:sp>
        <p:nvSpPr>
          <p:cNvPr id="9219" name="Untertitel 2"/>
          <p:cNvSpPr>
            <a:spLocks noGrp="1"/>
          </p:cNvSpPr>
          <p:nvPr>
            <p:ph type="subTitle" idx="1"/>
          </p:nvPr>
        </p:nvSpPr>
        <p:spPr bwMode="auto">
          <a:xfrm>
            <a:off x="457198" y="2242685"/>
            <a:ext cx="7019925" cy="2036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marL="457200" indent="-457200" eaLnBrk="1" hangingPunct="1">
              <a:spcBef>
                <a:spcPts val="0"/>
              </a:spcBef>
              <a:buFont typeface="+mj-lt"/>
              <a:buAutoNum type="arabicPeriod"/>
            </a:pPr>
            <a:r>
              <a:rPr lang="de-CH" dirty="0">
                <a:latin typeface="Lucida Sans" pitchFamily="34" charset="0"/>
                <a:cs typeface="Lucida Sans Unicode" pitchFamily="34" charset="0"/>
              </a:rPr>
              <a:t>Live Demo</a:t>
            </a:r>
          </a:p>
          <a:p>
            <a:pPr marL="457200" indent="-457200">
              <a:spcBef>
                <a:spcPts val="0"/>
              </a:spcBef>
              <a:buFont typeface="+mj-lt"/>
              <a:buAutoNum type="arabicPeriod"/>
            </a:pPr>
            <a:r>
              <a:rPr lang="de-CH" dirty="0">
                <a:latin typeface="Lucida Sans" pitchFamily="34" charset="0"/>
                <a:cs typeface="Lucida Sans Unicode" pitchFamily="34" charset="0"/>
              </a:rPr>
              <a:t>Implementierte </a:t>
            </a:r>
            <a:r>
              <a:rPr lang="de-CH" dirty="0" err="1">
                <a:latin typeface="Lucida Sans" pitchFamily="34" charset="0"/>
                <a:cs typeface="Lucida Sans Unicode" pitchFamily="34" charset="0"/>
              </a:rPr>
              <a:t>features</a:t>
            </a:r>
            <a:endParaRPr lang="de-CH" dirty="0">
              <a:latin typeface="Lucida Sans" pitchFamily="34" charset="0"/>
              <a:cs typeface="Lucida Sans Unicode" pitchFamily="34" charset="0"/>
            </a:endParaRPr>
          </a:p>
          <a:p>
            <a:pPr marL="457200" indent="-457200" eaLnBrk="1" hangingPunct="1">
              <a:spcBef>
                <a:spcPts val="0"/>
              </a:spcBef>
              <a:buFont typeface="+mj-lt"/>
              <a:buAutoNum type="arabicPeriod"/>
            </a:pPr>
            <a:r>
              <a:rPr lang="de-CH" dirty="0">
                <a:latin typeface="Lucida Sans" pitchFamily="34" charset="0"/>
                <a:cs typeface="Lucida Sans Unicode" pitchFamily="34" charset="0"/>
              </a:rPr>
              <a:t>Highlights</a:t>
            </a:r>
          </a:p>
          <a:p>
            <a:pPr marL="457200" indent="-457200" eaLnBrk="1" hangingPunct="1">
              <a:spcBef>
                <a:spcPts val="0"/>
              </a:spcBef>
              <a:buFont typeface="+mj-lt"/>
              <a:buAutoNum type="arabicPeriod"/>
            </a:pPr>
            <a:r>
              <a:rPr lang="de-CH" dirty="0">
                <a:latin typeface="Lucida Sans" pitchFamily="34" charset="0"/>
                <a:cs typeface="Lucida Sans Unicode" pitchFamily="34" charset="0"/>
              </a:rPr>
              <a:t>Gelernte Lektionen</a:t>
            </a:r>
          </a:p>
          <a:p>
            <a:pPr marL="457200" indent="-457200" eaLnBrk="1" hangingPunct="1">
              <a:spcBef>
                <a:spcPts val="0"/>
              </a:spcBef>
              <a:buFont typeface="+mj-lt"/>
              <a:buAutoNum type="arabicPeriod"/>
            </a:pPr>
            <a:r>
              <a:rPr lang="de-CH" dirty="0">
                <a:latin typeface="Lucida Sans" pitchFamily="34" charset="0"/>
                <a:cs typeface="Lucida Sans Unicode" pitchFamily="34" charset="0"/>
              </a:rPr>
              <a:t>Appendix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a:t>Live Demo</a:t>
            </a:r>
          </a:p>
        </p:txBody>
      </p:sp>
      <p:sp>
        <p:nvSpPr>
          <p:cNvPr id="4" name="Inhaltsplatzhalter 3">
            <a:extLst>
              <a:ext uri="{FF2B5EF4-FFF2-40B4-BE49-F238E27FC236}">
                <a16:creationId xmlns:a16="http://schemas.microsoft.com/office/drawing/2014/main" id="{6D21F5B7-8DDC-4134-AA2F-5E75191E6194}"/>
              </a:ext>
            </a:extLst>
          </p:cNvPr>
          <p:cNvSpPr>
            <a:spLocks noGrp="1"/>
          </p:cNvSpPr>
          <p:nvPr>
            <p:ph sz="half" idx="1"/>
          </p:nvPr>
        </p:nvSpPr>
        <p:spPr/>
        <p:txBody>
          <a:bodyPr/>
          <a:lstStyle/>
          <a:p>
            <a:endParaRPr lang="de-CH"/>
          </a:p>
        </p:txBody>
      </p:sp>
    </p:spTree>
    <p:extLst>
      <p:ext uri="{BB962C8B-B14F-4D97-AF65-F5344CB8AC3E}">
        <p14:creationId xmlns:p14="http://schemas.microsoft.com/office/powerpoint/2010/main" val="404400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a:t>Implementierte </a:t>
            </a:r>
            <a:r>
              <a:rPr lang="de-CH" dirty="0" err="1"/>
              <a:t>features</a:t>
            </a:r>
            <a:endParaRPr lang="de-CH" dirty="0"/>
          </a:p>
        </p:txBody>
      </p:sp>
      <p:sp>
        <p:nvSpPr>
          <p:cNvPr id="4" name="Inhaltsplatzhalter 3">
            <a:extLst>
              <a:ext uri="{FF2B5EF4-FFF2-40B4-BE49-F238E27FC236}">
                <a16:creationId xmlns:a16="http://schemas.microsoft.com/office/drawing/2014/main" id="{617709DA-EACF-4B4F-8764-8FD3AF31F6A1}"/>
              </a:ext>
            </a:extLst>
          </p:cNvPr>
          <p:cNvSpPr>
            <a:spLocks noGrp="1"/>
          </p:cNvSpPr>
          <p:nvPr>
            <p:ph sz="half" idx="1"/>
          </p:nvPr>
        </p:nvSpPr>
        <p:spPr/>
        <p:txBody>
          <a:bodyPr/>
          <a:lstStyle/>
          <a:p>
            <a:r>
              <a:rPr lang="de-DE" dirty="0"/>
              <a:t>Web-Applikation zum Thema Patienten-Management-System</a:t>
            </a:r>
          </a:p>
          <a:p>
            <a:r>
              <a:rPr lang="de-DE" dirty="0"/>
              <a:t> Das Ziel ist den Arzt bei der Behandlung von Patienten mit Suchterkrankungen zu unterstützen. </a:t>
            </a:r>
          </a:p>
          <a:p>
            <a:r>
              <a:rPr lang="de-DE" dirty="0"/>
              <a:t>Übergeordnete Ziele sind die Behandlung der Patienten zu erleichtern indem Informationen rechtzeitig dem Arzt zur Verfügung gestellt werden, sowie die Unterstützung von Patienten und deren Angehörigen bei der Bewältigung der Erkrankung. </a:t>
            </a:r>
          </a:p>
          <a:p>
            <a:endParaRPr lang="de-DE" dirty="0"/>
          </a:p>
          <a:p>
            <a:pPr marL="0" indent="0">
              <a:buNone/>
            </a:pPr>
            <a:r>
              <a:rPr lang="de-CH" b="1" dirty="0"/>
              <a:t>Hauptfunktionen</a:t>
            </a:r>
            <a:r>
              <a:rPr lang="de-CH" dirty="0"/>
              <a:t> </a:t>
            </a:r>
          </a:p>
          <a:p>
            <a:r>
              <a:rPr lang="de-CH" dirty="0"/>
              <a:t>Patientenaufnahme </a:t>
            </a:r>
          </a:p>
          <a:p>
            <a:r>
              <a:rPr lang="de-CH" dirty="0"/>
              <a:t>Medikation </a:t>
            </a:r>
          </a:p>
          <a:p>
            <a:r>
              <a:rPr lang="de-CH" dirty="0"/>
              <a:t>Terminplanung </a:t>
            </a:r>
          </a:p>
          <a:p>
            <a:endParaRPr lang="de-CH" dirty="0"/>
          </a:p>
        </p:txBody>
      </p:sp>
    </p:spTree>
    <p:extLst>
      <p:ext uri="{BB962C8B-B14F-4D97-AF65-F5344CB8AC3E}">
        <p14:creationId xmlns:p14="http://schemas.microsoft.com/office/powerpoint/2010/main" val="1385483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a:t>Implementierte </a:t>
            </a:r>
            <a:r>
              <a:rPr lang="de-CH" dirty="0" err="1"/>
              <a:t>features</a:t>
            </a:r>
            <a:endParaRPr lang="de-CH" dirty="0"/>
          </a:p>
        </p:txBody>
      </p:sp>
      <p:sp>
        <p:nvSpPr>
          <p:cNvPr id="4" name="Inhaltsplatzhalter 3">
            <a:extLst>
              <a:ext uri="{FF2B5EF4-FFF2-40B4-BE49-F238E27FC236}">
                <a16:creationId xmlns:a16="http://schemas.microsoft.com/office/drawing/2014/main" id="{617709DA-EACF-4B4F-8764-8FD3AF31F6A1}"/>
              </a:ext>
            </a:extLst>
          </p:cNvPr>
          <p:cNvSpPr>
            <a:spLocks noGrp="1"/>
          </p:cNvSpPr>
          <p:nvPr>
            <p:ph sz="half" idx="1"/>
          </p:nvPr>
        </p:nvSpPr>
        <p:spPr/>
        <p:txBody>
          <a:bodyPr/>
          <a:lstStyle/>
          <a:p>
            <a:pPr marL="0" indent="0">
              <a:buNone/>
            </a:pPr>
            <a:r>
              <a:rPr lang="de-CH" b="1" dirty="0"/>
              <a:t>Funktionale Benutzeranforderungen </a:t>
            </a:r>
          </a:p>
          <a:p>
            <a:r>
              <a:rPr lang="de-DE" dirty="0"/>
              <a:t>Benutzer kann Patienten im System erfassen und Daten eingeben </a:t>
            </a:r>
          </a:p>
          <a:p>
            <a:r>
              <a:rPr lang="de-DE" dirty="0"/>
              <a:t>Benutzer kann Patientendaten – wenn freigegeben – aus EPD abrufen o Die EPD Anbindung wird simuliert </a:t>
            </a:r>
            <a:endParaRPr lang="de-CH" dirty="0"/>
          </a:p>
          <a:p>
            <a:r>
              <a:rPr lang="de-DE" dirty="0"/>
              <a:t>Benutzer kann Medikamente verschreiben o Die Anbindung ans </a:t>
            </a:r>
            <a:r>
              <a:rPr lang="de-DE" dirty="0" err="1"/>
              <a:t>hospINDEX</a:t>
            </a:r>
            <a:r>
              <a:rPr lang="de-DE" dirty="0"/>
              <a:t> wird simuliert </a:t>
            </a:r>
            <a:endParaRPr lang="de-CH" dirty="0"/>
          </a:p>
          <a:p>
            <a:r>
              <a:rPr lang="de-DE" dirty="0"/>
              <a:t>Dem Benutzer steht ein Tool zur Verfügung, mit dem er plausibilisieren kann, ob die Medikamente genommen werden </a:t>
            </a:r>
          </a:p>
          <a:p>
            <a:r>
              <a:rPr lang="de-DE" dirty="0"/>
              <a:t>Benutzer kann seine Patiententermine verwalten </a:t>
            </a:r>
          </a:p>
          <a:p>
            <a:r>
              <a:rPr lang="de-DE" dirty="0"/>
              <a:t>Benutzer kann sich </a:t>
            </a:r>
            <a:r>
              <a:rPr lang="de-DE" dirty="0" err="1"/>
              <a:t>ausserhalb</a:t>
            </a:r>
            <a:r>
              <a:rPr lang="de-DE" dirty="0"/>
              <a:t> der Organisation in das System einloggen o Keine Authentisierungsmechanismus mit SMS/</a:t>
            </a:r>
            <a:r>
              <a:rPr lang="de-DE" dirty="0" err="1"/>
              <a:t>mOTP</a:t>
            </a:r>
            <a:r>
              <a:rPr lang="de-DE" dirty="0"/>
              <a:t>/… etc. wird realisiert </a:t>
            </a:r>
            <a:endParaRPr lang="de-CH" dirty="0"/>
          </a:p>
          <a:p>
            <a:r>
              <a:rPr lang="de-DE" dirty="0"/>
              <a:t>Benutzer kann vorausgefüllte Formulare ausdrucken </a:t>
            </a:r>
          </a:p>
          <a:p>
            <a:endParaRPr lang="de-CH" dirty="0"/>
          </a:p>
        </p:txBody>
      </p:sp>
    </p:spTree>
    <p:extLst>
      <p:ext uri="{BB962C8B-B14F-4D97-AF65-F5344CB8AC3E}">
        <p14:creationId xmlns:p14="http://schemas.microsoft.com/office/powerpoint/2010/main" val="370917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a:xfrm>
            <a:off x="457200" y="360000"/>
            <a:ext cx="11249025" cy="540000"/>
          </a:xfrm>
        </p:spPr>
        <p:txBody>
          <a:bodyPr/>
          <a:lstStyle/>
          <a:p>
            <a:pPr>
              <a:spcBef>
                <a:spcPts val="0"/>
              </a:spcBef>
            </a:pPr>
            <a:r>
              <a:rPr lang="de-CH" dirty="0">
                <a:latin typeface="Lucida Sans" pitchFamily="34" charset="0"/>
                <a:cs typeface="Lucida Sans Unicode" pitchFamily="34" charset="0"/>
              </a:rPr>
              <a:t>Highlights</a:t>
            </a:r>
          </a:p>
        </p:txBody>
      </p:sp>
      <p:sp>
        <p:nvSpPr>
          <p:cNvPr id="4" name="Inhaltsplatzhalter 3">
            <a:extLst>
              <a:ext uri="{FF2B5EF4-FFF2-40B4-BE49-F238E27FC236}">
                <a16:creationId xmlns:a16="http://schemas.microsoft.com/office/drawing/2014/main" id="{83FA0F38-551C-46E8-9393-0B1804EA9B81}"/>
              </a:ext>
            </a:extLst>
          </p:cNvPr>
          <p:cNvSpPr>
            <a:spLocks noGrp="1"/>
          </p:cNvSpPr>
          <p:nvPr>
            <p:ph sz="half" idx="1"/>
          </p:nvPr>
        </p:nvSpPr>
        <p:spPr/>
        <p:txBody>
          <a:bodyPr/>
          <a:lstStyle/>
          <a:p>
            <a:endParaRPr lang="de-CH" dirty="0"/>
          </a:p>
        </p:txBody>
      </p:sp>
    </p:spTree>
    <p:extLst>
      <p:ext uri="{BB962C8B-B14F-4D97-AF65-F5344CB8AC3E}">
        <p14:creationId xmlns:p14="http://schemas.microsoft.com/office/powerpoint/2010/main" val="3494505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a:xfrm>
            <a:off x="457200" y="360000"/>
            <a:ext cx="11249025" cy="540000"/>
          </a:xfrm>
        </p:spPr>
        <p:txBody>
          <a:bodyPr/>
          <a:lstStyle/>
          <a:p>
            <a:pPr>
              <a:spcBef>
                <a:spcPts val="0"/>
              </a:spcBef>
            </a:pPr>
            <a:r>
              <a:rPr lang="de-CH" dirty="0">
                <a:latin typeface="Lucida Sans" pitchFamily="34" charset="0"/>
                <a:cs typeface="Lucida Sans Unicode" pitchFamily="34" charset="0"/>
              </a:rPr>
              <a:t>Gelernte Lektionen</a:t>
            </a:r>
          </a:p>
        </p:txBody>
      </p:sp>
      <p:sp>
        <p:nvSpPr>
          <p:cNvPr id="4" name="Inhaltsplatzhalter 3">
            <a:extLst>
              <a:ext uri="{FF2B5EF4-FFF2-40B4-BE49-F238E27FC236}">
                <a16:creationId xmlns:a16="http://schemas.microsoft.com/office/drawing/2014/main" id="{83FA0F38-551C-46E8-9393-0B1804EA9B81}"/>
              </a:ext>
            </a:extLst>
          </p:cNvPr>
          <p:cNvSpPr>
            <a:spLocks noGrp="1"/>
          </p:cNvSpPr>
          <p:nvPr>
            <p:ph sz="half" idx="1"/>
          </p:nvPr>
        </p:nvSpPr>
        <p:spPr/>
        <p:txBody>
          <a:bodyPr/>
          <a:lstStyle/>
          <a:p>
            <a:r>
              <a:rPr lang="de-CH" dirty="0"/>
              <a:t>Allgemeine Kommunikation</a:t>
            </a:r>
          </a:p>
          <a:p>
            <a:r>
              <a:rPr lang="de-CH" dirty="0"/>
              <a:t>Umgang bei Krankheit</a:t>
            </a:r>
          </a:p>
          <a:p>
            <a:r>
              <a:rPr lang="de-CH" dirty="0"/>
              <a:t>Team </a:t>
            </a:r>
          </a:p>
          <a:p>
            <a:pPr lvl="1"/>
            <a:r>
              <a:rPr lang="de-CH" dirty="0"/>
              <a:t>Vorgehen zu </a:t>
            </a:r>
            <a:r>
              <a:rPr lang="de-CH"/>
              <a:t>Beginn unklar</a:t>
            </a:r>
            <a:endParaRPr lang="de-CH" dirty="0"/>
          </a:p>
          <a:p>
            <a:pPr lvl="1"/>
            <a:r>
              <a:rPr lang="de-CH" dirty="0"/>
              <a:t>unterschiedlicher Wissenstand</a:t>
            </a:r>
          </a:p>
          <a:p>
            <a:pPr lvl="1"/>
            <a:r>
              <a:rPr lang="de-CH" dirty="0"/>
              <a:t>Motivation</a:t>
            </a:r>
          </a:p>
          <a:p>
            <a:pPr lvl="1"/>
            <a:endParaRPr lang="de-CH" dirty="0"/>
          </a:p>
          <a:p>
            <a:endParaRPr lang="de-CH" dirty="0"/>
          </a:p>
        </p:txBody>
      </p:sp>
    </p:spTree>
    <p:extLst>
      <p:ext uri="{BB962C8B-B14F-4D97-AF65-F5344CB8AC3E}">
        <p14:creationId xmlns:p14="http://schemas.microsoft.com/office/powerpoint/2010/main" val="3110077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6EF3C421-221B-4F42-8AD6-63E9FF2AD151}"/>
              </a:ext>
            </a:extLst>
          </p:cNvPr>
          <p:cNvPicPr>
            <a:picLocks noChangeAspect="1"/>
          </p:cNvPicPr>
          <p:nvPr/>
        </p:nvPicPr>
        <p:blipFill rotWithShape="1">
          <a:blip r:embed="rId2"/>
          <a:srcRect l="23496" r="30643"/>
          <a:stretch/>
        </p:blipFill>
        <p:spPr>
          <a:xfrm>
            <a:off x="8897679" y="1127361"/>
            <a:ext cx="2395796" cy="3425590"/>
          </a:xfrm>
          <a:prstGeom prst="rect">
            <a:avLst/>
          </a:prstGeom>
        </p:spPr>
      </p:pic>
      <p:sp>
        <p:nvSpPr>
          <p:cNvPr id="10" name="Titel 1">
            <a:extLst>
              <a:ext uri="{FF2B5EF4-FFF2-40B4-BE49-F238E27FC236}">
                <a16:creationId xmlns:a16="http://schemas.microsoft.com/office/drawing/2014/main" id="{B70EFBCC-DB23-49EA-8BE3-C6992669D884}"/>
              </a:ext>
            </a:extLst>
          </p:cNvPr>
          <p:cNvSpPr>
            <a:spLocks noGrp="1"/>
          </p:cNvSpPr>
          <p:nvPr>
            <p:ph type="ctrTitle"/>
          </p:nvPr>
        </p:nvSpPr>
        <p:spPr>
          <a:xfrm>
            <a:off x="457200" y="1839809"/>
            <a:ext cx="7020000" cy="533105"/>
          </a:xfrm>
        </p:spPr>
        <p:txBody>
          <a:bodyPr/>
          <a:lstStyle/>
          <a:p>
            <a:r>
              <a:rPr lang="de-CH" dirty="0"/>
              <a:t>Vielen Dank für eure Aufmerksamkeit</a:t>
            </a:r>
          </a:p>
        </p:txBody>
      </p:sp>
      <p:sp>
        <p:nvSpPr>
          <p:cNvPr id="11" name="Untertitel 2">
            <a:extLst>
              <a:ext uri="{FF2B5EF4-FFF2-40B4-BE49-F238E27FC236}">
                <a16:creationId xmlns:a16="http://schemas.microsoft.com/office/drawing/2014/main" id="{2B90D937-9CC2-415E-8B1D-D07BB3D9D099}"/>
              </a:ext>
            </a:extLst>
          </p:cNvPr>
          <p:cNvSpPr>
            <a:spLocks noGrp="1"/>
          </p:cNvSpPr>
          <p:nvPr>
            <p:ph type="subTitle" idx="1"/>
          </p:nvPr>
        </p:nvSpPr>
        <p:spPr>
          <a:xfrm>
            <a:off x="457200" y="2448000"/>
            <a:ext cx="7020000" cy="805526"/>
          </a:xfrm>
        </p:spPr>
        <p:txBody>
          <a:bodyPr/>
          <a:lstStyle/>
          <a:p>
            <a:pPr marL="342900" indent="-342900">
              <a:buFont typeface="Arial" panose="020B0604020202020204" pitchFamily="34" charset="0"/>
              <a:buChar char="•"/>
            </a:pPr>
            <a:r>
              <a:rPr lang="de-CH" sz="2400" dirty="0"/>
              <a:t>Noch Fragen?</a:t>
            </a:r>
          </a:p>
        </p:txBody>
      </p:sp>
    </p:spTree>
    <p:extLst>
      <p:ext uri="{BB962C8B-B14F-4D97-AF65-F5344CB8AC3E}">
        <p14:creationId xmlns:p14="http://schemas.microsoft.com/office/powerpoint/2010/main" val="88691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9572D01-E7C4-4B81-9FCD-595177684BEA}"/>
              </a:ext>
            </a:extLst>
          </p:cNvPr>
          <p:cNvSpPr>
            <a:spLocks noGrp="1"/>
          </p:cNvSpPr>
          <p:nvPr>
            <p:ph sz="half" idx="1"/>
          </p:nvPr>
        </p:nvSpPr>
        <p:spPr/>
        <p:txBody>
          <a:bodyPr/>
          <a:lstStyle/>
          <a:p>
            <a:r>
              <a:rPr lang="de-CH" dirty="0"/>
              <a:t>Titelbild: https://image.jimcdn.com/app/cms/image/transf/dimension=697x10000:format=jpg/path/sd47613ceb1db53f4/image/ib674891e8fb5286a/version/1515513892/patientenzimmer-untersuchungszimmer-praxis-hausarzt-friedeck-rothenburg.jpg</a:t>
            </a:r>
          </a:p>
          <a:p>
            <a:endParaRPr lang="de-CH" dirty="0"/>
          </a:p>
        </p:txBody>
      </p:sp>
      <p:sp>
        <p:nvSpPr>
          <p:cNvPr id="3" name="Titel 2">
            <a:extLst>
              <a:ext uri="{FF2B5EF4-FFF2-40B4-BE49-F238E27FC236}">
                <a16:creationId xmlns:a16="http://schemas.microsoft.com/office/drawing/2014/main" id="{93DE674A-067F-4DB4-9443-098DF8E86245}"/>
              </a:ext>
            </a:extLst>
          </p:cNvPr>
          <p:cNvSpPr>
            <a:spLocks noGrp="1"/>
          </p:cNvSpPr>
          <p:nvPr>
            <p:ph type="ctrTitle"/>
          </p:nvPr>
        </p:nvSpPr>
        <p:spPr/>
        <p:txBody>
          <a:bodyPr/>
          <a:lstStyle/>
          <a:p>
            <a:r>
              <a:rPr lang="de-CH" dirty="0"/>
              <a:t>Bilderquellen</a:t>
            </a:r>
          </a:p>
        </p:txBody>
      </p:sp>
    </p:spTree>
    <p:extLst>
      <p:ext uri="{BB962C8B-B14F-4D97-AF65-F5344CB8AC3E}">
        <p14:creationId xmlns:p14="http://schemas.microsoft.com/office/powerpoint/2010/main" val="766762239"/>
      </p:ext>
    </p:extLst>
  </p:cSld>
  <p:clrMapOvr>
    <a:masterClrMapping/>
  </p:clrMapOvr>
</p:sld>
</file>

<file path=ppt/theme/theme1.xml><?xml version="1.0" encoding="utf-8"?>
<a:theme xmlns:a="http://schemas.openxmlformats.org/drawingml/2006/main" name="BFH_PPT_Vorlage_16-9">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aesentation_16-9.potx" id="{6F811350-F210-4D60-891A-0DCA6D5A534F}" vid="{12DD6161-BE3D-455A-A4C9-31E1411DE4CC}"/>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D78F6B955CE49741A0DA794E1BD19823" ma:contentTypeVersion="2" ma:contentTypeDescription="Ein neues Dokument erstellen." ma:contentTypeScope="" ma:versionID="b38c4b257f07a2bbe2e881e426cae38b">
  <xsd:schema xmlns:xsd="http://www.w3.org/2001/XMLSchema" xmlns:xs="http://www.w3.org/2001/XMLSchema" xmlns:p="http://schemas.microsoft.com/office/2006/metadata/properties" xmlns:ns3="de7f4a71-b510-446a-a776-c787f58d5553" targetNamespace="http://schemas.microsoft.com/office/2006/metadata/properties" ma:root="true" ma:fieldsID="98d1d1f20bcd69e07f996ac788fb9573" ns3:_="">
    <xsd:import namespace="de7f4a71-b510-446a-a776-c787f58d555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7f4a71-b510-446a-a776-c787f58d55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985437-8812-4ABE-89CE-3E49C89E0BF6}">
  <ds:schemaRefs>
    <ds:schemaRef ds:uri="de7f4a71-b510-446a-a776-c787f58d5553"/>
    <ds:schemaRef ds:uri="http://schemas.openxmlformats.org/package/2006/metadata/core-properties"/>
    <ds:schemaRef ds:uri="http://schemas.microsoft.com/office/2006/metadata/properties"/>
    <ds:schemaRef ds:uri="http://purl.org/dc/terms/"/>
    <ds:schemaRef ds:uri="http://purl.org/dc/dcmitype/"/>
    <ds:schemaRef ds:uri="http://purl.org/dc/elements/1.1/"/>
    <ds:schemaRef ds:uri="http://schemas.microsoft.com/office/infopath/2007/PartnerControl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0626A31D-3B82-488A-B68B-0B333E20C4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7f4a71-b510-446a-a776-c787f58d55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2542CC-467A-4770-BDA7-ADCFF09F6D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Task01-Ärzte-Suchtpatienten</Template>
  <TotalTime>0</TotalTime>
  <Words>383</Words>
  <Application>Microsoft Macintosh PowerPoint</Application>
  <PresentationFormat>Benutzerdefiniert</PresentationFormat>
  <Paragraphs>51</Paragraphs>
  <Slides>11</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MS PGothic</vt:lpstr>
      <vt:lpstr>Arial</vt:lpstr>
      <vt:lpstr>Calibri</vt:lpstr>
      <vt:lpstr>Lucida Grande</vt:lpstr>
      <vt:lpstr>Lucida Sans</vt:lpstr>
      <vt:lpstr>BFH_PPT_Vorlage_16-9</vt:lpstr>
      <vt:lpstr>Task07</vt:lpstr>
      <vt:lpstr>Task07: Web Application</vt:lpstr>
      <vt:lpstr>Live Demo</vt:lpstr>
      <vt:lpstr>Implementierte features</vt:lpstr>
      <vt:lpstr>Implementierte features</vt:lpstr>
      <vt:lpstr>Highlights</vt:lpstr>
      <vt:lpstr>Gelernte Lektionen</vt:lpstr>
      <vt:lpstr>Vielen Dank für eure Aufmerksamkeit</vt:lpstr>
      <vt:lpstr>Bilderquellen</vt:lpstr>
      <vt:lpstr>Product backlog</vt:lpstr>
      <vt:lpstr>Sprint backlog</vt:lpstr>
    </vt:vector>
  </TitlesOfParts>
  <Company>BFH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Task01- Ärzte / Suchtpatienten</dc:title>
  <dc:creator>Marko Miletic</dc:creator>
  <dc:description> </dc:description>
  <cp:lastModifiedBy>Nippel Alain</cp:lastModifiedBy>
  <cp:revision>44</cp:revision>
  <cp:lastPrinted>2013-08-23T11:57:04Z</cp:lastPrinted>
  <dcterms:created xsi:type="dcterms:W3CDTF">2019-10-31T08:17:50Z</dcterms:created>
  <dcterms:modified xsi:type="dcterms:W3CDTF">2020-01-14T07:55:44Z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ContentTypeId">
    <vt:lpwstr>0x010100D78F6B955CE49741A0DA794E1BD19823</vt:lpwstr>
  </property>
  <property fmtid="{D5CDD505-2E9C-101B-9397-08002B2CF9AE}" pid="4" name="TaxCatchAll">
    <vt:lpwstr>241;#Vorlage|de1a6d3c-ac6a-4b34-8edd-308eb81066db</vt:lpwstr>
  </property>
</Properties>
</file>