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6"/>
  </p:notesMasterIdLst>
  <p:sldIdLst>
    <p:sldId id="256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95" r:id="rId14"/>
    <p:sldId id="296" r:id="rId15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17" autoAdjust="0"/>
  </p:normalViewPr>
  <p:slideViewPr>
    <p:cSldViewPr snapToGrid="0" snapToObjects="1">
      <p:cViewPr varScale="1">
        <p:scale>
          <a:sx n="85" d="100"/>
          <a:sy n="85" d="100"/>
        </p:scale>
        <p:origin x="1452" y="84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21.11.2019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21.11.2019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21.11.2019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772948CB-F8FB-431D-B98C-B24593EEFD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2425" b="22425"/>
          <a:stretch>
            <a:fillRect/>
          </a:stretch>
        </p:blipFill>
        <p:spPr bwMode="auto">
          <a:xfrm>
            <a:off x="0" y="1692275"/>
            <a:ext cx="7632700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199" y="4622800"/>
            <a:ext cx="11560629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Task03-04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/>
              <a:t>David Gaupp, Miletic Marko, </a:t>
            </a:r>
            <a:r>
              <a:rPr lang="de-CH" dirty="0" err="1"/>
              <a:t>Selvasingham</a:t>
            </a:r>
            <a:r>
              <a:rPr lang="de-CH" dirty="0"/>
              <a:t> </a:t>
            </a:r>
            <a:r>
              <a:rPr lang="de-CH" dirty="0" err="1"/>
              <a:t>Sugeelan</a:t>
            </a:r>
            <a:r>
              <a:rPr lang="de-CH" dirty="0"/>
              <a:t>, </a:t>
            </a:r>
            <a:r>
              <a:rPr lang="de-CH" dirty="0" err="1"/>
              <a:t>Velkov</a:t>
            </a:r>
            <a:r>
              <a:rPr lang="de-CH" dirty="0"/>
              <a:t> Viktor, </a:t>
            </a:r>
            <a:r>
              <a:rPr lang="de-CH" dirty="0" err="1"/>
              <a:t>Janahan</a:t>
            </a:r>
            <a:r>
              <a:rPr lang="de-CH" dirty="0"/>
              <a:t> Sellathurai, Alain Nippel</a:t>
            </a:r>
          </a:p>
          <a:p>
            <a:pPr eaLnBrk="1" hangingPunct="1"/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EF3C421-221B-4F42-8AD6-63E9FF2AD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6" r="30643"/>
          <a:stretch/>
        </p:blipFill>
        <p:spPr>
          <a:xfrm>
            <a:off x="8897679" y="1127361"/>
            <a:ext cx="2395796" cy="342559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B70EFBCC-DB23-49EA-8BE3-C6992669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</p:spPr>
        <p:txBody>
          <a:bodyPr/>
          <a:lstStyle/>
          <a:p>
            <a:r>
              <a:rPr lang="de-CH" dirty="0"/>
              <a:t>Vielen Dank für eure Aufmerksamkeit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2B90D937-9CC2-415E-8B1D-D07BB3D9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/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88691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572D01-E7C4-4B81-9FCD-595177684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Titelbild: https://image.jimcdn.com/app/cms/image/transf/dimension=697x10000:format=jpg/path/sd47613ceb1db53f4/image/ib674891e8fb5286a/version/1515513892/patientenzimmer-untersuchungszimmer-praxis-hausarzt-friedeck-rothenburg.jpg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3DE674A-067F-4DB4-9443-098DF8E86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Bilderquellen</a:t>
            </a:r>
          </a:p>
        </p:txBody>
      </p:sp>
    </p:spTree>
    <p:extLst>
      <p:ext uri="{BB962C8B-B14F-4D97-AF65-F5344CB8AC3E}">
        <p14:creationId xmlns:p14="http://schemas.microsoft.com/office/powerpoint/2010/main" val="76676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Task03: Software Architecture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High-level UML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component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and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deployment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Detailed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: UML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class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diagram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for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main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view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of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your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application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2097155-76D2-4F79-BE71-96D58EDC9A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–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548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A2BC81-3BCF-425D-BE8C-B1794B1D62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23373" y="1029824"/>
            <a:ext cx="7561128" cy="5089989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–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400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199" y="1709285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Task04: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Scrum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Setup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198" y="2242685"/>
            <a:ext cx="7019925" cy="203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General</a:t>
            </a:r>
            <a:br>
              <a:rPr lang="de-CH" dirty="0">
                <a:latin typeface="Lucida Sans" pitchFamily="34" charset="0"/>
                <a:cs typeface="Lucida Sans Unicode" pitchFamily="34" charset="0"/>
              </a:rPr>
            </a:br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 err="1">
                <a:latin typeface="Lucida Sans" pitchFamily="34" charset="0"/>
                <a:cs typeface="Lucida Sans Unicode" pitchFamily="34" charset="0"/>
              </a:rPr>
              <a:t>Product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Backlog</a:t>
            </a: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marL="457200" indent="-4572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de-CH" dirty="0">
                <a:latin typeface="Lucida Sans" pitchFamily="34" charset="0"/>
                <a:cs typeface="Lucida Sans Unicode" pitchFamily="34" charset="0"/>
              </a:rPr>
              <a:t>Sprint Backlog</a:t>
            </a:r>
          </a:p>
        </p:txBody>
      </p:sp>
    </p:spTree>
    <p:extLst>
      <p:ext uri="{BB962C8B-B14F-4D97-AF65-F5344CB8AC3E}">
        <p14:creationId xmlns:p14="http://schemas.microsoft.com/office/powerpoint/2010/main" val="286367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E62B78-F32C-4F87-9917-FF7091C5D2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5409" y="3172179"/>
            <a:ext cx="9352608" cy="1107368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69200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- </a:t>
            </a:r>
            <a:r>
              <a:rPr lang="de-CH" dirty="0" err="1"/>
              <a:t>Roles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AD9C7E3-F747-4F0C-9BAA-FBD72BE4B7F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26003" y="1785903"/>
            <a:ext cx="8111420" cy="387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4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8C0503C-5474-47E1-A8F1-FFDBAE1A39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3289" y="1145178"/>
            <a:ext cx="8076846" cy="490135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607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E5CCF12-25F8-42AA-A25D-BD43ACEA5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92179"/>
            <a:ext cx="11249025" cy="4067368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1A9CE2-A825-4C4E-B2DA-537B6B48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Sprint </a:t>
            </a:r>
            <a:r>
              <a:rPr lang="de-CH" dirty="0" err="1"/>
              <a:t>backlog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4438622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8F6B955CE49741A0DA794E1BD19823" ma:contentTypeVersion="2" ma:contentTypeDescription="Ein neues Dokument erstellen." ma:contentTypeScope="" ma:versionID="b38c4b257f07a2bbe2e881e426cae38b">
  <xsd:schema xmlns:xsd="http://www.w3.org/2001/XMLSchema" xmlns:xs="http://www.w3.org/2001/XMLSchema" xmlns:p="http://schemas.microsoft.com/office/2006/metadata/properties" xmlns:ns3="de7f4a71-b510-446a-a776-c787f58d5553" targetNamespace="http://schemas.microsoft.com/office/2006/metadata/properties" ma:root="true" ma:fieldsID="98d1d1f20bcd69e07f996ac788fb9573" ns3:_="">
    <xsd:import namespace="de7f4a71-b510-446a-a776-c787f58d55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f4a71-b510-446a-a776-c787f58d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85437-8812-4ABE-89CE-3E49C89E0BF6}">
  <ds:schemaRefs>
    <ds:schemaRef ds:uri="http://purl.org/dc/dcmitype/"/>
    <ds:schemaRef ds:uri="de7f4a71-b510-446a-a776-c787f58d555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626A31D-3B82-488A-B68B-0B333E20C4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f4a71-b510-446a-a776-c787f58d5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Task01-Ärzte-Suchtpatienten</Template>
  <TotalTime>0</TotalTime>
  <Words>110</Words>
  <Application>Microsoft Office PowerPoint</Application>
  <PresentationFormat>Benutzerdefiniert</PresentationFormat>
  <Paragraphs>21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MS PGothic</vt:lpstr>
      <vt:lpstr>Arial</vt:lpstr>
      <vt:lpstr>Calibri</vt:lpstr>
      <vt:lpstr>Lucida Grande</vt:lpstr>
      <vt:lpstr>Lucida Sans</vt:lpstr>
      <vt:lpstr>BFH_PPT_Vorlage_16-9</vt:lpstr>
      <vt:lpstr>Task03-04</vt:lpstr>
      <vt:lpstr>Task03: Software Architecture</vt:lpstr>
      <vt:lpstr>UML – Component Diagram </vt:lpstr>
      <vt:lpstr>UML – Deployment Diagram </vt:lpstr>
      <vt:lpstr>Task04: Scrum Setup</vt:lpstr>
      <vt:lpstr>General</vt:lpstr>
      <vt:lpstr>Scrum - Roles</vt:lpstr>
      <vt:lpstr>Product backlog</vt:lpstr>
      <vt:lpstr>Sprint backlog</vt:lpstr>
      <vt:lpstr>Vielen Dank für eure Aufmerksamkeit</vt:lpstr>
      <vt:lpstr>Bilderquellen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Task01- Ärzte / Suchtpatienten</dc:title>
  <dc:creator>Marko Miletic</dc:creator>
  <dc:description> </dc:description>
  <cp:lastModifiedBy>Selvasingham Sugeelan</cp:lastModifiedBy>
  <cp:revision>28</cp:revision>
  <cp:lastPrinted>2013-08-23T11:57:04Z</cp:lastPrinted>
  <dcterms:created xsi:type="dcterms:W3CDTF">2019-10-31T08:17:50Z</dcterms:created>
  <dcterms:modified xsi:type="dcterms:W3CDTF">2019-11-20T23:38:25Z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0x010100D78F6B955CE49741A0DA794E1BD19823</vt:lpwstr>
  </property>
  <property fmtid="{D5CDD505-2E9C-101B-9397-08002B2CF9AE}" pid="4" name="TaxCatchAll">
    <vt:lpwstr>241;#Vorlage|de1a6d3c-ac6a-4b34-8edd-308eb81066db</vt:lpwstr>
  </property>
</Properties>
</file>