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notesMasterIdLst>
    <p:notesMasterId r:id="rId35"/>
  </p:notesMasterIdLst>
  <p:sldIdLst>
    <p:sldId id="256" r:id="rId5"/>
    <p:sldId id="258" r:id="rId6"/>
    <p:sldId id="260" r:id="rId7"/>
    <p:sldId id="266" r:id="rId8"/>
    <p:sldId id="267" r:id="rId9"/>
    <p:sldId id="257" r:id="rId10"/>
    <p:sldId id="275" r:id="rId11"/>
    <p:sldId id="272" r:id="rId12"/>
    <p:sldId id="273" r:id="rId13"/>
    <p:sldId id="274"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5" r:id="rId33"/>
    <p:sldId id="296" r:id="rId34"/>
  </p:sldIdLst>
  <p:sldSz cx="12207875" cy="6858000"/>
  <p:notesSz cx="6797675" cy="9872663"/>
  <p:defaultTextStyle>
    <a:defPPr>
      <a:defRPr lang="de-DE"/>
    </a:defPPr>
    <a:lvl1pPr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5pPr>
    <a:lvl6pPr marL="2286000" algn="l" defTabSz="914400" rtl="0" eaLnBrk="1" latinLnBrk="0" hangingPunct="1">
      <a:defRPr sz="2400" kern="1200">
        <a:solidFill>
          <a:schemeClr val="tx1"/>
        </a:solidFill>
        <a:latin typeface="Calibri" pitchFamily="34" charset="0"/>
        <a:ea typeface="MS PGothic" pitchFamily="34" charset="-128"/>
        <a:cs typeface="+mn-cs"/>
      </a:defRPr>
    </a:lvl6pPr>
    <a:lvl7pPr marL="2743200" algn="l" defTabSz="914400" rtl="0" eaLnBrk="1" latinLnBrk="0" hangingPunct="1">
      <a:defRPr sz="2400" kern="1200">
        <a:solidFill>
          <a:schemeClr val="tx1"/>
        </a:solidFill>
        <a:latin typeface="Calibri" pitchFamily="34" charset="0"/>
        <a:ea typeface="MS PGothic" pitchFamily="34" charset="-128"/>
        <a:cs typeface="+mn-cs"/>
      </a:defRPr>
    </a:lvl7pPr>
    <a:lvl8pPr marL="3200400" algn="l" defTabSz="914400" rtl="0" eaLnBrk="1" latinLnBrk="0" hangingPunct="1">
      <a:defRPr sz="2400" kern="1200">
        <a:solidFill>
          <a:schemeClr val="tx1"/>
        </a:solidFill>
        <a:latin typeface="Calibri" pitchFamily="34" charset="0"/>
        <a:ea typeface="MS PGothic" pitchFamily="34" charset="-128"/>
        <a:cs typeface="+mn-cs"/>
      </a:defRPr>
    </a:lvl8pPr>
    <a:lvl9pPr marL="3657600" algn="l" defTabSz="914400" rtl="0" eaLnBrk="1" latinLnBrk="0" hangingPunct="1">
      <a:defRPr sz="24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Gaupp" initials="DG" lastIdx="1" clrIdx="0">
    <p:extLst>
      <p:ext uri="{19B8F6BF-5375-455C-9EA6-DF929625EA0E}">
        <p15:presenceInfo xmlns:p15="http://schemas.microsoft.com/office/powerpoint/2012/main" userId="10601fb208c8ded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a:srgbClr val="455960"/>
    <a:srgbClr val="4A5B60"/>
    <a:srgbClr val="FAA500"/>
    <a:srgbClr val="697378"/>
    <a:srgbClr val="E78E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napToObjects="1">
      <p:cViewPr varScale="1">
        <p:scale>
          <a:sx n="60" d="100"/>
          <a:sy n="60" d="100"/>
        </p:scale>
        <p:origin x="84" y="390"/>
      </p:cViewPr>
      <p:guideLst>
        <p:guide orient="horz" pos="2160"/>
        <p:guide pos="384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31T11:07:10.518" idx="1">
    <p:pos x="10" y="10"/>
    <p:text>Nach der Konsultation kann der Arzt mittels PMS einen Nachtermin erstellen. Mithilfe eines Buttons sollte dies realisiert werden. Durch die Wochenansicht ist eine übersichtliche Darstellung vorhanden. Zudem verfügt die Wochenansicht über eine Scrollbar, falls es an einem Tag zu vielen Terminen kommt. Mit der Searchbar können Mitarbeiter gesucht werden. Des Weiteren kann eine persönliche Todo–Liste erstellt werden, sodass die weniger wichtigen Dinge trotzdem nicht vergessen gehen. Anhand der Mitarbeiterliste kann ermittelt werden, ob die Person anwesend ist oder nicht.</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smtClean="0"/>
            </a:lvl1pPr>
          </a:lstStyle>
          <a:p>
            <a:pPr>
              <a:defRPr/>
            </a:pPr>
            <a:endParaRPr lang="de-CH"/>
          </a:p>
        </p:txBody>
      </p:sp>
      <p:sp>
        <p:nvSpPr>
          <p:cNvPr id="3" name="Datumsplatzhalter 2"/>
          <p:cNvSpPr>
            <a:spLocks noGrp="1"/>
          </p:cNvSpPr>
          <p:nvPr>
            <p:ph type="dt" idx="1"/>
          </p:nvPr>
        </p:nvSpPr>
        <p:spPr>
          <a:xfrm>
            <a:off x="3849688" y="0"/>
            <a:ext cx="2946400" cy="493713"/>
          </a:xfrm>
          <a:prstGeom prst="rect">
            <a:avLst/>
          </a:prstGeom>
        </p:spPr>
        <p:txBody>
          <a:bodyPr vert="horz" lIns="91440" tIns="45720" rIns="91440" bIns="45720" rtlCol="0"/>
          <a:lstStyle>
            <a:lvl1pPr algn="r">
              <a:defRPr sz="1200" smtClean="0"/>
            </a:lvl1pPr>
          </a:lstStyle>
          <a:p>
            <a:pPr>
              <a:defRPr/>
            </a:pPr>
            <a:fld id="{231E88E2-1E29-469C-B6A0-762B49A9F0A0}" type="datetimeFigureOut">
              <a:rPr lang="de-CH"/>
              <a:pPr>
                <a:defRPr/>
              </a:pPr>
              <a:t>31.10.2019</a:t>
            </a:fld>
            <a:endParaRPr lang="de-CH"/>
          </a:p>
        </p:txBody>
      </p:sp>
      <p:sp>
        <p:nvSpPr>
          <p:cNvPr id="4" name="Folienbildplatzhalter 3"/>
          <p:cNvSpPr>
            <a:spLocks noGrp="1" noRot="1" noChangeAspect="1"/>
          </p:cNvSpPr>
          <p:nvPr>
            <p:ph type="sldImg" idx="2"/>
          </p:nvPr>
        </p:nvSpPr>
        <p:spPr>
          <a:xfrm>
            <a:off x="103188" y="739775"/>
            <a:ext cx="6591300" cy="3703638"/>
          </a:xfrm>
          <a:prstGeom prst="rect">
            <a:avLst/>
          </a:prstGeom>
          <a:noFill/>
          <a:ln w="12700">
            <a:solidFill>
              <a:prstClr val="black"/>
            </a:solidFill>
          </a:ln>
        </p:spPr>
        <p:txBody>
          <a:bodyPr vert="horz" lIns="91440" tIns="45720" rIns="91440" bIns="45720" rtlCol="0" anchor="ctr"/>
          <a:lstStyle/>
          <a:p>
            <a:pPr lvl="0"/>
            <a:endParaRPr lang="de-CH" noProof="0"/>
          </a:p>
        </p:txBody>
      </p:sp>
      <p:sp>
        <p:nvSpPr>
          <p:cNvPr id="5" name="Notizenplatzhalter 4"/>
          <p:cNvSpPr>
            <a:spLocks noGrp="1"/>
          </p:cNvSpPr>
          <p:nvPr>
            <p:ph type="body" sz="quarter" idx="3"/>
          </p:nvPr>
        </p:nvSpPr>
        <p:spPr>
          <a:xfrm>
            <a:off x="679450" y="4689475"/>
            <a:ext cx="5438775" cy="4443413"/>
          </a:xfrm>
          <a:prstGeom prst="rect">
            <a:avLst/>
          </a:prstGeom>
        </p:spPr>
        <p:txBody>
          <a:bodyPr vert="horz" lIns="91440" tIns="45720" rIns="91440" bIns="45720" rtlCol="0"/>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CH" noProof="0"/>
          </a:p>
        </p:txBody>
      </p:sp>
      <p:sp>
        <p:nvSpPr>
          <p:cNvPr id="6" name="Fußzeilenplatzhalter 5"/>
          <p:cNvSpPr>
            <a:spLocks noGrp="1"/>
          </p:cNvSpPr>
          <p:nvPr>
            <p:ph type="ftr" sz="quarter" idx="4"/>
          </p:nvPr>
        </p:nvSpPr>
        <p:spPr>
          <a:xfrm>
            <a:off x="0" y="9377363"/>
            <a:ext cx="2946400" cy="493712"/>
          </a:xfrm>
          <a:prstGeom prst="rect">
            <a:avLst/>
          </a:prstGeom>
        </p:spPr>
        <p:txBody>
          <a:bodyPr vert="horz" lIns="91440" tIns="45720" rIns="91440" bIns="45720" rtlCol="0" anchor="b"/>
          <a:lstStyle>
            <a:lvl1pPr algn="l">
              <a:defRPr sz="1200" smtClean="0"/>
            </a:lvl1pPr>
          </a:lstStyle>
          <a:p>
            <a:pPr>
              <a:defRPr/>
            </a:pPr>
            <a:endParaRPr lang="de-CH"/>
          </a:p>
        </p:txBody>
      </p:sp>
      <p:sp>
        <p:nvSpPr>
          <p:cNvPr id="7" name="Foliennummernplatzhalter 6"/>
          <p:cNvSpPr>
            <a:spLocks noGrp="1"/>
          </p:cNvSpPr>
          <p:nvPr>
            <p:ph type="sldNum" sz="quarter" idx="5"/>
          </p:nvPr>
        </p:nvSpPr>
        <p:spPr>
          <a:xfrm>
            <a:off x="3849688" y="9377363"/>
            <a:ext cx="2946400" cy="493712"/>
          </a:xfrm>
          <a:prstGeom prst="rect">
            <a:avLst/>
          </a:prstGeom>
        </p:spPr>
        <p:txBody>
          <a:bodyPr vert="horz" lIns="91440" tIns="45720" rIns="91440" bIns="45720" rtlCol="0" anchor="b"/>
          <a:lstStyle>
            <a:lvl1pPr algn="r">
              <a:defRPr sz="1200" smtClean="0"/>
            </a:lvl1pPr>
          </a:lstStyle>
          <a:p>
            <a:pPr>
              <a:defRPr/>
            </a:pPr>
            <a:fld id="{EE3A4D74-8AB3-4782-8193-8B0B8D7F57EA}" type="slidenum">
              <a:rPr lang="de-CH"/>
              <a:pPr>
                <a:defRPr/>
              </a:pPr>
              <a:t>‹Nr.›</a:t>
            </a:fld>
            <a:endParaRPr lang="de-CH"/>
          </a:p>
        </p:txBody>
      </p:sp>
    </p:spTree>
    <p:extLst>
      <p:ext uri="{BB962C8B-B14F-4D97-AF65-F5344CB8AC3E}">
        <p14:creationId xmlns:p14="http://schemas.microsoft.com/office/powerpoint/2010/main" val="235018921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0" y="1619250"/>
            <a:ext cx="7632700"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455960"/>
              </a:solidFill>
            </a:endParaRPr>
          </a:p>
        </p:txBody>
      </p:sp>
      <p:sp>
        <p:nvSpPr>
          <p:cNvPr id="7" name="Abgerundetes Rechteck 6"/>
          <p:cNvSpPr/>
          <p:nvPr/>
        </p:nvSpPr>
        <p:spPr>
          <a:xfrm>
            <a:off x="0" y="4500563"/>
            <a:ext cx="7632700"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bwMode="white">
          <a:xfrm>
            <a:off x="365219" y="6253843"/>
            <a:ext cx="8432789"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pic>
        <p:nvPicPr>
          <p:cNvPr id="13" name="Bild 6" descr="BFH_Logo_A_de_fr_en_100_RGB.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4025" y="317500"/>
            <a:ext cx="15240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7632000" cy="2808000"/>
          </a:xfrm>
          <a:prstGeom prst="rect">
            <a:avLst/>
          </a:prstGeom>
        </p:spPr>
        <p:txBody>
          <a:bodyPr vert="horz"/>
          <a:lstStyle>
            <a:lvl1pPr>
              <a:defRPr sz="3000" baseline="0">
                <a:latin typeface="Lucida Sans"/>
                <a:cs typeface="Lucida Sans"/>
              </a:defRPr>
            </a:lvl1pPr>
          </a:lstStyle>
          <a:p>
            <a:pPr lvl="0"/>
            <a:r>
              <a:rPr lang="de-DE" noProof="0" dirty="0"/>
              <a:t>Titelseite mit Bild</a:t>
            </a:r>
            <a:br>
              <a:rPr lang="de-DE" noProof="0" dirty="0"/>
            </a:br>
            <a:r>
              <a:rPr lang="de-DE" noProof="0" dirty="0"/>
              <a:t/>
            </a:r>
            <a:br>
              <a:rPr lang="de-DE" noProof="0" dirty="0"/>
            </a:br>
            <a:r>
              <a:rPr lang="de-DE" noProof="0" dirty="0"/>
              <a:t/>
            </a:r>
            <a:br>
              <a:rPr lang="de-DE" noProof="0" dirty="0"/>
            </a:br>
            <a:r>
              <a:rPr lang="de-DE" noProof="0" dirty="0" err="1"/>
              <a:t>Bild</a:t>
            </a:r>
            <a:r>
              <a:rPr lang="de-DE" noProof="0" dirty="0"/>
              <a:t> durch Klicken auf Symbol hinzufügen</a:t>
            </a:r>
          </a:p>
        </p:txBody>
      </p:sp>
      <p:sp>
        <p:nvSpPr>
          <p:cNvPr id="9" name="Titel 1"/>
          <p:cNvSpPr>
            <a:spLocks noGrp="1"/>
          </p:cNvSpPr>
          <p:nvPr>
            <p:ph type="ctrTitle"/>
          </p:nvPr>
        </p:nvSpPr>
        <p:spPr>
          <a:xfrm>
            <a:off x="457200" y="4623442"/>
            <a:ext cx="10739587" cy="533105"/>
          </a:xfrm>
          <a:prstGeom prst="rect">
            <a:avLst/>
          </a:prstGeom>
        </p:spPr>
        <p:txBody>
          <a:bodyPr lIns="0"/>
          <a:lstStyle>
            <a:lvl1pPr algn="l">
              <a:defRPr sz="3000">
                <a:solidFill>
                  <a:srgbClr val="697D91"/>
                </a:solidFill>
                <a:latin typeface="Lucida Sans"/>
                <a:cs typeface="Lucida Sans Unicode"/>
              </a:defRPr>
            </a:lvl1pPr>
          </a:lstStyle>
          <a:p>
            <a:r>
              <a:rPr lang="de-DE"/>
              <a:t>Mastertitelformat bearbeiten</a:t>
            </a:r>
            <a:endParaRPr lang="de-DE" dirty="0"/>
          </a:p>
        </p:txBody>
      </p:sp>
      <p:sp>
        <p:nvSpPr>
          <p:cNvPr id="12" name="Untertitel 2"/>
          <p:cNvSpPr>
            <a:spLocks noGrp="1"/>
          </p:cNvSpPr>
          <p:nvPr>
            <p:ph type="subTitle" idx="1"/>
          </p:nvPr>
        </p:nvSpPr>
        <p:spPr>
          <a:xfrm>
            <a:off x="457200" y="5220000"/>
            <a:ext cx="9057632" cy="805526"/>
          </a:xfrm>
          <a:prstGeom prst="rect">
            <a:avLst/>
          </a:prstGeom>
        </p:spPr>
        <p:txBody>
          <a:bodyPr lIns="0"/>
          <a:lstStyle>
            <a:lvl1pPr marL="0" indent="0" algn="l">
              <a:buNone/>
              <a:defRPr sz="20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11" name="Textplatzhalter 15"/>
          <p:cNvSpPr>
            <a:spLocks noGrp="1"/>
          </p:cNvSpPr>
          <p:nvPr>
            <p:ph type="body" sz="quarter" idx="13" hasCustomPrompt="1"/>
          </p:nvPr>
        </p:nvSpPr>
        <p:spPr>
          <a:xfrm>
            <a:off x="457200" y="6299494"/>
            <a:ext cx="906563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4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a:t>Organisationseinheit oder Leistungsbereich</a:t>
            </a:r>
          </a:p>
        </p:txBody>
      </p:sp>
      <p:sp>
        <p:nvSpPr>
          <p:cNvPr id="14" name="Datumsplatzhalter 3"/>
          <p:cNvSpPr>
            <a:spLocks noGrp="1"/>
          </p:cNvSpPr>
          <p:nvPr>
            <p:ph type="dt" sz="half" idx="14"/>
          </p:nvPr>
        </p:nvSpPr>
        <p:spPr>
          <a:xfrm>
            <a:off x="10261600" y="6300788"/>
            <a:ext cx="1443038" cy="257175"/>
          </a:xfrm>
          <a:prstGeom prst="rect">
            <a:avLst/>
          </a:prstGeom>
        </p:spPr>
        <p:txBody>
          <a:bodyPr vert="horz" wrap="square" lIns="91440" tIns="45720" rIns="91440" bIns="45720" numCol="1" anchor="t" anchorCtr="0" compatLnSpc="1">
            <a:prstTxWarp prst="textNoShape">
              <a:avLst/>
            </a:prstTxWarp>
          </a:bodyPr>
          <a:lstStyle>
            <a:lvl1pPr algn="r">
              <a:defRPr sz="1400" smtClean="0">
                <a:solidFill>
                  <a:srgbClr val="697D91"/>
                </a:solidFill>
                <a:latin typeface="Lucida Sans" pitchFamily="34" charset="0"/>
              </a:defRPr>
            </a:lvl1pPr>
          </a:lstStyle>
          <a:p>
            <a:pPr>
              <a:defRPr/>
            </a:pPr>
            <a:fld id="{13A8160D-EED1-4901-8DE2-978CB6A5BC57}" type="datetime1">
              <a:rPr lang="de-DE"/>
              <a:pPr>
                <a:defRPr/>
              </a:pPr>
              <a:t>31.10.2019</a:t>
            </a:fld>
            <a:r>
              <a:rPr lang="de-DE" sz="1000"/>
              <a:t> </a:t>
            </a:r>
            <a:endParaRPr lang="de-DE" sz="1000" dirty="0"/>
          </a:p>
        </p:txBody>
      </p:sp>
    </p:spTree>
    <p:extLst>
      <p:ext uri="{BB962C8B-B14F-4D97-AF65-F5344CB8AC3E}">
        <p14:creationId xmlns:p14="http://schemas.microsoft.com/office/powerpoint/2010/main" val="2413433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p:nvPr>
        </p:nvSpPr>
        <p:spPr>
          <a:xfrm>
            <a:off x="457199" y="360000"/>
            <a:ext cx="11249025" cy="540000"/>
          </a:xfrm>
          <a:prstGeom prst="rect">
            <a:avLst/>
          </a:prstGeom>
        </p:spPr>
        <p:txBody>
          <a:bodyPr lIns="0" rIns="0"/>
          <a:lstStyle>
            <a:lvl1pPr algn="l">
              <a:defRPr sz="3000" b="0" i="0">
                <a:solidFill>
                  <a:srgbClr val="697D91"/>
                </a:solidFill>
                <a:latin typeface="Lucida Sans"/>
                <a:cs typeface="Lucida Sans"/>
              </a:defRPr>
            </a:lvl1pPr>
          </a:lstStyle>
          <a:p>
            <a:r>
              <a:rPr lang="de-DE"/>
              <a:t>Mastertitelformat bearbeiten</a:t>
            </a:r>
            <a:endParaRPr lang="de-DE" dirty="0"/>
          </a:p>
        </p:txBody>
      </p:sp>
      <p:sp>
        <p:nvSpPr>
          <p:cNvPr id="9" name="Inhaltsplatzhalter 2"/>
          <p:cNvSpPr>
            <a:spLocks noGrp="1"/>
          </p:cNvSpPr>
          <p:nvPr>
            <p:ph sz="half" idx="13"/>
          </p:nvPr>
        </p:nvSpPr>
        <p:spPr>
          <a:xfrm>
            <a:off x="457199" y="2155050"/>
            <a:ext cx="35568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2200">
                <a:latin typeface="Lucida Sans"/>
                <a:cs typeface="Lucida Sans"/>
              </a:defRPr>
            </a:lvl1pPr>
            <a:lvl2pPr marL="714375" indent="-257175">
              <a:buClr>
                <a:srgbClr val="FAA500"/>
              </a:buClr>
              <a:buSzPct val="80000"/>
              <a:buFont typeface="MS PGothic" panose="020B0600070205080204" pitchFamily="34" charset="-128"/>
              <a:buChar char="▶"/>
              <a:defRPr sz="2200">
                <a:latin typeface="Lucida Sans"/>
                <a:cs typeface="Lucida Sans"/>
              </a:defRPr>
            </a:lvl2pPr>
            <a:lvl3pPr marL="1143000" indent="-228600">
              <a:buClr>
                <a:srgbClr val="FAA500"/>
              </a:buClr>
              <a:buSzPct val="80000"/>
              <a:buFont typeface="MS PGothic" panose="020B0600070205080204" pitchFamily="34" charset="-128"/>
              <a:buChar char="▶"/>
              <a:defRPr sz="2200">
                <a:latin typeface="Lucida Sans"/>
                <a:cs typeface="Lucida Sans"/>
              </a:defRPr>
            </a:lvl3pPr>
            <a:lvl4pPr marL="1600200" indent="-228600">
              <a:buClr>
                <a:srgbClr val="FAA500"/>
              </a:buClr>
              <a:buSzPct val="80000"/>
              <a:buFont typeface="MS PGothic" panose="020B0600070205080204" pitchFamily="34" charset="-128"/>
              <a:buChar char="▶"/>
              <a:defRPr sz="2200">
                <a:latin typeface="Lucida Sans"/>
                <a:cs typeface="Lucida Sans"/>
              </a:defRPr>
            </a:lvl4pPr>
            <a:lvl5pPr marL="2057400" indent="-228600">
              <a:buClr>
                <a:srgbClr val="FAA500"/>
              </a:buClr>
              <a:buSzPct val="80000"/>
              <a:buFont typeface="MS PGothic" panose="020B0600070205080204" pitchFamily="34" charset="-128"/>
              <a:buChar char="▶"/>
              <a:defRPr sz="22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4298400" y="2155050"/>
            <a:ext cx="35568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2200" b="0" i="0" baseline="0">
                <a:latin typeface="Lucida Sans"/>
                <a:cs typeface="Lucida Sans"/>
              </a:defRPr>
            </a:lvl1pPr>
            <a:lvl2pPr marL="714375" indent="-257175">
              <a:buClr>
                <a:srgbClr val="FAA500"/>
              </a:buClr>
              <a:buSzPct val="80000"/>
              <a:buFont typeface="MS PGothic" panose="020B0600070205080204" pitchFamily="34" charset="-128"/>
              <a:buChar char="▶"/>
              <a:defRPr sz="2200" b="0" i="0" baseline="0">
                <a:latin typeface="Lucida Sans"/>
                <a:cs typeface="Lucida Sans"/>
              </a:defRPr>
            </a:lvl2pPr>
            <a:lvl3pPr marL="1143000" indent="-228600">
              <a:buClr>
                <a:srgbClr val="FAA500"/>
              </a:buClr>
              <a:buSzPct val="80000"/>
              <a:buFont typeface="MS PGothic" panose="020B0600070205080204" pitchFamily="34" charset="-128"/>
              <a:buChar char="▶"/>
              <a:defRPr sz="2200" b="0" i="0" baseline="0">
                <a:latin typeface="Lucida Sans"/>
                <a:cs typeface="Lucida Sans"/>
              </a:defRPr>
            </a:lvl3pPr>
            <a:lvl4pPr marL="1600200" indent="-228600">
              <a:buClr>
                <a:srgbClr val="FAA500"/>
              </a:buClr>
              <a:buSzPct val="80000"/>
              <a:buFont typeface="MS PGothic" panose="020B0600070205080204" pitchFamily="34" charset="-128"/>
              <a:buChar char="▶"/>
              <a:defRPr sz="2200" b="0" i="0" baseline="0">
                <a:latin typeface="Lucida Sans"/>
                <a:cs typeface="Lucida Sans"/>
              </a:defRPr>
            </a:lvl4pPr>
            <a:lvl5pPr marL="2057400" indent="-228600">
              <a:buClr>
                <a:srgbClr val="FAA500"/>
              </a:buClr>
              <a:buSzPct val="80000"/>
              <a:buFont typeface="MS PGothic" panose="020B0600070205080204" pitchFamily="34" charset="-128"/>
              <a:buChar char="▶"/>
              <a:defRPr sz="2200" b="0" i="0" baseline="0">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Inhaltsplatzhalter 3"/>
          <p:cNvSpPr>
            <a:spLocks noGrp="1"/>
          </p:cNvSpPr>
          <p:nvPr>
            <p:ph sz="half" idx="19"/>
          </p:nvPr>
        </p:nvSpPr>
        <p:spPr>
          <a:xfrm>
            <a:off x="8149424" y="2155050"/>
            <a:ext cx="35568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2200" b="0" i="0" baseline="0">
                <a:latin typeface="Lucida Sans"/>
                <a:cs typeface="Lucida Sans"/>
              </a:defRPr>
            </a:lvl1pPr>
            <a:lvl2pPr marL="714375" indent="-257175">
              <a:buClr>
                <a:srgbClr val="FAA500"/>
              </a:buClr>
              <a:buSzPct val="80000"/>
              <a:buFont typeface="MS PGothic" panose="020B0600070205080204" pitchFamily="34" charset="-128"/>
              <a:buChar char="▶"/>
              <a:defRPr sz="2200" b="0" i="0" baseline="0">
                <a:latin typeface="Lucida Sans"/>
                <a:cs typeface="Lucida Sans"/>
              </a:defRPr>
            </a:lvl2pPr>
            <a:lvl3pPr marL="1143000" indent="-228600">
              <a:buClr>
                <a:srgbClr val="FAA500"/>
              </a:buClr>
              <a:buSzPct val="80000"/>
              <a:buFont typeface="MS PGothic" panose="020B0600070205080204" pitchFamily="34" charset="-128"/>
              <a:buChar char="▶"/>
              <a:defRPr sz="2200" b="0" i="0" baseline="0">
                <a:latin typeface="Lucida Sans"/>
                <a:cs typeface="Lucida Sans"/>
              </a:defRPr>
            </a:lvl3pPr>
            <a:lvl4pPr marL="1600200" indent="-228600">
              <a:buClr>
                <a:srgbClr val="FAA500"/>
              </a:buClr>
              <a:buSzPct val="80000"/>
              <a:buFont typeface="MS PGothic" panose="020B0600070205080204" pitchFamily="34" charset="-128"/>
              <a:buChar char="▶"/>
              <a:defRPr sz="2200" b="0" i="0" baseline="0">
                <a:latin typeface="Lucida Sans"/>
                <a:cs typeface="Lucida Sans"/>
              </a:defRPr>
            </a:lvl4pPr>
            <a:lvl5pPr marL="2057400" indent="-228600">
              <a:buClr>
                <a:srgbClr val="FAA500"/>
              </a:buClr>
              <a:buSzPct val="80000"/>
              <a:buFont typeface="MS PGothic" panose="020B0600070205080204" pitchFamily="34" charset="-128"/>
              <a:buChar char="▶"/>
              <a:defRPr sz="2200" b="0" i="0" baseline="0">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platzhalter 2"/>
          <p:cNvSpPr>
            <a:spLocks noGrp="1"/>
          </p:cNvSpPr>
          <p:nvPr>
            <p:ph type="body" idx="1"/>
          </p:nvPr>
        </p:nvSpPr>
        <p:spPr>
          <a:xfrm>
            <a:off x="457199" y="1332000"/>
            <a:ext cx="3556800" cy="540000"/>
          </a:xfrm>
          <a:prstGeom prst="rect">
            <a:avLst/>
          </a:prstGeom>
        </p:spPr>
        <p:txBody>
          <a:bodyPr lIns="0" rIns="0" anchor="t" anchorCtr="0"/>
          <a:lstStyle>
            <a:lvl1pPr marL="0" indent="0">
              <a:buNone/>
              <a:defRPr sz="18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3" name="Textplatzhalter 2"/>
          <p:cNvSpPr>
            <a:spLocks noGrp="1"/>
          </p:cNvSpPr>
          <p:nvPr>
            <p:ph type="body" idx="18"/>
          </p:nvPr>
        </p:nvSpPr>
        <p:spPr>
          <a:xfrm>
            <a:off x="4298400" y="1332000"/>
            <a:ext cx="3556800" cy="540000"/>
          </a:xfrm>
          <a:prstGeom prst="rect">
            <a:avLst/>
          </a:prstGeom>
        </p:spPr>
        <p:txBody>
          <a:bodyPr lIns="0" rIns="0" anchor="t" anchorCtr="0"/>
          <a:lstStyle>
            <a:lvl1pPr marL="0" indent="0">
              <a:buNone/>
              <a:defRPr sz="18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Textplatzhalter 2"/>
          <p:cNvSpPr>
            <a:spLocks noGrp="1"/>
          </p:cNvSpPr>
          <p:nvPr>
            <p:ph type="body" idx="20"/>
          </p:nvPr>
        </p:nvSpPr>
        <p:spPr>
          <a:xfrm>
            <a:off x="8149424" y="1332000"/>
            <a:ext cx="3556800" cy="540000"/>
          </a:xfrm>
          <a:prstGeom prst="rect">
            <a:avLst/>
          </a:prstGeom>
        </p:spPr>
        <p:txBody>
          <a:bodyPr lIns="0" rIns="0" anchor="t" anchorCtr="0"/>
          <a:lstStyle>
            <a:lvl1pPr marL="0" indent="0">
              <a:buNone/>
              <a:defRPr sz="18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4" name="Foliennummernplatzhalter 2"/>
          <p:cNvSpPr>
            <a:spLocks noGrp="1"/>
          </p:cNvSpPr>
          <p:nvPr>
            <p:ph type="sldNum" sz="quarter" idx="21"/>
          </p:nvPr>
        </p:nvSpPr>
        <p:spPr/>
        <p:txBody>
          <a:bodyPr/>
          <a:lstStyle>
            <a:lvl1pPr>
              <a:defRPr/>
            </a:lvl1pPr>
          </a:lstStyle>
          <a:p>
            <a:pPr>
              <a:defRPr/>
            </a:pPr>
            <a:fld id="{DC0E5DE4-7C71-4F94-A4EE-08415918DAC4}" type="slidenum">
              <a:rPr lang="de-CH"/>
              <a:pPr>
                <a:defRPr/>
              </a:pPr>
              <a:t>‹Nr.›</a:t>
            </a:fld>
            <a:endParaRPr lang="de-CH" dirty="0"/>
          </a:p>
        </p:txBody>
      </p:sp>
    </p:spTree>
    <p:extLst>
      <p:ext uri="{BB962C8B-B14F-4D97-AF65-F5344CB8AC3E}">
        <p14:creationId xmlns:p14="http://schemas.microsoft.com/office/powerpoint/2010/main" val="280703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2"/>
          <p:cNvSpPr>
            <a:spLocks noGrp="1"/>
          </p:cNvSpPr>
          <p:nvPr>
            <p:ph type="sldNum" sz="quarter" idx="10"/>
          </p:nvPr>
        </p:nvSpPr>
        <p:spPr/>
        <p:txBody>
          <a:bodyPr/>
          <a:lstStyle>
            <a:lvl1pPr>
              <a:defRPr/>
            </a:lvl1pPr>
          </a:lstStyle>
          <a:p>
            <a:pPr>
              <a:defRPr/>
            </a:pPr>
            <a:fld id="{D4B6C2D7-0704-41B7-ABFF-C47E040EDF71}" type="slidenum">
              <a:rPr lang="de-CH"/>
              <a:pPr>
                <a:defRPr/>
              </a:pPr>
              <a:t>‹Nr.›</a:t>
            </a:fld>
            <a:endParaRPr lang="de-CH" dirty="0"/>
          </a:p>
        </p:txBody>
      </p:sp>
    </p:spTree>
    <p:extLst>
      <p:ext uri="{BB962C8B-B14F-4D97-AF65-F5344CB8AC3E}">
        <p14:creationId xmlns:p14="http://schemas.microsoft.com/office/powerpoint/2010/main" val="4250217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11" name="Rechteck 10"/>
          <p:cNvSpPr/>
          <p:nvPr userDrawn="1"/>
        </p:nvSpPr>
        <p:spPr bwMode="white">
          <a:xfrm>
            <a:off x="365219" y="6253843"/>
            <a:ext cx="8432789"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5" name="Abgerundetes Rechteck 4"/>
          <p:cNvSpPr/>
          <p:nvPr/>
        </p:nvSpPr>
        <p:spPr>
          <a:xfrm>
            <a:off x="0" y="1668463"/>
            <a:ext cx="7632700"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1633538"/>
            <a:ext cx="7632700"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0" y="4513263"/>
            <a:ext cx="7632700"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pic>
        <p:nvPicPr>
          <p:cNvPr id="9" name="Bild 8" descr="BFH_Logo_A_de_fr_en_100_RGB.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4025" y="317500"/>
            <a:ext cx="15240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el 1"/>
          <p:cNvSpPr>
            <a:spLocks noGrp="1"/>
          </p:cNvSpPr>
          <p:nvPr>
            <p:ph type="ctrTitle"/>
          </p:nvPr>
        </p:nvSpPr>
        <p:spPr>
          <a:xfrm>
            <a:off x="457201" y="1839809"/>
            <a:ext cx="7020000" cy="533105"/>
          </a:xfrm>
          <a:prstGeom prst="rect">
            <a:avLst/>
          </a:prstGeom>
        </p:spPr>
        <p:txBody>
          <a:bodyPr lIns="0" rIns="0"/>
          <a:lstStyle>
            <a:lvl1pPr algn="l">
              <a:defRPr sz="3000">
                <a:solidFill>
                  <a:schemeClr val="bg1"/>
                </a:solidFill>
                <a:latin typeface="Lucida Sans"/>
                <a:cs typeface="Lucida Sans Unicode"/>
              </a:defRPr>
            </a:lvl1pPr>
          </a:lstStyle>
          <a:p>
            <a:r>
              <a:rPr lang="de-DE"/>
              <a:t>Mastertitelformat bearbeiten</a:t>
            </a:r>
            <a:endParaRPr lang="de-DE" dirty="0"/>
          </a:p>
        </p:txBody>
      </p:sp>
      <p:sp>
        <p:nvSpPr>
          <p:cNvPr id="13" name="Untertitel 2"/>
          <p:cNvSpPr>
            <a:spLocks noGrp="1"/>
          </p:cNvSpPr>
          <p:nvPr>
            <p:ph type="subTitle" idx="1"/>
          </p:nvPr>
        </p:nvSpPr>
        <p:spPr>
          <a:xfrm>
            <a:off x="457201" y="2448000"/>
            <a:ext cx="7020000" cy="805526"/>
          </a:xfrm>
          <a:prstGeom prst="rect">
            <a:avLst/>
          </a:prstGeom>
        </p:spPr>
        <p:txBody>
          <a:bodyPr lIns="0"/>
          <a:lstStyle>
            <a:lvl1pPr marL="0" indent="0" algn="l">
              <a:buNone/>
              <a:defRPr sz="20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14" name="Textplatzhalter 15"/>
          <p:cNvSpPr>
            <a:spLocks noGrp="1"/>
          </p:cNvSpPr>
          <p:nvPr>
            <p:ph type="body" sz="quarter" idx="13" hasCustomPrompt="1"/>
          </p:nvPr>
        </p:nvSpPr>
        <p:spPr>
          <a:xfrm>
            <a:off x="457200" y="6299494"/>
            <a:ext cx="906563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4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a:t>Organisationseinheit oder Leistungsbereich</a:t>
            </a:r>
          </a:p>
        </p:txBody>
      </p:sp>
      <p:sp>
        <p:nvSpPr>
          <p:cNvPr id="10" name="Datumsplatzhalter 3"/>
          <p:cNvSpPr>
            <a:spLocks noGrp="1"/>
          </p:cNvSpPr>
          <p:nvPr>
            <p:ph type="dt" sz="half" idx="14"/>
          </p:nvPr>
        </p:nvSpPr>
        <p:spPr>
          <a:xfrm>
            <a:off x="10261600" y="6300788"/>
            <a:ext cx="1443038" cy="257175"/>
          </a:xfrm>
          <a:prstGeom prst="rect">
            <a:avLst/>
          </a:prstGeom>
        </p:spPr>
        <p:txBody>
          <a:bodyPr vert="horz" wrap="square" lIns="91440" tIns="45720" rIns="91440" bIns="45720" numCol="1" anchor="t" anchorCtr="0" compatLnSpc="1">
            <a:prstTxWarp prst="textNoShape">
              <a:avLst/>
            </a:prstTxWarp>
          </a:bodyPr>
          <a:lstStyle>
            <a:lvl1pPr algn="r">
              <a:defRPr sz="1400" smtClean="0">
                <a:solidFill>
                  <a:srgbClr val="697D91"/>
                </a:solidFill>
                <a:latin typeface="Lucida Sans" pitchFamily="34" charset="0"/>
              </a:defRPr>
            </a:lvl1pPr>
          </a:lstStyle>
          <a:p>
            <a:pPr>
              <a:defRPr/>
            </a:pPr>
            <a:fld id="{E4283131-E6A7-40D3-9EB9-520657964184}" type="datetime1">
              <a:rPr lang="de-DE"/>
              <a:pPr>
                <a:defRPr/>
              </a:pPr>
              <a:t>31.10.2019</a:t>
            </a:fld>
            <a:r>
              <a:rPr lang="de-DE" sz="1000"/>
              <a:t> </a:t>
            </a:r>
            <a:endParaRPr lang="de-DE" sz="1000" dirty="0"/>
          </a:p>
        </p:txBody>
      </p:sp>
    </p:spTree>
    <p:extLst>
      <p:ext uri="{BB962C8B-B14F-4D97-AF65-F5344CB8AC3E}">
        <p14:creationId xmlns:p14="http://schemas.microsoft.com/office/powerpoint/2010/main" val="4036994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0" y="1668463"/>
            <a:ext cx="7632700"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de-DE" sz="1800" dirty="0">
                <a:solidFill>
                  <a:srgbClr val="697D91"/>
                </a:solidFill>
              </a:rPr>
              <a:t>-</a:t>
            </a:r>
          </a:p>
        </p:txBody>
      </p:sp>
      <p:sp>
        <p:nvSpPr>
          <p:cNvPr id="5" name="Abgerundetes Rechteck 4"/>
          <p:cNvSpPr/>
          <p:nvPr/>
        </p:nvSpPr>
        <p:spPr>
          <a:xfrm>
            <a:off x="0" y="1633538"/>
            <a:ext cx="7632700"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632700"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p:nvPr>
        </p:nvSpPr>
        <p:spPr>
          <a:xfrm>
            <a:off x="457200" y="1839809"/>
            <a:ext cx="7020000" cy="533105"/>
          </a:xfrm>
          <a:prstGeom prst="rect">
            <a:avLst/>
          </a:prstGeom>
        </p:spPr>
        <p:txBody>
          <a:bodyPr lIns="0" rIns="0"/>
          <a:lstStyle>
            <a:lvl1pPr algn="l">
              <a:defRPr sz="3000">
                <a:solidFill>
                  <a:schemeClr val="bg1"/>
                </a:solidFill>
                <a:latin typeface="Lucida Sans"/>
                <a:cs typeface="Lucida Sans Unicode"/>
              </a:defRPr>
            </a:lvl1pPr>
          </a:lstStyle>
          <a:p>
            <a:r>
              <a:rPr lang="de-DE"/>
              <a:t>Mastertitelformat bearbeiten</a:t>
            </a:r>
            <a:endParaRPr lang="de-DE" dirty="0"/>
          </a:p>
        </p:txBody>
      </p:sp>
      <p:sp>
        <p:nvSpPr>
          <p:cNvPr id="16" name="Untertitel 2"/>
          <p:cNvSpPr>
            <a:spLocks noGrp="1"/>
          </p:cNvSpPr>
          <p:nvPr>
            <p:ph type="subTitle" idx="1"/>
          </p:nvPr>
        </p:nvSpPr>
        <p:spPr>
          <a:xfrm>
            <a:off x="457200" y="2448000"/>
            <a:ext cx="7020000" cy="805526"/>
          </a:xfrm>
          <a:prstGeom prst="rect">
            <a:avLst/>
          </a:prstGeom>
        </p:spPr>
        <p:txBody>
          <a:bodyPr lIns="0"/>
          <a:lstStyle>
            <a:lvl1pPr marL="0" indent="0" algn="l">
              <a:buNone/>
              <a:defRPr sz="20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7" name="Foliennummernplatzhalter 1"/>
          <p:cNvSpPr>
            <a:spLocks noGrp="1"/>
          </p:cNvSpPr>
          <p:nvPr>
            <p:ph type="sldNum" sz="quarter" idx="10"/>
          </p:nvPr>
        </p:nvSpPr>
        <p:spPr/>
        <p:txBody>
          <a:bodyPr/>
          <a:lstStyle>
            <a:lvl1pPr>
              <a:defRPr/>
            </a:lvl1pPr>
          </a:lstStyle>
          <a:p>
            <a:pPr>
              <a:defRPr/>
            </a:pPr>
            <a:fld id="{33971013-0031-4193-A270-9600BEE45EEB}" type="slidenum">
              <a:rPr lang="de-CH"/>
              <a:pPr>
                <a:defRPr/>
              </a:pPr>
              <a:t>‹Nr.›</a:t>
            </a:fld>
            <a:endParaRPr lang="de-CH" dirty="0"/>
          </a:p>
        </p:txBody>
      </p:sp>
    </p:spTree>
    <p:extLst>
      <p:ext uri="{BB962C8B-B14F-4D97-AF65-F5344CB8AC3E}">
        <p14:creationId xmlns:p14="http://schemas.microsoft.com/office/powerpoint/2010/main" val="3420378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0" y="1668463"/>
            <a:ext cx="7632700"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0" y="1633538"/>
            <a:ext cx="7632700"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632700"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p:nvPr>
        </p:nvSpPr>
        <p:spPr>
          <a:xfrm>
            <a:off x="457200" y="1839809"/>
            <a:ext cx="7020000" cy="533105"/>
          </a:xfrm>
          <a:prstGeom prst="rect">
            <a:avLst/>
          </a:prstGeom>
        </p:spPr>
        <p:txBody>
          <a:bodyPr lIns="0" rIns="0"/>
          <a:lstStyle>
            <a:lvl1pPr algn="l">
              <a:defRPr sz="3000">
                <a:solidFill>
                  <a:schemeClr val="bg1"/>
                </a:solidFill>
                <a:latin typeface="Lucida Sans"/>
                <a:cs typeface="Lucida Sans Unicode"/>
              </a:defRPr>
            </a:lvl1pPr>
          </a:lstStyle>
          <a:p>
            <a:r>
              <a:rPr lang="de-DE"/>
              <a:t>Mastertitelformat bearbeiten</a:t>
            </a:r>
            <a:endParaRPr lang="de-DE" dirty="0"/>
          </a:p>
        </p:txBody>
      </p:sp>
      <p:sp>
        <p:nvSpPr>
          <p:cNvPr id="8" name="Untertitel 2"/>
          <p:cNvSpPr>
            <a:spLocks noGrp="1"/>
          </p:cNvSpPr>
          <p:nvPr>
            <p:ph type="subTitle" idx="1"/>
          </p:nvPr>
        </p:nvSpPr>
        <p:spPr>
          <a:xfrm>
            <a:off x="457200" y="2448000"/>
            <a:ext cx="7020000" cy="805526"/>
          </a:xfrm>
          <a:prstGeom prst="rect">
            <a:avLst/>
          </a:prstGeom>
        </p:spPr>
        <p:txBody>
          <a:bodyPr lIns="0"/>
          <a:lstStyle>
            <a:lvl1pPr marL="0" indent="0" algn="l">
              <a:buNone/>
              <a:defRPr sz="20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9" name="Foliennummernplatzhalter 1"/>
          <p:cNvSpPr>
            <a:spLocks noGrp="1"/>
          </p:cNvSpPr>
          <p:nvPr>
            <p:ph type="sldNum" sz="quarter" idx="10"/>
          </p:nvPr>
        </p:nvSpPr>
        <p:spPr/>
        <p:txBody>
          <a:bodyPr/>
          <a:lstStyle>
            <a:lvl1pPr>
              <a:defRPr/>
            </a:lvl1pPr>
          </a:lstStyle>
          <a:p>
            <a:pPr>
              <a:defRPr/>
            </a:pPr>
            <a:fld id="{2A179C08-8418-41B0-8884-2C03CF535D23}" type="slidenum">
              <a:rPr lang="de-CH"/>
              <a:pPr>
                <a:defRPr/>
              </a:pPr>
              <a:t>‹Nr.›</a:t>
            </a:fld>
            <a:endParaRPr lang="de-CH" dirty="0"/>
          </a:p>
        </p:txBody>
      </p:sp>
    </p:spTree>
    <p:extLst>
      <p:ext uri="{BB962C8B-B14F-4D97-AF65-F5344CB8AC3E}">
        <p14:creationId xmlns:p14="http://schemas.microsoft.com/office/powerpoint/2010/main" val="1023696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7200" y="1332000"/>
            <a:ext cx="11249025" cy="4788000"/>
          </a:xfrm>
          <a:prstGeom prst="rect">
            <a:avLst/>
          </a:prstGeom>
        </p:spPr>
        <p:txBody>
          <a:bodyPr lIns="0" rIns="0"/>
          <a:lstStyle>
            <a:lvl1pPr marL="271463" indent="-271463">
              <a:buClr>
                <a:srgbClr val="FAA500"/>
              </a:buClr>
              <a:buSzPct val="80000"/>
              <a:buFont typeface="MS PGothic" panose="020B0600070205080204" pitchFamily="34" charset="-128"/>
              <a:buChar char="▶"/>
              <a:defRPr sz="2200">
                <a:latin typeface="Lucida Sans"/>
                <a:cs typeface="Lucida Sans"/>
              </a:defRPr>
            </a:lvl1pPr>
            <a:lvl2pPr marL="742950" indent="-285750">
              <a:buClr>
                <a:srgbClr val="FAA500"/>
              </a:buClr>
              <a:buSzPct val="80000"/>
              <a:buFont typeface="MS PGothic" panose="020B0600070205080204" pitchFamily="34" charset="-128"/>
              <a:buChar char="▶"/>
              <a:defRPr sz="2200">
                <a:latin typeface="Lucida Sans"/>
                <a:cs typeface="Lucida Sans"/>
              </a:defRPr>
            </a:lvl2pPr>
            <a:lvl3pPr marL="1143000" indent="-228600">
              <a:buClr>
                <a:srgbClr val="FAA500"/>
              </a:buClr>
              <a:buSzPct val="80000"/>
              <a:buFont typeface="MS PGothic" panose="020B0600070205080204" pitchFamily="34" charset="-128"/>
              <a:buChar char="▶"/>
              <a:defRPr sz="2200">
                <a:latin typeface="Lucida Sans"/>
                <a:cs typeface="Lucida Sans"/>
              </a:defRPr>
            </a:lvl3pPr>
            <a:lvl4pPr marL="1600200" indent="-228600">
              <a:buClr>
                <a:srgbClr val="FAA500"/>
              </a:buClr>
              <a:buSzPct val="80000"/>
              <a:buFont typeface="MS PGothic" panose="020B0600070205080204" pitchFamily="34" charset="-128"/>
              <a:buChar char="▶"/>
              <a:defRPr sz="2200">
                <a:latin typeface="Lucida Sans"/>
                <a:cs typeface="Lucida Sans"/>
              </a:defRPr>
            </a:lvl4pPr>
            <a:lvl5pPr marL="2057400" indent="-228600">
              <a:buClr>
                <a:srgbClr val="FAA500"/>
              </a:buClr>
              <a:buSzPct val="80000"/>
              <a:buFont typeface="MS PGothic" panose="020B0600070205080204" pitchFamily="34" charset="-128"/>
              <a:buChar char="▶"/>
              <a:defRPr sz="22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itel 1"/>
          <p:cNvSpPr>
            <a:spLocks noGrp="1"/>
          </p:cNvSpPr>
          <p:nvPr>
            <p:ph type="ctrTitle"/>
          </p:nvPr>
        </p:nvSpPr>
        <p:spPr>
          <a:xfrm>
            <a:off x="457200" y="360000"/>
            <a:ext cx="11249025" cy="540000"/>
          </a:xfrm>
          <a:prstGeom prst="rect">
            <a:avLst/>
          </a:prstGeom>
        </p:spPr>
        <p:txBody>
          <a:bodyPr lIns="0" rIns="0"/>
          <a:lstStyle>
            <a:lvl1pPr algn="l">
              <a:defRPr sz="3000" b="0" i="0">
                <a:solidFill>
                  <a:srgbClr val="697D91"/>
                </a:solidFill>
                <a:latin typeface="Lucida Sans"/>
                <a:cs typeface="Lucida Sans"/>
              </a:defRPr>
            </a:lvl1pPr>
          </a:lstStyle>
          <a:p>
            <a:r>
              <a:rPr lang="de-DE"/>
              <a:t>Mastertitelformat bearbeiten</a:t>
            </a:r>
            <a:endParaRPr lang="de-DE" dirty="0"/>
          </a:p>
        </p:txBody>
      </p:sp>
      <p:sp>
        <p:nvSpPr>
          <p:cNvPr id="4" name="Foliennummernplatzhalter 2"/>
          <p:cNvSpPr>
            <a:spLocks noGrp="1"/>
          </p:cNvSpPr>
          <p:nvPr>
            <p:ph type="sldNum" sz="quarter" idx="10"/>
          </p:nvPr>
        </p:nvSpPr>
        <p:spPr/>
        <p:txBody>
          <a:bodyPr/>
          <a:lstStyle>
            <a:lvl1pPr>
              <a:defRPr/>
            </a:lvl1pPr>
          </a:lstStyle>
          <a:p>
            <a:pPr>
              <a:defRPr/>
            </a:pPr>
            <a:fld id="{9F0A35F2-7595-4779-9180-596D2E72BBB9}" type="slidenum">
              <a:rPr lang="de-CH"/>
              <a:pPr>
                <a:defRPr/>
              </a:pPr>
              <a:t>‹Nr.›</a:t>
            </a:fld>
            <a:endParaRPr lang="de-CH" dirty="0"/>
          </a:p>
        </p:txBody>
      </p:sp>
    </p:spTree>
    <p:extLst>
      <p:ext uri="{BB962C8B-B14F-4D97-AF65-F5344CB8AC3E}">
        <p14:creationId xmlns:p14="http://schemas.microsoft.com/office/powerpoint/2010/main" val="2703155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p:nvPr>
        </p:nvSpPr>
        <p:spPr>
          <a:xfrm>
            <a:off x="457200" y="360000"/>
            <a:ext cx="11249025" cy="540000"/>
          </a:xfrm>
          <a:prstGeom prst="rect">
            <a:avLst/>
          </a:prstGeom>
        </p:spPr>
        <p:txBody>
          <a:bodyPr lIns="0" rIns="0"/>
          <a:lstStyle>
            <a:lvl1pPr algn="l">
              <a:defRPr sz="3000">
                <a:solidFill>
                  <a:srgbClr val="697D91"/>
                </a:solidFill>
                <a:latin typeface="Lucida Sans"/>
                <a:cs typeface="Lucida Sans"/>
              </a:defRPr>
            </a:lvl1pPr>
          </a:lstStyle>
          <a:p>
            <a:r>
              <a:rPr lang="de-DE"/>
              <a:t>Mastertitelformat bearbeiten</a:t>
            </a:r>
            <a:endParaRPr lang="de-DE" dirty="0"/>
          </a:p>
        </p:txBody>
      </p:sp>
      <p:sp>
        <p:nvSpPr>
          <p:cNvPr id="15" name="Textplatzhalter 2"/>
          <p:cNvSpPr>
            <a:spLocks noGrp="1"/>
          </p:cNvSpPr>
          <p:nvPr>
            <p:ph type="body" idx="1"/>
          </p:nvPr>
        </p:nvSpPr>
        <p:spPr>
          <a:xfrm>
            <a:off x="457200" y="1332000"/>
            <a:ext cx="11249025" cy="540000"/>
          </a:xfrm>
          <a:prstGeom prst="rect">
            <a:avLst/>
          </a:prstGeom>
        </p:spPr>
        <p:txBody>
          <a:bodyPr lIns="0" rIns="0" anchor="t" anchorCtr="0"/>
          <a:lstStyle>
            <a:lvl1pPr marL="0" indent="0">
              <a:buNone/>
              <a:defRPr sz="22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Inhaltsplatzhalter 2"/>
          <p:cNvSpPr>
            <a:spLocks noGrp="1"/>
          </p:cNvSpPr>
          <p:nvPr>
            <p:ph sz="half" idx="13"/>
          </p:nvPr>
        </p:nvSpPr>
        <p:spPr>
          <a:xfrm>
            <a:off x="457200" y="2160000"/>
            <a:ext cx="11249025"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2200">
                <a:latin typeface="Lucida Sans"/>
                <a:cs typeface="Lucida Sans"/>
              </a:defRPr>
            </a:lvl1pPr>
            <a:lvl2pPr marL="714375" indent="-257175">
              <a:buClr>
                <a:srgbClr val="FAA500"/>
              </a:buClr>
              <a:buSzPct val="80000"/>
              <a:buFont typeface="MS PGothic" panose="020B0600070205080204" pitchFamily="34" charset="-128"/>
              <a:buChar char="▶"/>
              <a:defRPr sz="2200">
                <a:latin typeface="Lucida Sans"/>
                <a:cs typeface="Lucida Sans"/>
              </a:defRPr>
            </a:lvl2pPr>
            <a:lvl3pPr marL="1143000" indent="-228600">
              <a:buClr>
                <a:srgbClr val="FAA500"/>
              </a:buClr>
              <a:buSzPct val="80000"/>
              <a:buFont typeface="MS PGothic" panose="020B0600070205080204" pitchFamily="34" charset="-128"/>
              <a:buChar char="▶"/>
              <a:defRPr sz="2200">
                <a:latin typeface="Lucida Sans"/>
                <a:cs typeface="Lucida Sans"/>
              </a:defRPr>
            </a:lvl3pPr>
            <a:lvl4pPr marL="1600200" indent="-228600">
              <a:buClr>
                <a:srgbClr val="FAA500"/>
              </a:buClr>
              <a:buSzPct val="80000"/>
              <a:buFont typeface="MS PGothic" panose="020B0600070205080204" pitchFamily="34" charset="-128"/>
              <a:buChar char="▶"/>
              <a:defRPr sz="2200">
                <a:latin typeface="Lucida Sans"/>
                <a:cs typeface="Lucida Sans"/>
              </a:defRPr>
            </a:lvl4pPr>
            <a:lvl5pPr marL="2057400" indent="-228600">
              <a:buClr>
                <a:srgbClr val="FAA500"/>
              </a:buClr>
              <a:buSzPct val="80000"/>
              <a:buFont typeface="MS PGothic" panose="020B0600070205080204" pitchFamily="34" charset="-128"/>
              <a:buChar char="▶"/>
              <a:defRPr sz="22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Foliennummernplatzhalter 2"/>
          <p:cNvSpPr>
            <a:spLocks noGrp="1"/>
          </p:cNvSpPr>
          <p:nvPr>
            <p:ph type="sldNum" sz="quarter" idx="14"/>
          </p:nvPr>
        </p:nvSpPr>
        <p:spPr/>
        <p:txBody>
          <a:bodyPr/>
          <a:lstStyle>
            <a:lvl1pPr>
              <a:defRPr/>
            </a:lvl1pPr>
          </a:lstStyle>
          <a:p>
            <a:pPr>
              <a:defRPr/>
            </a:pPr>
            <a:fld id="{53C55A69-AF00-48CA-9C5B-76F6193071D6}" type="slidenum">
              <a:rPr lang="de-CH"/>
              <a:pPr>
                <a:defRPr/>
              </a:pPr>
              <a:t>‹Nr.›</a:t>
            </a:fld>
            <a:endParaRPr lang="de-CH" dirty="0"/>
          </a:p>
        </p:txBody>
      </p:sp>
    </p:spTree>
    <p:extLst>
      <p:ext uri="{BB962C8B-B14F-4D97-AF65-F5344CB8AC3E}">
        <p14:creationId xmlns:p14="http://schemas.microsoft.com/office/powerpoint/2010/main" val="4147232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p:nvPr>
        </p:nvSpPr>
        <p:spPr>
          <a:xfrm>
            <a:off x="457199" y="360000"/>
            <a:ext cx="11249025" cy="540000"/>
          </a:xfrm>
          <a:prstGeom prst="rect">
            <a:avLst/>
          </a:prstGeom>
        </p:spPr>
        <p:txBody>
          <a:bodyPr lIns="0" rIns="0"/>
          <a:lstStyle>
            <a:lvl1pPr algn="l">
              <a:defRPr sz="3000">
                <a:solidFill>
                  <a:srgbClr val="697D91"/>
                </a:solidFill>
                <a:latin typeface="Lucida Sans"/>
                <a:cs typeface="Lucida Sans"/>
              </a:defRPr>
            </a:lvl1pPr>
          </a:lstStyle>
          <a:p>
            <a:r>
              <a:rPr lang="de-DE"/>
              <a:t>Mastertitelformat bearbeiten</a:t>
            </a:r>
            <a:endParaRPr lang="de-DE" dirty="0"/>
          </a:p>
        </p:txBody>
      </p:sp>
      <p:sp>
        <p:nvSpPr>
          <p:cNvPr id="15" name="Textplatzhalter 2"/>
          <p:cNvSpPr>
            <a:spLocks noGrp="1"/>
          </p:cNvSpPr>
          <p:nvPr>
            <p:ph type="body" idx="1"/>
          </p:nvPr>
        </p:nvSpPr>
        <p:spPr>
          <a:xfrm>
            <a:off x="450851" y="5399231"/>
            <a:ext cx="5508000" cy="720583"/>
          </a:xfrm>
          <a:prstGeom prst="rect">
            <a:avLst/>
          </a:prstGeom>
        </p:spPr>
        <p:txBody>
          <a:bodyPr lIns="0" rIns="0" anchor="t" anchorCtr="0"/>
          <a:lstStyle>
            <a:lvl1pPr marL="0" indent="0">
              <a:buNone/>
              <a:defRPr sz="18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4" name="Textplatzhalter 2"/>
          <p:cNvSpPr>
            <a:spLocks noGrp="1"/>
          </p:cNvSpPr>
          <p:nvPr>
            <p:ph type="body" idx="18"/>
          </p:nvPr>
        </p:nvSpPr>
        <p:spPr>
          <a:xfrm>
            <a:off x="6199200" y="5399231"/>
            <a:ext cx="5508000" cy="720583"/>
          </a:xfrm>
          <a:prstGeom prst="rect">
            <a:avLst/>
          </a:prstGeom>
        </p:spPr>
        <p:txBody>
          <a:bodyPr lIns="0" rIns="0" anchor="t" anchorCtr="0"/>
          <a:lstStyle>
            <a:lvl1pPr marL="0" indent="0">
              <a:buNone/>
              <a:defRPr sz="18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9" name="Inhaltsplatzhalter 2"/>
          <p:cNvSpPr>
            <a:spLocks noGrp="1"/>
          </p:cNvSpPr>
          <p:nvPr>
            <p:ph sz="half" idx="13"/>
          </p:nvPr>
        </p:nvSpPr>
        <p:spPr>
          <a:xfrm>
            <a:off x="450851" y="1332000"/>
            <a:ext cx="5508000" cy="4067231"/>
          </a:xfrm>
          <a:prstGeom prst="rect">
            <a:avLst/>
          </a:prstGeom>
        </p:spPr>
        <p:txBody>
          <a:bodyPr lIns="0" rIns="0"/>
          <a:lstStyle>
            <a:lvl1pPr marL="271463" indent="-271463">
              <a:buClr>
                <a:srgbClr val="FAA500"/>
              </a:buClr>
              <a:buSzPct val="80000"/>
              <a:buFont typeface="MS PGothic" panose="020B0600070205080204" pitchFamily="34" charset="-128"/>
              <a:buChar char="▶"/>
              <a:defRPr sz="2200">
                <a:latin typeface="Lucida Sans"/>
                <a:cs typeface="Lucida Sans"/>
              </a:defRPr>
            </a:lvl1pPr>
            <a:lvl2pPr marL="714375" indent="-257175">
              <a:buClr>
                <a:srgbClr val="FAA500"/>
              </a:buClr>
              <a:buSzPct val="80000"/>
              <a:buFont typeface="MS PGothic" panose="020B0600070205080204" pitchFamily="34" charset="-128"/>
              <a:buChar char="▶"/>
              <a:defRPr sz="2200">
                <a:latin typeface="Lucida Sans"/>
                <a:cs typeface="Lucida Sans"/>
              </a:defRPr>
            </a:lvl2pPr>
            <a:lvl3pPr marL="1143000" indent="-228600">
              <a:buClr>
                <a:srgbClr val="FAA500"/>
              </a:buClr>
              <a:buSzPct val="80000"/>
              <a:buFont typeface="MS PGothic" panose="020B0600070205080204" pitchFamily="34" charset="-128"/>
              <a:buChar char="▶"/>
              <a:defRPr sz="2200">
                <a:latin typeface="Lucida Sans"/>
                <a:cs typeface="Lucida Sans"/>
              </a:defRPr>
            </a:lvl3pPr>
            <a:lvl4pPr marL="1600200" indent="-228600">
              <a:buClr>
                <a:srgbClr val="FAA500"/>
              </a:buClr>
              <a:buSzPct val="80000"/>
              <a:buFont typeface="MS PGothic" panose="020B0600070205080204" pitchFamily="34" charset="-128"/>
              <a:buChar char="▶"/>
              <a:defRPr sz="2200">
                <a:latin typeface="Lucida Sans"/>
                <a:cs typeface="Lucida Sans"/>
              </a:defRPr>
            </a:lvl4pPr>
            <a:lvl5pPr marL="2057400" indent="-228600">
              <a:buClr>
                <a:srgbClr val="FAA500"/>
              </a:buClr>
              <a:buSzPct val="80000"/>
              <a:buFont typeface="MS PGothic" panose="020B0600070205080204" pitchFamily="34" charset="-128"/>
              <a:buChar char="▶"/>
              <a:defRPr sz="22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6199200" y="1332000"/>
            <a:ext cx="5508000" cy="4067231"/>
          </a:xfrm>
          <a:prstGeom prst="rect">
            <a:avLst/>
          </a:prstGeom>
        </p:spPr>
        <p:txBody>
          <a:bodyPr lIns="0" rIns="0"/>
          <a:lstStyle>
            <a:lvl1pPr marL="271463" indent="-271463">
              <a:buClr>
                <a:srgbClr val="FAA500"/>
              </a:buClr>
              <a:buSzPct val="80000"/>
              <a:buFont typeface="MS PGothic" panose="020B0600070205080204" pitchFamily="34" charset="-128"/>
              <a:buChar char="▶"/>
              <a:defRPr sz="2200" b="0" i="0" baseline="0">
                <a:solidFill>
                  <a:schemeClr val="tx1"/>
                </a:solidFill>
                <a:latin typeface="Lucida Sans"/>
                <a:cs typeface="Lucida Sans"/>
              </a:defRPr>
            </a:lvl1pPr>
            <a:lvl2pPr marL="714375" indent="-257175">
              <a:buClr>
                <a:srgbClr val="FAA500"/>
              </a:buClr>
              <a:buSzPct val="80000"/>
              <a:buFont typeface="MS PGothic" panose="020B0600070205080204" pitchFamily="34" charset="-128"/>
              <a:buChar char="▶"/>
              <a:defRPr sz="2200" b="0" i="0" baseline="0">
                <a:solidFill>
                  <a:schemeClr val="tx1"/>
                </a:solidFill>
                <a:latin typeface="Lucida Sans"/>
                <a:cs typeface="Lucida Sans"/>
              </a:defRPr>
            </a:lvl2pPr>
            <a:lvl3pPr marL="1143000" indent="-228600">
              <a:buClr>
                <a:srgbClr val="FAA500"/>
              </a:buClr>
              <a:buSzPct val="80000"/>
              <a:buFont typeface="MS PGothic" panose="020B0600070205080204" pitchFamily="34" charset="-128"/>
              <a:buChar char="▶"/>
              <a:defRPr sz="2200" b="0" i="0" baseline="0">
                <a:solidFill>
                  <a:schemeClr val="tx1"/>
                </a:solidFill>
                <a:latin typeface="Lucida Sans"/>
                <a:cs typeface="Lucida Sans"/>
              </a:defRPr>
            </a:lvl3pPr>
            <a:lvl4pPr marL="1600200" indent="-228600">
              <a:buClr>
                <a:srgbClr val="FAA500"/>
              </a:buClr>
              <a:buSzPct val="80000"/>
              <a:buFont typeface="MS PGothic" panose="020B0600070205080204" pitchFamily="34" charset="-128"/>
              <a:buChar char="▶"/>
              <a:defRPr sz="2200" b="0" i="0" baseline="0">
                <a:solidFill>
                  <a:schemeClr val="tx1"/>
                </a:solidFill>
                <a:latin typeface="Lucida Sans"/>
                <a:cs typeface="Lucida Sans"/>
              </a:defRPr>
            </a:lvl4pPr>
            <a:lvl5pPr marL="2057400" indent="-228600">
              <a:buClr>
                <a:srgbClr val="FAA500"/>
              </a:buClr>
              <a:buSzPct val="80000"/>
              <a:buFont typeface="MS PGothic" panose="020B0600070205080204" pitchFamily="34" charset="-128"/>
              <a:buChar char="▶"/>
              <a:defRPr sz="22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Foliennummernplatzhalter 2"/>
          <p:cNvSpPr>
            <a:spLocks noGrp="1"/>
          </p:cNvSpPr>
          <p:nvPr>
            <p:ph type="sldNum" sz="quarter" idx="19"/>
          </p:nvPr>
        </p:nvSpPr>
        <p:spPr/>
        <p:txBody>
          <a:bodyPr/>
          <a:lstStyle>
            <a:lvl1pPr>
              <a:defRPr/>
            </a:lvl1pPr>
          </a:lstStyle>
          <a:p>
            <a:pPr>
              <a:defRPr/>
            </a:pPr>
            <a:fld id="{853B21B8-EC19-437D-956C-B9E2193DE066}" type="slidenum">
              <a:rPr lang="de-CH"/>
              <a:pPr>
                <a:defRPr/>
              </a:pPr>
              <a:t>‹Nr.›</a:t>
            </a:fld>
            <a:endParaRPr lang="de-CH" dirty="0"/>
          </a:p>
        </p:txBody>
      </p:sp>
    </p:spTree>
    <p:extLst>
      <p:ext uri="{BB962C8B-B14F-4D97-AF65-F5344CB8AC3E}">
        <p14:creationId xmlns:p14="http://schemas.microsoft.com/office/powerpoint/2010/main" val="2641389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
    <p:spTree>
      <p:nvGrpSpPr>
        <p:cNvPr id="1" name=""/>
        <p:cNvGrpSpPr/>
        <p:nvPr/>
      </p:nvGrpSpPr>
      <p:grpSpPr>
        <a:xfrm>
          <a:off x="0" y="0"/>
          <a:ext cx="0" cy="0"/>
          <a:chOff x="0" y="0"/>
          <a:chExt cx="0" cy="0"/>
        </a:xfrm>
      </p:grpSpPr>
      <p:sp>
        <p:nvSpPr>
          <p:cNvPr id="10" name="Titel 1"/>
          <p:cNvSpPr>
            <a:spLocks noGrp="1"/>
          </p:cNvSpPr>
          <p:nvPr>
            <p:ph type="ctrTitle"/>
          </p:nvPr>
        </p:nvSpPr>
        <p:spPr>
          <a:xfrm>
            <a:off x="457200" y="360000"/>
            <a:ext cx="11249025" cy="540000"/>
          </a:xfrm>
          <a:prstGeom prst="rect">
            <a:avLst/>
          </a:prstGeom>
        </p:spPr>
        <p:txBody>
          <a:bodyPr lIns="0" rIns="0"/>
          <a:lstStyle>
            <a:lvl1pPr algn="l">
              <a:defRPr sz="3000" b="0" i="0">
                <a:solidFill>
                  <a:srgbClr val="697D91"/>
                </a:solidFill>
                <a:latin typeface="Lucida Sans"/>
                <a:cs typeface="Lucida Sans"/>
              </a:defRPr>
            </a:lvl1pPr>
          </a:lstStyle>
          <a:p>
            <a:r>
              <a:rPr lang="de-DE"/>
              <a:t>Mastertitelformat bearbeiten</a:t>
            </a:r>
            <a:endParaRPr lang="de-DE" dirty="0"/>
          </a:p>
        </p:txBody>
      </p:sp>
      <p:sp>
        <p:nvSpPr>
          <p:cNvPr id="15" name="Textplatzhalter 2"/>
          <p:cNvSpPr>
            <a:spLocks noGrp="1"/>
          </p:cNvSpPr>
          <p:nvPr>
            <p:ph type="body" idx="1"/>
          </p:nvPr>
        </p:nvSpPr>
        <p:spPr>
          <a:xfrm>
            <a:off x="456226" y="1332000"/>
            <a:ext cx="5508000" cy="540000"/>
          </a:xfrm>
          <a:prstGeom prst="rect">
            <a:avLst/>
          </a:prstGeom>
        </p:spPr>
        <p:txBody>
          <a:bodyPr lIns="0" rIns="0" anchor="t" anchorCtr="0"/>
          <a:lstStyle>
            <a:lvl1pPr marL="0" indent="0">
              <a:buNone/>
              <a:defRPr sz="22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Inhaltsplatzhalter 2"/>
          <p:cNvSpPr>
            <a:spLocks noGrp="1"/>
          </p:cNvSpPr>
          <p:nvPr>
            <p:ph sz="half" idx="13"/>
          </p:nvPr>
        </p:nvSpPr>
        <p:spPr>
          <a:xfrm>
            <a:off x="457201" y="2160000"/>
            <a:ext cx="55080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2200">
                <a:latin typeface="Lucida Sans"/>
                <a:cs typeface="Lucida Sans"/>
              </a:defRPr>
            </a:lvl1pPr>
            <a:lvl2pPr marL="714375" indent="-257175">
              <a:buClr>
                <a:srgbClr val="FAA500"/>
              </a:buClr>
              <a:buSzPct val="80000"/>
              <a:buFont typeface="MS PGothic" panose="020B0600070205080204" pitchFamily="34" charset="-128"/>
              <a:buChar char="▶"/>
              <a:defRPr sz="2200">
                <a:latin typeface="Lucida Sans"/>
                <a:cs typeface="Lucida Sans"/>
              </a:defRPr>
            </a:lvl2pPr>
            <a:lvl3pPr marL="1143000" indent="-228600">
              <a:buClr>
                <a:srgbClr val="FAA500"/>
              </a:buClr>
              <a:buSzPct val="80000"/>
              <a:buFont typeface="MS PGothic" panose="020B0600070205080204" pitchFamily="34" charset="-128"/>
              <a:buChar char="▶"/>
              <a:defRPr sz="2200">
                <a:latin typeface="Lucida Sans"/>
                <a:cs typeface="Lucida Sans"/>
              </a:defRPr>
            </a:lvl3pPr>
            <a:lvl4pPr marL="1600200" indent="-228600">
              <a:buClr>
                <a:srgbClr val="FAA500"/>
              </a:buClr>
              <a:buSzPct val="80000"/>
              <a:buFont typeface="MS PGothic" panose="020B0600070205080204" pitchFamily="34" charset="-128"/>
              <a:buChar char="▶"/>
              <a:defRPr sz="2200">
                <a:latin typeface="Lucida Sans"/>
                <a:cs typeface="Lucida Sans"/>
              </a:defRPr>
            </a:lvl4pPr>
            <a:lvl5pPr marL="2057400" indent="-228600">
              <a:buClr>
                <a:srgbClr val="FAA500"/>
              </a:buClr>
              <a:buSzPct val="80000"/>
              <a:buFont typeface="MS PGothic" panose="020B0600070205080204" pitchFamily="34" charset="-128"/>
              <a:buChar char="▶"/>
              <a:defRPr sz="22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7" name="Textplatzhalter 2"/>
          <p:cNvSpPr>
            <a:spLocks noGrp="1"/>
          </p:cNvSpPr>
          <p:nvPr>
            <p:ph type="body" idx="14"/>
          </p:nvPr>
        </p:nvSpPr>
        <p:spPr>
          <a:xfrm>
            <a:off x="6198225" y="1332000"/>
            <a:ext cx="5508000" cy="540000"/>
          </a:xfrm>
          <a:prstGeom prst="rect">
            <a:avLst/>
          </a:prstGeom>
        </p:spPr>
        <p:txBody>
          <a:bodyPr lIns="0" rIns="0" anchor="t" anchorCtr="0"/>
          <a:lstStyle>
            <a:lvl1pPr marL="0" indent="0">
              <a:buNone/>
              <a:defRPr sz="22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8" name="Inhaltsplatzhalter 3"/>
          <p:cNvSpPr>
            <a:spLocks noGrp="1"/>
          </p:cNvSpPr>
          <p:nvPr>
            <p:ph sz="half" idx="15"/>
          </p:nvPr>
        </p:nvSpPr>
        <p:spPr>
          <a:xfrm>
            <a:off x="6199200" y="2160000"/>
            <a:ext cx="55080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2200" b="0" i="0" baseline="0">
                <a:solidFill>
                  <a:schemeClr val="tx1"/>
                </a:solidFill>
                <a:latin typeface="Lucida Sans"/>
                <a:cs typeface="Lucida Sans"/>
              </a:defRPr>
            </a:lvl1pPr>
            <a:lvl2pPr marL="714375" indent="-257175">
              <a:buClr>
                <a:srgbClr val="FAA500"/>
              </a:buClr>
              <a:buSzPct val="80000"/>
              <a:buFont typeface="MS PGothic" panose="020B0600070205080204" pitchFamily="34" charset="-128"/>
              <a:buChar char="▶"/>
              <a:defRPr sz="2200" b="0" i="0" baseline="0">
                <a:solidFill>
                  <a:schemeClr val="tx1"/>
                </a:solidFill>
                <a:latin typeface="Lucida Sans"/>
                <a:cs typeface="Lucida Sans"/>
              </a:defRPr>
            </a:lvl2pPr>
            <a:lvl3pPr marL="1143000" indent="-228600">
              <a:buClr>
                <a:srgbClr val="FAA500"/>
              </a:buClr>
              <a:buSzPct val="80000"/>
              <a:buFont typeface="MS PGothic" panose="020B0600070205080204" pitchFamily="34" charset="-128"/>
              <a:buChar char="▶"/>
              <a:defRPr sz="2200" b="0" i="0" baseline="0">
                <a:solidFill>
                  <a:schemeClr val="tx1"/>
                </a:solidFill>
                <a:latin typeface="Lucida Sans"/>
                <a:cs typeface="Lucida Sans"/>
              </a:defRPr>
            </a:lvl3pPr>
            <a:lvl4pPr marL="1600200" indent="-228600">
              <a:buClr>
                <a:srgbClr val="FAA500"/>
              </a:buClr>
              <a:buSzPct val="80000"/>
              <a:buFont typeface="MS PGothic" panose="020B0600070205080204" pitchFamily="34" charset="-128"/>
              <a:buChar char="▶"/>
              <a:defRPr sz="2200" b="0" i="0" baseline="0">
                <a:solidFill>
                  <a:schemeClr val="tx1"/>
                </a:solidFill>
                <a:latin typeface="Lucida Sans"/>
                <a:cs typeface="Lucida Sans"/>
              </a:defRPr>
            </a:lvl4pPr>
            <a:lvl5pPr marL="2057400" indent="-228600">
              <a:buClr>
                <a:srgbClr val="FAA500"/>
              </a:buClr>
              <a:buSzPct val="80000"/>
              <a:buFont typeface="MS PGothic" panose="020B0600070205080204" pitchFamily="34" charset="-128"/>
              <a:buChar char="▶"/>
              <a:defRPr sz="22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Foliennummernplatzhalter 2"/>
          <p:cNvSpPr>
            <a:spLocks noGrp="1"/>
          </p:cNvSpPr>
          <p:nvPr>
            <p:ph type="sldNum" sz="quarter" idx="16"/>
          </p:nvPr>
        </p:nvSpPr>
        <p:spPr/>
        <p:txBody>
          <a:bodyPr/>
          <a:lstStyle>
            <a:lvl1pPr>
              <a:defRPr/>
            </a:lvl1pPr>
          </a:lstStyle>
          <a:p>
            <a:pPr>
              <a:defRPr/>
            </a:pPr>
            <a:fld id="{ECA6D72C-BFB2-41C7-957D-2E87BB499368}" type="slidenum">
              <a:rPr lang="de-CH"/>
              <a:pPr>
                <a:defRPr/>
              </a:pPr>
              <a:t>‹Nr.›</a:t>
            </a:fld>
            <a:endParaRPr lang="de-CH" dirty="0"/>
          </a:p>
        </p:txBody>
      </p:sp>
    </p:spTree>
    <p:extLst>
      <p:ext uri="{BB962C8B-B14F-4D97-AF65-F5344CB8AC3E}">
        <p14:creationId xmlns:p14="http://schemas.microsoft.com/office/powerpoint/2010/main" val="2432675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p:nvPr>
        </p:nvSpPr>
        <p:spPr>
          <a:xfrm>
            <a:off x="457199" y="360000"/>
            <a:ext cx="11249025" cy="540000"/>
          </a:xfrm>
          <a:prstGeom prst="rect">
            <a:avLst/>
          </a:prstGeom>
        </p:spPr>
        <p:txBody>
          <a:bodyPr lIns="0"/>
          <a:lstStyle>
            <a:lvl1pPr algn="l">
              <a:defRPr sz="3000" b="0" i="0">
                <a:solidFill>
                  <a:srgbClr val="697D91"/>
                </a:solidFill>
                <a:latin typeface="Lucida Sans"/>
                <a:cs typeface="Lucida Sans"/>
              </a:defRPr>
            </a:lvl1pPr>
          </a:lstStyle>
          <a:p>
            <a:r>
              <a:rPr lang="de-DE"/>
              <a:t>Mastertitelformat bearbeiten</a:t>
            </a:r>
            <a:endParaRPr lang="de-DE" dirty="0"/>
          </a:p>
        </p:txBody>
      </p:sp>
      <p:sp>
        <p:nvSpPr>
          <p:cNvPr id="15" name="Textplatzhalter 2"/>
          <p:cNvSpPr>
            <a:spLocks noGrp="1"/>
          </p:cNvSpPr>
          <p:nvPr>
            <p:ph type="body" idx="1"/>
          </p:nvPr>
        </p:nvSpPr>
        <p:spPr>
          <a:xfrm>
            <a:off x="453600" y="5399231"/>
            <a:ext cx="3556800" cy="720583"/>
          </a:xfrm>
          <a:prstGeom prst="rect">
            <a:avLst/>
          </a:prstGeom>
        </p:spPr>
        <p:txBody>
          <a:bodyPr lIns="0" anchor="t" anchorCtr="0"/>
          <a:lstStyle>
            <a:lvl1pPr marL="0" indent="0">
              <a:buNone/>
              <a:defRPr sz="18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4" name="Textplatzhalter 2"/>
          <p:cNvSpPr>
            <a:spLocks noGrp="1"/>
          </p:cNvSpPr>
          <p:nvPr>
            <p:ph type="body" idx="18"/>
          </p:nvPr>
        </p:nvSpPr>
        <p:spPr>
          <a:xfrm>
            <a:off x="4298400" y="5399231"/>
            <a:ext cx="3556800" cy="720583"/>
          </a:xfrm>
          <a:prstGeom prst="rect">
            <a:avLst/>
          </a:prstGeom>
        </p:spPr>
        <p:txBody>
          <a:bodyPr lIns="0" anchor="t" anchorCtr="0"/>
          <a:lstStyle>
            <a:lvl1pPr marL="0" indent="0">
              <a:buNone/>
              <a:defRPr sz="18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9" name="Inhaltsplatzhalter 2"/>
          <p:cNvSpPr>
            <a:spLocks noGrp="1"/>
          </p:cNvSpPr>
          <p:nvPr>
            <p:ph sz="half" idx="13"/>
          </p:nvPr>
        </p:nvSpPr>
        <p:spPr>
          <a:xfrm>
            <a:off x="453600" y="1332000"/>
            <a:ext cx="3556800" cy="4067230"/>
          </a:xfrm>
          <a:prstGeom prst="rect">
            <a:avLst/>
          </a:prstGeom>
        </p:spPr>
        <p:txBody>
          <a:bodyPr lIns="0"/>
          <a:lstStyle>
            <a:lvl1pPr marL="271463" indent="-271463">
              <a:buClr>
                <a:srgbClr val="FAA500"/>
              </a:buClr>
              <a:buSzPct val="80000"/>
              <a:buFont typeface="MS PGothic" panose="020B0600070205080204" pitchFamily="34" charset="-128"/>
              <a:buChar char="▶"/>
              <a:defRPr sz="2200">
                <a:latin typeface="Lucida Sans"/>
                <a:cs typeface="Lucida Sans"/>
              </a:defRPr>
            </a:lvl1pPr>
            <a:lvl2pPr marL="714375" indent="-257175">
              <a:buClr>
                <a:srgbClr val="FAA500"/>
              </a:buClr>
              <a:buSzPct val="80000"/>
              <a:buFont typeface="MS PGothic" panose="020B0600070205080204" pitchFamily="34" charset="-128"/>
              <a:buChar char="▶"/>
              <a:defRPr sz="2200">
                <a:latin typeface="Lucida Sans"/>
                <a:cs typeface="Lucida Sans"/>
              </a:defRPr>
            </a:lvl2pPr>
            <a:lvl3pPr marL="1143000" indent="-228600">
              <a:buClr>
                <a:srgbClr val="FAA500"/>
              </a:buClr>
              <a:buSzPct val="80000"/>
              <a:buFont typeface="MS PGothic" panose="020B0600070205080204" pitchFamily="34" charset="-128"/>
              <a:buChar char="▶"/>
              <a:defRPr sz="2200">
                <a:latin typeface="Lucida Sans"/>
                <a:cs typeface="Lucida Sans"/>
              </a:defRPr>
            </a:lvl3pPr>
            <a:lvl4pPr marL="1600200" indent="-228600">
              <a:buClr>
                <a:srgbClr val="FAA500"/>
              </a:buClr>
              <a:buSzPct val="80000"/>
              <a:buFont typeface="MS PGothic" panose="020B0600070205080204" pitchFamily="34" charset="-128"/>
              <a:buChar char="▶"/>
              <a:defRPr sz="2200">
                <a:latin typeface="Lucida Sans"/>
                <a:cs typeface="Lucida Sans"/>
              </a:defRPr>
            </a:lvl4pPr>
            <a:lvl5pPr marL="2057400" indent="-228600">
              <a:buClr>
                <a:srgbClr val="FAA500"/>
              </a:buClr>
              <a:buSzPct val="80000"/>
              <a:buFont typeface="MS PGothic" panose="020B0600070205080204" pitchFamily="34" charset="-128"/>
              <a:buChar char="▶"/>
              <a:defRPr sz="22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4298400" y="1332001"/>
            <a:ext cx="3556800" cy="4067230"/>
          </a:xfrm>
          <a:prstGeom prst="rect">
            <a:avLst/>
          </a:prstGeom>
        </p:spPr>
        <p:txBody>
          <a:bodyPr lIns="0"/>
          <a:lstStyle>
            <a:lvl1pPr marL="271463" indent="-271463">
              <a:buClr>
                <a:srgbClr val="FAA500"/>
              </a:buClr>
              <a:buSzPct val="80000"/>
              <a:buFont typeface="MS PGothic" panose="020B0600070205080204" pitchFamily="34" charset="-128"/>
              <a:buChar char="▶"/>
              <a:defRPr sz="2200" b="0" i="0" baseline="0">
                <a:latin typeface="Lucida Sans"/>
                <a:cs typeface="Lucida Sans"/>
              </a:defRPr>
            </a:lvl1pPr>
            <a:lvl2pPr marL="714375" indent="-257175">
              <a:buClr>
                <a:srgbClr val="FAA500"/>
              </a:buClr>
              <a:buSzPct val="80000"/>
              <a:buFont typeface="MS PGothic" panose="020B0600070205080204" pitchFamily="34" charset="-128"/>
              <a:buChar char="▶"/>
              <a:defRPr sz="2200" b="0" i="0" baseline="0">
                <a:latin typeface="Lucida Sans"/>
                <a:cs typeface="Lucida Sans"/>
              </a:defRPr>
            </a:lvl2pPr>
            <a:lvl3pPr marL="1143000" indent="-228600">
              <a:buClr>
                <a:srgbClr val="FAA500"/>
              </a:buClr>
              <a:buSzPct val="80000"/>
              <a:buFont typeface="MS PGothic" panose="020B0600070205080204" pitchFamily="34" charset="-128"/>
              <a:buChar char="▶"/>
              <a:defRPr sz="2200" b="0" i="0" baseline="0">
                <a:latin typeface="Lucida Sans"/>
                <a:cs typeface="Lucida Sans"/>
              </a:defRPr>
            </a:lvl3pPr>
            <a:lvl4pPr marL="1600200" indent="-228600">
              <a:buClr>
                <a:srgbClr val="FAA500"/>
              </a:buClr>
              <a:buSzPct val="80000"/>
              <a:buFont typeface="MS PGothic" panose="020B0600070205080204" pitchFamily="34" charset="-128"/>
              <a:buChar char="▶"/>
              <a:defRPr sz="2200" b="0" i="0" baseline="0">
                <a:latin typeface="Lucida Sans"/>
                <a:cs typeface="Lucida Sans"/>
              </a:defRPr>
            </a:lvl4pPr>
            <a:lvl5pPr marL="2057400" indent="-228600">
              <a:buClr>
                <a:srgbClr val="FAA500"/>
              </a:buClr>
              <a:buSzPct val="80000"/>
              <a:buFont typeface="MS PGothic" panose="020B0600070205080204" pitchFamily="34" charset="-128"/>
              <a:buChar char="▶"/>
              <a:defRPr sz="2200" b="0" i="0" baseline="0">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Inhaltsplatzhalter 3"/>
          <p:cNvSpPr>
            <a:spLocks noGrp="1"/>
          </p:cNvSpPr>
          <p:nvPr>
            <p:ph sz="half" idx="19"/>
          </p:nvPr>
        </p:nvSpPr>
        <p:spPr>
          <a:xfrm>
            <a:off x="8149424" y="1332001"/>
            <a:ext cx="3556800" cy="4067230"/>
          </a:xfrm>
          <a:prstGeom prst="rect">
            <a:avLst/>
          </a:prstGeom>
        </p:spPr>
        <p:txBody>
          <a:bodyPr lIns="0"/>
          <a:lstStyle>
            <a:lvl1pPr marL="271463" indent="-271463">
              <a:buClr>
                <a:srgbClr val="FAA500"/>
              </a:buClr>
              <a:buSzPct val="80000"/>
              <a:buFont typeface="MS PGothic" panose="020B0600070205080204" pitchFamily="34" charset="-128"/>
              <a:buChar char="▶"/>
              <a:defRPr sz="2200" b="0" i="0" baseline="0">
                <a:latin typeface="Lucida Sans"/>
                <a:cs typeface="Lucida Sans"/>
              </a:defRPr>
            </a:lvl1pPr>
            <a:lvl2pPr marL="714375" indent="-257175">
              <a:buClr>
                <a:srgbClr val="FAA500"/>
              </a:buClr>
              <a:buSzPct val="80000"/>
              <a:buFont typeface="MS PGothic" panose="020B0600070205080204" pitchFamily="34" charset="-128"/>
              <a:buChar char="▶"/>
              <a:defRPr sz="2200" b="0" i="0" baseline="0">
                <a:latin typeface="Lucida Sans"/>
                <a:cs typeface="Lucida Sans"/>
              </a:defRPr>
            </a:lvl2pPr>
            <a:lvl3pPr marL="1143000" indent="-228600">
              <a:buClr>
                <a:srgbClr val="FAA500"/>
              </a:buClr>
              <a:buSzPct val="80000"/>
              <a:buFont typeface="MS PGothic" panose="020B0600070205080204" pitchFamily="34" charset="-128"/>
              <a:buChar char="▶"/>
              <a:defRPr sz="2200" b="0" i="0" baseline="0">
                <a:latin typeface="Lucida Sans"/>
                <a:cs typeface="Lucida Sans"/>
              </a:defRPr>
            </a:lvl3pPr>
            <a:lvl4pPr marL="1600200" indent="-228600">
              <a:buClr>
                <a:srgbClr val="FAA500"/>
              </a:buClr>
              <a:buSzPct val="80000"/>
              <a:buFont typeface="MS PGothic" panose="020B0600070205080204" pitchFamily="34" charset="-128"/>
              <a:buChar char="▶"/>
              <a:defRPr sz="2200" b="0" i="0" baseline="0">
                <a:latin typeface="Lucida Sans"/>
                <a:cs typeface="Lucida Sans"/>
              </a:defRPr>
            </a:lvl4pPr>
            <a:lvl5pPr marL="2057400" indent="-228600">
              <a:buClr>
                <a:srgbClr val="FAA500"/>
              </a:buClr>
              <a:buSzPct val="80000"/>
              <a:buFont typeface="MS PGothic" panose="020B0600070205080204" pitchFamily="34" charset="-128"/>
              <a:buChar char="▶"/>
              <a:defRPr sz="2200" b="0" i="0" baseline="0">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extplatzhalter 2"/>
          <p:cNvSpPr>
            <a:spLocks noGrp="1"/>
          </p:cNvSpPr>
          <p:nvPr>
            <p:ph type="body" idx="20"/>
          </p:nvPr>
        </p:nvSpPr>
        <p:spPr>
          <a:xfrm>
            <a:off x="8149424" y="5399231"/>
            <a:ext cx="3556800" cy="720583"/>
          </a:xfrm>
          <a:prstGeom prst="rect">
            <a:avLst/>
          </a:prstGeom>
        </p:spPr>
        <p:txBody>
          <a:bodyPr lIns="0" anchor="t" anchorCtr="0"/>
          <a:lstStyle>
            <a:lvl1pPr marL="0" indent="0">
              <a:buNone/>
              <a:defRPr sz="18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Foliennummernplatzhalter 2"/>
          <p:cNvSpPr>
            <a:spLocks noGrp="1"/>
          </p:cNvSpPr>
          <p:nvPr>
            <p:ph type="sldNum" sz="quarter" idx="21"/>
          </p:nvPr>
        </p:nvSpPr>
        <p:spPr/>
        <p:txBody>
          <a:bodyPr/>
          <a:lstStyle>
            <a:lvl1pPr>
              <a:defRPr/>
            </a:lvl1pPr>
          </a:lstStyle>
          <a:p>
            <a:pPr>
              <a:defRPr/>
            </a:pPr>
            <a:fld id="{AB50D9A4-4B03-4410-9017-78E09E000AC4}" type="slidenum">
              <a:rPr lang="de-CH"/>
              <a:pPr>
                <a:defRPr/>
              </a:pPr>
              <a:t>‹Nr.›</a:t>
            </a:fld>
            <a:endParaRPr lang="de-CH" dirty="0"/>
          </a:p>
        </p:txBody>
      </p:sp>
    </p:spTree>
    <p:extLst>
      <p:ext uri="{BB962C8B-B14F-4D97-AF65-F5344CB8AC3E}">
        <p14:creationId xmlns:p14="http://schemas.microsoft.com/office/powerpoint/2010/main" val="3759124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feld 15"/>
          <p:cNvSpPr txBox="1">
            <a:spLocks noChangeArrowheads="1"/>
          </p:cNvSpPr>
          <p:nvPr/>
        </p:nvSpPr>
        <p:spPr bwMode="auto">
          <a:xfrm>
            <a:off x="457200" y="6300788"/>
            <a:ext cx="8929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defTabSz="647700" eaLnBrk="0" hangingPunct="0">
              <a:defRPr sz="2400">
                <a:solidFill>
                  <a:schemeClr val="tx1"/>
                </a:solidFill>
                <a:latin typeface="Calibri" pitchFamily="34" charset="0"/>
                <a:ea typeface="MS PGothic" pitchFamily="34" charset="-128"/>
              </a:defRPr>
            </a:lvl1pPr>
            <a:lvl2pPr marL="742950" indent="-285750" defTabSz="647700" eaLnBrk="0" hangingPunct="0">
              <a:defRPr sz="2400">
                <a:solidFill>
                  <a:schemeClr val="tx1"/>
                </a:solidFill>
                <a:latin typeface="Calibri" pitchFamily="34" charset="0"/>
                <a:ea typeface="MS PGothic" pitchFamily="34" charset="-128"/>
              </a:defRPr>
            </a:lvl2pPr>
            <a:lvl3pPr marL="1143000" indent="-228600" defTabSz="647700" eaLnBrk="0" hangingPunct="0">
              <a:defRPr sz="2400">
                <a:solidFill>
                  <a:schemeClr val="tx1"/>
                </a:solidFill>
                <a:latin typeface="Calibri" pitchFamily="34" charset="0"/>
                <a:ea typeface="MS PGothic" pitchFamily="34" charset="-128"/>
              </a:defRPr>
            </a:lvl3pPr>
            <a:lvl4pPr marL="1600200" indent="-228600" defTabSz="647700" eaLnBrk="0" hangingPunct="0">
              <a:defRPr sz="2400">
                <a:solidFill>
                  <a:schemeClr val="tx1"/>
                </a:solidFill>
                <a:latin typeface="Calibri" pitchFamily="34" charset="0"/>
                <a:ea typeface="MS PGothic" pitchFamily="34" charset="-128"/>
              </a:defRPr>
            </a:lvl4pPr>
            <a:lvl5pPr marL="2057400" indent="-228600" defTabSz="647700" eaLnBrk="0" hangingPunct="0">
              <a:defRPr sz="2400">
                <a:solidFill>
                  <a:schemeClr val="tx1"/>
                </a:solidFill>
                <a:latin typeface="Calibri" pitchFamily="34" charset="0"/>
                <a:ea typeface="MS PGothic" pitchFamily="34" charset="-128"/>
              </a:defRPr>
            </a:lvl5pPr>
            <a:lvl6pPr marL="25146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de-DE" sz="1400" dirty="0">
                <a:solidFill>
                  <a:srgbClr val="697D91"/>
                </a:solidFill>
                <a:latin typeface="Lucida Sans" pitchFamily="34" charset="0"/>
              </a:rPr>
              <a:t>Berner Fachhochschule | Haute </a:t>
            </a:r>
            <a:r>
              <a:rPr lang="de-DE" sz="1400" dirty="0" err="1">
                <a:solidFill>
                  <a:srgbClr val="697D91"/>
                </a:solidFill>
                <a:latin typeface="Lucida Sans" pitchFamily="34" charset="0"/>
              </a:rPr>
              <a:t>école</a:t>
            </a:r>
            <a:r>
              <a:rPr lang="de-DE" sz="1400" dirty="0">
                <a:solidFill>
                  <a:srgbClr val="697D91"/>
                </a:solidFill>
                <a:latin typeface="Lucida Sans" pitchFamily="34" charset="0"/>
              </a:rPr>
              <a:t> </a:t>
            </a:r>
            <a:r>
              <a:rPr lang="de-DE" sz="1400" dirty="0" err="1">
                <a:solidFill>
                  <a:srgbClr val="697D91"/>
                </a:solidFill>
                <a:latin typeface="Lucida Sans" pitchFamily="34" charset="0"/>
              </a:rPr>
              <a:t>spécialisée</a:t>
            </a:r>
            <a:r>
              <a:rPr lang="de-DE" sz="1400" dirty="0">
                <a:solidFill>
                  <a:srgbClr val="697D91"/>
                </a:solidFill>
                <a:latin typeface="Lucida Sans" pitchFamily="34" charset="0"/>
              </a:rPr>
              <a:t> </a:t>
            </a:r>
            <a:r>
              <a:rPr lang="de-DE" sz="1400" dirty="0" err="1">
                <a:solidFill>
                  <a:srgbClr val="697D91"/>
                </a:solidFill>
                <a:latin typeface="Lucida Sans" pitchFamily="34" charset="0"/>
              </a:rPr>
              <a:t>bernoise</a:t>
            </a:r>
            <a:r>
              <a:rPr lang="de-DE" sz="1400" dirty="0">
                <a:solidFill>
                  <a:srgbClr val="697D91"/>
                </a:solidFill>
                <a:latin typeface="Lucida Sans" pitchFamily="34" charset="0"/>
              </a:rPr>
              <a:t> | Bern University </a:t>
            </a:r>
            <a:r>
              <a:rPr lang="de-DE" sz="1400" dirty="0" err="1">
                <a:solidFill>
                  <a:srgbClr val="697D91"/>
                </a:solidFill>
                <a:latin typeface="Lucida Sans" pitchFamily="34" charset="0"/>
              </a:rPr>
              <a:t>of</a:t>
            </a:r>
            <a:r>
              <a:rPr lang="de-DE" sz="1400" dirty="0">
                <a:solidFill>
                  <a:srgbClr val="697D91"/>
                </a:solidFill>
                <a:latin typeface="Lucida Sans" pitchFamily="34" charset="0"/>
              </a:rPr>
              <a:t> Applied </a:t>
            </a:r>
            <a:r>
              <a:rPr lang="de-DE" sz="1400" dirty="0" err="1">
                <a:solidFill>
                  <a:srgbClr val="697D91"/>
                </a:solidFill>
                <a:latin typeface="Lucida Sans" pitchFamily="34" charset="0"/>
              </a:rPr>
              <a:t>Sciences</a:t>
            </a:r>
            <a:endParaRPr lang="de-DE" sz="1400" dirty="0">
              <a:solidFill>
                <a:srgbClr val="697D91"/>
              </a:solidFill>
              <a:latin typeface="Lucida Sans" pitchFamily="34" charset="0"/>
            </a:endParaRPr>
          </a:p>
        </p:txBody>
      </p:sp>
      <p:sp>
        <p:nvSpPr>
          <p:cNvPr id="2" name="Rechteck 1"/>
          <p:cNvSpPr/>
          <p:nvPr/>
        </p:nvSpPr>
        <p:spPr>
          <a:xfrm>
            <a:off x="0" y="0"/>
            <a:ext cx="12207875"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3" name="Foliennummernplatzhalter 2"/>
          <p:cNvSpPr>
            <a:spLocks noGrp="1"/>
          </p:cNvSpPr>
          <p:nvPr>
            <p:ph type="sldNum" sz="quarter" idx="4"/>
          </p:nvPr>
        </p:nvSpPr>
        <p:spPr>
          <a:xfrm>
            <a:off x="8748713" y="6300788"/>
            <a:ext cx="2849562" cy="365125"/>
          </a:xfrm>
          <a:prstGeom prst="rect">
            <a:avLst/>
          </a:prstGeom>
        </p:spPr>
        <p:txBody>
          <a:bodyPr vert="horz" lIns="91440" tIns="45720" rIns="91440" bIns="45720" rtlCol="0" anchor="ctr"/>
          <a:lstStyle>
            <a:lvl1pPr algn="r">
              <a:defRPr sz="1400" smtClean="0">
                <a:solidFill>
                  <a:schemeClr val="tx1">
                    <a:tint val="75000"/>
                  </a:schemeClr>
                </a:solidFill>
                <a:latin typeface="Lucida Sans" pitchFamily="34" charset="0"/>
              </a:defRPr>
            </a:lvl1pPr>
          </a:lstStyle>
          <a:p>
            <a:pPr>
              <a:defRPr/>
            </a:pPr>
            <a:fld id="{B7BACB64-ACD3-4495-9A64-936FBCA468A7}" type="slidenum">
              <a:rPr lang="de-CH"/>
              <a:pPr>
                <a:defRPr/>
              </a:pPr>
              <a:t>‹Nr.›</a:t>
            </a:fld>
            <a:endParaRPr lang="de-CH" dirty="0"/>
          </a:p>
        </p:txBody>
      </p:sp>
    </p:spTree>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44" r:id="rId5"/>
    <p:sldLayoutId id="2147483845" r:id="rId6"/>
    <p:sldLayoutId id="2147483846" r:id="rId7"/>
    <p:sldLayoutId id="2147483847" r:id="rId8"/>
    <p:sldLayoutId id="2147483848" r:id="rId9"/>
    <p:sldLayoutId id="2147483849" r:id="rId10"/>
    <p:sldLayoutId id="2147483850" r:id="rId11"/>
  </p:sldLayoutIdLst>
  <p:hf sldNum="0" hdr="0" ft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Calibri"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Calibri"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Calibri"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Calibri"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1.png"/><Relationship Id="rId1" Type="http://schemas.openxmlformats.org/officeDocument/2006/relationships/slideLayout" Target="../slideLayouts/slideLayout7.xml"/><Relationship Id="rId5" Type="http://schemas.microsoft.com/office/2007/relationships/hdphoto" Target="../media/hdphoto7.wdp"/><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7.xml"/><Relationship Id="rId5" Type="http://schemas.microsoft.com/office/2007/relationships/hdphoto" Target="../media/hdphoto4.wdp"/><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platzhalter 2">
            <a:extLst>
              <a:ext uri="{FF2B5EF4-FFF2-40B4-BE49-F238E27FC236}">
                <a16:creationId xmlns:a16="http://schemas.microsoft.com/office/drawing/2014/main" xmlns="" id="{772948CB-F8FB-431D-B98C-B24593EEFDA0}"/>
              </a:ext>
            </a:extLst>
          </p:cNvPr>
          <p:cNvPicPr>
            <a:picLocks noGrp="1" noChangeAspect="1"/>
          </p:cNvPicPr>
          <p:nvPr>
            <p:ph type="pic" sz="quarter" idx="11"/>
          </p:nvPr>
        </p:nvPicPr>
        <p:blipFill>
          <a:blip r:embed="rId2"/>
          <a:srcRect t="22425" b="22425"/>
          <a:stretch>
            <a:fillRect/>
          </a:stretch>
        </p:blipFill>
        <p:spPr bwMode="auto">
          <a:xfrm>
            <a:off x="0" y="1692275"/>
            <a:ext cx="7632700" cy="2808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el 2"/>
          <p:cNvSpPr>
            <a:spLocks noGrp="1"/>
          </p:cNvSpPr>
          <p:nvPr>
            <p:ph type="ctrTitle"/>
          </p:nvPr>
        </p:nvSpPr>
        <p:spPr bwMode="auto">
          <a:xfrm>
            <a:off x="457199" y="4622800"/>
            <a:ext cx="11560629"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pPr eaLnBrk="1" hangingPunct="1"/>
            <a:r>
              <a:rPr lang="de-DE" dirty="0">
                <a:latin typeface="Lucida Sans" pitchFamily="34" charset="0"/>
                <a:cs typeface="Lucida Sans Unicode" pitchFamily="34" charset="0"/>
              </a:rPr>
              <a:t>Task01- Ärzte / Suchtpatienten</a:t>
            </a:r>
          </a:p>
        </p:txBody>
      </p:sp>
      <p:sp>
        <p:nvSpPr>
          <p:cNvPr id="6148" name="Untertitel 3"/>
          <p:cNvSpPr>
            <a:spLocks noGrp="1"/>
          </p:cNvSpPr>
          <p:nvPr>
            <p:ph type="subTitle" idx="1"/>
          </p:nvPr>
        </p:nvSpPr>
        <p:spPr bwMode="auto">
          <a:xfrm>
            <a:off x="457200" y="5219700"/>
            <a:ext cx="9058275" cy="806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r>
              <a:rPr lang="de-CH" dirty="0"/>
              <a:t>David Gaupp, Miletic Marko, </a:t>
            </a:r>
            <a:r>
              <a:rPr lang="de-CH" dirty="0" err="1"/>
              <a:t>Selvasingham</a:t>
            </a:r>
            <a:r>
              <a:rPr lang="de-CH" dirty="0"/>
              <a:t> </a:t>
            </a:r>
            <a:r>
              <a:rPr lang="de-CH" dirty="0" err="1"/>
              <a:t>Sugeelan</a:t>
            </a:r>
            <a:r>
              <a:rPr lang="de-CH" dirty="0"/>
              <a:t>, </a:t>
            </a:r>
            <a:r>
              <a:rPr lang="de-CH" dirty="0" err="1"/>
              <a:t>Velkov</a:t>
            </a:r>
            <a:r>
              <a:rPr lang="de-CH" dirty="0"/>
              <a:t> Viktor, </a:t>
            </a:r>
            <a:r>
              <a:rPr lang="de-CH" dirty="0" err="1"/>
              <a:t>Janahan</a:t>
            </a:r>
            <a:r>
              <a:rPr lang="de-CH" dirty="0"/>
              <a:t> Sellathurai, Alain Nippel</a:t>
            </a:r>
          </a:p>
          <a:p>
            <a:pPr eaLnBrk="1" hangingPunct="1"/>
            <a:endParaRPr lang="de-DE" dirty="0">
              <a:latin typeface="Lucida Sans" pitchFamily="34" charset="0"/>
              <a:cs typeface="Lucida Sans Unicode" pitchFamily="34" charset="0"/>
            </a:endParaRPr>
          </a:p>
        </p:txBody>
      </p:sp>
      <p:sp>
        <p:nvSpPr>
          <p:cNvPr id="6149" name="Textplatzhalter 4"/>
          <p:cNvSpPr>
            <a:spLocks noGrp="1"/>
          </p:cNvSpPr>
          <p:nvPr>
            <p:ph type="body" sz="quarter" idx="13"/>
          </p:nvPr>
        </p:nvSpPr>
        <p:spPr bwMode="auto">
          <a:xfrm>
            <a:off x="457200" y="6299200"/>
            <a:ext cx="9066213"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t" anchorCtr="0" compatLnSpc="1">
            <a:prstTxWarp prst="textNoShape">
              <a:avLst/>
            </a:prstTxWarp>
          </a:bodyPr>
          <a:lstStyle/>
          <a:p>
            <a:pPr eaLnBrk="1" hangingPunct="1">
              <a:buFont typeface="Lucida Grande" charset="0"/>
              <a:buChar char="▶"/>
            </a:pPr>
            <a:endParaRPr lang="de-DE">
              <a:latin typeface="Lucida Sans"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el 1"/>
          <p:cNvSpPr>
            <a:spLocks noGrp="1"/>
          </p:cNvSpPr>
          <p:nvPr>
            <p:ph type="ctrTitle"/>
          </p:nvPr>
        </p:nvSpPr>
        <p:spPr bwMode="auto">
          <a:xfrm>
            <a:off x="458788" y="360363"/>
            <a:ext cx="11249025" cy="539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de-CH" dirty="0">
                <a:latin typeface="Lucida Sans" pitchFamily="34" charset="0"/>
                <a:cs typeface="Lucida Sans Unicode" pitchFamily="34" charset="0"/>
              </a:rPr>
              <a:t>Anbindung des EPD ans PMS</a:t>
            </a:r>
            <a:br>
              <a:rPr lang="de-CH" dirty="0">
                <a:latin typeface="Lucida Sans" pitchFamily="34" charset="0"/>
                <a:cs typeface="Lucida Sans Unicode" pitchFamily="34" charset="0"/>
              </a:rPr>
            </a:br>
            <a:endParaRPr lang="de-CH" dirty="0">
              <a:latin typeface="Lucida Sans" pitchFamily="34" charset="0"/>
            </a:endParaRPr>
          </a:p>
        </p:txBody>
      </p:sp>
      <p:sp>
        <p:nvSpPr>
          <p:cNvPr id="12291" name="Textplatzhalter 2"/>
          <p:cNvSpPr>
            <a:spLocks noGrp="1"/>
          </p:cNvSpPr>
          <p:nvPr>
            <p:ph type="body" idx="1"/>
          </p:nvPr>
        </p:nvSpPr>
        <p:spPr bwMode="auto">
          <a:xfrm>
            <a:off x="450850" y="5399088"/>
            <a:ext cx="5508625" cy="720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compatLnSpc="1">
            <a:prstTxWarp prst="textNoShape">
              <a:avLst/>
            </a:prstTxWarp>
          </a:bodyPr>
          <a:lstStyle/>
          <a:p>
            <a:pPr algn="ctr" eaLnBrk="1" hangingPunct="1"/>
            <a:r>
              <a:rPr lang="de-CH" dirty="0">
                <a:latin typeface="Lucida Sans" pitchFamily="34" charset="0"/>
              </a:rPr>
              <a:t>Szene 7</a:t>
            </a:r>
          </a:p>
        </p:txBody>
      </p:sp>
      <p:sp>
        <p:nvSpPr>
          <p:cNvPr id="12292" name="Textplatzhalter 3"/>
          <p:cNvSpPr>
            <a:spLocks noGrp="1"/>
          </p:cNvSpPr>
          <p:nvPr>
            <p:ph type="body" idx="18"/>
          </p:nvPr>
        </p:nvSpPr>
        <p:spPr bwMode="auto">
          <a:xfrm>
            <a:off x="6199188" y="5399088"/>
            <a:ext cx="5508625" cy="720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compatLnSpc="1">
            <a:prstTxWarp prst="textNoShape">
              <a:avLst/>
            </a:prstTxWarp>
          </a:bodyPr>
          <a:lstStyle/>
          <a:p>
            <a:pPr algn="ctr" eaLnBrk="1" hangingPunct="1"/>
            <a:r>
              <a:rPr lang="de-CH" dirty="0">
                <a:latin typeface="Lucida Sans" pitchFamily="34" charset="0"/>
              </a:rPr>
              <a:t>Szene 8</a:t>
            </a:r>
          </a:p>
        </p:txBody>
      </p:sp>
      <p:sp>
        <p:nvSpPr>
          <p:cNvPr id="8" name="Inhaltsplatzhalter 7">
            <a:extLst>
              <a:ext uri="{FF2B5EF4-FFF2-40B4-BE49-F238E27FC236}">
                <a16:creationId xmlns:a16="http://schemas.microsoft.com/office/drawing/2014/main" xmlns="" id="{3D88948C-9548-4FD9-800C-76E0A31FC96F}"/>
              </a:ext>
            </a:extLst>
          </p:cNvPr>
          <p:cNvSpPr>
            <a:spLocks noGrp="1"/>
          </p:cNvSpPr>
          <p:nvPr>
            <p:ph sz="half" idx="13"/>
          </p:nvPr>
        </p:nvSpPr>
        <p:spPr>
          <a:ln>
            <a:solidFill>
              <a:schemeClr val="tx1"/>
            </a:solidFill>
          </a:ln>
        </p:spPr>
        <p:txBody>
          <a:bodyPr/>
          <a:lstStyle/>
          <a:p>
            <a:endParaRPr lang="de-CH" dirty="0"/>
          </a:p>
        </p:txBody>
      </p:sp>
      <p:sp>
        <p:nvSpPr>
          <p:cNvPr id="16" name="Inhaltsplatzhalter 15">
            <a:extLst>
              <a:ext uri="{FF2B5EF4-FFF2-40B4-BE49-F238E27FC236}">
                <a16:creationId xmlns:a16="http://schemas.microsoft.com/office/drawing/2014/main" xmlns="" id="{0410DE50-9674-435D-8F1A-F251F44004E0}"/>
              </a:ext>
            </a:extLst>
          </p:cNvPr>
          <p:cNvSpPr>
            <a:spLocks noGrp="1"/>
          </p:cNvSpPr>
          <p:nvPr>
            <p:ph sz="half" idx="15"/>
          </p:nvPr>
        </p:nvSpPr>
        <p:spPr>
          <a:ln>
            <a:solidFill>
              <a:schemeClr val="tx1"/>
            </a:solidFill>
          </a:ln>
        </p:spPr>
        <p:txBody>
          <a:bodyPr/>
          <a:lstStyle/>
          <a:p>
            <a:endParaRPr lang="de-CH" dirty="0"/>
          </a:p>
        </p:txBody>
      </p:sp>
      <p:pic>
        <p:nvPicPr>
          <p:cNvPr id="7" name="Grafik 6">
            <a:extLst>
              <a:ext uri="{FF2B5EF4-FFF2-40B4-BE49-F238E27FC236}">
                <a16:creationId xmlns:a16="http://schemas.microsoft.com/office/drawing/2014/main" xmlns="" id="{10F94BE2-C3C2-4528-A6C4-7DF1C008A72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04851" y="1424333"/>
            <a:ext cx="5400000" cy="3882423"/>
          </a:xfrm>
          <a:prstGeom prst="rect">
            <a:avLst/>
          </a:prstGeom>
        </p:spPr>
      </p:pic>
      <p:pic>
        <p:nvPicPr>
          <p:cNvPr id="9" name="Grafik 8">
            <a:extLst>
              <a:ext uri="{FF2B5EF4-FFF2-40B4-BE49-F238E27FC236}">
                <a16:creationId xmlns:a16="http://schemas.microsoft.com/office/drawing/2014/main" xmlns="" id="{6F287B04-8F78-4A38-8C64-84FB47A749FF}"/>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6253200" y="1390202"/>
            <a:ext cx="5400000" cy="3691343"/>
          </a:xfrm>
          <a:prstGeom prst="rect">
            <a:avLst/>
          </a:prstGeom>
        </p:spPr>
      </p:pic>
    </p:spTree>
    <p:extLst>
      <p:ext uri="{BB962C8B-B14F-4D97-AF65-F5344CB8AC3E}">
        <p14:creationId xmlns:p14="http://schemas.microsoft.com/office/powerpoint/2010/main" val="37601408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p:cNvSpPr>
            <a:spLocks noGrp="1"/>
          </p:cNvSpPr>
          <p:nvPr>
            <p:ph type="ctrTitle"/>
          </p:nvPr>
        </p:nvSpPr>
        <p:spPr bwMode="auto">
          <a:xfrm>
            <a:off x="457200" y="1839913"/>
            <a:ext cx="7019925"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pPr eaLnBrk="1" hangingPunct="1"/>
            <a:r>
              <a:rPr lang="de-CH" dirty="0" err="1">
                <a:latin typeface="Lucida Sans" pitchFamily="34" charset="0"/>
                <a:cs typeface="Lucida Sans Unicode" pitchFamily="34" charset="0"/>
              </a:rPr>
              <a:t>Stroyboards</a:t>
            </a:r>
            <a:endParaRPr lang="de-CH" dirty="0">
              <a:latin typeface="Lucida Sans" pitchFamily="34" charset="0"/>
              <a:cs typeface="Lucida Sans Unicode" pitchFamily="34" charset="0"/>
            </a:endParaRPr>
          </a:p>
        </p:txBody>
      </p:sp>
      <p:sp>
        <p:nvSpPr>
          <p:cNvPr id="7171" name="Untertitel 2"/>
          <p:cNvSpPr>
            <a:spLocks noGrp="1"/>
          </p:cNvSpPr>
          <p:nvPr>
            <p:ph type="subTitle" idx="1"/>
          </p:nvPr>
        </p:nvSpPr>
        <p:spPr bwMode="auto">
          <a:xfrm>
            <a:off x="457200" y="2447925"/>
            <a:ext cx="7019925" cy="1362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pPr marL="342900" indent="-342900" eaLnBrk="1" hangingPunct="1">
              <a:buFont typeface="Arial" panose="020B0604020202020204" pitchFamily="34" charset="0"/>
              <a:buChar char="•"/>
            </a:pPr>
            <a:r>
              <a:rPr lang="de-CH" dirty="0">
                <a:solidFill>
                  <a:schemeClr val="bg1">
                    <a:lumMod val="65000"/>
                  </a:schemeClr>
                </a:solidFill>
                <a:latin typeface="Lucida Sans" pitchFamily="34" charset="0"/>
                <a:cs typeface="Lucida Sans Unicode" pitchFamily="34" charset="0"/>
              </a:rPr>
              <a:t>Anbindung des EPD ans PMS</a:t>
            </a:r>
          </a:p>
          <a:p>
            <a:pPr marL="342900" indent="-342900" eaLnBrk="1" hangingPunct="1">
              <a:buFont typeface="Arial" panose="020B0604020202020204" pitchFamily="34" charset="0"/>
              <a:buChar char="•"/>
            </a:pPr>
            <a:r>
              <a:rPr lang="de-CH" dirty="0">
                <a:latin typeface="Lucida Sans" pitchFamily="34" charset="0"/>
                <a:cs typeface="Lucida Sans Unicode" pitchFamily="34" charset="0"/>
              </a:rPr>
              <a:t>Anbindung </a:t>
            </a:r>
            <a:r>
              <a:rPr lang="de-CH" dirty="0" err="1">
                <a:latin typeface="Lucida Sans" pitchFamily="34" charset="0"/>
                <a:cs typeface="Lucida Sans Unicode" pitchFamily="34" charset="0"/>
              </a:rPr>
              <a:t>hospINDEX</a:t>
            </a:r>
            <a:r>
              <a:rPr lang="de-CH" dirty="0">
                <a:latin typeface="Lucida Sans" pitchFamily="34" charset="0"/>
                <a:cs typeface="Lucida Sans Unicode" pitchFamily="34" charset="0"/>
              </a:rPr>
              <a:t> ans PMS</a:t>
            </a:r>
          </a:p>
          <a:p>
            <a:pPr marL="342900" indent="-342900" eaLnBrk="1" hangingPunct="1">
              <a:buFont typeface="Arial" panose="020B0604020202020204" pitchFamily="34" charset="0"/>
              <a:buChar char="•"/>
            </a:pPr>
            <a:r>
              <a:rPr lang="de-CH" dirty="0">
                <a:solidFill>
                  <a:schemeClr val="bg1">
                    <a:lumMod val="65000"/>
                  </a:schemeClr>
                </a:solidFill>
                <a:latin typeface="Lucida Sans" pitchFamily="34" charset="0"/>
                <a:cs typeface="Lucida Sans Unicode" pitchFamily="34" charset="0"/>
              </a:rPr>
              <a:t>Strukturierter Termin</a:t>
            </a:r>
          </a:p>
        </p:txBody>
      </p:sp>
      <p:sp>
        <p:nvSpPr>
          <p:cNvPr id="7172" name="Textplatzhalter 3"/>
          <p:cNvSpPr>
            <a:spLocks noGrp="1"/>
          </p:cNvSpPr>
          <p:nvPr>
            <p:ph type="body" sz="quarter" idx="13"/>
          </p:nvPr>
        </p:nvSpPr>
        <p:spPr bwMode="auto">
          <a:xfrm>
            <a:off x="457200" y="6299200"/>
            <a:ext cx="9066213"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t" anchorCtr="0" compatLnSpc="1">
            <a:prstTxWarp prst="textNoShape">
              <a:avLst/>
            </a:prstTxWarp>
          </a:bodyPr>
          <a:lstStyle/>
          <a:p>
            <a:pPr eaLnBrk="1" hangingPunct="1">
              <a:buFont typeface="Lucida Grande" charset="0"/>
              <a:buChar char="▶"/>
            </a:pPr>
            <a:endParaRPr lang="de-CH">
              <a:latin typeface="Lucida Sans" pitchFamily="34" charset="0"/>
            </a:endParaRPr>
          </a:p>
        </p:txBody>
      </p:sp>
    </p:spTree>
    <p:extLst>
      <p:ext uri="{BB962C8B-B14F-4D97-AF65-F5344CB8AC3E}">
        <p14:creationId xmlns:p14="http://schemas.microsoft.com/office/powerpoint/2010/main" val="12535563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el 1"/>
          <p:cNvSpPr>
            <a:spLocks noGrp="1"/>
          </p:cNvSpPr>
          <p:nvPr>
            <p:ph type="ctrTitle"/>
          </p:nvPr>
        </p:nvSpPr>
        <p:spPr bwMode="auto">
          <a:xfrm>
            <a:off x="458788" y="360363"/>
            <a:ext cx="11249025" cy="539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de-CH" dirty="0">
                <a:latin typeface="Lucida Sans" pitchFamily="34" charset="0"/>
                <a:cs typeface="Lucida Sans Unicode" pitchFamily="34" charset="0"/>
              </a:rPr>
              <a:t>Anbindung </a:t>
            </a:r>
            <a:r>
              <a:rPr lang="de-CH" dirty="0" err="1">
                <a:latin typeface="Lucida Sans" pitchFamily="34" charset="0"/>
                <a:cs typeface="Lucida Sans Unicode" pitchFamily="34" charset="0"/>
              </a:rPr>
              <a:t>hospINDEX</a:t>
            </a:r>
            <a:r>
              <a:rPr lang="de-CH" dirty="0">
                <a:latin typeface="Lucida Sans" pitchFamily="34" charset="0"/>
                <a:cs typeface="Lucida Sans Unicode" pitchFamily="34" charset="0"/>
              </a:rPr>
              <a:t> ans PMS</a:t>
            </a:r>
            <a:br>
              <a:rPr lang="de-CH" dirty="0">
                <a:latin typeface="Lucida Sans" pitchFamily="34" charset="0"/>
                <a:cs typeface="Lucida Sans Unicode" pitchFamily="34" charset="0"/>
              </a:rPr>
            </a:br>
            <a:endParaRPr lang="de-CH" dirty="0">
              <a:latin typeface="Lucida Sans" pitchFamily="34" charset="0"/>
            </a:endParaRPr>
          </a:p>
        </p:txBody>
      </p:sp>
      <p:sp>
        <p:nvSpPr>
          <p:cNvPr id="12291" name="Textplatzhalter 2"/>
          <p:cNvSpPr>
            <a:spLocks noGrp="1"/>
          </p:cNvSpPr>
          <p:nvPr>
            <p:ph type="body" idx="1"/>
          </p:nvPr>
        </p:nvSpPr>
        <p:spPr bwMode="auto">
          <a:xfrm>
            <a:off x="450850" y="5399088"/>
            <a:ext cx="5508625" cy="720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compatLnSpc="1">
            <a:prstTxWarp prst="textNoShape">
              <a:avLst/>
            </a:prstTxWarp>
          </a:bodyPr>
          <a:lstStyle/>
          <a:p>
            <a:pPr algn="ctr" eaLnBrk="1" hangingPunct="1"/>
            <a:r>
              <a:rPr lang="de-CH" dirty="0">
                <a:latin typeface="Lucida Sans" pitchFamily="34" charset="0"/>
              </a:rPr>
              <a:t>Szene 1</a:t>
            </a:r>
          </a:p>
        </p:txBody>
      </p:sp>
      <p:sp>
        <p:nvSpPr>
          <p:cNvPr id="12292" name="Textplatzhalter 3"/>
          <p:cNvSpPr>
            <a:spLocks noGrp="1"/>
          </p:cNvSpPr>
          <p:nvPr>
            <p:ph type="body" idx="18"/>
          </p:nvPr>
        </p:nvSpPr>
        <p:spPr bwMode="auto">
          <a:xfrm>
            <a:off x="6199188" y="5399088"/>
            <a:ext cx="5508625" cy="720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compatLnSpc="1">
            <a:prstTxWarp prst="textNoShape">
              <a:avLst/>
            </a:prstTxWarp>
          </a:bodyPr>
          <a:lstStyle/>
          <a:p>
            <a:pPr algn="ctr" eaLnBrk="1" hangingPunct="1"/>
            <a:r>
              <a:rPr lang="de-CH" dirty="0">
                <a:latin typeface="Lucida Sans" pitchFamily="34" charset="0"/>
              </a:rPr>
              <a:t>Szene 2</a:t>
            </a:r>
          </a:p>
        </p:txBody>
      </p:sp>
      <p:sp>
        <p:nvSpPr>
          <p:cNvPr id="8" name="Inhaltsplatzhalter 7">
            <a:extLst>
              <a:ext uri="{FF2B5EF4-FFF2-40B4-BE49-F238E27FC236}">
                <a16:creationId xmlns:a16="http://schemas.microsoft.com/office/drawing/2014/main" xmlns="" id="{3D88948C-9548-4FD9-800C-76E0A31FC96F}"/>
              </a:ext>
            </a:extLst>
          </p:cNvPr>
          <p:cNvSpPr>
            <a:spLocks noGrp="1"/>
          </p:cNvSpPr>
          <p:nvPr>
            <p:ph sz="half" idx="13"/>
          </p:nvPr>
        </p:nvSpPr>
        <p:spPr>
          <a:ln>
            <a:solidFill>
              <a:schemeClr val="tx1"/>
            </a:solidFill>
          </a:ln>
        </p:spPr>
        <p:txBody>
          <a:bodyPr/>
          <a:lstStyle/>
          <a:p>
            <a:endParaRPr lang="de-CH" dirty="0"/>
          </a:p>
        </p:txBody>
      </p:sp>
      <p:sp>
        <p:nvSpPr>
          <p:cNvPr id="16" name="Inhaltsplatzhalter 15">
            <a:extLst>
              <a:ext uri="{FF2B5EF4-FFF2-40B4-BE49-F238E27FC236}">
                <a16:creationId xmlns:a16="http://schemas.microsoft.com/office/drawing/2014/main" xmlns="" id="{0410DE50-9674-435D-8F1A-F251F44004E0}"/>
              </a:ext>
            </a:extLst>
          </p:cNvPr>
          <p:cNvSpPr>
            <a:spLocks noGrp="1"/>
          </p:cNvSpPr>
          <p:nvPr>
            <p:ph sz="half" idx="15"/>
          </p:nvPr>
        </p:nvSpPr>
        <p:spPr>
          <a:ln>
            <a:solidFill>
              <a:schemeClr val="tx1"/>
            </a:solidFill>
          </a:ln>
        </p:spPr>
        <p:txBody>
          <a:bodyPr/>
          <a:lstStyle/>
          <a:p>
            <a:endParaRPr lang="de-CH" dirty="0"/>
          </a:p>
        </p:txBody>
      </p:sp>
      <p:pic>
        <p:nvPicPr>
          <p:cNvPr id="10" name="Grafik 9">
            <a:extLst>
              <a:ext uri="{FF2B5EF4-FFF2-40B4-BE49-F238E27FC236}">
                <a16:creationId xmlns:a16="http://schemas.microsoft.com/office/drawing/2014/main" xmlns="" id="{5F5C198C-A689-44DD-9C08-B7438D2C85C7}"/>
              </a:ext>
            </a:extLst>
          </p:cNvPr>
          <p:cNvPicPr>
            <a:picLocks noChangeAspect="1"/>
          </p:cNvPicPr>
          <p:nvPr/>
        </p:nvPicPr>
        <p:blipFill rotWithShape="1">
          <a:blip r:embed="rId2">
            <a:extLst>
              <a:ext uri="{28A0092B-C50C-407E-A947-70E740481C1C}">
                <a14:useLocalDpi xmlns:a14="http://schemas.microsoft.com/office/drawing/2010/main" val="0"/>
              </a:ext>
            </a:extLst>
          </a:blip>
          <a:srcRect l="562" t="5246" r="1611" b="13260"/>
          <a:stretch/>
        </p:blipFill>
        <p:spPr bwMode="auto">
          <a:xfrm>
            <a:off x="500675" y="1595341"/>
            <a:ext cx="5400000" cy="3540407"/>
          </a:xfrm>
          <a:prstGeom prst="rect">
            <a:avLst/>
          </a:prstGeom>
          <a:noFill/>
          <a:ln>
            <a:noFill/>
          </a:ln>
          <a:extLst>
            <a:ext uri="{53640926-AAD7-44D8-BBD7-CCE9431645EC}">
              <a14:shadowObscured xmlns:a14="http://schemas.microsoft.com/office/drawing/2010/main"/>
            </a:ext>
          </a:extLst>
        </p:spPr>
      </p:pic>
      <p:pic>
        <p:nvPicPr>
          <p:cNvPr id="11" name="Grafik 10">
            <a:extLst>
              <a:ext uri="{FF2B5EF4-FFF2-40B4-BE49-F238E27FC236}">
                <a16:creationId xmlns:a16="http://schemas.microsoft.com/office/drawing/2014/main" xmlns="" id="{3DA2E577-610A-4B1E-A016-459D0376536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55" t="20215" r="-455" b="6145"/>
          <a:stretch/>
        </p:blipFill>
        <p:spPr bwMode="auto">
          <a:xfrm>
            <a:off x="6253200" y="1545348"/>
            <a:ext cx="5400000" cy="359902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423430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el 1"/>
          <p:cNvSpPr>
            <a:spLocks noGrp="1"/>
          </p:cNvSpPr>
          <p:nvPr>
            <p:ph type="ctrTitle"/>
          </p:nvPr>
        </p:nvSpPr>
        <p:spPr bwMode="auto">
          <a:xfrm>
            <a:off x="458788" y="360363"/>
            <a:ext cx="11249025" cy="539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de-CH" dirty="0">
                <a:latin typeface="Lucida Sans" pitchFamily="34" charset="0"/>
                <a:cs typeface="Lucida Sans Unicode" pitchFamily="34" charset="0"/>
              </a:rPr>
              <a:t>Anbindung </a:t>
            </a:r>
            <a:r>
              <a:rPr lang="de-CH" dirty="0" err="1">
                <a:latin typeface="Lucida Sans" pitchFamily="34" charset="0"/>
                <a:cs typeface="Lucida Sans Unicode" pitchFamily="34" charset="0"/>
              </a:rPr>
              <a:t>hospINDEX</a:t>
            </a:r>
            <a:r>
              <a:rPr lang="de-CH" dirty="0">
                <a:latin typeface="Lucida Sans" pitchFamily="34" charset="0"/>
                <a:cs typeface="Lucida Sans Unicode" pitchFamily="34" charset="0"/>
              </a:rPr>
              <a:t> ans PMS</a:t>
            </a:r>
            <a:br>
              <a:rPr lang="de-CH" dirty="0">
                <a:latin typeface="Lucida Sans" pitchFamily="34" charset="0"/>
                <a:cs typeface="Lucida Sans Unicode" pitchFamily="34" charset="0"/>
              </a:rPr>
            </a:br>
            <a:endParaRPr lang="de-CH" dirty="0">
              <a:latin typeface="Lucida Sans" pitchFamily="34" charset="0"/>
            </a:endParaRPr>
          </a:p>
        </p:txBody>
      </p:sp>
      <p:sp>
        <p:nvSpPr>
          <p:cNvPr id="12291" name="Textplatzhalter 2"/>
          <p:cNvSpPr>
            <a:spLocks noGrp="1"/>
          </p:cNvSpPr>
          <p:nvPr>
            <p:ph type="body" idx="1"/>
          </p:nvPr>
        </p:nvSpPr>
        <p:spPr bwMode="auto">
          <a:xfrm>
            <a:off x="450850" y="5399088"/>
            <a:ext cx="5508625" cy="720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compatLnSpc="1">
            <a:prstTxWarp prst="textNoShape">
              <a:avLst/>
            </a:prstTxWarp>
          </a:bodyPr>
          <a:lstStyle/>
          <a:p>
            <a:pPr algn="ctr" eaLnBrk="1" hangingPunct="1"/>
            <a:r>
              <a:rPr lang="de-CH" dirty="0">
                <a:latin typeface="Lucida Sans" pitchFamily="34" charset="0"/>
              </a:rPr>
              <a:t>Szene 3</a:t>
            </a:r>
          </a:p>
        </p:txBody>
      </p:sp>
      <p:sp>
        <p:nvSpPr>
          <p:cNvPr id="12292" name="Textplatzhalter 3"/>
          <p:cNvSpPr>
            <a:spLocks noGrp="1"/>
          </p:cNvSpPr>
          <p:nvPr>
            <p:ph type="body" idx="18"/>
          </p:nvPr>
        </p:nvSpPr>
        <p:spPr bwMode="auto">
          <a:xfrm>
            <a:off x="6199188" y="5399088"/>
            <a:ext cx="5508625" cy="720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compatLnSpc="1">
            <a:prstTxWarp prst="textNoShape">
              <a:avLst/>
            </a:prstTxWarp>
          </a:bodyPr>
          <a:lstStyle/>
          <a:p>
            <a:pPr algn="ctr" eaLnBrk="1" hangingPunct="1"/>
            <a:r>
              <a:rPr lang="de-CH" dirty="0">
                <a:latin typeface="Lucida Sans" pitchFamily="34" charset="0"/>
              </a:rPr>
              <a:t>Szene 4</a:t>
            </a:r>
          </a:p>
        </p:txBody>
      </p:sp>
      <p:sp>
        <p:nvSpPr>
          <p:cNvPr id="8" name="Inhaltsplatzhalter 7">
            <a:extLst>
              <a:ext uri="{FF2B5EF4-FFF2-40B4-BE49-F238E27FC236}">
                <a16:creationId xmlns:a16="http://schemas.microsoft.com/office/drawing/2014/main" xmlns="" id="{3D88948C-9548-4FD9-800C-76E0A31FC96F}"/>
              </a:ext>
            </a:extLst>
          </p:cNvPr>
          <p:cNvSpPr>
            <a:spLocks noGrp="1"/>
          </p:cNvSpPr>
          <p:nvPr>
            <p:ph sz="half" idx="13"/>
          </p:nvPr>
        </p:nvSpPr>
        <p:spPr>
          <a:ln>
            <a:solidFill>
              <a:schemeClr val="tx1"/>
            </a:solidFill>
          </a:ln>
        </p:spPr>
        <p:txBody>
          <a:bodyPr/>
          <a:lstStyle/>
          <a:p>
            <a:endParaRPr lang="de-CH" dirty="0"/>
          </a:p>
        </p:txBody>
      </p:sp>
      <p:sp>
        <p:nvSpPr>
          <p:cNvPr id="16" name="Inhaltsplatzhalter 15">
            <a:extLst>
              <a:ext uri="{FF2B5EF4-FFF2-40B4-BE49-F238E27FC236}">
                <a16:creationId xmlns:a16="http://schemas.microsoft.com/office/drawing/2014/main" xmlns="" id="{0410DE50-9674-435D-8F1A-F251F44004E0}"/>
              </a:ext>
            </a:extLst>
          </p:cNvPr>
          <p:cNvSpPr>
            <a:spLocks noGrp="1"/>
          </p:cNvSpPr>
          <p:nvPr>
            <p:ph sz="half" idx="15"/>
          </p:nvPr>
        </p:nvSpPr>
        <p:spPr>
          <a:ln>
            <a:solidFill>
              <a:schemeClr val="tx1"/>
            </a:solidFill>
          </a:ln>
        </p:spPr>
        <p:txBody>
          <a:bodyPr/>
          <a:lstStyle/>
          <a:p>
            <a:endParaRPr lang="de-CH" dirty="0"/>
          </a:p>
        </p:txBody>
      </p:sp>
      <p:pic>
        <p:nvPicPr>
          <p:cNvPr id="9" name="Grafik 8">
            <a:extLst>
              <a:ext uri="{FF2B5EF4-FFF2-40B4-BE49-F238E27FC236}">
                <a16:creationId xmlns:a16="http://schemas.microsoft.com/office/drawing/2014/main" xmlns="" id="{AECFBD7A-5407-4779-A473-871ACAC2182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0558" b="10558"/>
          <a:stretch/>
        </p:blipFill>
        <p:spPr bwMode="auto">
          <a:xfrm>
            <a:off x="504851" y="1458769"/>
            <a:ext cx="5400000" cy="3599023"/>
          </a:xfrm>
          <a:prstGeom prst="rect">
            <a:avLst/>
          </a:prstGeom>
          <a:ln>
            <a:noFill/>
          </a:ln>
          <a:extLst>
            <a:ext uri="{53640926-AAD7-44D8-BBD7-CCE9431645EC}">
              <a14:shadowObscured xmlns:a14="http://schemas.microsoft.com/office/drawing/2010/main"/>
            </a:ext>
          </a:extLst>
        </p:spPr>
      </p:pic>
      <p:pic>
        <p:nvPicPr>
          <p:cNvPr id="12" name="Grafik 11">
            <a:extLst>
              <a:ext uri="{FF2B5EF4-FFF2-40B4-BE49-F238E27FC236}">
                <a16:creationId xmlns:a16="http://schemas.microsoft.com/office/drawing/2014/main" xmlns="" id="{A9F01B2B-73C7-4F55-9495-BB880A03D6A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8181" b="18965"/>
          <a:stretch/>
        </p:blipFill>
        <p:spPr bwMode="auto">
          <a:xfrm>
            <a:off x="6253200" y="1458769"/>
            <a:ext cx="5400000" cy="359902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726127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el 1"/>
          <p:cNvSpPr>
            <a:spLocks noGrp="1"/>
          </p:cNvSpPr>
          <p:nvPr>
            <p:ph type="ctrTitle"/>
          </p:nvPr>
        </p:nvSpPr>
        <p:spPr bwMode="auto">
          <a:xfrm>
            <a:off x="458788" y="360363"/>
            <a:ext cx="11249025" cy="539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de-CH" dirty="0">
                <a:latin typeface="Lucida Sans" pitchFamily="34" charset="0"/>
                <a:cs typeface="Lucida Sans Unicode" pitchFamily="34" charset="0"/>
              </a:rPr>
              <a:t>Anbindung </a:t>
            </a:r>
            <a:r>
              <a:rPr lang="de-CH" dirty="0" err="1">
                <a:latin typeface="Lucida Sans" pitchFamily="34" charset="0"/>
                <a:cs typeface="Lucida Sans Unicode" pitchFamily="34" charset="0"/>
              </a:rPr>
              <a:t>hospINDEX</a:t>
            </a:r>
            <a:r>
              <a:rPr lang="de-CH" dirty="0">
                <a:latin typeface="Lucida Sans" pitchFamily="34" charset="0"/>
                <a:cs typeface="Lucida Sans Unicode" pitchFamily="34" charset="0"/>
              </a:rPr>
              <a:t> ans PMS</a:t>
            </a:r>
            <a:br>
              <a:rPr lang="de-CH" dirty="0">
                <a:latin typeface="Lucida Sans" pitchFamily="34" charset="0"/>
                <a:cs typeface="Lucida Sans Unicode" pitchFamily="34" charset="0"/>
              </a:rPr>
            </a:br>
            <a:endParaRPr lang="de-CH" dirty="0">
              <a:latin typeface="Lucida Sans" pitchFamily="34" charset="0"/>
            </a:endParaRPr>
          </a:p>
        </p:txBody>
      </p:sp>
      <p:sp>
        <p:nvSpPr>
          <p:cNvPr id="12291" name="Textplatzhalter 2"/>
          <p:cNvSpPr>
            <a:spLocks noGrp="1"/>
          </p:cNvSpPr>
          <p:nvPr>
            <p:ph type="body" idx="1"/>
          </p:nvPr>
        </p:nvSpPr>
        <p:spPr bwMode="auto">
          <a:xfrm>
            <a:off x="450850" y="5399088"/>
            <a:ext cx="5508625" cy="720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compatLnSpc="1">
            <a:prstTxWarp prst="textNoShape">
              <a:avLst/>
            </a:prstTxWarp>
          </a:bodyPr>
          <a:lstStyle/>
          <a:p>
            <a:pPr algn="ctr" eaLnBrk="1" hangingPunct="1"/>
            <a:r>
              <a:rPr lang="de-CH" dirty="0">
                <a:latin typeface="Lucida Sans" pitchFamily="34" charset="0"/>
              </a:rPr>
              <a:t>Szene 5</a:t>
            </a:r>
          </a:p>
        </p:txBody>
      </p:sp>
      <p:sp>
        <p:nvSpPr>
          <p:cNvPr id="8" name="Inhaltsplatzhalter 7">
            <a:extLst>
              <a:ext uri="{FF2B5EF4-FFF2-40B4-BE49-F238E27FC236}">
                <a16:creationId xmlns:a16="http://schemas.microsoft.com/office/drawing/2014/main" xmlns="" id="{3D88948C-9548-4FD9-800C-76E0A31FC96F}"/>
              </a:ext>
            </a:extLst>
          </p:cNvPr>
          <p:cNvSpPr>
            <a:spLocks noGrp="1"/>
          </p:cNvSpPr>
          <p:nvPr>
            <p:ph sz="half" idx="13"/>
          </p:nvPr>
        </p:nvSpPr>
        <p:spPr>
          <a:ln>
            <a:solidFill>
              <a:schemeClr val="tx1"/>
            </a:solidFill>
          </a:ln>
        </p:spPr>
        <p:txBody>
          <a:bodyPr/>
          <a:lstStyle/>
          <a:p>
            <a:endParaRPr lang="de-CH" dirty="0"/>
          </a:p>
        </p:txBody>
      </p:sp>
      <p:pic>
        <p:nvPicPr>
          <p:cNvPr id="10" name="Grafik 9">
            <a:extLst>
              <a:ext uri="{FF2B5EF4-FFF2-40B4-BE49-F238E27FC236}">
                <a16:creationId xmlns:a16="http://schemas.microsoft.com/office/drawing/2014/main" xmlns="" id="{725851E1-B7B2-4E2B-9801-205C36546D6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5544" b="15544"/>
          <a:stretch/>
        </p:blipFill>
        <p:spPr bwMode="auto">
          <a:xfrm>
            <a:off x="504851" y="1566033"/>
            <a:ext cx="5400000" cy="359902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086710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p:cNvSpPr>
            <a:spLocks noGrp="1"/>
          </p:cNvSpPr>
          <p:nvPr>
            <p:ph type="ctrTitle"/>
          </p:nvPr>
        </p:nvSpPr>
        <p:spPr bwMode="auto">
          <a:xfrm>
            <a:off x="457200" y="1839913"/>
            <a:ext cx="7019925"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pPr eaLnBrk="1" hangingPunct="1"/>
            <a:r>
              <a:rPr lang="de-CH" dirty="0" err="1">
                <a:latin typeface="Lucida Sans" pitchFamily="34" charset="0"/>
                <a:cs typeface="Lucida Sans Unicode" pitchFamily="34" charset="0"/>
              </a:rPr>
              <a:t>Stroyboards</a:t>
            </a:r>
            <a:endParaRPr lang="de-CH" dirty="0">
              <a:latin typeface="Lucida Sans" pitchFamily="34" charset="0"/>
              <a:cs typeface="Lucida Sans Unicode" pitchFamily="34" charset="0"/>
            </a:endParaRPr>
          </a:p>
        </p:txBody>
      </p:sp>
      <p:sp>
        <p:nvSpPr>
          <p:cNvPr id="7171" name="Untertitel 2"/>
          <p:cNvSpPr>
            <a:spLocks noGrp="1"/>
          </p:cNvSpPr>
          <p:nvPr>
            <p:ph type="subTitle" idx="1"/>
          </p:nvPr>
        </p:nvSpPr>
        <p:spPr bwMode="auto">
          <a:xfrm>
            <a:off x="457200" y="2447925"/>
            <a:ext cx="7019925" cy="1362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pPr marL="342900" indent="-342900" eaLnBrk="1" hangingPunct="1">
              <a:buFont typeface="Arial" panose="020B0604020202020204" pitchFamily="34" charset="0"/>
              <a:buChar char="•"/>
            </a:pPr>
            <a:r>
              <a:rPr lang="de-CH" dirty="0">
                <a:solidFill>
                  <a:schemeClr val="bg1">
                    <a:lumMod val="65000"/>
                  </a:schemeClr>
                </a:solidFill>
                <a:latin typeface="Lucida Sans" pitchFamily="34" charset="0"/>
                <a:cs typeface="Lucida Sans Unicode" pitchFamily="34" charset="0"/>
              </a:rPr>
              <a:t>Anbindung des EPD ans PMS</a:t>
            </a:r>
          </a:p>
          <a:p>
            <a:pPr marL="342900" indent="-342900" eaLnBrk="1" hangingPunct="1">
              <a:buFont typeface="Arial" panose="020B0604020202020204" pitchFamily="34" charset="0"/>
              <a:buChar char="•"/>
            </a:pPr>
            <a:r>
              <a:rPr lang="de-CH" dirty="0">
                <a:solidFill>
                  <a:schemeClr val="bg1">
                    <a:lumMod val="65000"/>
                  </a:schemeClr>
                </a:solidFill>
                <a:latin typeface="Lucida Sans" pitchFamily="34" charset="0"/>
                <a:cs typeface="Lucida Sans Unicode" pitchFamily="34" charset="0"/>
              </a:rPr>
              <a:t>Anbindung </a:t>
            </a:r>
            <a:r>
              <a:rPr lang="de-CH" dirty="0" err="1">
                <a:solidFill>
                  <a:schemeClr val="bg1">
                    <a:lumMod val="65000"/>
                  </a:schemeClr>
                </a:solidFill>
                <a:latin typeface="Lucida Sans" pitchFamily="34" charset="0"/>
                <a:cs typeface="Lucida Sans Unicode" pitchFamily="34" charset="0"/>
              </a:rPr>
              <a:t>hospINDEX</a:t>
            </a:r>
            <a:r>
              <a:rPr lang="de-CH" dirty="0">
                <a:solidFill>
                  <a:schemeClr val="bg1">
                    <a:lumMod val="65000"/>
                  </a:schemeClr>
                </a:solidFill>
                <a:latin typeface="Lucida Sans" pitchFamily="34" charset="0"/>
                <a:cs typeface="Lucida Sans Unicode" pitchFamily="34" charset="0"/>
              </a:rPr>
              <a:t> ans PMS</a:t>
            </a:r>
          </a:p>
          <a:p>
            <a:pPr marL="342900" indent="-342900" eaLnBrk="1" hangingPunct="1">
              <a:buFont typeface="Arial" panose="020B0604020202020204" pitchFamily="34" charset="0"/>
              <a:buChar char="•"/>
            </a:pPr>
            <a:r>
              <a:rPr lang="de-CH" dirty="0">
                <a:latin typeface="Lucida Sans" pitchFamily="34" charset="0"/>
                <a:cs typeface="Lucida Sans Unicode" pitchFamily="34" charset="0"/>
              </a:rPr>
              <a:t>Strukturierter Termin</a:t>
            </a:r>
          </a:p>
        </p:txBody>
      </p:sp>
      <p:sp>
        <p:nvSpPr>
          <p:cNvPr id="7172" name="Textplatzhalter 3"/>
          <p:cNvSpPr>
            <a:spLocks noGrp="1"/>
          </p:cNvSpPr>
          <p:nvPr>
            <p:ph type="body" sz="quarter" idx="13"/>
          </p:nvPr>
        </p:nvSpPr>
        <p:spPr bwMode="auto">
          <a:xfrm>
            <a:off x="457200" y="6299200"/>
            <a:ext cx="9066213"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t" anchorCtr="0" compatLnSpc="1">
            <a:prstTxWarp prst="textNoShape">
              <a:avLst/>
            </a:prstTxWarp>
          </a:bodyPr>
          <a:lstStyle/>
          <a:p>
            <a:pPr eaLnBrk="1" hangingPunct="1">
              <a:buFont typeface="Lucida Grande" charset="0"/>
              <a:buChar char="▶"/>
            </a:pPr>
            <a:endParaRPr lang="de-CH">
              <a:latin typeface="Lucida Sans" pitchFamily="34" charset="0"/>
            </a:endParaRPr>
          </a:p>
        </p:txBody>
      </p:sp>
    </p:spTree>
    <p:extLst>
      <p:ext uri="{BB962C8B-B14F-4D97-AF65-F5344CB8AC3E}">
        <p14:creationId xmlns:p14="http://schemas.microsoft.com/office/powerpoint/2010/main" val="37654798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el 1"/>
          <p:cNvSpPr>
            <a:spLocks noGrp="1"/>
          </p:cNvSpPr>
          <p:nvPr>
            <p:ph type="ctrTitle"/>
          </p:nvPr>
        </p:nvSpPr>
        <p:spPr bwMode="auto">
          <a:xfrm>
            <a:off x="458788" y="360363"/>
            <a:ext cx="11249025" cy="539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de-CH" dirty="0">
                <a:latin typeface="Lucida Sans" pitchFamily="34" charset="0"/>
                <a:cs typeface="Lucida Sans Unicode" pitchFamily="34" charset="0"/>
              </a:rPr>
              <a:t>Strukturierter Termin</a:t>
            </a:r>
            <a:br>
              <a:rPr lang="de-CH" dirty="0">
                <a:latin typeface="Lucida Sans" pitchFamily="34" charset="0"/>
                <a:cs typeface="Lucida Sans Unicode" pitchFamily="34" charset="0"/>
              </a:rPr>
            </a:br>
            <a:endParaRPr lang="de-CH" dirty="0">
              <a:latin typeface="Lucida Sans" pitchFamily="34" charset="0"/>
            </a:endParaRPr>
          </a:p>
        </p:txBody>
      </p:sp>
      <p:sp>
        <p:nvSpPr>
          <p:cNvPr id="12291" name="Textplatzhalter 2"/>
          <p:cNvSpPr>
            <a:spLocks noGrp="1"/>
          </p:cNvSpPr>
          <p:nvPr>
            <p:ph type="body" idx="1"/>
          </p:nvPr>
        </p:nvSpPr>
        <p:spPr bwMode="auto">
          <a:xfrm>
            <a:off x="450850" y="5399088"/>
            <a:ext cx="5508625" cy="720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compatLnSpc="1">
            <a:prstTxWarp prst="textNoShape">
              <a:avLst/>
            </a:prstTxWarp>
          </a:bodyPr>
          <a:lstStyle/>
          <a:p>
            <a:pPr algn="ctr" eaLnBrk="1" hangingPunct="1"/>
            <a:r>
              <a:rPr lang="de-CH" dirty="0">
                <a:latin typeface="Lucida Sans" pitchFamily="34" charset="0"/>
              </a:rPr>
              <a:t>Szene 1</a:t>
            </a:r>
          </a:p>
        </p:txBody>
      </p:sp>
      <p:sp>
        <p:nvSpPr>
          <p:cNvPr id="12292" name="Textplatzhalter 3"/>
          <p:cNvSpPr>
            <a:spLocks noGrp="1"/>
          </p:cNvSpPr>
          <p:nvPr>
            <p:ph type="body" idx="18"/>
          </p:nvPr>
        </p:nvSpPr>
        <p:spPr bwMode="auto">
          <a:xfrm>
            <a:off x="6199188" y="5399088"/>
            <a:ext cx="5508625" cy="720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compatLnSpc="1">
            <a:prstTxWarp prst="textNoShape">
              <a:avLst/>
            </a:prstTxWarp>
          </a:bodyPr>
          <a:lstStyle/>
          <a:p>
            <a:pPr algn="ctr" eaLnBrk="1" hangingPunct="1"/>
            <a:r>
              <a:rPr lang="de-CH" dirty="0">
                <a:latin typeface="Lucida Sans" pitchFamily="34" charset="0"/>
              </a:rPr>
              <a:t>Szene 2</a:t>
            </a:r>
          </a:p>
        </p:txBody>
      </p:sp>
      <p:sp>
        <p:nvSpPr>
          <p:cNvPr id="8" name="Inhaltsplatzhalter 7">
            <a:extLst>
              <a:ext uri="{FF2B5EF4-FFF2-40B4-BE49-F238E27FC236}">
                <a16:creationId xmlns:a16="http://schemas.microsoft.com/office/drawing/2014/main" xmlns="" id="{3D88948C-9548-4FD9-800C-76E0A31FC96F}"/>
              </a:ext>
            </a:extLst>
          </p:cNvPr>
          <p:cNvSpPr>
            <a:spLocks noGrp="1"/>
          </p:cNvSpPr>
          <p:nvPr>
            <p:ph sz="half" idx="13"/>
          </p:nvPr>
        </p:nvSpPr>
        <p:spPr>
          <a:ln>
            <a:solidFill>
              <a:schemeClr val="tx1"/>
            </a:solidFill>
          </a:ln>
        </p:spPr>
        <p:txBody>
          <a:bodyPr/>
          <a:lstStyle/>
          <a:p>
            <a:endParaRPr lang="de-CH" dirty="0"/>
          </a:p>
        </p:txBody>
      </p:sp>
      <p:sp>
        <p:nvSpPr>
          <p:cNvPr id="16" name="Inhaltsplatzhalter 15">
            <a:extLst>
              <a:ext uri="{FF2B5EF4-FFF2-40B4-BE49-F238E27FC236}">
                <a16:creationId xmlns:a16="http://schemas.microsoft.com/office/drawing/2014/main" xmlns="" id="{0410DE50-9674-435D-8F1A-F251F44004E0}"/>
              </a:ext>
            </a:extLst>
          </p:cNvPr>
          <p:cNvSpPr>
            <a:spLocks noGrp="1"/>
          </p:cNvSpPr>
          <p:nvPr>
            <p:ph sz="half" idx="15"/>
          </p:nvPr>
        </p:nvSpPr>
        <p:spPr>
          <a:ln>
            <a:solidFill>
              <a:schemeClr val="tx1"/>
            </a:solidFill>
          </a:ln>
        </p:spPr>
        <p:txBody>
          <a:bodyPr/>
          <a:lstStyle/>
          <a:p>
            <a:endParaRPr lang="de-CH" dirty="0"/>
          </a:p>
        </p:txBody>
      </p:sp>
      <p:pic>
        <p:nvPicPr>
          <p:cNvPr id="12" name="Grafik 11">
            <a:extLst>
              <a:ext uri="{FF2B5EF4-FFF2-40B4-BE49-F238E27FC236}">
                <a16:creationId xmlns:a16="http://schemas.microsoft.com/office/drawing/2014/main" xmlns="" id="{74ACB55D-787F-4D0E-B35D-CA29FB9B116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265" t="-3308" r="-92" b="-2087"/>
          <a:stretch/>
        </p:blipFill>
        <p:spPr bwMode="auto">
          <a:xfrm>
            <a:off x="500675" y="1458769"/>
            <a:ext cx="5400000" cy="3599023"/>
          </a:xfrm>
          <a:prstGeom prst="rect">
            <a:avLst/>
          </a:prstGeom>
          <a:noFill/>
          <a:ln>
            <a:noFill/>
          </a:ln>
          <a:extLst>
            <a:ext uri="{53640926-AAD7-44D8-BBD7-CCE9431645EC}">
              <a14:shadowObscured xmlns:a14="http://schemas.microsoft.com/office/drawing/2010/main"/>
            </a:ext>
          </a:extLst>
        </p:spPr>
      </p:pic>
      <p:pic>
        <p:nvPicPr>
          <p:cNvPr id="13" name="Grafik 12">
            <a:extLst>
              <a:ext uri="{FF2B5EF4-FFF2-40B4-BE49-F238E27FC236}">
                <a16:creationId xmlns:a16="http://schemas.microsoft.com/office/drawing/2014/main" xmlns="" id="{E755B204-E993-43E4-9254-6D296CE7430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674" t="-5909" r="-473" b="-9627"/>
          <a:stretch/>
        </p:blipFill>
        <p:spPr bwMode="auto">
          <a:xfrm>
            <a:off x="6249025" y="1566033"/>
            <a:ext cx="5400000" cy="359902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223984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el 1"/>
          <p:cNvSpPr>
            <a:spLocks noGrp="1"/>
          </p:cNvSpPr>
          <p:nvPr>
            <p:ph type="ctrTitle"/>
          </p:nvPr>
        </p:nvSpPr>
        <p:spPr bwMode="auto">
          <a:xfrm>
            <a:off x="458788" y="360363"/>
            <a:ext cx="11249025" cy="539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de-CH" dirty="0">
                <a:latin typeface="Lucida Sans" pitchFamily="34" charset="0"/>
                <a:cs typeface="Lucida Sans Unicode" pitchFamily="34" charset="0"/>
              </a:rPr>
              <a:t>Strukturierter Termin</a:t>
            </a:r>
            <a:br>
              <a:rPr lang="de-CH" dirty="0">
                <a:latin typeface="Lucida Sans" pitchFamily="34" charset="0"/>
                <a:cs typeface="Lucida Sans Unicode" pitchFamily="34" charset="0"/>
              </a:rPr>
            </a:br>
            <a:endParaRPr lang="de-CH" dirty="0">
              <a:latin typeface="Lucida Sans" pitchFamily="34" charset="0"/>
            </a:endParaRPr>
          </a:p>
        </p:txBody>
      </p:sp>
      <p:sp>
        <p:nvSpPr>
          <p:cNvPr id="12291" name="Textplatzhalter 2"/>
          <p:cNvSpPr>
            <a:spLocks noGrp="1"/>
          </p:cNvSpPr>
          <p:nvPr>
            <p:ph type="body" idx="1"/>
          </p:nvPr>
        </p:nvSpPr>
        <p:spPr bwMode="auto">
          <a:xfrm>
            <a:off x="450850" y="5399088"/>
            <a:ext cx="5508625" cy="720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compatLnSpc="1">
            <a:prstTxWarp prst="textNoShape">
              <a:avLst/>
            </a:prstTxWarp>
          </a:bodyPr>
          <a:lstStyle/>
          <a:p>
            <a:pPr algn="ctr" eaLnBrk="1" hangingPunct="1"/>
            <a:r>
              <a:rPr lang="de-CH" dirty="0">
                <a:latin typeface="Lucida Sans" pitchFamily="34" charset="0"/>
              </a:rPr>
              <a:t>Szene 3</a:t>
            </a:r>
          </a:p>
        </p:txBody>
      </p:sp>
      <p:sp>
        <p:nvSpPr>
          <p:cNvPr id="12292" name="Textplatzhalter 3"/>
          <p:cNvSpPr>
            <a:spLocks noGrp="1"/>
          </p:cNvSpPr>
          <p:nvPr>
            <p:ph type="body" idx="18"/>
          </p:nvPr>
        </p:nvSpPr>
        <p:spPr bwMode="auto">
          <a:xfrm>
            <a:off x="6199188" y="5399088"/>
            <a:ext cx="5508625" cy="720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compatLnSpc="1">
            <a:prstTxWarp prst="textNoShape">
              <a:avLst/>
            </a:prstTxWarp>
          </a:bodyPr>
          <a:lstStyle/>
          <a:p>
            <a:pPr algn="ctr" eaLnBrk="1" hangingPunct="1"/>
            <a:r>
              <a:rPr lang="de-CH" dirty="0">
                <a:latin typeface="Lucida Sans" pitchFamily="34" charset="0"/>
              </a:rPr>
              <a:t>Szene 4</a:t>
            </a:r>
          </a:p>
        </p:txBody>
      </p:sp>
      <p:sp>
        <p:nvSpPr>
          <p:cNvPr id="8" name="Inhaltsplatzhalter 7">
            <a:extLst>
              <a:ext uri="{FF2B5EF4-FFF2-40B4-BE49-F238E27FC236}">
                <a16:creationId xmlns:a16="http://schemas.microsoft.com/office/drawing/2014/main" xmlns="" id="{3D88948C-9548-4FD9-800C-76E0A31FC96F}"/>
              </a:ext>
            </a:extLst>
          </p:cNvPr>
          <p:cNvSpPr>
            <a:spLocks noGrp="1"/>
          </p:cNvSpPr>
          <p:nvPr>
            <p:ph sz="half" idx="13"/>
          </p:nvPr>
        </p:nvSpPr>
        <p:spPr>
          <a:ln>
            <a:solidFill>
              <a:schemeClr val="tx1"/>
            </a:solidFill>
          </a:ln>
        </p:spPr>
        <p:txBody>
          <a:bodyPr/>
          <a:lstStyle/>
          <a:p>
            <a:endParaRPr lang="de-CH" dirty="0"/>
          </a:p>
        </p:txBody>
      </p:sp>
      <p:sp>
        <p:nvSpPr>
          <p:cNvPr id="16" name="Inhaltsplatzhalter 15">
            <a:extLst>
              <a:ext uri="{FF2B5EF4-FFF2-40B4-BE49-F238E27FC236}">
                <a16:creationId xmlns:a16="http://schemas.microsoft.com/office/drawing/2014/main" xmlns="" id="{0410DE50-9674-435D-8F1A-F251F44004E0}"/>
              </a:ext>
            </a:extLst>
          </p:cNvPr>
          <p:cNvSpPr>
            <a:spLocks noGrp="1"/>
          </p:cNvSpPr>
          <p:nvPr>
            <p:ph sz="half" idx="15"/>
          </p:nvPr>
        </p:nvSpPr>
        <p:spPr>
          <a:ln>
            <a:solidFill>
              <a:schemeClr val="tx1"/>
            </a:solidFill>
          </a:ln>
        </p:spPr>
        <p:txBody>
          <a:bodyPr/>
          <a:lstStyle/>
          <a:p>
            <a:endParaRPr lang="de-CH" dirty="0"/>
          </a:p>
        </p:txBody>
      </p:sp>
      <p:pic>
        <p:nvPicPr>
          <p:cNvPr id="9" name="Grafik 8">
            <a:extLst>
              <a:ext uri="{FF2B5EF4-FFF2-40B4-BE49-F238E27FC236}">
                <a16:creationId xmlns:a16="http://schemas.microsoft.com/office/drawing/2014/main" xmlns="" id="{3C6D4683-7751-4830-B5E0-CFB151D6732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26" t="-3936" r="-201" b="-4289"/>
          <a:stretch/>
        </p:blipFill>
        <p:spPr bwMode="auto">
          <a:xfrm>
            <a:off x="504851" y="1629488"/>
            <a:ext cx="5400000" cy="3599023"/>
          </a:xfrm>
          <a:prstGeom prst="rect">
            <a:avLst/>
          </a:prstGeom>
          <a:noFill/>
          <a:ln>
            <a:noFill/>
          </a:ln>
          <a:extLst>
            <a:ext uri="{53640926-AAD7-44D8-BBD7-CCE9431645EC}">
              <a14:shadowObscured xmlns:a14="http://schemas.microsoft.com/office/drawing/2010/main"/>
            </a:ext>
          </a:extLst>
        </p:spPr>
      </p:pic>
      <p:pic>
        <p:nvPicPr>
          <p:cNvPr id="10" name="Grafik 9">
            <a:extLst>
              <a:ext uri="{FF2B5EF4-FFF2-40B4-BE49-F238E27FC236}">
                <a16:creationId xmlns:a16="http://schemas.microsoft.com/office/drawing/2014/main" xmlns="" id="{477CACDC-1676-4E47-A594-1F937399528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16" t="-5024" r="214" b="-5027"/>
          <a:stretch/>
        </p:blipFill>
        <p:spPr bwMode="auto">
          <a:xfrm>
            <a:off x="6253200" y="1368178"/>
            <a:ext cx="5400000" cy="359902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256592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el 1"/>
          <p:cNvSpPr>
            <a:spLocks noGrp="1"/>
          </p:cNvSpPr>
          <p:nvPr>
            <p:ph type="ctrTitle"/>
          </p:nvPr>
        </p:nvSpPr>
        <p:spPr bwMode="auto">
          <a:xfrm>
            <a:off x="458788" y="360363"/>
            <a:ext cx="11249025" cy="539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de-CH" dirty="0">
                <a:latin typeface="Lucida Sans" pitchFamily="34" charset="0"/>
                <a:cs typeface="Lucida Sans Unicode" pitchFamily="34" charset="0"/>
              </a:rPr>
              <a:t>Strukturierter Termin</a:t>
            </a:r>
            <a:br>
              <a:rPr lang="de-CH" dirty="0">
                <a:latin typeface="Lucida Sans" pitchFamily="34" charset="0"/>
                <a:cs typeface="Lucida Sans Unicode" pitchFamily="34" charset="0"/>
              </a:rPr>
            </a:br>
            <a:endParaRPr lang="de-CH" dirty="0">
              <a:latin typeface="Lucida Sans" pitchFamily="34" charset="0"/>
            </a:endParaRPr>
          </a:p>
        </p:txBody>
      </p:sp>
      <p:sp>
        <p:nvSpPr>
          <p:cNvPr id="12291" name="Textplatzhalter 2"/>
          <p:cNvSpPr>
            <a:spLocks noGrp="1"/>
          </p:cNvSpPr>
          <p:nvPr>
            <p:ph type="body" idx="1"/>
          </p:nvPr>
        </p:nvSpPr>
        <p:spPr bwMode="auto">
          <a:xfrm>
            <a:off x="450850" y="5399088"/>
            <a:ext cx="5508625" cy="720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compatLnSpc="1">
            <a:prstTxWarp prst="textNoShape">
              <a:avLst/>
            </a:prstTxWarp>
          </a:bodyPr>
          <a:lstStyle/>
          <a:p>
            <a:pPr algn="ctr" eaLnBrk="1" hangingPunct="1"/>
            <a:r>
              <a:rPr lang="de-CH" dirty="0">
                <a:latin typeface="Lucida Sans" pitchFamily="34" charset="0"/>
              </a:rPr>
              <a:t>Szene 5</a:t>
            </a:r>
          </a:p>
        </p:txBody>
      </p:sp>
      <p:sp>
        <p:nvSpPr>
          <p:cNvPr id="12292" name="Textplatzhalter 3"/>
          <p:cNvSpPr>
            <a:spLocks noGrp="1"/>
          </p:cNvSpPr>
          <p:nvPr>
            <p:ph type="body" idx="18"/>
          </p:nvPr>
        </p:nvSpPr>
        <p:spPr bwMode="auto">
          <a:xfrm>
            <a:off x="6199188" y="5399088"/>
            <a:ext cx="5508625" cy="720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compatLnSpc="1">
            <a:prstTxWarp prst="textNoShape">
              <a:avLst/>
            </a:prstTxWarp>
          </a:bodyPr>
          <a:lstStyle/>
          <a:p>
            <a:pPr algn="ctr" eaLnBrk="1" hangingPunct="1"/>
            <a:r>
              <a:rPr lang="de-CH" dirty="0">
                <a:latin typeface="Lucida Sans" pitchFamily="34" charset="0"/>
              </a:rPr>
              <a:t>Szene 6</a:t>
            </a:r>
          </a:p>
        </p:txBody>
      </p:sp>
      <p:sp>
        <p:nvSpPr>
          <p:cNvPr id="8" name="Inhaltsplatzhalter 7">
            <a:extLst>
              <a:ext uri="{FF2B5EF4-FFF2-40B4-BE49-F238E27FC236}">
                <a16:creationId xmlns:a16="http://schemas.microsoft.com/office/drawing/2014/main" xmlns="" id="{3D88948C-9548-4FD9-800C-76E0A31FC96F}"/>
              </a:ext>
            </a:extLst>
          </p:cNvPr>
          <p:cNvSpPr>
            <a:spLocks noGrp="1"/>
          </p:cNvSpPr>
          <p:nvPr>
            <p:ph sz="half" idx="13"/>
          </p:nvPr>
        </p:nvSpPr>
        <p:spPr>
          <a:ln>
            <a:solidFill>
              <a:schemeClr val="tx1"/>
            </a:solidFill>
          </a:ln>
        </p:spPr>
        <p:txBody>
          <a:bodyPr/>
          <a:lstStyle/>
          <a:p>
            <a:endParaRPr lang="de-CH" dirty="0"/>
          </a:p>
        </p:txBody>
      </p:sp>
      <p:sp>
        <p:nvSpPr>
          <p:cNvPr id="16" name="Inhaltsplatzhalter 15">
            <a:extLst>
              <a:ext uri="{FF2B5EF4-FFF2-40B4-BE49-F238E27FC236}">
                <a16:creationId xmlns:a16="http://schemas.microsoft.com/office/drawing/2014/main" xmlns="" id="{0410DE50-9674-435D-8F1A-F251F44004E0}"/>
              </a:ext>
            </a:extLst>
          </p:cNvPr>
          <p:cNvSpPr>
            <a:spLocks noGrp="1"/>
          </p:cNvSpPr>
          <p:nvPr>
            <p:ph sz="half" idx="15"/>
          </p:nvPr>
        </p:nvSpPr>
        <p:spPr>
          <a:ln>
            <a:solidFill>
              <a:schemeClr val="tx1"/>
            </a:solidFill>
          </a:ln>
        </p:spPr>
        <p:txBody>
          <a:bodyPr/>
          <a:lstStyle/>
          <a:p>
            <a:endParaRPr lang="de-CH" dirty="0"/>
          </a:p>
        </p:txBody>
      </p:sp>
      <p:pic>
        <p:nvPicPr>
          <p:cNvPr id="11" name="Grafik 10">
            <a:extLst>
              <a:ext uri="{FF2B5EF4-FFF2-40B4-BE49-F238E27FC236}">
                <a16:creationId xmlns:a16="http://schemas.microsoft.com/office/drawing/2014/main" xmlns="" id="{7EC44C90-B4BC-4BD1-9E46-E4004E00F8A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428" b="5428"/>
          <a:stretch/>
        </p:blipFill>
        <p:spPr bwMode="auto">
          <a:xfrm>
            <a:off x="504851" y="1458769"/>
            <a:ext cx="5400000" cy="3599511"/>
          </a:xfrm>
          <a:prstGeom prst="rect">
            <a:avLst/>
          </a:prstGeom>
          <a:noFill/>
          <a:ln>
            <a:noFill/>
          </a:ln>
          <a:extLst>
            <a:ext uri="{53640926-AAD7-44D8-BBD7-CCE9431645EC}">
              <a14:shadowObscured xmlns:a14="http://schemas.microsoft.com/office/drawing/2010/main"/>
            </a:ext>
          </a:extLst>
        </p:spPr>
      </p:pic>
      <p:pic>
        <p:nvPicPr>
          <p:cNvPr id="12" name="Grafik 11">
            <a:extLst>
              <a:ext uri="{FF2B5EF4-FFF2-40B4-BE49-F238E27FC236}">
                <a16:creationId xmlns:a16="http://schemas.microsoft.com/office/drawing/2014/main" xmlns="" id="{895505E5-B7CC-456F-8009-FCAE4383D48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9330" b="9330"/>
          <a:stretch/>
        </p:blipFill>
        <p:spPr bwMode="auto">
          <a:xfrm>
            <a:off x="6249025" y="1458769"/>
            <a:ext cx="5400000" cy="3600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42665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p:cNvSpPr>
            <a:spLocks noGrp="1"/>
          </p:cNvSpPr>
          <p:nvPr>
            <p:ph type="ctrTitle"/>
          </p:nvPr>
        </p:nvSpPr>
        <p:spPr bwMode="auto">
          <a:xfrm>
            <a:off x="457200" y="1839913"/>
            <a:ext cx="7019925"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pPr eaLnBrk="1" hangingPunct="1"/>
            <a:r>
              <a:rPr lang="de-CH" dirty="0">
                <a:latin typeface="Lucida Sans" pitchFamily="34" charset="0"/>
                <a:cs typeface="Lucida Sans Unicode" pitchFamily="34" charset="0"/>
              </a:rPr>
              <a:t>Prototyp - UI Design</a:t>
            </a:r>
          </a:p>
        </p:txBody>
      </p:sp>
      <p:sp>
        <p:nvSpPr>
          <p:cNvPr id="7171" name="Untertitel 2"/>
          <p:cNvSpPr>
            <a:spLocks noGrp="1"/>
          </p:cNvSpPr>
          <p:nvPr>
            <p:ph type="subTitle" idx="1"/>
          </p:nvPr>
        </p:nvSpPr>
        <p:spPr bwMode="auto">
          <a:xfrm>
            <a:off x="457200" y="2447925"/>
            <a:ext cx="7019925" cy="1362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pPr marL="342900" indent="-342900" eaLnBrk="1" hangingPunct="1">
              <a:buFont typeface="Arial" panose="020B0604020202020204" pitchFamily="34" charset="0"/>
              <a:buChar char="•"/>
            </a:pPr>
            <a:r>
              <a:rPr lang="de-CH" dirty="0">
                <a:latin typeface="Lucida Sans" pitchFamily="34" charset="0"/>
                <a:cs typeface="Lucida Sans Unicode" pitchFamily="34" charset="0"/>
              </a:rPr>
              <a:t>Anbindung des EPD ans PMS</a:t>
            </a:r>
          </a:p>
          <a:p>
            <a:pPr marL="342900" indent="-342900" eaLnBrk="1" hangingPunct="1">
              <a:buFont typeface="Arial" panose="020B0604020202020204" pitchFamily="34" charset="0"/>
              <a:buChar char="•"/>
            </a:pPr>
            <a:r>
              <a:rPr lang="de-CH" dirty="0">
                <a:solidFill>
                  <a:schemeClr val="bg1">
                    <a:lumMod val="65000"/>
                  </a:schemeClr>
                </a:solidFill>
                <a:latin typeface="Lucida Sans" pitchFamily="34" charset="0"/>
                <a:cs typeface="Lucida Sans Unicode" pitchFamily="34" charset="0"/>
              </a:rPr>
              <a:t>Anbindung </a:t>
            </a:r>
            <a:r>
              <a:rPr lang="de-CH" dirty="0" err="1">
                <a:solidFill>
                  <a:schemeClr val="bg1">
                    <a:lumMod val="65000"/>
                  </a:schemeClr>
                </a:solidFill>
                <a:latin typeface="Lucida Sans" pitchFamily="34" charset="0"/>
                <a:cs typeface="Lucida Sans Unicode" pitchFamily="34" charset="0"/>
              </a:rPr>
              <a:t>hospINDEX</a:t>
            </a:r>
            <a:r>
              <a:rPr lang="de-CH" dirty="0">
                <a:solidFill>
                  <a:schemeClr val="bg1">
                    <a:lumMod val="65000"/>
                  </a:schemeClr>
                </a:solidFill>
                <a:latin typeface="Lucida Sans" pitchFamily="34" charset="0"/>
                <a:cs typeface="Lucida Sans Unicode" pitchFamily="34" charset="0"/>
              </a:rPr>
              <a:t> ans PMS</a:t>
            </a:r>
          </a:p>
          <a:p>
            <a:pPr marL="342900" indent="-342900" eaLnBrk="1" hangingPunct="1">
              <a:buFont typeface="Arial" panose="020B0604020202020204" pitchFamily="34" charset="0"/>
              <a:buChar char="•"/>
            </a:pPr>
            <a:r>
              <a:rPr lang="de-CH" dirty="0">
                <a:solidFill>
                  <a:schemeClr val="bg1">
                    <a:lumMod val="65000"/>
                  </a:schemeClr>
                </a:solidFill>
                <a:latin typeface="Lucida Sans" pitchFamily="34" charset="0"/>
                <a:cs typeface="Lucida Sans Unicode" pitchFamily="34" charset="0"/>
              </a:rPr>
              <a:t>Strukturierter Termin</a:t>
            </a:r>
          </a:p>
        </p:txBody>
      </p:sp>
      <p:sp>
        <p:nvSpPr>
          <p:cNvPr id="7172" name="Textplatzhalter 3"/>
          <p:cNvSpPr>
            <a:spLocks noGrp="1"/>
          </p:cNvSpPr>
          <p:nvPr>
            <p:ph type="body" sz="quarter" idx="13"/>
          </p:nvPr>
        </p:nvSpPr>
        <p:spPr bwMode="auto">
          <a:xfrm>
            <a:off x="457200" y="6299200"/>
            <a:ext cx="9066213"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t" anchorCtr="0" compatLnSpc="1">
            <a:prstTxWarp prst="textNoShape">
              <a:avLst/>
            </a:prstTxWarp>
          </a:bodyPr>
          <a:lstStyle/>
          <a:p>
            <a:pPr eaLnBrk="1" hangingPunct="1">
              <a:buFont typeface="Lucida Grande" charset="0"/>
              <a:buChar char="▶"/>
            </a:pPr>
            <a:endParaRPr lang="de-CH">
              <a:latin typeface="Lucida Sans" pitchFamily="34" charset="0"/>
            </a:endParaRPr>
          </a:p>
        </p:txBody>
      </p:sp>
    </p:spTree>
    <p:extLst>
      <p:ext uri="{BB962C8B-B14F-4D97-AF65-F5344CB8AC3E}">
        <p14:creationId xmlns:p14="http://schemas.microsoft.com/office/powerpoint/2010/main" val="3062928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ctrTitle"/>
          </p:nvPr>
        </p:nvSpPr>
        <p:spPr bwMode="auto">
          <a:xfrm>
            <a:off x="457199" y="1709285"/>
            <a:ext cx="7019925"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pPr eaLnBrk="1" hangingPunct="1"/>
            <a:r>
              <a:rPr lang="de-CH" dirty="0">
                <a:latin typeface="Lucida Sans" pitchFamily="34" charset="0"/>
                <a:cs typeface="Lucida Sans Unicode" pitchFamily="34" charset="0"/>
              </a:rPr>
              <a:t>Inhaltsverzeichnis</a:t>
            </a:r>
          </a:p>
        </p:txBody>
      </p:sp>
      <p:sp>
        <p:nvSpPr>
          <p:cNvPr id="9219" name="Untertitel 2"/>
          <p:cNvSpPr>
            <a:spLocks noGrp="1"/>
          </p:cNvSpPr>
          <p:nvPr>
            <p:ph type="subTitle" idx="1"/>
          </p:nvPr>
        </p:nvSpPr>
        <p:spPr bwMode="auto">
          <a:xfrm>
            <a:off x="457198" y="2242685"/>
            <a:ext cx="7019925" cy="2036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pPr marL="342900" indent="-342900" eaLnBrk="1" hangingPunct="1">
              <a:spcBef>
                <a:spcPts val="0"/>
              </a:spcBef>
              <a:buFont typeface="Arial" panose="020B0604020202020204" pitchFamily="34" charset="0"/>
              <a:buChar char="•"/>
            </a:pPr>
            <a:r>
              <a:rPr lang="de-CH" dirty="0">
                <a:latin typeface="Lucida Sans" pitchFamily="34" charset="0"/>
                <a:cs typeface="Lucida Sans Unicode" pitchFamily="34" charset="0"/>
              </a:rPr>
              <a:t>Ausgangslage / Problemstellung</a:t>
            </a:r>
          </a:p>
          <a:p>
            <a:pPr marL="342900" indent="-342900" eaLnBrk="1" hangingPunct="1">
              <a:spcBef>
                <a:spcPts val="0"/>
              </a:spcBef>
              <a:buFont typeface="Arial" panose="020B0604020202020204" pitchFamily="34" charset="0"/>
              <a:buChar char="•"/>
            </a:pPr>
            <a:r>
              <a:rPr lang="de-CH" dirty="0">
                <a:latin typeface="Lucida Sans" pitchFamily="34" charset="0"/>
                <a:cs typeface="Lucida Sans Unicode" pitchFamily="34" charset="0"/>
              </a:rPr>
              <a:t>Persona</a:t>
            </a:r>
          </a:p>
          <a:p>
            <a:pPr marL="342900" indent="-342900" eaLnBrk="1" hangingPunct="1">
              <a:spcBef>
                <a:spcPts val="0"/>
              </a:spcBef>
              <a:buFont typeface="Arial" panose="020B0604020202020204" pitchFamily="34" charset="0"/>
              <a:buChar char="•"/>
            </a:pPr>
            <a:r>
              <a:rPr lang="de-CH" dirty="0">
                <a:latin typeface="Lucida Sans" pitchFamily="34" charset="0"/>
                <a:cs typeface="Lucida Sans Unicode" pitchFamily="34" charset="0"/>
              </a:rPr>
              <a:t>Ergebnis (Prototypen)</a:t>
            </a:r>
          </a:p>
          <a:p>
            <a:pPr marL="715963" indent="-342900">
              <a:spcBef>
                <a:spcPts val="0"/>
              </a:spcBef>
              <a:buFont typeface="Arial" panose="020B0604020202020204" pitchFamily="34" charset="0"/>
              <a:buChar char="•"/>
            </a:pPr>
            <a:r>
              <a:rPr lang="de-CH" dirty="0">
                <a:latin typeface="Lucida Sans" pitchFamily="34" charset="0"/>
                <a:cs typeface="Lucida Sans Unicode" pitchFamily="34" charset="0"/>
              </a:rPr>
              <a:t>Storyboard</a:t>
            </a:r>
          </a:p>
          <a:p>
            <a:pPr marL="715963" indent="-342900">
              <a:spcBef>
                <a:spcPts val="0"/>
              </a:spcBef>
              <a:buFont typeface="Arial" panose="020B0604020202020204" pitchFamily="34" charset="0"/>
              <a:buChar char="•"/>
            </a:pPr>
            <a:r>
              <a:rPr lang="de-CH" dirty="0">
                <a:latin typeface="Lucida Sans" pitchFamily="34" charset="0"/>
                <a:cs typeface="Lucida Sans Unicode" pitchFamily="34" charset="0"/>
              </a:rPr>
              <a:t>UI Design</a:t>
            </a:r>
          </a:p>
          <a:p>
            <a:pPr marL="715963" indent="-342900">
              <a:spcBef>
                <a:spcPts val="0"/>
              </a:spcBef>
              <a:buFont typeface="Arial" panose="020B0604020202020204" pitchFamily="34" charset="0"/>
              <a:buChar char="•"/>
            </a:pPr>
            <a:r>
              <a:rPr lang="de-CH" dirty="0">
                <a:latin typeface="Lucida Sans" pitchFamily="34" charset="0"/>
                <a:cs typeface="Lucida Sans Unicode" pitchFamily="34" charset="0"/>
              </a:rPr>
              <a:t>Zusammenfassung</a:t>
            </a:r>
          </a:p>
          <a:p>
            <a:pPr marL="342900" indent="-342900" eaLnBrk="1" hangingPunct="1">
              <a:spcBef>
                <a:spcPts val="0"/>
              </a:spcBef>
              <a:buFont typeface="Arial" panose="020B0604020202020204" pitchFamily="34" charset="0"/>
              <a:buChar char="•"/>
            </a:pPr>
            <a:r>
              <a:rPr lang="de-CH" dirty="0">
                <a:latin typeface="Lucida Sans" pitchFamily="34" charset="0"/>
                <a:cs typeface="Lucida Sans Unicode" pitchFamily="34" charset="0"/>
              </a:rPr>
              <a:t>Diskussion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xmlns="" id="{70DB95BE-F10A-4B7A-8B13-BB3D6D491889}"/>
              </a:ext>
            </a:extLst>
          </p:cNvPr>
          <p:cNvSpPr>
            <a:spLocks noGrp="1"/>
          </p:cNvSpPr>
          <p:nvPr>
            <p:ph type="ctrTitle"/>
          </p:nvPr>
        </p:nvSpPr>
        <p:spPr>
          <a:xfrm>
            <a:off x="457200" y="360000"/>
            <a:ext cx="11249025" cy="540000"/>
          </a:xfrm>
        </p:spPr>
        <p:txBody>
          <a:bodyPr/>
          <a:lstStyle/>
          <a:p>
            <a:r>
              <a:rPr lang="de-CH" dirty="0">
                <a:latin typeface="Lucida Sans" pitchFamily="34" charset="0"/>
                <a:cs typeface="Lucida Sans Unicode" pitchFamily="34" charset="0"/>
              </a:rPr>
              <a:t>Anbindung des EPD ans PMS</a:t>
            </a:r>
            <a:endParaRPr lang="de-CH" dirty="0"/>
          </a:p>
        </p:txBody>
      </p:sp>
      <p:pic>
        <p:nvPicPr>
          <p:cNvPr id="4" name="Grafik 3">
            <a:extLst>
              <a:ext uri="{FF2B5EF4-FFF2-40B4-BE49-F238E27FC236}">
                <a16:creationId xmlns:a16="http://schemas.microsoft.com/office/drawing/2014/main" xmlns="" id="{69B65482-22DB-43AF-9B21-19689A4A66B4}"/>
              </a:ext>
            </a:extLst>
          </p:cNvPr>
          <p:cNvPicPr>
            <a:picLocks noChangeAspect="1"/>
          </p:cNvPicPr>
          <p:nvPr/>
        </p:nvPicPr>
        <p:blipFill rotWithShape="1">
          <a:blip r:embed="rId2"/>
          <a:srcRect l="5405" r="9262" b="12191"/>
          <a:stretch/>
        </p:blipFill>
        <p:spPr>
          <a:xfrm>
            <a:off x="458258" y="1127769"/>
            <a:ext cx="6608859" cy="5149194"/>
          </a:xfrm>
          <a:prstGeom prst="rect">
            <a:avLst/>
          </a:prstGeom>
        </p:spPr>
      </p:pic>
      <p:sp>
        <p:nvSpPr>
          <p:cNvPr id="5" name="Rechteck 4">
            <a:extLst>
              <a:ext uri="{FF2B5EF4-FFF2-40B4-BE49-F238E27FC236}">
                <a16:creationId xmlns:a16="http://schemas.microsoft.com/office/drawing/2014/main" xmlns="" id="{9F64D8DC-3E52-417B-9565-0030696E5A7A}"/>
              </a:ext>
            </a:extLst>
          </p:cNvPr>
          <p:cNvSpPr/>
          <p:nvPr/>
        </p:nvSpPr>
        <p:spPr>
          <a:xfrm>
            <a:off x="809392" y="2112012"/>
            <a:ext cx="5642207" cy="553764"/>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6" name="Rechteck 5">
            <a:extLst>
              <a:ext uri="{FF2B5EF4-FFF2-40B4-BE49-F238E27FC236}">
                <a16:creationId xmlns:a16="http://schemas.microsoft.com/office/drawing/2014/main" xmlns="" id="{5B4F6223-BAA8-4F38-B4D6-1568AD858A10}"/>
              </a:ext>
            </a:extLst>
          </p:cNvPr>
          <p:cNvSpPr/>
          <p:nvPr/>
        </p:nvSpPr>
        <p:spPr>
          <a:xfrm>
            <a:off x="809392" y="2697803"/>
            <a:ext cx="5834210" cy="1849374"/>
          </a:xfrm>
          <a:prstGeom prst="rect">
            <a:avLst/>
          </a:prstGeom>
          <a:noFill/>
          <a:ln w="28575">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7" name="Rechteck 6">
            <a:extLst>
              <a:ext uri="{FF2B5EF4-FFF2-40B4-BE49-F238E27FC236}">
                <a16:creationId xmlns:a16="http://schemas.microsoft.com/office/drawing/2014/main" xmlns="" id="{1E77E768-34A1-4230-9260-8802BCABDECE}"/>
              </a:ext>
            </a:extLst>
          </p:cNvPr>
          <p:cNvSpPr/>
          <p:nvPr/>
        </p:nvSpPr>
        <p:spPr>
          <a:xfrm>
            <a:off x="700350" y="4607779"/>
            <a:ext cx="6175812" cy="929403"/>
          </a:xfrm>
          <a:prstGeom prst="rect">
            <a:avLst/>
          </a:prstGeom>
          <a:noFill/>
          <a:ln w="285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6" name="Ellipse 15">
            <a:extLst>
              <a:ext uri="{FF2B5EF4-FFF2-40B4-BE49-F238E27FC236}">
                <a16:creationId xmlns:a16="http://schemas.microsoft.com/office/drawing/2014/main" xmlns="" id="{95CC5087-AEAF-4091-B073-4D8B48F1F1A9}"/>
              </a:ext>
            </a:extLst>
          </p:cNvPr>
          <p:cNvSpPr/>
          <p:nvPr/>
        </p:nvSpPr>
        <p:spPr>
          <a:xfrm>
            <a:off x="7309209" y="2626240"/>
            <a:ext cx="360000" cy="3600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7" name="Ellipse 16">
            <a:extLst>
              <a:ext uri="{FF2B5EF4-FFF2-40B4-BE49-F238E27FC236}">
                <a16:creationId xmlns:a16="http://schemas.microsoft.com/office/drawing/2014/main" xmlns="" id="{F28FFAEF-0931-47E0-BB82-15FF4B390828}"/>
              </a:ext>
            </a:extLst>
          </p:cNvPr>
          <p:cNvSpPr/>
          <p:nvPr/>
        </p:nvSpPr>
        <p:spPr>
          <a:xfrm>
            <a:off x="7295525" y="3802811"/>
            <a:ext cx="360000" cy="360000"/>
          </a:xfrm>
          <a:prstGeom prst="ellipse">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8" name="Ellipse 17">
            <a:extLst>
              <a:ext uri="{FF2B5EF4-FFF2-40B4-BE49-F238E27FC236}">
                <a16:creationId xmlns:a16="http://schemas.microsoft.com/office/drawing/2014/main" xmlns="" id="{828BD7C3-9821-4F16-BA59-7821377F2178}"/>
              </a:ext>
            </a:extLst>
          </p:cNvPr>
          <p:cNvSpPr/>
          <p:nvPr/>
        </p:nvSpPr>
        <p:spPr>
          <a:xfrm>
            <a:off x="7309209" y="5072480"/>
            <a:ext cx="360000" cy="360000"/>
          </a:xfrm>
          <a:prstGeom prst="ellips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9" name="Inhaltsplatzhalter 1">
            <a:extLst>
              <a:ext uri="{FF2B5EF4-FFF2-40B4-BE49-F238E27FC236}">
                <a16:creationId xmlns:a16="http://schemas.microsoft.com/office/drawing/2014/main" xmlns="" id="{6F7EEE06-8301-49BA-8344-A5FE00C3432F}"/>
              </a:ext>
            </a:extLst>
          </p:cNvPr>
          <p:cNvSpPr>
            <a:spLocks noGrp="1"/>
          </p:cNvSpPr>
          <p:nvPr>
            <p:ph sz="half" idx="1"/>
          </p:nvPr>
        </p:nvSpPr>
        <p:spPr>
          <a:xfrm>
            <a:off x="7883934" y="2263323"/>
            <a:ext cx="3667125" cy="3438977"/>
          </a:xfrm>
        </p:spPr>
        <p:txBody>
          <a:bodyPr/>
          <a:lstStyle/>
          <a:p>
            <a:pPr marL="0" indent="0">
              <a:buNone/>
            </a:pPr>
            <a:r>
              <a:rPr lang="de-CH" dirty="0"/>
              <a:t>Zugriff auf die verschiedenen Dokumente im EPD</a:t>
            </a:r>
          </a:p>
          <a:p>
            <a:pPr marL="0" indent="0">
              <a:buNone/>
            </a:pPr>
            <a:endParaRPr lang="de-CH" dirty="0"/>
          </a:p>
          <a:p>
            <a:pPr marL="0" indent="0">
              <a:buNone/>
            </a:pPr>
            <a:r>
              <a:rPr lang="de-CH" dirty="0"/>
              <a:t>Beispiel für verordnete Medikamente</a:t>
            </a:r>
          </a:p>
          <a:p>
            <a:pPr marL="0" indent="0">
              <a:buNone/>
            </a:pPr>
            <a:endParaRPr lang="de-CH" dirty="0"/>
          </a:p>
          <a:p>
            <a:pPr marL="0" indent="0">
              <a:buNone/>
            </a:pPr>
            <a:r>
              <a:rPr lang="de-CH" dirty="0"/>
              <a:t>Verordnung neuer Medikamente</a:t>
            </a:r>
          </a:p>
        </p:txBody>
      </p:sp>
    </p:spTree>
    <p:extLst>
      <p:ext uri="{BB962C8B-B14F-4D97-AF65-F5344CB8AC3E}">
        <p14:creationId xmlns:p14="http://schemas.microsoft.com/office/powerpoint/2010/main" val="428857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p:cNvSpPr>
            <a:spLocks noGrp="1"/>
          </p:cNvSpPr>
          <p:nvPr>
            <p:ph type="ctrTitle"/>
          </p:nvPr>
        </p:nvSpPr>
        <p:spPr bwMode="auto">
          <a:xfrm>
            <a:off x="457200" y="1839913"/>
            <a:ext cx="7019925"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pPr eaLnBrk="1" hangingPunct="1"/>
            <a:r>
              <a:rPr lang="de-CH" dirty="0">
                <a:latin typeface="Lucida Sans" pitchFamily="34" charset="0"/>
                <a:cs typeface="Lucida Sans Unicode" pitchFamily="34" charset="0"/>
              </a:rPr>
              <a:t>Prototyp - UI Design</a:t>
            </a:r>
          </a:p>
        </p:txBody>
      </p:sp>
      <p:sp>
        <p:nvSpPr>
          <p:cNvPr id="7171" name="Untertitel 2"/>
          <p:cNvSpPr>
            <a:spLocks noGrp="1"/>
          </p:cNvSpPr>
          <p:nvPr>
            <p:ph type="subTitle" idx="1"/>
          </p:nvPr>
        </p:nvSpPr>
        <p:spPr bwMode="auto">
          <a:xfrm>
            <a:off x="457200" y="2447925"/>
            <a:ext cx="7019925" cy="1362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pPr marL="342900" indent="-342900" eaLnBrk="1" hangingPunct="1">
              <a:buFont typeface="Arial" panose="020B0604020202020204" pitchFamily="34" charset="0"/>
              <a:buChar char="•"/>
            </a:pPr>
            <a:r>
              <a:rPr lang="de-CH" dirty="0">
                <a:solidFill>
                  <a:schemeClr val="bg1">
                    <a:lumMod val="65000"/>
                  </a:schemeClr>
                </a:solidFill>
                <a:latin typeface="Lucida Sans" pitchFamily="34" charset="0"/>
                <a:cs typeface="Lucida Sans Unicode" pitchFamily="34" charset="0"/>
              </a:rPr>
              <a:t>Anbindung des EPD ans PMS</a:t>
            </a:r>
          </a:p>
          <a:p>
            <a:pPr marL="342900" indent="-342900" eaLnBrk="1" hangingPunct="1">
              <a:buFont typeface="Arial" panose="020B0604020202020204" pitchFamily="34" charset="0"/>
              <a:buChar char="•"/>
            </a:pPr>
            <a:r>
              <a:rPr lang="de-CH" dirty="0">
                <a:latin typeface="Lucida Sans" pitchFamily="34" charset="0"/>
                <a:cs typeface="Lucida Sans Unicode" pitchFamily="34" charset="0"/>
              </a:rPr>
              <a:t>Anbindung </a:t>
            </a:r>
            <a:r>
              <a:rPr lang="de-CH" dirty="0" err="1">
                <a:latin typeface="Lucida Sans" pitchFamily="34" charset="0"/>
                <a:cs typeface="Lucida Sans Unicode" pitchFamily="34" charset="0"/>
              </a:rPr>
              <a:t>hospINDEX</a:t>
            </a:r>
            <a:r>
              <a:rPr lang="de-CH" dirty="0">
                <a:latin typeface="Lucida Sans" pitchFamily="34" charset="0"/>
                <a:cs typeface="Lucida Sans Unicode" pitchFamily="34" charset="0"/>
              </a:rPr>
              <a:t> ans PMS</a:t>
            </a:r>
          </a:p>
          <a:p>
            <a:pPr marL="342900" indent="-342900" eaLnBrk="1" hangingPunct="1">
              <a:buFont typeface="Arial" panose="020B0604020202020204" pitchFamily="34" charset="0"/>
              <a:buChar char="•"/>
            </a:pPr>
            <a:r>
              <a:rPr lang="de-CH" dirty="0">
                <a:solidFill>
                  <a:schemeClr val="bg1">
                    <a:lumMod val="65000"/>
                  </a:schemeClr>
                </a:solidFill>
                <a:latin typeface="Lucida Sans" pitchFamily="34" charset="0"/>
                <a:cs typeface="Lucida Sans Unicode" pitchFamily="34" charset="0"/>
              </a:rPr>
              <a:t>Strukturierter Termin</a:t>
            </a:r>
          </a:p>
        </p:txBody>
      </p:sp>
      <p:sp>
        <p:nvSpPr>
          <p:cNvPr id="7172" name="Textplatzhalter 3"/>
          <p:cNvSpPr>
            <a:spLocks noGrp="1"/>
          </p:cNvSpPr>
          <p:nvPr>
            <p:ph type="body" sz="quarter" idx="13"/>
          </p:nvPr>
        </p:nvSpPr>
        <p:spPr bwMode="auto">
          <a:xfrm>
            <a:off x="457200" y="6299200"/>
            <a:ext cx="9066213"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t" anchorCtr="0" compatLnSpc="1">
            <a:prstTxWarp prst="textNoShape">
              <a:avLst/>
            </a:prstTxWarp>
          </a:bodyPr>
          <a:lstStyle/>
          <a:p>
            <a:pPr eaLnBrk="1" hangingPunct="1">
              <a:buFont typeface="Lucida Grande" charset="0"/>
              <a:buChar char="▶"/>
            </a:pPr>
            <a:endParaRPr lang="de-CH">
              <a:latin typeface="Lucida Sans" pitchFamily="34" charset="0"/>
            </a:endParaRPr>
          </a:p>
        </p:txBody>
      </p:sp>
    </p:spTree>
    <p:extLst>
      <p:ext uri="{BB962C8B-B14F-4D97-AF65-F5344CB8AC3E}">
        <p14:creationId xmlns:p14="http://schemas.microsoft.com/office/powerpoint/2010/main" val="968811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xmlns="" id="{4CC657EC-7949-4C38-8935-098256C3E2F5}"/>
              </a:ext>
            </a:extLst>
          </p:cNvPr>
          <p:cNvSpPr>
            <a:spLocks noGrp="1"/>
          </p:cNvSpPr>
          <p:nvPr>
            <p:ph sz="half" idx="1"/>
          </p:nvPr>
        </p:nvSpPr>
        <p:spPr>
          <a:xfrm>
            <a:off x="7883934" y="2263323"/>
            <a:ext cx="3667125" cy="2571117"/>
          </a:xfrm>
        </p:spPr>
        <p:txBody>
          <a:bodyPr/>
          <a:lstStyle/>
          <a:p>
            <a:pPr marL="0" indent="0">
              <a:buNone/>
            </a:pPr>
            <a:r>
              <a:rPr lang="de-CH" dirty="0"/>
              <a:t>Anamnese Erfassung</a:t>
            </a:r>
          </a:p>
          <a:p>
            <a:pPr marL="0" indent="0">
              <a:buNone/>
            </a:pPr>
            <a:endParaRPr lang="de-CH" dirty="0"/>
          </a:p>
          <a:p>
            <a:pPr marL="0" indent="0">
              <a:buNone/>
            </a:pPr>
            <a:r>
              <a:rPr lang="de-CH" dirty="0"/>
              <a:t>Suchleiste mit Medikamentenvorschlag</a:t>
            </a:r>
          </a:p>
          <a:p>
            <a:pPr marL="0" indent="0">
              <a:buNone/>
            </a:pPr>
            <a:endParaRPr lang="de-CH" dirty="0"/>
          </a:p>
          <a:p>
            <a:pPr marL="0" indent="0">
              <a:buNone/>
            </a:pPr>
            <a:r>
              <a:rPr lang="de-CH" dirty="0"/>
              <a:t>Einnahmedokumentation</a:t>
            </a:r>
          </a:p>
        </p:txBody>
      </p:sp>
      <p:sp>
        <p:nvSpPr>
          <p:cNvPr id="3" name="Titel 2">
            <a:extLst>
              <a:ext uri="{FF2B5EF4-FFF2-40B4-BE49-F238E27FC236}">
                <a16:creationId xmlns:a16="http://schemas.microsoft.com/office/drawing/2014/main" xmlns="" id="{73E98302-1D0A-4136-AB81-F26A62EA9A53}"/>
              </a:ext>
            </a:extLst>
          </p:cNvPr>
          <p:cNvSpPr>
            <a:spLocks noGrp="1"/>
          </p:cNvSpPr>
          <p:nvPr>
            <p:ph type="ctrTitle"/>
          </p:nvPr>
        </p:nvSpPr>
        <p:spPr/>
        <p:txBody>
          <a:bodyPr/>
          <a:lstStyle/>
          <a:p>
            <a:r>
              <a:rPr lang="de-CH" dirty="0"/>
              <a:t>Anbindung </a:t>
            </a:r>
            <a:r>
              <a:rPr lang="de-CH" dirty="0" err="1"/>
              <a:t>hospINDEX</a:t>
            </a:r>
            <a:r>
              <a:rPr lang="de-CH" dirty="0"/>
              <a:t> ans PMS</a:t>
            </a:r>
          </a:p>
        </p:txBody>
      </p:sp>
      <p:pic>
        <p:nvPicPr>
          <p:cNvPr id="5" name="Grafik 4">
            <a:extLst>
              <a:ext uri="{FF2B5EF4-FFF2-40B4-BE49-F238E27FC236}">
                <a16:creationId xmlns:a16="http://schemas.microsoft.com/office/drawing/2014/main" xmlns="" id="{E03A075B-FDDB-4BEC-9019-D32BB03DF9BB}"/>
              </a:ext>
            </a:extLst>
          </p:cNvPr>
          <p:cNvPicPr/>
          <p:nvPr/>
        </p:nvPicPr>
        <p:blipFill>
          <a:blip r:embed="rId2"/>
          <a:stretch>
            <a:fillRect/>
          </a:stretch>
        </p:blipFill>
        <p:spPr>
          <a:xfrm>
            <a:off x="457200" y="1001600"/>
            <a:ext cx="6464300" cy="5224320"/>
          </a:xfrm>
          <a:prstGeom prst="rect">
            <a:avLst/>
          </a:prstGeom>
        </p:spPr>
      </p:pic>
      <p:sp>
        <p:nvSpPr>
          <p:cNvPr id="6" name="Rechteck 5">
            <a:extLst>
              <a:ext uri="{FF2B5EF4-FFF2-40B4-BE49-F238E27FC236}">
                <a16:creationId xmlns:a16="http://schemas.microsoft.com/office/drawing/2014/main" xmlns="" id="{A2EAA8B2-15CE-40E3-B34C-D7F7E07F0AA8}"/>
              </a:ext>
            </a:extLst>
          </p:cNvPr>
          <p:cNvSpPr/>
          <p:nvPr/>
        </p:nvSpPr>
        <p:spPr>
          <a:xfrm>
            <a:off x="711524" y="2019300"/>
            <a:ext cx="5752776" cy="1413556"/>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7" name="Rechteck 6">
            <a:extLst>
              <a:ext uri="{FF2B5EF4-FFF2-40B4-BE49-F238E27FC236}">
                <a16:creationId xmlns:a16="http://schemas.microsoft.com/office/drawing/2014/main" xmlns="" id="{7FA18C3D-A244-4C50-8C1A-A9659B64A31A}"/>
              </a:ext>
            </a:extLst>
          </p:cNvPr>
          <p:cNvSpPr/>
          <p:nvPr/>
        </p:nvSpPr>
        <p:spPr>
          <a:xfrm>
            <a:off x="656816" y="3548883"/>
            <a:ext cx="1974088" cy="934898"/>
          </a:xfrm>
          <a:prstGeom prst="rect">
            <a:avLst/>
          </a:prstGeom>
          <a:no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8" name="Rechteck 7">
            <a:extLst>
              <a:ext uri="{FF2B5EF4-FFF2-40B4-BE49-F238E27FC236}">
                <a16:creationId xmlns:a16="http://schemas.microsoft.com/office/drawing/2014/main" xmlns="" id="{6F2B6DF4-5BA9-43E3-BC40-CD605CB92854}"/>
              </a:ext>
            </a:extLst>
          </p:cNvPr>
          <p:cNvSpPr/>
          <p:nvPr/>
        </p:nvSpPr>
        <p:spPr>
          <a:xfrm>
            <a:off x="2761460" y="3942381"/>
            <a:ext cx="3948183" cy="541400"/>
          </a:xfrm>
          <a:prstGeom prst="rect">
            <a:avLst/>
          </a:prstGeom>
          <a:noFill/>
          <a:ln w="28575">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9" name="Ellipse 8">
            <a:extLst>
              <a:ext uri="{FF2B5EF4-FFF2-40B4-BE49-F238E27FC236}">
                <a16:creationId xmlns:a16="http://schemas.microsoft.com/office/drawing/2014/main" xmlns="" id="{FAE319C9-101E-45B9-8290-A50E963BE1AB}"/>
              </a:ext>
            </a:extLst>
          </p:cNvPr>
          <p:cNvSpPr/>
          <p:nvPr/>
        </p:nvSpPr>
        <p:spPr>
          <a:xfrm>
            <a:off x="7309209" y="2266240"/>
            <a:ext cx="360000" cy="3600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0" name="Ellipse 9">
            <a:extLst>
              <a:ext uri="{FF2B5EF4-FFF2-40B4-BE49-F238E27FC236}">
                <a16:creationId xmlns:a16="http://schemas.microsoft.com/office/drawing/2014/main" xmlns="" id="{BAD16030-3C16-4497-887C-9DA42A55EE36}"/>
              </a:ext>
            </a:extLst>
          </p:cNvPr>
          <p:cNvSpPr/>
          <p:nvPr/>
        </p:nvSpPr>
        <p:spPr>
          <a:xfrm>
            <a:off x="7309209" y="3249000"/>
            <a:ext cx="360000" cy="360000"/>
          </a:xfrm>
          <a:prstGeom prst="ellipse">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1" name="Ellipse 10">
            <a:extLst>
              <a:ext uri="{FF2B5EF4-FFF2-40B4-BE49-F238E27FC236}">
                <a16:creationId xmlns:a16="http://schemas.microsoft.com/office/drawing/2014/main" xmlns="" id="{EE063CD3-93A0-45DA-ACA0-588B0E825C1A}"/>
              </a:ext>
            </a:extLst>
          </p:cNvPr>
          <p:cNvSpPr/>
          <p:nvPr/>
        </p:nvSpPr>
        <p:spPr>
          <a:xfrm>
            <a:off x="7309209" y="4303781"/>
            <a:ext cx="360000" cy="360000"/>
          </a:xfrm>
          <a:prstGeom prst="ellips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867708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p:cNvSpPr>
            <a:spLocks noGrp="1"/>
          </p:cNvSpPr>
          <p:nvPr>
            <p:ph type="ctrTitle"/>
          </p:nvPr>
        </p:nvSpPr>
        <p:spPr bwMode="auto">
          <a:xfrm>
            <a:off x="457200" y="1839913"/>
            <a:ext cx="7019925"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pPr eaLnBrk="1" hangingPunct="1"/>
            <a:r>
              <a:rPr lang="de-CH" dirty="0">
                <a:latin typeface="Lucida Sans" pitchFamily="34" charset="0"/>
                <a:cs typeface="Lucida Sans Unicode" pitchFamily="34" charset="0"/>
              </a:rPr>
              <a:t>Prototyp - UI Design</a:t>
            </a:r>
          </a:p>
        </p:txBody>
      </p:sp>
      <p:sp>
        <p:nvSpPr>
          <p:cNvPr id="7171" name="Untertitel 2"/>
          <p:cNvSpPr>
            <a:spLocks noGrp="1"/>
          </p:cNvSpPr>
          <p:nvPr>
            <p:ph type="subTitle" idx="1"/>
          </p:nvPr>
        </p:nvSpPr>
        <p:spPr bwMode="auto">
          <a:xfrm>
            <a:off x="457200" y="2447925"/>
            <a:ext cx="7019925" cy="1362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pPr marL="342900" indent="-342900" eaLnBrk="1" hangingPunct="1">
              <a:buFont typeface="Arial" panose="020B0604020202020204" pitchFamily="34" charset="0"/>
              <a:buChar char="•"/>
            </a:pPr>
            <a:r>
              <a:rPr lang="de-CH" dirty="0">
                <a:solidFill>
                  <a:schemeClr val="bg1">
                    <a:lumMod val="65000"/>
                  </a:schemeClr>
                </a:solidFill>
                <a:latin typeface="Lucida Sans" pitchFamily="34" charset="0"/>
                <a:cs typeface="Lucida Sans Unicode" pitchFamily="34" charset="0"/>
              </a:rPr>
              <a:t>Anbindung des EPD ans PMS</a:t>
            </a:r>
          </a:p>
          <a:p>
            <a:pPr marL="342900" indent="-342900" eaLnBrk="1" hangingPunct="1">
              <a:buFont typeface="Arial" panose="020B0604020202020204" pitchFamily="34" charset="0"/>
              <a:buChar char="•"/>
            </a:pPr>
            <a:r>
              <a:rPr lang="de-CH" dirty="0">
                <a:solidFill>
                  <a:schemeClr val="bg1">
                    <a:lumMod val="65000"/>
                  </a:schemeClr>
                </a:solidFill>
                <a:latin typeface="Lucida Sans" pitchFamily="34" charset="0"/>
                <a:cs typeface="Lucida Sans Unicode" pitchFamily="34" charset="0"/>
              </a:rPr>
              <a:t>Anbindung </a:t>
            </a:r>
            <a:r>
              <a:rPr lang="de-CH" dirty="0" err="1">
                <a:solidFill>
                  <a:schemeClr val="bg1">
                    <a:lumMod val="65000"/>
                  </a:schemeClr>
                </a:solidFill>
                <a:latin typeface="Lucida Sans" pitchFamily="34" charset="0"/>
                <a:cs typeface="Lucida Sans Unicode" pitchFamily="34" charset="0"/>
              </a:rPr>
              <a:t>hospINDEX</a:t>
            </a:r>
            <a:r>
              <a:rPr lang="de-CH" dirty="0">
                <a:solidFill>
                  <a:schemeClr val="bg1">
                    <a:lumMod val="65000"/>
                  </a:schemeClr>
                </a:solidFill>
                <a:latin typeface="Lucida Sans" pitchFamily="34" charset="0"/>
                <a:cs typeface="Lucida Sans Unicode" pitchFamily="34" charset="0"/>
              </a:rPr>
              <a:t> ans PMS</a:t>
            </a:r>
          </a:p>
          <a:p>
            <a:pPr marL="342900" indent="-342900" eaLnBrk="1" hangingPunct="1">
              <a:buFont typeface="Arial" panose="020B0604020202020204" pitchFamily="34" charset="0"/>
              <a:buChar char="•"/>
            </a:pPr>
            <a:r>
              <a:rPr lang="de-CH" dirty="0">
                <a:latin typeface="Lucida Sans" pitchFamily="34" charset="0"/>
                <a:cs typeface="Lucida Sans Unicode" pitchFamily="34" charset="0"/>
              </a:rPr>
              <a:t>Strukturierter Termin</a:t>
            </a:r>
          </a:p>
        </p:txBody>
      </p:sp>
      <p:sp>
        <p:nvSpPr>
          <p:cNvPr id="7172" name="Textplatzhalter 3"/>
          <p:cNvSpPr>
            <a:spLocks noGrp="1"/>
          </p:cNvSpPr>
          <p:nvPr>
            <p:ph type="body" sz="quarter" idx="13"/>
          </p:nvPr>
        </p:nvSpPr>
        <p:spPr bwMode="auto">
          <a:xfrm>
            <a:off x="457200" y="6299200"/>
            <a:ext cx="9066213"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t" anchorCtr="0" compatLnSpc="1">
            <a:prstTxWarp prst="textNoShape">
              <a:avLst/>
            </a:prstTxWarp>
          </a:bodyPr>
          <a:lstStyle/>
          <a:p>
            <a:pPr eaLnBrk="1" hangingPunct="1">
              <a:buFont typeface="Lucida Grande" charset="0"/>
              <a:buChar char="▶"/>
            </a:pPr>
            <a:endParaRPr lang="de-CH">
              <a:latin typeface="Lucida Sans" pitchFamily="34" charset="0"/>
            </a:endParaRPr>
          </a:p>
        </p:txBody>
      </p:sp>
    </p:spTree>
    <p:extLst>
      <p:ext uri="{BB962C8B-B14F-4D97-AF65-F5344CB8AC3E}">
        <p14:creationId xmlns:p14="http://schemas.microsoft.com/office/powerpoint/2010/main" val="16066205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xmlns="" id="{FF39403A-6A50-4EA6-9BDE-37AF971C94EB}"/>
              </a:ext>
            </a:extLst>
          </p:cNvPr>
          <p:cNvSpPr>
            <a:spLocks noGrp="1"/>
          </p:cNvSpPr>
          <p:nvPr>
            <p:ph type="ctrTitle"/>
          </p:nvPr>
        </p:nvSpPr>
        <p:spPr/>
        <p:txBody>
          <a:bodyPr/>
          <a:lstStyle/>
          <a:p>
            <a:r>
              <a:rPr lang="de-CH" dirty="0">
                <a:latin typeface="Lucida Sans" pitchFamily="34" charset="0"/>
                <a:cs typeface="Lucida Sans Unicode" pitchFamily="34" charset="0"/>
              </a:rPr>
              <a:t>Strukturierter Termin</a:t>
            </a:r>
            <a:endParaRPr lang="de-CH" dirty="0"/>
          </a:p>
        </p:txBody>
      </p:sp>
      <p:pic>
        <p:nvPicPr>
          <p:cNvPr id="4" name="Grafik 3">
            <a:extLst>
              <a:ext uri="{FF2B5EF4-FFF2-40B4-BE49-F238E27FC236}">
                <a16:creationId xmlns:a16="http://schemas.microsoft.com/office/drawing/2014/main" xmlns="" id="{AC6DC36B-AB29-4426-9130-5597EEA07007}"/>
              </a:ext>
            </a:extLst>
          </p:cNvPr>
          <p:cNvPicPr/>
          <p:nvPr/>
        </p:nvPicPr>
        <p:blipFill rotWithShape="1">
          <a:blip r:embed="rId2">
            <a:extLst>
              <a:ext uri="{28A0092B-C50C-407E-A947-70E740481C1C}">
                <a14:useLocalDpi xmlns:a14="http://schemas.microsoft.com/office/drawing/2010/main" val="0"/>
              </a:ext>
            </a:extLst>
          </a:blip>
          <a:srcRect l="6029" r="4326" b="12120"/>
          <a:stretch/>
        </p:blipFill>
        <p:spPr bwMode="auto">
          <a:xfrm>
            <a:off x="425749" y="960490"/>
            <a:ext cx="6613406" cy="5344824"/>
          </a:xfrm>
          <a:prstGeom prst="rect">
            <a:avLst/>
          </a:prstGeom>
          <a:noFill/>
          <a:ln>
            <a:noFill/>
          </a:ln>
        </p:spPr>
      </p:pic>
      <p:sp>
        <p:nvSpPr>
          <p:cNvPr id="5" name="Rechteck 4">
            <a:extLst>
              <a:ext uri="{FF2B5EF4-FFF2-40B4-BE49-F238E27FC236}">
                <a16:creationId xmlns:a16="http://schemas.microsoft.com/office/drawing/2014/main" xmlns="" id="{42A2EBFC-CD9D-4755-95D0-DC995E8A78B3}"/>
              </a:ext>
            </a:extLst>
          </p:cNvPr>
          <p:cNvSpPr/>
          <p:nvPr/>
        </p:nvSpPr>
        <p:spPr>
          <a:xfrm>
            <a:off x="2029911" y="2132549"/>
            <a:ext cx="4904290" cy="2720072"/>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6" name="Rechteck 5">
            <a:extLst>
              <a:ext uri="{FF2B5EF4-FFF2-40B4-BE49-F238E27FC236}">
                <a16:creationId xmlns:a16="http://schemas.microsoft.com/office/drawing/2014/main" xmlns="" id="{DEBF2CC7-DB2B-46EB-B1D8-40D5B40D7E9F}"/>
              </a:ext>
            </a:extLst>
          </p:cNvPr>
          <p:cNvSpPr/>
          <p:nvPr/>
        </p:nvSpPr>
        <p:spPr>
          <a:xfrm>
            <a:off x="2703170" y="5333259"/>
            <a:ext cx="2395864" cy="786741"/>
          </a:xfrm>
          <a:prstGeom prst="rect">
            <a:avLst/>
          </a:prstGeom>
          <a:no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7" name="Rechteck 6">
            <a:extLst>
              <a:ext uri="{FF2B5EF4-FFF2-40B4-BE49-F238E27FC236}">
                <a16:creationId xmlns:a16="http://schemas.microsoft.com/office/drawing/2014/main" xmlns="" id="{47F45E7D-0468-4CB2-AE28-19AF265588CE}"/>
              </a:ext>
            </a:extLst>
          </p:cNvPr>
          <p:cNvSpPr/>
          <p:nvPr/>
        </p:nvSpPr>
        <p:spPr>
          <a:xfrm>
            <a:off x="533750" y="1399243"/>
            <a:ext cx="1388159" cy="3653822"/>
          </a:xfrm>
          <a:prstGeom prst="rect">
            <a:avLst/>
          </a:prstGeom>
          <a:noFill/>
          <a:ln w="28575">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8" name="Inhaltsplatzhalter 1">
            <a:extLst>
              <a:ext uri="{FF2B5EF4-FFF2-40B4-BE49-F238E27FC236}">
                <a16:creationId xmlns:a16="http://schemas.microsoft.com/office/drawing/2014/main" xmlns="" id="{79BD0A36-4E72-4E11-8DF7-012B8F1959D2}"/>
              </a:ext>
            </a:extLst>
          </p:cNvPr>
          <p:cNvSpPr>
            <a:spLocks noGrp="1"/>
          </p:cNvSpPr>
          <p:nvPr>
            <p:ph sz="half" idx="1"/>
          </p:nvPr>
        </p:nvSpPr>
        <p:spPr>
          <a:xfrm>
            <a:off x="7883934" y="1704563"/>
            <a:ext cx="3667125" cy="3856677"/>
          </a:xfrm>
        </p:spPr>
        <p:txBody>
          <a:bodyPr/>
          <a:lstStyle/>
          <a:p>
            <a:pPr marL="0" indent="0">
              <a:buNone/>
            </a:pPr>
            <a:r>
              <a:rPr lang="de-CH" dirty="0"/>
              <a:t>Terminübersicht mit Suchfunktion für Mitarbeiter</a:t>
            </a:r>
          </a:p>
          <a:p>
            <a:pPr marL="0" indent="0">
              <a:buNone/>
            </a:pPr>
            <a:endParaRPr lang="de-CH" dirty="0"/>
          </a:p>
          <a:p>
            <a:pPr marL="0" indent="0">
              <a:buNone/>
            </a:pPr>
            <a:r>
              <a:rPr lang="de-CH" dirty="0" err="1"/>
              <a:t>Menübar</a:t>
            </a:r>
            <a:r>
              <a:rPr lang="de-CH" dirty="0"/>
              <a:t>: </a:t>
            </a:r>
            <a:r>
              <a:rPr lang="de-CH" dirty="0" err="1"/>
              <a:t>ToDo</a:t>
            </a:r>
            <a:r>
              <a:rPr lang="de-CH" dirty="0"/>
              <a:t>-Liste erstellen, suchen und neue Termine erstellen</a:t>
            </a:r>
          </a:p>
          <a:p>
            <a:pPr marL="0" indent="0">
              <a:buNone/>
            </a:pPr>
            <a:endParaRPr lang="de-CH" dirty="0"/>
          </a:p>
          <a:p>
            <a:pPr marL="0" indent="0">
              <a:buNone/>
            </a:pPr>
            <a:r>
              <a:rPr lang="de-CH" dirty="0"/>
              <a:t>Mitarbeiterübersicht und </a:t>
            </a:r>
            <a:r>
              <a:rPr lang="de-CH" dirty="0" err="1"/>
              <a:t>ToDo</a:t>
            </a:r>
            <a:r>
              <a:rPr lang="de-CH" dirty="0"/>
              <a:t>-Liste</a:t>
            </a:r>
          </a:p>
        </p:txBody>
      </p:sp>
      <p:sp>
        <p:nvSpPr>
          <p:cNvPr id="9" name="Ellipse 8">
            <a:extLst>
              <a:ext uri="{FF2B5EF4-FFF2-40B4-BE49-F238E27FC236}">
                <a16:creationId xmlns:a16="http://schemas.microsoft.com/office/drawing/2014/main" xmlns="" id="{AD8D5F7D-36E4-4439-A604-293EEB7D05A9}"/>
              </a:ext>
            </a:extLst>
          </p:cNvPr>
          <p:cNvSpPr/>
          <p:nvPr/>
        </p:nvSpPr>
        <p:spPr>
          <a:xfrm>
            <a:off x="7309209" y="2061890"/>
            <a:ext cx="360000" cy="3600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0" name="Ellipse 9">
            <a:extLst>
              <a:ext uri="{FF2B5EF4-FFF2-40B4-BE49-F238E27FC236}">
                <a16:creationId xmlns:a16="http://schemas.microsoft.com/office/drawing/2014/main" xmlns="" id="{715D1D50-0941-4B04-837A-3DEBAA648FA0}"/>
              </a:ext>
            </a:extLst>
          </p:cNvPr>
          <p:cNvSpPr/>
          <p:nvPr/>
        </p:nvSpPr>
        <p:spPr>
          <a:xfrm>
            <a:off x="7309209" y="3517985"/>
            <a:ext cx="360000" cy="360000"/>
          </a:xfrm>
          <a:prstGeom prst="ellipse">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1" name="Ellipse 10">
            <a:extLst>
              <a:ext uri="{FF2B5EF4-FFF2-40B4-BE49-F238E27FC236}">
                <a16:creationId xmlns:a16="http://schemas.microsoft.com/office/drawing/2014/main" xmlns="" id="{05AAD21E-77B9-4D0A-B225-D1D899C4E32C}"/>
              </a:ext>
            </a:extLst>
          </p:cNvPr>
          <p:cNvSpPr/>
          <p:nvPr/>
        </p:nvSpPr>
        <p:spPr>
          <a:xfrm>
            <a:off x="7280018" y="4852621"/>
            <a:ext cx="360000" cy="360000"/>
          </a:xfrm>
          <a:prstGeom prst="ellips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77292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15D9620E-C7BF-4565-BF11-2CFC8EB28BC8}"/>
              </a:ext>
            </a:extLst>
          </p:cNvPr>
          <p:cNvSpPr>
            <a:spLocks noGrp="1"/>
          </p:cNvSpPr>
          <p:nvPr>
            <p:ph type="ctrTitle"/>
          </p:nvPr>
        </p:nvSpPr>
        <p:spPr/>
        <p:txBody>
          <a:bodyPr/>
          <a:lstStyle/>
          <a:p>
            <a:r>
              <a:rPr lang="de-CH" dirty="0"/>
              <a:t>Zusammenfassung</a:t>
            </a:r>
          </a:p>
        </p:txBody>
      </p:sp>
      <p:sp>
        <p:nvSpPr>
          <p:cNvPr id="3" name="Untertitel 2">
            <a:extLst>
              <a:ext uri="{FF2B5EF4-FFF2-40B4-BE49-F238E27FC236}">
                <a16:creationId xmlns:a16="http://schemas.microsoft.com/office/drawing/2014/main" xmlns="" id="{B72C5BF3-5F31-4CB8-8BD8-938644028E5D}"/>
              </a:ext>
            </a:extLst>
          </p:cNvPr>
          <p:cNvSpPr>
            <a:spLocks noGrp="1"/>
          </p:cNvSpPr>
          <p:nvPr>
            <p:ph type="subTitle" idx="1"/>
          </p:nvPr>
        </p:nvSpPr>
        <p:spPr/>
        <p:txBody>
          <a:bodyPr/>
          <a:lstStyle/>
          <a:p>
            <a:r>
              <a:rPr lang="de-CH" dirty="0"/>
              <a:t>User </a:t>
            </a:r>
            <a:r>
              <a:rPr lang="de-CH" dirty="0" err="1"/>
              <a:t>Requirements</a:t>
            </a:r>
            <a:r>
              <a:rPr lang="de-CH" dirty="0"/>
              <a:t>:</a:t>
            </a:r>
          </a:p>
          <a:p>
            <a:pPr marL="342900" indent="-342900">
              <a:buFont typeface="Arial" panose="020B0604020202020204" pitchFamily="34" charset="0"/>
              <a:buChar char="•"/>
            </a:pPr>
            <a:r>
              <a:rPr lang="de-CH" dirty="0"/>
              <a:t>Hauptfunktionen</a:t>
            </a:r>
          </a:p>
          <a:p>
            <a:pPr marL="342900" indent="-342900">
              <a:buFont typeface="Arial" panose="020B0604020202020204" pitchFamily="34" charset="0"/>
              <a:buChar char="•"/>
            </a:pPr>
            <a:r>
              <a:rPr lang="de-CH" dirty="0"/>
              <a:t>Funktionale und nicht-funktionale Benutzeranforderungen</a:t>
            </a:r>
          </a:p>
        </p:txBody>
      </p:sp>
    </p:spTree>
    <p:extLst>
      <p:ext uri="{BB962C8B-B14F-4D97-AF65-F5344CB8AC3E}">
        <p14:creationId xmlns:p14="http://schemas.microsoft.com/office/powerpoint/2010/main" val="20722070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xmlns="" id="{A1BB2C0B-FD44-45F3-A1BA-A1E0E5E9EFC8}"/>
              </a:ext>
            </a:extLst>
          </p:cNvPr>
          <p:cNvSpPr>
            <a:spLocks noGrp="1"/>
          </p:cNvSpPr>
          <p:nvPr>
            <p:ph type="ctrTitle"/>
          </p:nvPr>
        </p:nvSpPr>
        <p:spPr/>
        <p:txBody>
          <a:bodyPr/>
          <a:lstStyle/>
          <a:p>
            <a:r>
              <a:rPr lang="de-CH" dirty="0"/>
              <a:t>Hauptfunktionen</a:t>
            </a:r>
          </a:p>
        </p:txBody>
      </p:sp>
      <p:sp>
        <p:nvSpPr>
          <p:cNvPr id="4" name="Inhaltsplatzhalter 1">
            <a:extLst>
              <a:ext uri="{FF2B5EF4-FFF2-40B4-BE49-F238E27FC236}">
                <a16:creationId xmlns:a16="http://schemas.microsoft.com/office/drawing/2014/main" xmlns="" id="{5B20EF2A-A02E-4A15-812F-E0177C9728EB}"/>
              </a:ext>
            </a:extLst>
          </p:cNvPr>
          <p:cNvSpPr>
            <a:spLocks noGrp="1"/>
          </p:cNvSpPr>
          <p:nvPr>
            <p:ph sz="half" idx="1"/>
          </p:nvPr>
        </p:nvSpPr>
        <p:spPr>
          <a:xfrm>
            <a:off x="457200" y="1331913"/>
            <a:ext cx="11249025" cy="4787900"/>
          </a:xfrm>
        </p:spPr>
        <p:txBody>
          <a:bodyPr/>
          <a:lstStyle/>
          <a:p>
            <a:pPr lvl="1"/>
            <a:r>
              <a:rPr lang="de-CH" sz="2400" dirty="0"/>
              <a:t>Patientenaufnahme</a:t>
            </a:r>
          </a:p>
          <a:p>
            <a:pPr lvl="1"/>
            <a:r>
              <a:rPr lang="de-CH" sz="2400" dirty="0"/>
              <a:t>Medikation</a:t>
            </a:r>
          </a:p>
          <a:p>
            <a:pPr lvl="1"/>
            <a:r>
              <a:rPr lang="de-CH" sz="2400" dirty="0"/>
              <a:t>Terminplanung</a:t>
            </a:r>
          </a:p>
          <a:p>
            <a:endParaRPr lang="de-CH" sz="1400" dirty="0"/>
          </a:p>
        </p:txBody>
      </p:sp>
    </p:spTree>
    <p:extLst>
      <p:ext uri="{BB962C8B-B14F-4D97-AF65-F5344CB8AC3E}">
        <p14:creationId xmlns:p14="http://schemas.microsoft.com/office/powerpoint/2010/main" val="29235236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xmlns="" id="{A1BB2C0B-FD44-45F3-A1BA-A1E0E5E9EFC8}"/>
              </a:ext>
            </a:extLst>
          </p:cNvPr>
          <p:cNvSpPr>
            <a:spLocks noGrp="1"/>
          </p:cNvSpPr>
          <p:nvPr>
            <p:ph type="ctrTitle"/>
          </p:nvPr>
        </p:nvSpPr>
        <p:spPr/>
        <p:txBody>
          <a:bodyPr/>
          <a:lstStyle/>
          <a:p>
            <a:r>
              <a:rPr lang="de-CH" dirty="0"/>
              <a:t>Funktionale Benutzeranforderungen</a:t>
            </a:r>
          </a:p>
        </p:txBody>
      </p:sp>
      <p:sp>
        <p:nvSpPr>
          <p:cNvPr id="4" name="Inhaltsplatzhalter 1">
            <a:extLst>
              <a:ext uri="{FF2B5EF4-FFF2-40B4-BE49-F238E27FC236}">
                <a16:creationId xmlns:a16="http://schemas.microsoft.com/office/drawing/2014/main" xmlns="" id="{5B20EF2A-A02E-4A15-812F-E0177C9728EB}"/>
              </a:ext>
            </a:extLst>
          </p:cNvPr>
          <p:cNvSpPr>
            <a:spLocks noGrp="1"/>
          </p:cNvSpPr>
          <p:nvPr>
            <p:ph sz="half" idx="1"/>
          </p:nvPr>
        </p:nvSpPr>
        <p:spPr>
          <a:xfrm>
            <a:off x="457200" y="1331913"/>
            <a:ext cx="11249025" cy="4787900"/>
          </a:xfrm>
        </p:spPr>
        <p:txBody>
          <a:bodyPr/>
          <a:lstStyle/>
          <a:p>
            <a:pPr lvl="1"/>
            <a:r>
              <a:rPr lang="de-CH" dirty="0"/>
              <a:t>Benutzer kann Patienten im System erfassen und Daten eingeben</a:t>
            </a:r>
          </a:p>
          <a:p>
            <a:pPr lvl="1"/>
            <a:r>
              <a:rPr lang="de-CH" dirty="0"/>
              <a:t>Benutzer kann Patientendaten – wenn freigegeben – aus EPD abrufen</a:t>
            </a:r>
          </a:p>
          <a:p>
            <a:pPr lvl="2"/>
            <a:r>
              <a:rPr lang="de-CH" dirty="0"/>
              <a:t>Die EPD Anbindung wird simuliert</a:t>
            </a:r>
          </a:p>
          <a:p>
            <a:pPr lvl="1"/>
            <a:r>
              <a:rPr lang="de-CH" dirty="0"/>
              <a:t>Benutzer kann Medikamente verschreiben</a:t>
            </a:r>
          </a:p>
          <a:p>
            <a:pPr lvl="2"/>
            <a:r>
              <a:rPr lang="de-CH" dirty="0"/>
              <a:t>Die Anbindung ans </a:t>
            </a:r>
            <a:r>
              <a:rPr lang="de-CH" dirty="0" err="1"/>
              <a:t>hospINDEX</a:t>
            </a:r>
            <a:r>
              <a:rPr lang="de-CH" dirty="0"/>
              <a:t> wird simuliert</a:t>
            </a:r>
          </a:p>
          <a:p>
            <a:pPr lvl="1"/>
            <a:r>
              <a:rPr lang="de-CH" dirty="0"/>
              <a:t>Dem Benutzer steht ein Tool zur Verfügung, mit dem er plausibilisieren kann, ob die Medikamente genommen werden</a:t>
            </a:r>
          </a:p>
          <a:p>
            <a:pPr lvl="1"/>
            <a:r>
              <a:rPr lang="de-CH" dirty="0"/>
              <a:t>Benutzer kann seine Patiententermine verwalten</a:t>
            </a:r>
          </a:p>
          <a:p>
            <a:pPr lvl="1"/>
            <a:r>
              <a:rPr lang="de-CH" dirty="0"/>
              <a:t>Benutzer kann sich ausserhalb der Organisation in das System einloggen</a:t>
            </a:r>
          </a:p>
          <a:p>
            <a:pPr lvl="2"/>
            <a:r>
              <a:rPr lang="de-CH" dirty="0"/>
              <a:t>Keine Authentisierungsmechanismus mit SMS/</a:t>
            </a:r>
            <a:r>
              <a:rPr lang="de-CH" dirty="0" err="1"/>
              <a:t>mOTP</a:t>
            </a:r>
            <a:r>
              <a:rPr lang="de-CH" dirty="0"/>
              <a:t>/… etc. wird realisiert</a:t>
            </a:r>
          </a:p>
          <a:p>
            <a:pPr lvl="1"/>
            <a:r>
              <a:rPr lang="de-CH" dirty="0"/>
              <a:t>Benutzer kann vorausgefüllte Formulare ausdrucken</a:t>
            </a:r>
          </a:p>
          <a:p>
            <a:endParaRPr lang="de-CH" sz="1400" dirty="0"/>
          </a:p>
        </p:txBody>
      </p:sp>
    </p:spTree>
    <p:extLst>
      <p:ext uri="{BB962C8B-B14F-4D97-AF65-F5344CB8AC3E}">
        <p14:creationId xmlns:p14="http://schemas.microsoft.com/office/powerpoint/2010/main" val="1895309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xmlns="" id="{A1BB2C0B-FD44-45F3-A1BA-A1E0E5E9EFC8}"/>
              </a:ext>
            </a:extLst>
          </p:cNvPr>
          <p:cNvSpPr>
            <a:spLocks noGrp="1"/>
          </p:cNvSpPr>
          <p:nvPr>
            <p:ph type="ctrTitle"/>
          </p:nvPr>
        </p:nvSpPr>
        <p:spPr/>
        <p:txBody>
          <a:bodyPr/>
          <a:lstStyle/>
          <a:p>
            <a:r>
              <a:rPr lang="de-CH" dirty="0"/>
              <a:t>Nicht-funktionale Benutzeranforderungen</a:t>
            </a:r>
            <a:br>
              <a:rPr lang="de-CH" dirty="0"/>
            </a:br>
            <a:endParaRPr lang="de-CH" dirty="0"/>
          </a:p>
        </p:txBody>
      </p:sp>
      <p:sp>
        <p:nvSpPr>
          <p:cNvPr id="4" name="Inhaltsplatzhalter 1">
            <a:extLst>
              <a:ext uri="{FF2B5EF4-FFF2-40B4-BE49-F238E27FC236}">
                <a16:creationId xmlns:a16="http://schemas.microsoft.com/office/drawing/2014/main" xmlns="" id="{5B20EF2A-A02E-4A15-812F-E0177C9728EB}"/>
              </a:ext>
            </a:extLst>
          </p:cNvPr>
          <p:cNvSpPr>
            <a:spLocks noGrp="1"/>
          </p:cNvSpPr>
          <p:nvPr>
            <p:ph sz="half" idx="1"/>
          </p:nvPr>
        </p:nvSpPr>
        <p:spPr>
          <a:xfrm>
            <a:off x="457200" y="1331913"/>
            <a:ext cx="11249025" cy="4787900"/>
          </a:xfrm>
        </p:spPr>
        <p:txBody>
          <a:bodyPr/>
          <a:lstStyle/>
          <a:p>
            <a:pPr lvl="1"/>
            <a:r>
              <a:rPr lang="de-CH" sz="2400" dirty="0"/>
              <a:t>Die Anwendung </a:t>
            </a:r>
            <a:r>
              <a:rPr lang="de-CH" sz="2400"/>
              <a:t>ist benutzerfreundlich </a:t>
            </a:r>
            <a:r>
              <a:rPr lang="de-CH" sz="2400" dirty="0"/>
              <a:t>gestaltet</a:t>
            </a:r>
          </a:p>
          <a:p>
            <a:pPr lvl="1"/>
            <a:r>
              <a:rPr lang="de-CH" sz="2400" dirty="0"/>
              <a:t>Externer Zugriff soll ermöglicht werden</a:t>
            </a:r>
          </a:p>
          <a:p>
            <a:pPr lvl="1"/>
            <a:r>
              <a:rPr lang="de-CH" sz="2400" dirty="0"/>
              <a:t>Die Anwendung soll absturzsicher sein</a:t>
            </a:r>
          </a:p>
          <a:p>
            <a:endParaRPr lang="de-CH" sz="1400" dirty="0"/>
          </a:p>
        </p:txBody>
      </p:sp>
    </p:spTree>
    <p:extLst>
      <p:ext uri="{BB962C8B-B14F-4D97-AF65-F5344CB8AC3E}">
        <p14:creationId xmlns:p14="http://schemas.microsoft.com/office/powerpoint/2010/main" val="32390804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xmlns="" id="{6EF3C421-221B-4F42-8AD6-63E9FF2AD151}"/>
              </a:ext>
            </a:extLst>
          </p:cNvPr>
          <p:cNvPicPr>
            <a:picLocks noChangeAspect="1"/>
          </p:cNvPicPr>
          <p:nvPr/>
        </p:nvPicPr>
        <p:blipFill rotWithShape="1">
          <a:blip r:embed="rId2"/>
          <a:srcRect l="23496" r="30643"/>
          <a:stretch/>
        </p:blipFill>
        <p:spPr>
          <a:xfrm>
            <a:off x="8897679" y="1127361"/>
            <a:ext cx="2395796" cy="3425590"/>
          </a:xfrm>
          <a:prstGeom prst="rect">
            <a:avLst/>
          </a:prstGeom>
        </p:spPr>
      </p:pic>
      <p:sp>
        <p:nvSpPr>
          <p:cNvPr id="10" name="Titel 1">
            <a:extLst>
              <a:ext uri="{FF2B5EF4-FFF2-40B4-BE49-F238E27FC236}">
                <a16:creationId xmlns:a16="http://schemas.microsoft.com/office/drawing/2014/main" xmlns="" id="{B70EFBCC-DB23-49EA-8BE3-C6992669D884}"/>
              </a:ext>
            </a:extLst>
          </p:cNvPr>
          <p:cNvSpPr>
            <a:spLocks noGrp="1"/>
          </p:cNvSpPr>
          <p:nvPr>
            <p:ph type="ctrTitle"/>
          </p:nvPr>
        </p:nvSpPr>
        <p:spPr>
          <a:xfrm>
            <a:off x="457200" y="1839809"/>
            <a:ext cx="7020000" cy="533105"/>
          </a:xfrm>
        </p:spPr>
        <p:txBody>
          <a:bodyPr/>
          <a:lstStyle/>
          <a:p>
            <a:r>
              <a:rPr lang="de-CH" dirty="0"/>
              <a:t>Vielen Dank für eure Aufmerksamkeit</a:t>
            </a:r>
          </a:p>
        </p:txBody>
      </p:sp>
      <p:sp>
        <p:nvSpPr>
          <p:cNvPr id="11" name="Untertitel 2">
            <a:extLst>
              <a:ext uri="{FF2B5EF4-FFF2-40B4-BE49-F238E27FC236}">
                <a16:creationId xmlns:a16="http://schemas.microsoft.com/office/drawing/2014/main" xmlns="" id="{2B90D937-9CC2-415E-8B1D-D07BB3D9D099}"/>
              </a:ext>
            </a:extLst>
          </p:cNvPr>
          <p:cNvSpPr>
            <a:spLocks noGrp="1"/>
          </p:cNvSpPr>
          <p:nvPr>
            <p:ph type="subTitle" idx="1"/>
          </p:nvPr>
        </p:nvSpPr>
        <p:spPr>
          <a:xfrm>
            <a:off x="457200" y="2448000"/>
            <a:ext cx="7020000" cy="805526"/>
          </a:xfrm>
        </p:spPr>
        <p:txBody>
          <a:bodyPr/>
          <a:lstStyle/>
          <a:p>
            <a:pPr marL="342900" indent="-342900">
              <a:buFont typeface="Arial" panose="020B0604020202020204" pitchFamily="34" charset="0"/>
              <a:buChar char="•"/>
            </a:pPr>
            <a:r>
              <a:rPr lang="de-CH" sz="2400" dirty="0"/>
              <a:t>Noch Fragen?</a:t>
            </a:r>
          </a:p>
        </p:txBody>
      </p:sp>
    </p:spTree>
    <p:extLst>
      <p:ext uri="{BB962C8B-B14F-4D97-AF65-F5344CB8AC3E}">
        <p14:creationId xmlns:p14="http://schemas.microsoft.com/office/powerpoint/2010/main" val="886910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Inhaltsplatzhalter 1"/>
          <p:cNvSpPr>
            <a:spLocks noGrp="1"/>
          </p:cNvSpPr>
          <p:nvPr>
            <p:ph sz="half" idx="1"/>
          </p:nvPr>
        </p:nvSpPr>
        <p:spPr bwMode="auto">
          <a:xfrm>
            <a:off x="457200" y="1331913"/>
            <a:ext cx="11249025" cy="4787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pPr>
              <a:buFont typeface="Arial" panose="020B0604020202020204" pitchFamily="34" charset="0"/>
              <a:buChar char="•"/>
            </a:pPr>
            <a:r>
              <a:rPr lang="de-CH" sz="2000" dirty="0"/>
              <a:t>Web-Applikation </a:t>
            </a:r>
            <a:endParaRPr lang="de-DE" sz="2000" dirty="0"/>
          </a:p>
          <a:p>
            <a:pPr>
              <a:buFont typeface="Arial" panose="020B0604020202020204" pitchFamily="34" charset="0"/>
              <a:buChar char="•"/>
            </a:pPr>
            <a:r>
              <a:rPr lang="de-DE" sz="2000" dirty="0"/>
              <a:t>Patienten Management System (PMS)</a:t>
            </a:r>
          </a:p>
          <a:p>
            <a:pPr>
              <a:buFont typeface="Arial" panose="020B0604020202020204" pitchFamily="34" charset="0"/>
              <a:buChar char="•"/>
            </a:pPr>
            <a:r>
              <a:rPr lang="de-DE" sz="2000" dirty="0"/>
              <a:t>Arzt – Suchterkrankung</a:t>
            </a:r>
          </a:p>
          <a:p>
            <a:pPr>
              <a:buFont typeface="Arial" panose="020B0604020202020204" pitchFamily="34" charset="0"/>
              <a:buChar char="•"/>
            </a:pPr>
            <a:endParaRPr lang="de-DE" sz="2000" dirty="0"/>
          </a:p>
          <a:p>
            <a:pPr lvl="0">
              <a:buFont typeface="Arial" panose="020B0604020202020204" pitchFamily="34" charset="0"/>
              <a:buChar char="•"/>
            </a:pPr>
            <a:r>
              <a:rPr lang="de-CH" sz="2000" dirty="0"/>
              <a:t>Patient ist unorganisiert</a:t>
            </a:r>
          </a:p>
          <a:p>
            <a:pPr lvl="0">
              <a:buFont typeface="Arial" panose="020B0604020202020204" pitchFamily="34" charset="0"/>
              <a:buChar char="•"/>
            </a:pPr>
            <a:r>
              <a:rPr lang="de-CH" sz="2000" dirty="0"/>
              <a:t>Patient verpasst Termine</a:t>
            </a:r>
          </a:p>
          <a:p>
            <a:pPr lvl="0">
              <a:buFont typeface="Arial" panose="020B0604020202020204" pitchFamily="34" charset="0"/>
              <a:buChar char="•"/>
            </a:pPr>
            <a:r>
              <a:rPr lang="de-CH" sz="2000" dirty="0"/>
              <a:t>Patient ist nicht zuverlässig:</a:t>
            </a:r>
          </a:p>
          <a:p>
            <a:pPr lvl="1">
              <a:buFont typeface="Arial" panose="020B0604020202020204" pitchFamily="34" charset="0"/>
              <a:buChar char="•"/>
            </a:pPr>
            <a:r>
              <a:rPr lang="de-CH" sz="2000" dirty="0"/>
              <a:t>Verliert Rezepte</a:t>
            </a:r>
          </a:p>
          <a:p>
            <a:pPr lvl="1">
              <a:buFont typeface="Arial" panose="020B0604020202020204" pitchFamily="34" charset="0"/>
              <a:buChar char="•"/>
            </a:pPr>
            <a:r>
              <a:rPr lang="de-CH" sz="2000" dirty="0"/>
              <a:t>Nimmt Medikamente nicht ein</a:t>
            </a:r>
          </a:p>
          <a:p>
            <a:pPr lvl="1">
              <a:buFont typeface="Arial" panose="020B0604020202020204" pitchFamily="34" charset="0"/>
              <a:buChar char="•"/>
            </a:pPr>
            <a:r>
              <a:rPr lang="de-CH" sz="2000" dirty="0"/>
              <a:t>Ist z.T. zahlungsunfähig</a:t>
            </a:r>
          </a:p>
          <a:p>
            <a:pPr lvl="0">
              <a:buFont typeface="Arial" panose="020B0604020202020204" pitchFamily="34" charset="0"/>
              <a:buChar char="•"/>
            </a:pPr>
            <a:r>
              <a:rPr lang="de-CH" sz="2000" dirty="0"/>
              <a:t>Patient kann gefährlich werden</a:t>
            </a:r>
          </a:p>
          <a:p>
            <a:pPr lvl="0">
              <a:buFont typeface="Arial" panose="020B0604020202020204" pitchFamily="34" charset="0"/>
              <a:buChar char="•"/>
            </a:pPr>
            <a:r>
              <a:rPr lang="de-CH" sz="2000" dirty="0"/>
              <a:t>Patient hat Termine bei verschiedenen Ärzten</a:t>
            </a:r>
          </a:p>
          <a:p>
            <a:pPr lvl="0">
              <a:buFont typeface="Arial" panose="020B0604020202020204" pitchFamily="34" charset="0"/>
              <a:buChar char="•"/>
            </a:pPr>
            <a:r>
              <a:rPr lang="de-CH" sz="2000" dirty="0"/>
              <a:t>Patient hat vor der Konsultation schon Medikamente verschrieben bekommen</a:t>
            </a:r>
          </a:p>
        </p:txBody>
      </p:sp>
      <p:sp>
        <p:nvSpPr>
          <p:cNvPr id="10243" name="Titel 2"/>
          <p:cNvSpPr>
            <a:spLocks noGrp="1"/>
          </p:cNvSpPr>
          <p:nvPr>
            <p:ph type="ctrTitle"/>
          </p:nvPr>
        </p:nvSpPr>
        <p:spPr bwMode="auto">
          <a:xfrm>
            <a:off x="457200" y="360363"/>
            <a:ext cx="11249025" cy="539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pPr eaLnBrk="1" hangingPunct="1"/>
            <a:r>
              <a:rPr lang="de-CH" dirty="0">
                <a:latin typeface="Lucida Sans" pitchFamily="34" charset="0"/>
              </a:rPr>
              <a:t>Ausgangslage / Problemstellung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xmlns="" id="{19572D01-E7C4-4B81-9FCD-595177684BEA}"/>
              </a:ext>
            </a:extLst>
          </p:cNvPr>
          <p:cNvSpPr>
            <a:spLocks noGrp="1"/>
          </p:cNvSpPr>
          <p:nvPr>
            <p:ph sz="half" idx="1"/>
          </p:nvPr>
        </p:nvSpPr>
        <p:spPr/>
        <p:txBody>
          <a:bodyPr/>
          <a:lstStyle/>
          <a:p>
            <a:r>
              <a:rPr lang="de-CH" dirty="0"/>
              <a:t>Titelbild: </a:t>
            </a:r>
            <a:r>
              <a:rPr lang="de-CH" dirty="0" smtClean="0"/>
              <a:t>https://image.jimcdn.com/app/cms/image/transf/dimension=697x10000:format=jpg/path/sd47613ceb1db53f4/image/ib674891e8fb5286a/version/1515513892/patientenzimmer-untersuchungszimmer-praxis-hausarzt-friedeck-rothenburg.jpg</a:t>
            </a:r>
          </a:p>
          <a:p>
            <a:r>
              <a:rPr lang="de-CH" dirty="0" smtClean="0"/>
              <a:t>Persona 1: https://recrutio.de/wp-content/uploads/2019/03/Bewerbungsschreiben-Arzt.jpg</a:t>
            </a:r>
          </a:p>
          <a:p>
            <a:r>
              <a:rPr lang="de-CH" dirty="0" smtClean="0"/>
              <a:t>Persona </a:t>
            </a:r>
            <a:r>
              <a:rPr lang="de-CH" dirty="0"/>
              <a:t>2: https://mpa-community.ch/wp-content/uploads/ueberzeugung.jpg</a:t>
            </a:r>
          </a:p>
          <a:p>
            <a:r>
              <a:rPr lang="de-CH" dirty="0"/>
              <a:t>Fragen: https://d18dlwi47k866f.cloudfront.net/wp-content/uploads/2013/09/fragen-zum-kennenlernen-2440x1600.jpg?x91640</a:t>
            </a:r>
          </a:p>
          <a:p>
            <a:endParaRPr lang="de-CH" dirty="0"/>
          </a:p>
        </p:txBody>
      </p:sp>
      <p:sp>
        <p:nvSpPr>
          <p:cNvPr id="3" name="Titel 2">
            <a:extLst>
              <a:ext uri="{FF2B5EF4-FFF2-40B4-BE49-F238E27FC236}">
                <a16:creationId xmlns:a16="http://schemas.microsoft.com/office/drawing/2014/main" xmlns="" id="{93DE674A-067F-4DB4-9443-098DF8E86245}"/>
              </a:ext>
            </a:extLst>
          </p:cNvPr>
          <p:cNvSpPr>
            <a:spLocks noGrp="1"/>
          </p:cNvSpPr>
          <p:nvPr>
            <p:ph type="ctrTitle"/>
          </p:nvPr>
        </p:nvSpPr>
        <p:spPr/>
        <p:txBody>
          <a:bodyPr/>
          <a:lstStyle/>
          <a:p>
            <a:r>
              <a:rPr lang="de-CH" dirty="0"/>
              <a:t>Bilderquellen</a:t>
            </a:r>
          </a:p>
        </p:txBody>
      </p:sp>
    </p:spTree>
    <p:extLst>
      <p:ext uri="{BB962C8B-B14F-4D97-AF65-F5344CB8AC3E}">
        <p14:creationId xmlns:p14="http://schemas.microsoft.com/office/powerpoint/2010/main" val="7667622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Inhaltsplatzhalter 1"/>
          <p:cNvSpPr>
            <a:spLocks noGrp="1"/>
          </p:cNvSpPr>
          <p:nvPr>
            <p:ph sz="half" idx="1"/>
          </p:nvPr>
        </p:nvSpPr>
        <p:spPr bwMode="auto">
          <a:xfrm>
            <a:off x="3539067" y="1331913"/>
            <a:ext cx="8167158" cy="373115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pPr>
              <a:lnSpc>
                <a:spcPct val="110000"/>
              </a:lnSpc>
              <a:buFont typeface="Arial" panose="020B0604020202020204" pitchFamily="34" charset="0"/>
              <a:buChar char="•"/>
            </a:pPr>
            <a:r>
              <a:rPr lang="de-DE" sz="2000" b="1" dirty="0">
                <a:ea typeface="MS PGothic"/>
              </a:rPr>
              <a:t>Persona:</a:t>
            </a:r>
            <a:r>
              <a:rPr lang="de-DE" sz="2000" dirty="0">
                <a:ea typeface="MS PGothic"/>
              </a:rPr>
              <a:t> Dr. med. Bernardo Cruz</a:t>
            </a:r>
          </a:p>
          <a:p>
            <a:pPr>
              <a:lnSpc>
                <a:spcPct val="110000"/>
              </a:lnSpc>
              <a:buFont typeface="Arial" panose="020B0604020202020204" pitchFamily="34" charset="0"/>
              <a:buChar char="•"/>
            </a:pPr>
            <a:r>
              <a:rPr lang="de-DE" sz="2000" b="1" dirty="0">
                <a:ea typeface="MS PGothic"/>
              </a:rPr>
              <a:t>Rolle:</a:t>
            </a:r>
            <a:r>
              <a:rPr lang="de-DE" sz="2000" dirty="0">
                <a:ea typeface="MS PGothic"/>
              </a:rPr>
              <a:t> Arzt mit Arztpraxis in der Nähe von Worb</a:t>
            </a:r>
          </a:p>
          <a:p>
            <a:pPr>
              <a:lnSpc>
                <a:spcPct val="110000"/>
              </a:lnSpc>
              <a:buFont typeface="Arial" panose="020B0604020202020204" pitchFamily="34" charset="0"/>
              <a:buChar char="•"/>
            </a:pPr>
            <a:r>
              <a:rPr lang="de-DE" sz="2000" b="1" dirty="0">
                <a:ea typeface="MS PGothic"/>
              </a:rPr>
              <a:t>Skills: </a:t>
            </a:r>
            <a:r>
              <a:rPr lang="de-DE" sz="2000" dirty="0">
                <a:ea typeface="MS PGothic"/>
              </a:rPr>
              <a:t>Sprachen, Fachkompetenz</a:t>
            </a:r>
          </a:p>
          <a:p>
            <a:pPr>
              <a:lnSpc>
                <a:spcPct val="110000"/>
              </a:lnSpc>
              <a:buFont typeface="Arial" panose="020B0604020202020204" pitchFamily="34" charset="0"/>
              <a:buChar char="•"/>
            </a:pPr>
            <a:r>
              <a:rPr lang="de-DE" sz="2000" b="1" dirty="0">
                <a:ea typeface="MS PGothic"/>
              </a:rPr>
              <a:t>Ziele:</a:t>
            </a:r>
            <a:r>
              <a:rPr lang="de-DE" sz="2000" dirty="0">
                <a:ea typeface="MS PGothic"/>
              </a:rPr>
              <a:t> </a:t>
            </a:r>
          </a:p>
          <a:p>
            <a:pPr lvl="1">
              <a:lnSpc>
                <a:spcPct val="110000"/>
              </a:lnSpc>
              <a:buFont typeface="Arial" panose="020B0604020202020204" pitchFamily="34" charset="0"/>
              <a:buChar char="•"/>
            </a:pPr>
            <a:r>
              <a:rPr lang="de-DE" sz="2000" dirty="0">
                <a:ea typeface="MS PGothic"/>
              </a:rPr>
              <a:t>Patientensicherheit in der Praxis erhöhen</a:t>
            </a:r>
          </a:p>
          <a:p>
            <a:pPr lvl="1">
              <a:lnSpc>
                <a:spcPct val="110000"/>
              </a:lnSpc>
              <a:buFont typeface="Arial" panose="020B0604020202020204" pitchFamily="34" charset="0"/>
              <a:buChar char="•"/>
            </a:pPr>
            <a:r>
              <a:rPr lang="de-DE" sz="2000" dirty="0">
                <a:ea typeface="MS PGothic"/>
              </a:rPr>
              <a:t>Besseren Überblick über Termine gewinnen</a:t>
            </a:r>
            <a:endParaRPr lang="de-DE" sz="2000" b="1" dirty="0">
              <a:ea typeface="MS PGothic"/>
            </a:endParaRPr>
          </a:p>
          <a:p>
            <a:pPr>
              <a:lnSpc>
                <a:spcPct val="110000"/>
              </a:lnSpc>
              <a:buFont typeface="Arial" panose="020B0604020202020204" pitchFamily="34" charset="0"/>
              <a:buChar char="•"/>
            </a:pPr>
            <a:r>
              <a:rPr lang="de-DE" sz="2000" b="1" dirty="0">
                <a:ea typeface="MS PGothic"/>
              </a:rPr>
              <a:t>Pain </a:t>
            </a:r>
            <a:r>
              <a:rPr lang="de-DE" sz="2000" b="1" dirty="0" err="1">
                <a:ea typeface="MS PGothic"/>
              </a:rPr>
              <a:t>points</a:t>
            </a:r>
            <a:r>
              <a:rPr lang="de-DE" sz="2000" b="1" dirty="0">
                <a:ea typeface="MS PGothic"/>
              </a:rPr>
              <a:t>:</a:t>
            </a:r>
          </a:p>
          <a:p>
            <a:pPr lvl="1">
              <a:lnSpc>
                <a:spcPct val="110000"/>
              </a:lnSpc>
              <a:buFont typeface="Arial" panose="020B0604020202020204" pitchFamily="34" charset="0"/>
              <a:buChar char="•"/>
            </a:pPr>
            <a:r>
              <a:rPr lang="de-DE" sz="2000" dirty="0">
                <a:ea typeface="MS PGothic"/>
              </a:rPr>
              <a:t>Terminplanung</a:t>
            </a:r>
          </a:p>
          <a:p>
            <a:pPr lvl="1">
              <a:lnSpc>
                <a:spcPct val="110000"/>
              </a:lnSpc>
              <a:buFont typeface="Arial" panose="020B0604020202020204" pitchFamily="34" charset="0"/>
              <a:buChar char="•"/>
            </a:pPr>
            <a:r>
              <a:rPr lang="de-DE" sz="2000" dirty="0">
                <a:ea typeface="MS PGothic"/>
              </a:rPr>
              <a:t>Komplizierte Informatikanwendungen</a:t>
            </a:r>
          </a:p>
        </p:txBody>
      </p:sp>
      <p:sp>
        <p:nvSpPr>
          <p:cNvPr id="10243" name="Titel 2"/>
          <p:cNvSpPr>
            <a:spLocks noGrp="1"/>
          </p:cNvSpPr>
          <p:nvPr>
            <p:ph type="ctrTitle"/>
          </p:nvPr>
        </p:nvSpPr>
        <p:spPr bwMode="auto">
          <a:xfrm>
            <a:off x="457200" y="360363"/>
            <a:ext cx="11249025" cy="539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pPr eaLnBrk="1" hangingPunct="1"/>
            <a:r>
              <a:rPr lang="de-CH" dirty="0">
                <a:latin typeface="Lucida Sans" pitchFamily="34" charset="0"/>
              </a:rPr>
              <a:t>Persona 1</a:t>
            </a:r>
          </a:p>
        </p:txBody>
      </p:sp>
      <p:pic>
        <p:nvPicPr>
          <p:cNvPr id="3" name="Grafik 2">
            <a:extLst>
              <a:ext uri="{FF2B5EF4-FFF2-40B4-BE49-F238E27FC236}">
                <a16:creationId xmlns:a16="http://schemas.microsoft.com/office/drawing/2014/main" xmlns="" id="{41C09E35-2A4B-44DA-B8C1-F01DD2F469BB}"/>
              </a:ext>
            </a:extLst>
          </p:cNvPr>
          <p:cNvPicPr>
            <a:picLocks noChangeAspect="1"/>
          </p:cNvPicPr>
          <p:nvPr/>
        </p:nvPicPr>
        <p:blipFill rotWithShape="1">
          <a:blip r:embed="rId2"/>
          <a:srcRect l="44897" t="2592" r="24388" b="15501"/>
          <a:stretch/>
        </p:blipFill>
        <p:spPr>
          <a:xfrm>
            <a:off x="670984" y="1331913"/>
            <a:ext cx="2275415" cy="3413123"/>
          </a:xfrm>
          <a:prstGeom prst="rect">
            <a:avLst/>
          </a:prstGeom>
        </p:spPr>
      </p:pic>
      <p:sp>
        <p:nvSpPr>
          <p:cNvPr id="4" name="Rechteck 3">
            <a:extLst>
              <a:ext uri="{FF2B5EF4-FFF2-40B4-BE49-F238E27FC236}">
                <a16:creationId xmlns:a16="http://schemas.microsoft.com/office/drawing/2014/main" xmlns="" id="{BCF1E6B9-F063-4879-9854-96B81A7B47A8}"/>
              </a:ext>
            </a:extLst>
          </p:cNvPr>
          <p:cNvSpPr/>
          <p:nvPr/>
        </p:nvSpPr>
        <p:spPr>
          <a:xfrm>
            <a:off x="501650" y="5063066"/>
            <a:ext cx="11014614" cy="10316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CH" sz="2000" dirty="0">
                <a:latin typeface="Lucida Sans" panose="020B0602030504020204" pitchFamily="34" charset="0"/>
              </a:rPr>
              <a:t>Herr Cruz möchte, dass in der Patienten-Management-Software die Patiententermine strukturiert und übersichtlich angezeigt werden, sodass er keine Zeit mit dem Finden von Terminen und Patienten verliert.</a:t>
            </a:r>
            <a:endParaRPr lang="de-DE" sz="2000" dirty="0">
              <a:latin typeface="Lucida Sans" panose="020B0602030504020204" pitchFamily="34" charset="0"/>
              <a:ea typeface="MS PGothic"/>
            </a:endParaRPr>
          </a:p>
        </p:txBody>
      </p:sp>
    </p:spTree>
    <p:extLst>
      <p:ext uri="{BB962C8B-B14F-4D97-AF65-F5344CB8AC3E}">
        <p14:creationId xmlns:p14="http://schemas.microsoft.com/office/powerpoint/2010/main" val="32405532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Inhaltsplatzhalter 1"/>
          <p:cNvSpPr>
            <a:spLocks noGrp="1"/>
          </p:cNvSpPr>
          <p:nvPr>
            <p:ph sz="half" idx="1"/>
          </p:nvPr>
        </p:nvSpPr>
        <p:spPr bwMode="auto">
          <a:xfrm>
            <a:off x="3539067" y="1331913"/>
            <a:ext cx="8167158" cy="373115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pPr>
              <a:lnSpc>
                <a:spcPct val="110000"/>
              </a:lnSpc>
              <a:buFont typeface="Arial" panose="020B0604020202020204" pitchFamily="34" charset="0"/>
              <a:buChar char="•"/>
            </a:pPr>
            <a:r>
              <a:rPr lang="de-DE" sz="2000" b="1" dirty="0">
                <a:ea typeface="MS PGothic"/>
              </a:rPr>
              <a:t>Persona:</a:t>
            </a:r>
            <a:r>
              <a:rPr lang="de-DE" sz="2000" dirty="0">
                <a:ea typeface="MS PGothic"/>
              </a:rPr>
              <a:t> Dr. med. Alina Berchtold</a:t>
            </a:r>
          </a:p>
          <a:p>
            <a:pPr>
              <a:lnSpc>
                <a:spcPct val="110000"/>
              </a:lnSpc>
              <a:buFont typeface="Arial" panose="020B0604020202020204" pitchFamily="34" charset="0"/>
              <a:buChar char="•"/>
            </a:pPr>
            <a:r>
              <a:rPr lang="de-DE" sz="2000" b="1" dirty="0">
                <a:ea typeface="MS PGothic"/>
              </a:rPr>
              <a:t>Rolle: </a:t>
            </a:r>
            <a:r>
              <a:rPr lang="de-DE" sz="2000" dirty="0">
                <a:ea typeface="MS PGothic"/>
              </a:rPr>
              <a:t>Ärztin mit Gruppenpraxis in der Nähe von Biel</a:t>
            </a:r>
          </a:p>
          <a:p>
            <a:pPr>
              <a:lnSpc>
                <a:spcPct val="110000"/>
              </a:lnSpc>
              <a:buFont typeface="Arial" panose="020B0604020202020204" pitchFamily="34" charset="0"/>
              <a:buChar char="•"/>
            </a:pPr>
            <a:r>
              <a:rPr lang="de-DE" sz="2000" b="1" dirty="0">
                <a:ea typeface="MS PGothic"/>
              </a:rPr>
              <a:t>Skills: </a:t>
            </a:r>
            <a:r>
              <a:rPr lang="de-DE" sz="2000" dirty="0">
                <a:ea typeface="MS PGothic"/>
              </a:rPr>
              <a:t>Umgang mit Krisensituationen</a:t>
            </a:r>
          </a:p>
          <a:p>
            <a:pPr>
              <a:lnSpc>
                <a:spcPct val="110000"/>
              </a:lnSpc>
              <a:buFont typeface="Arial" panose="020B0604020202020204" pitchFamily="34" charset="0"/>
              <a:buChar char="•"/>
            </a:pPr>
            <a:r>
              <a:rPr lang="de-DE" sz="2000" b="1" dirty="0">
                <a:ea typeface="MS PGothic"/>
              </a:rPr>
              <a:t>Ziele:</a:t>
            </a:r>
            <a:r>
              <a:rPr lang="de-DE" sz="2000" dirty="0">
                <a:ea typeface="MS PGothic"/>
              </a:rPr>
              <a:t> </a:t>
            </a:r>
          </a:p>
          <a:p>
            <a:pPr lvl="1">
              <a:lnSpc>
                <a:spcPct val="110000"/>
              </a:lnSpc>
              <a:buFont typeface="Arial" panose="020B0604020202020204" pitchFamily="34" charset="0"/>
              <a:buChar char="•"/>
            </a:pPr>
            <a:r>
              <a:rPr lang="de-DE" sz="2000" dirty="0">
                <a:ea typeface="MS PGothic"/>
              </a:rPr>
              <a:t>Datenschutz der Patienten gewährleisten</a:t>
            </a:r>
          </a:p>
          <a:p>
            <a:pPr lvl="1">
              <a:lnSpc>
                <a:spcPct val="110000"/>
              </a:lnSpc>
              <a:buFont typeface="Arial" panose="020B0604020202020204" pitchFamily="34" charset="0"/>
              <a:buChar char="•"/>
            </a:pPr>
            <a:r>
              <a:rPr lang="de-DE" sz="2000" dirty="0">
                <a:ea typeface="MS PGothic"/>
              </a:rPr>
              <a:t>Reibungslose Medikamentenverordnung</a:t>
            </a:r>
            <a:endParaRPr lang="de-DE" sz="2000" b="1" dirty="0">
              <a:ea typeface="MS PGothic"/>
            </a:endParaRPr>
          </a:p>
          <a:p>
            <a:pPr>
              <a:lnSpc>
                <a:spcPct val="110000"/>
              </a:lnSpc>
              <a:buFont typeface="Arial" panose="020B0604020202020204" pitchFamily="34" charset="0"/>
              <a:buChar char="•"/>
            </a:pPr>
            <a:r>
              <a:rPr lang="de-DE" sz="2000" b="1" dirty="0">
                <a:ea typeface="MS PGothic"/>
              </a:rPr>
              <a:t>Pain </a:t>
            </a:r>
            <a:r>
              <a:rPr lang="de-DE" sz="2000" b="1" dirty="0" err="1">
                <a:ea typeface="MS PGothic"/>
              </a:rPr>
              <a:t>points</a:t>
            </a:r>
            <a:r>
              <a:rPr lang="de-DE" sz="2000" b="1" dirty="0">
                <a:ea typeface="MS PGothic"/>
              </a:rPr>
              <a:t>:</a:t>
            </a:r>
          </a:p>
          <a:p>
            <a:pPr lvl="1">
              <a:lnSpc>
                <a:spcPct val="110000"/>
              </a:lnSpc>
              <a:buFont typeface="Arial" panose="020B0604020202020204" pitchFamily="34" charset="0"/>
              <a:buChar char="•"/>
            </a:pPr>
            <a:r>
              <a:rPr lang="de-DE" sz="2000" dirty="0">
                <a:ea typeface="MS PGothic"/>
              </a:rPr>
              <a:t>Fehler bei der Medikamentenverordnung</a:t>
            </a:r>
          </a:p>
          <a:p>
            <a:pPr lvl="1">
              <a:lnSpc>
                <a:spcPct val="110000"/>
              </a:lnSpc>
              <a:buFont typeface="Arial" panose="020B0604020202020204" pitchFamily="34" charset="0"/>
              <a:buChar char="•"/>
            </a:pPr>
            <a:r>
              <a:rPr lang="de-DE" sz="2000" dirty="0">
                <a:ea typeface="MS PGothic"/>
              </a:rPr>
              <a:t>Sorgen bezüglich Datenschutz</a:t>
            </a:r>
          </a:p>
        </p:txBody>
      </p:sp>
      <p:sp>
        <p:nvSpPr>
          <p:cNvPr id="10243" name="Titel 2"/>
          <p:cNvSpPr>
            <a:spLocks noGrp="1"/>
          </p:cNvSpPr>
          <p:nvPr>
            <p:ph type="ctrTitle"/>
          </p:nvPr>
        </p:nvSpPr>
        <p:spPr bwMode="auto">
          <a:xfrm>
            <a:off x="457200" y="360363"/>
            <a:ext cx="11249025" cy="539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pPr eaLnBrk="1" hangingPunct="1"/>
            <a:r>
              <a:rPr lang="de-CH" dirty="0">
                <a:latin typeface="Lucida Sans" pitchFamily="34" charset="0"/>
              </a:rPr>
              <a:t>Persona 2</a:t>
            </a:r>
          </a:p>
        </p:txBody>
      </p:sp>
      <p:sp>
        <p:nvSpPr>
          <p:cNvPr id="4" name="Rechteck 3">
            <a:extLst>
              <a:ext uri="{FF2B5EF4-FFF2-40B4-BE49-F238E27FC236}">
                <a16:creationId xmlns:a16="http://schemas.microsoft.com/office/drawing/2014/main" xmlns="" id="{BCF1E6B9-F063-4879-9854-96B81A7B47A8}"/>
              </a:ext>
            </a:extLst>
          </p:cNvPr>
          <p:cNvSpPr/>
          <p:nvPr/>
        </p:nvSpPr>
        <p:spPr>
          <a:xfrm>
            <a:off x="501650" y="5063066"/>
            <a:ext cx="11014614" cy="10316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CH" sz="2000" dirty="0">
                <a:latin typeface="Lucida Sans" panose="020B0602030504020204" pitchFamily="34" charset="0"/>
              </a:rPr>
              <a:t>Frau Berchtold möchte, dass in der Patienten-Management-Software ein System angebunden ist, welches ermöglicht einfach Medikamente anzuwählen, damit Medikamentenfehler vermieden werden können. </a:t>
            </a:r>
          </a:p>
        </p:txBody>
      </p:sp>
      <p:pic>
        <p:nvPicPr>
          <p:cNvPr id="9" name="Grafik 8">
            <a:extLst>
              <a:ext uri="{FF2B5EF4-FFF2-40B4-BE49-F238E27FC236}">
                <a16:creationId xmlns:a16="http://schemas.microsoft.com/office/drawing/2014/main" xmlns="" id="{F200B087-D5FF-4DCA-AE8E-992F7C958B8B}"/>
              </a:ext>
            </a:extLst>
          </p:cNvPr>
          <p:cNvPicPr>
            <a:picLocks noChangeAspect="1"/>
          </p:cNvPicPr>
          <p:nvPr/>
        </p:nvPicPr>
        <p:blipFill rotWithShape="1">
          <a:blip r:embed="rId2"/>
          <a:srcRect l="34127" t="3773" r="42052" b="42698"/>
          <a:stretch/>
        </p:blipFill>
        <p:spPr>
          <a:xfrm>
            <a:off x="457200" y="1331913"/>
            <a:ext cx="2447396" cy="3671094"/>
          </a:xfrm>
          <a:prstGeom prst="rect">
            <a:avLst/>
          </a:prstGeom>
        </p:spPr>
      </p:pic>
    </p:spTree>
    <p:extLst>
      <p:ext uri="{BB962C8B-B14F-4D97-AF65-F5344CB8AC3E}">
        <p14:creationId xmlns:p14="http://schemas.microsoft.com/office/powerpoint/2010/main" val="9317330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p:cNvSpPr>
            <a:spLocks noGrp="1"/>
          </p:cNvSpPr>
          <p:nvPr>
            <p:ph type="ctrTitle"/>
          </p:nvPr>
        </p:nvSpPr>
        <p:spPr bwMode="auto">
          <a:xfrm>
            <a:off x="457200" y="1839913"/>
            <a:ext cx="7019925"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pPr eaLnBrk="1" hangingPunct="1"/>
            <a:r>
              <a:rPr lang="de-CH" dirty="0" err="1">
                <a:latin typeface="Lucida Sans" pitchFamily="34" charset="0"/>
                <a:cs typeface="Lucida Sans Unicode" pitchFamily="34" charset="0"/>
              </a:rPr>
              <a:t>Stroyboards</a:t>
            </a:r>
            <a:endParaRPr lang="de-CH" dirty="0">
              <a:latin typeface="Lucida Sans" pitchFamily="34" charset="0"/>
              <a:cs typeface="Lucida Sans Unicode" pitchFamily="34" charset="0"/>
            </a:endParaRPr>
          </a:p>
        </p:txBody>
      </p:sp>
      <p:sp>
        <p:nvSpPr>
          <p:cNvPr id="7171" name="Untertitel 2"/>
          <p:cNvSpPr>
            <a:spLocks noGrp="1"/>
          </p:cNvSpPr>
          <p:nvPr>
            <p:ph type="subTitle" idx="1"/>
          </p:nvPr>
        </p:nvSpPr>
        <p:spPr bwMode="auto">
          <a:xfrm>
            <a:off x="457200" y="2447925"/>
            <a:ext cx="7019925" cy="1362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pPr marL="342900" indent="-342900" eaLnBrk="1" hangingPunct="1">
              <a:buFont typeface="Arial" panose="020B0604020202020204" pitchFamily="34" charset="0"/>
              <a:buChar char="•"/>
            </a:pPr>
            <a:r>
              <a:rPr lang="de-CH" dirty="0">
                <a:latin typeface="Lucida Sans" pitchFamily="34" charset="0"/>
                <a:cs typeface="Lucida Sans Unicode" pitchFamily="34" charset="0"/>
              </a:rPr>
              <a:t>Anbindung des EPD ans PMS</a:t>
            </a:r>
          </a:p>
          <a:p>
            <a:pPr marL="342900" indent="-342900" eaLnBrk="1" hangingPunct="1">
              <a:buFont typeface="Arial" panose="020B0604020202020204" pitchFamily="34" charset="0"/>
              <a:buChar char="•"/>
            </a:pPr>
            <a:r>
              <a:rPr lang="de-CH" dirty="0">
                <a:solidFill>
                  <a:schemeClr val="bg1">
                    <a:lumMod val="65000"/>
                  </a:schemeClr>
                </a:solidFill>
                <a:latin typeface="Lucida Sans" pitchFamily="34" charset="0"/>
                <a:cs typeface="Lucida Sans Unicode" pitchFamily="34" charset="0"/>
              </a:rPr>
              <a:t>Anbindung </a:t>
            </a:r>
            <a:r>
              <a:rPr lang="de-CH" dirty="0" err="1">
                <a:solidFill>
                  <a:schemeClr val="bg1">
                    <a:lumMod val="65000"/>
                  </a:schemeClr>
                </a:solidFill>
                <a:latin typeface="Lucida Sans" pitchFamily="34" charset="0"/>
                <a:cs typeface="Lucida Sans Unicode" pitchFamily="34" charset="0"/>
              </a:rPr>
              <a:t>hospINDEX</a:t>
            </a:r>
            <a:r>
              <a:rPr lang="de-CH" dirty="0">
                <a:solidFill>
                  <a:schemeClr val="bg1">
                    <a:lumMod val="65000"/>
                  </a:schemeClr>
                </a:solidFill>
                <a:latin typeface="Lucida Sans" pitchFamily="34" charset="0"/>
                <a:cs typeface="Lucida Sans Unicode" pitchFamily="34" charset="0"/>
              </a:rPr>
              <a:t> ans PMS</a:t>
            </a:r>
          </a:p>
          <a:p>
            <a:pPr marL="342900" indent="-342900" eaLnBrk="1" hangingPunct="1">
              <a:buFont typeface="Arial" panose="020B0604020202020204" pitchFamily="34" charset="0"/>
              <a:buChar char="•"/>
            </a:pPr>
            <a:r>
              <a:rPr lang="de-CH" dirty="0">
                <a:solidFill>
                  <a:schemeClr val="bg1">
                    <a:lumMod val="65000"/>
                  </a:schemeClr>
                </a:solidFill>
                <a:latin typeface="Lucida Sans" pitchFamily="34" charset="0"/>
                <a:cs typeface="Lucida Sans Unicode" pitchFamily="34" charset="0"/>
              </a:rPr>
              <a:t>Strukturierter Termin</a:t>
            </a:r>
          </a:p>
        </p:txBody>
      </p:sp>
      <p:sp>
        <p:nvSpPr>
          <p:cNvPr id="7172" name="Textplatzhalter 3"/>
          <p:cNvSpPr>
            <a:spLocks noGrp="1"/>
          </p:cNvSpPr>
          <p:nvPr>
            <p:ph type="body" sz="quarter" idx="13"/>
          </p:nvPr>
        </p:nvSpPr>
        <p:spPr bwMode="auto">
          <a:xfrm>
            <a:off x="457200" y="6299200"/>
            <a:ext cx="9066213"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t" anchorCtr="0" compatLnSpc="1">
            <a:prstTxWarp prst="textNoShape">
              <a:avLst/>
            </a:prstTxWarp>
          </a:bodyPr>
          <a:lstStyle/>
          <a:p>
            <a:pPr eaLnBrk="1" hangingPunct="1">
              <a:buFont typeface="Lucida Grande" charset="0"/>
              <a:buChar char="▶"/>
            </a:pPr>
            <a:endParaRPr lang="de-CH">
              <a:latin typeface="Lucida Sans"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el 1"/>
          <p:cNvSpPr>
            <a:spLocks noGrp="1"/>
          </p:cNvSpPr>
          <p:nvPr>
            <p:ph type="ctrTitle"/>
          </p:nvPr>
        </p:nvSpPr>
        <p:spPr bwMode="auto">
          <a:xfrm>
            <a:off x="458788" y="360363"/>
            <a:ext cx="11249025" cy="539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de-CH" dirty="0">
                <a:latin typeface="Lucida Sans" pitchFamily="34" charset="0"/>
                <a:cs typeface="Lucida Sans Unicode" pitchFamily="34" charset="0"/>
              </a:rPr>
              <a:t>Anbindung des EPD ans PMS</a:t>
            </a:r>
            <a:br>
              <a:rPr lang="de-CH" dirty="0">
                <a:latin typeface="Lucida Sans" pitchFamily="34" charset="0"/>
                <a:cs typeface="Lucida Sans Unicode" pitchFamily="34" charset="0"/>
              </a:rPr>
            </a:br>
            <a:endParaRPr lang="de-CH" dirty="0">
              <a:latin typeface="Lucida Sans" pitchFamily="34" charset="0"/>
            </a:endParaRPr>
          </a:p>
        </p:txBody>
      </p:sp>
      <p:sp>
        <p:nvSpPr>
          <p:cNvPr id="12291" name="Textplatzhalter 2"/>
          <p:cNvSpPr>
            <a:spLocks noGrp="1"/>
          </p:cNvSpPr>
          <p:nvPr>
            <p:ph type="body" idx="1"/>
          </p:nvPr>
        </p:nvSpPr>
        <p:spPr bwMode="auto">
          <a:xfrm>
            <a:off x="450850" y="5399088"/>
            <a:ext cx="5508625" cy="720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compatLnSpc="1">
            <a:prstTxWarp prst="textNoShape">
              <a:avLst/>
            </a:prstTxWarp>
          </a:bodyPr>
          <a:lstStyle/>
          <a:p>
            <a:pPr algn="ctr" eaLnBrk="1" hangingPunct="1"/>
            <a:r>
              <a:rPr lang="de-CH" dirty="0">
                <a:latin typeface="Lucida Sans" pitchFamily="34" charset="0"/>
              </a:rPr>
              <a:t>Szene 1</a:t>
            </a:r>
          </a:p>
        </p:txBody>
      </p:sp>
      <p:sp>
        <p:nvSpPr>
          <p:cNvPr id="12292" name="Textplatzhalter 3"/>
          <p:cNvSpPr>
            <a:spLocks noGrp="1"/>
          </p:cNvSpPr>
          <p:nvPr>
            <p:ph type="body" idx="18"/>
          </p:nvPr>
        </p:nvSpPr>
        <p:spPr bwMode="auto">
          <a:xfrm>
            <a:off x="6199188" y="5399088"/>
            <a:ext cx="5508625" cy="720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compatLnSpc="1">
            <a:prstTxWarp prst="textNoShape">
              <a:avLst/>
            </a:prstTxWarp>
          </a:bodyPr>
          <a:lstStyle/>
          <a:p>
            <a:pPr algn="ctr" eaLnBrk="1" hangingPunct="1"/>
            <a:r>
              <a:rPr lang="de-CH" dirty="0">
                <a:latin typeface="Lucida Sans" pitchFamily="34" charset="0"/>
              </a:rPr>
              <a:t>Szene 2</a:t>
            </a:r>
          </a:p>
        </p:txBody>
      </p:sp>
      <p:sp>
        <p:nvSpPr>
          <p:cNvPr id="8" name="Inhaltsplatzhalter 7">
            <a:extLst>
              <a:ext uri="{FF2B5EF4-FFF2-40B4-BE49-F238E27FC236}">
                <a16:creationId xmlns:a16="http://schemas.microsoft.com/office/drawing/2014/main" xmlns="" id="{3D88948C-9548-4FD9-800C-76E0A31FC96F}"/>
              </a:ext>
            </a:extLst>
          </p:cNvPr>
          <p:cNvSpPr>
            <a:spLocks noGrp="1"/>
          </p:cNvSpPr>
          <p:nvPr>
            <p:ph sz="half" idx="13"/>
          </p:nvPr>
        </p:nvSpPr>
        <p:spPr>
          <a:ln>
            <a:solidFill>
              <a:schemeClr val="tx1"/>
            </a:solidFill>
          </a:ln>
        </p:spPr>
        <p:txBody>
          <a:bodyPr/>
          <a:lstStyle/>
          <a:p>
            <a:endParaRPr lang="de-CH" dirty="0"/>
          </a:p>
        </p:txBody>
      </p:sp>
      <p:sp>
        <p:nvSpPr>
          <p:cNvPr id="16" name="Inhaltsplatzhalter 15">
            <a:extLst>
              <a:ext uri="{FF2B5EF4-FFF2-40B4-BE49-F238E27FC236}">
                <a16:creationId xmlns:a16="http://schemas.microsoft.com/office/drawing/2014/main" xmlns="" id="{0410DE50-9674-435D-8F1A-F251F44004E0}"/>
              </a:ext>
            </a:extLst>
          </p:cNvPr>
          <p:cNvSpPr>
            <a:spLocks noGrp="1"/>
          </p:cNvSpPr>
          <p:nvPr>
            <p:ph sz="half" idx="15"/>
          </p:nvPr>
        </p:nvSpPr>
        <p:spPr>
          <a:ln>
            <a:solidFill>
              <a:schemeClr val="tx1"/>
            </a:solidFill>
          </a:ln>
        </p:spPr>
        <p:txBody>
          <a:bodyPr/>
          <a:lstStyle/>
          <a:p>
            <a:endParaRPr lang="de-CH" dirty="0"/>
          </a:p>
        </p:txBody>
      </p:sp>
      <p:pic>
        <p:nvPicPr>
          <p:cNvPr id="12" name="Grafik 11">
            <a:extLst>
              <a:ext uri="{FF2B5EF4-FFF2-40B4-BE49-F238E27FC236}">
                <a16:creationId xmlns:a16="http://schemas.microsoft.com/office/drawing/2014/main" xmlns="" id="{77614A8A-CE7A-458A-A607-0D8736DC860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09926" y="1514081"/>
            <a:ext cx="5400000" cy="3703067"/>
          </a:xfrm>
          <a:prstGeom prst="rect">
            <a:avLst/>
          </a:prstGeom>
        </p:spPr>
      </p:pic>
      <p:pic>
        <p:nvPicPr>
          <p:cNvPr id="13" name="Grafik 12">
            <a:extLst>
              <a:ext uri="{FF2B5EF4-FFF2-40B4-BE49-F238E27FC236}">
                <a16:creationId xmlns:a16="http://schemas.microsoft.com/office/drawing/2014/main" xmlns="" id="{D56422BD-4F62-4CFF-A764-6F0782AD3F2B}"/>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6253200" y="1458769"/>
            <a:ext cx="5400000" cy="3659104"/>
          </a:xfrm>
          <a:prstGeom prst="rect">
            <a:avLst/>
          </a:prstGeom>
        </p:spPr>
      </p:pic>
    </p:spTree>
    <p:extLst>
      <p:ext uri="{BB962C8B-B14F-4D97-AF65-F5344CB8AC3E}">
        <p14:creationId xmlns:p14="http://schemas.microsoft.com/office/powerpoint/2010/main" val="9003002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el 1"/>
          <p:cNvSpPr>
            <a:spLocks noGrp="1"/>
          </p:cNvSpPr>
          <p:nvPr>
            <p:ph type="ctrTitle"/>
          </p:nvPr>
        </p:nvSpPr>
        <p:spPr bwMode="auto">
          <a:xfrm>
            <a:off x="458788" y="360363"/>
            <a:ext cx="11249025" cy="539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de-CH" dirty="0">
                <a:latin typeface="Lucida Sans" pitchFamily="34" charset="0"/>
                <a:cs typeface="Lucida Sans Unicode" pitchFamily="34" charset="0"/>
              </a:rPr>
              <a:t>Anbindung des EPD ans PMS</a:t>
            </a:r>
            <a:br>
              <a:rPr lang="de-CH" dirty="0">
                <a:latin typeface="Lucida Sans" pitchFamily="34" charset="0"/>
                <a:cs typeface="Lucida Sans Unicode" pitchFamily="34" charset="0"/>
              </a:rPr>
            </a:br>
            <a:endParaRPr lang="de-CH" dirty="0">
              <a:latin typeface="Lucida Sans" pitchFamily="34" charset="0"/>
            </a:endParaRPr>
          </a:p>
        </p:txBody>
      </p:sp>
      <p:sp>
        <p:nvSpPr>
          <p:cNvPr id="12291" name="Textplatzhalter 2"/>
          <p:cNvSpPr>
            <a:spLocks noGrp="1"/>
          </p:cNvSpPr>
          <p:nvPr>
            <p:ph type="body" idx="1"/>
          </p:nvPr>
        </p:nvSpPr>
        <p:spPr bwMode="auto">
          <a:xfrm>
            <a:off x="450850" y="5399088"/>
            <a:ext cx="5508625" cy="720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compatLnSpc="1">
            <a:prstTxWarp prst="textNoShape">
              <a:avLst/>
            </a:prstTxWarp>
          </a:bodyPr>
          <a:lstStyle/>
          <a:p>
            <a:pPr algn="ctr" eaLnBrk="1" hangingPunct="1"/>
            <a:r>
              <a:rPr lang="de-CH" dirty="0">
                <a:latin typeface="Lucida Sans" pitchFamily="34" charset="0"/>
              </a:rPr>
              <a:t>Szene 3</a:t>
            </a:r>
          </a:p>
        </p:txBody>
      </p:sp>
      <p:sp>
        <p:nvSpPr>
          <p:cNvPr id="12292" name="Textplatzhalter 3"/>
          <p:cNvSpPr>
            <a:spLocks noGrp="1"/>
          </p:cNvSpPr>
          <p:nvPr>
            <p:ph type="body" idx="18"/>
          </p:nvPr>
        </p:nvSpPr>
        <p:spPr bwMode="auto">
          <a:xfrm>
            <a:off x="6199188" y="5399088"/>
            <a:ext cx="5508625" cy="720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compatLnSpc="1">
            <a:prstTxWarp prst="textNoShape">
              <a:avLst/>
            </a:prstTxWarp>
          </a:bodyPr>
          <a:lstStyle/>
          <a:p>
            <a:pPr algn="ctr" eaLnBrk="1" hangingPunct="1"/>
            <a:r>
              <a:rPr lang="de-CH" dirty="0">
                <a:latin typeface="Lucida Sans" pitchFamily="34" charset="0"/>
              </a:rPr>
              <a:t>Szene 4</a:t>
            </a:r>
          </a:p>
        </p:txBody>
      </p:sp>
      <p:sp>
        <p:nvSpPr>
          <p:cNvPr id="8" name="Inhaltsplatzhalter 7">
            <a:extLst>
              <a:ext uri="{FF2B5EF4-FFF2-40B4-BE49-F238E27FC236}">
                <a16:creationId xmlns:a16="http://schemas.microsoft.com/office/drawing/2014/main" xmlns="" id="{3D88948C-9548-4FD9-800C-76E0A31FC96F}"/>
              </a:ext>
            </a:extLst>
          </p:cNvPr>
          <p:cNvSpPr>
            <a:spLocks noGrp="1"/>
          </p:cNvSpPr>
          <p:nvPr>
            <p:ph sz="half" idx="13"/>
          </p:nvPr>
        </p:nvSpPr>
        <p:spPr>
          <a:ln>
            <a:solidFill>
              <a:schemeClr val="tx1"/>
            </a:solidFill>
          </a:ln>
        </p:spPr>
        <p:txBody>
          <a:bodyPr/>
          <a:lstStyle/>
          <a:p>
            <a:endParaRPr lang="de-CH" dirty="0"/>
          </a:p>
        </p:txBody>
      </p:sp>
      <p:sp>
        <p:nvSpPr>
          <p:cNvPr id="16" name="Inhaltsplatzhalter 15">
            <a:extLst>
              <a:ext uri="{FF2B5EF4-FFF2-40B4-BE49-F238E27FC236}">
                <a16:creationId xmlns:a16="http://schemas.microsoft.com/office/drawing/2014/main" xmlns="" id="{0410DE50-9674-435D-8F1A-F251F44004E0}"/>
              </a:ext>
            </a:extLst>
          </p:cNvPr>
          <p:cNvSpPr>
            <a:spLocks noGrp="1"/>
          </p:cNvSpPr>
          <p:nvPr>
            <p:ph sz="half" idx="15"/>
          </p:nvPr>
        </p:nvSpPr>
        <p:spPr>
          <a:ln>
            <a:solidFill>
              <a:schemeClr val="tx1"/>
            </a:solidFill>
          </a:ln>
        </p:spPr>
        <p:txBody>
          <a:bodyPr/>
          <a:lstStyle/>
          <a:p>
            <a:endParaRPr lang="de-CH" dirty="0"/>
          </a:p>
        </p:txBody>
      </p:sp>
      <p:pic>
        <p:nvPicPr>
          <p:cNvPr id="20" name="Grafik 19">
            <a:extLst>
              <a:ext uri="{FF2B5EF4-FFF2-40B4-BE49-F238E27FC236}">
                <a16:creationId xmlns:a16="http://schemas.microsoft.com/office/drawing/2014/main" xmlns="" id="{E046AD63-177E-401E-8F2D-C88ADECD41F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00675" y="1458769"/>
            <a:ext cx="5400000" cy="3704532"/>
          </a:xfrm>
          <a:prstGeom prst="rect">
            <a:avLst/>
          </a:prstGeom>
        </p:spPr>
      </p:pic>
      <p:pic>
        <p:nvPicPr>
          <p:cNvPr id="21" name="Grafik 20">
            <a:extLst>
              <a:ext uri="{FF2B5EF4-FFF2-40B4-BE49-F238E27FC236}">
                <a16:creationId xmlns:a16="http://schemas.microsoft.com/office/drawing/2014/main" xmlns="" id="{4C5E2244-6CB0-42F3-B98E-692C108C71FE}"/>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6253200" y="1518604"/>
            <a:ext cx="5400000" cy="3613677"/>
          </a:xfrm>
          <a:prstGeom prst="rect">
            <a:avLst/>
          </a:prstGeom>
        </p:spPr>
      </p:pic>
    </p:spTree>
    <p:extLst>
      <p:ext uri="{BB962C8B-B14F-4D97-AF65-F5344CB8AC3E}">
        <p14:creationId xmlns:p14="http://schemas.microsoft.com/office/powerpoint/2010/main" val="9850310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el 1"/>
          <p:cNvSpPr>
            <a:spLocks noGrp="1"/>
          </p:cNvSpPr>
          <p:nvPr>
            <p:ph type="ctrTitle"/>
          </p:nvPr>
        </p:nvSpPr>
        <p:spPr bwMode="auto">
          <a:xfrm>
            <a:off x="458788" y="360363"/>
            <a:ext cx="11249025" cy="539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de-CH" dirty="0">
                <a:latin typeface="Lucida Sans" pitchFamily="34" charset="0"/>
                <a:cs typeface="Lucida Sans Unicode" pitchFamily="34" charset="0"/>
              </a:rPr>
              <a:t>Anbindung des EPD ans PMS</a:t>
            </a:r>
            <a:br>
              <a:rPr lang="de-CH" dirty="0">
                <a:latin typeface="Lucida Sans" pitchFamily="34" charset="0"/>
                <a:cs typeface="Lucida Sans Unicode" pitchFamily="34" charset="0"/>
              </a:rPr>
            </a:br>
            <a:endParaRPr lang="de-CH" dirty="0">
              <a:latin typeface="Lucida Sans" pitchFamily="34" charset="0"/>
            </a:endParaRPr>
          </a:p>
        </p:txBody>
      </p:sp>
      <p:sp>
        <p:nvSpPr>
          <p:cNvPr id="12291" name="Textplatzhalter 2"/>
          <p:cNvSpPr>
            <a:spLocks noGrp="1"/>
          </p:cNvSpPr>
          <p:nvPr>
            <p:ph type="body" idx="1"/>
          </p:nvPr>
        </p:nvSpPr>
        <p:spPr bwMode="auto">
          <a:xfrm>
            <a:off x="450850" y="5399088"/>
            <a:ext cx="5508625" cy="720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compatLnSpc="1">
            <a:prstTxWarp prst="textNoShape">
              <a:avLst/>
            </a:prstTxWarp>
          </a:bodyPr>
          <a:lstStyle/>
          <a:p>
            <a:pPr algn="ctr" eaLnBrk="1" hangingPunct="1"/>
            <a:r>
              <a:rPr lang="de-CH" dirty="0">
                <a:latin typeface="Lucida Sans" pitchFamily="34" charset="0"/>
              </a:rPr>
              <a:t>Szene 5</a:t>
            </a:r>
          </a:p>
        </p:txBody>
      </p:sp>
      <p:sp>
        <p:nvSpPr>
          <p:cNvPr id="12292" name="Textplatzhalter 3"/>
          <p:cNvSpPr>
            <a:spLocks noGrp="1"/>
          </p:cNvSpPr>
          <p:nvPr>
            <p:ph type="body" idx="18"/>
          </p:nvPr>
        </p:nvSpPr>
        <p:spPr bwMode="auto">
          <a:xfrm>
            <a:off x="6199188" y="5399088"/>
            <a:ext cx="5508625" cy="720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compatLnSpc="1">
            <a:prstTxWarp prst="textNoShape">
              <a:avLst/>
            </a:prstTxWarp>
          </a:bodyPr>
          <a:lstStyle/>
          <a:p>
            <a:pPr algn="ctr" eaLnBrk="1" hangingPunct="1"/>
            <a:r>
              <a:rPr lang="de-CH" dirty="0">
                <a:latin typeface="Lucida Sans" pitchFamily="34" charset="0"/>
              </a:rPr>
              <a:t>Szene 6</a:t>
            </a:r>
          </a:p>
        </p:txBody>
      </p:sp>
      <p:sp>
        <p:nvSpPr>
          <p:cNvPr id="8" name="Inhaltsplatzhalter 7">
            <a:extLst>
              <a:ext uri="{FF2B5EF4-FFF2-40B4-BE49-F238E27FC236}">
                <a16:creationId xmlns:a16="http://schemas.microsoft.com/office/drawing/2014/main" xmlns="" id="{3D88948C-9548-4FD9-800C-76E0A31FC96F}"/>
              </a:ext>
            </a:extLst>
          </p:cNvPr>
          <p:cNvSpPr>
            <a:spLocks noGrp="1"/>
          </p:cNvSpPr>
          <p:nvPr>
            <p:ph sz="half" idx="13"/>
          </p:nvPr>
        </p:nvSpPr>
        <p:spPr>
          <a:ln>
            <a:solidFill>
              <a:schemeClr val="tx1"/>
            </a:solidFill>
          </a:ln>
        </p:spPr>
        <p:txBody>
          <a:bodyPr/>
          <a:lstStyle/>
          <a:p>
            <a:endParaRPr lang="de-CH" dirty="0"/>
          </a:p>
        </p:txBody>
      </p:sp>
      <p:sp>
        <p:nvSpPr>
          <p:cNvPr id="16" name="Inhaltsplatzhalter 15">
            <a:extLst>
              <a:ext uri="{FF2B5EF4-FFF2-40B4-BE49-F238E27FC236}">
                <a16:creationId xmlns:a16="http://schemas.microsoft.com/office/drawing/2014/main" xmlns="" id="{0410DE50-9674-435D-8F1A-F251F44004E0}"/>
              </a:ext>
            </a:extLst>
          </p:cNvPr>
          <p:cNvSpPr>
            <a:spLocks noGrp="1"/>
          </p:cNvSpPr>
          <p:nvPr>
            <p:ph sz="half" idx="15"/>
          </p:nvPr>
        </p:nvSpPr>
        <p:spPr>
          <a:ln>
            <a:solidFill>
              <a:schemeClr val="tx1"/>
            </a:solidFill>
          </a:ln>
        </p:spPr>
        <p:txBody>
          <a:bodyPr/>
          <a:lstStyle/>
          <a:p>
            <a:endParaRPr lang="de-CH" dirty="0"/>
          </a:p>
        </p:txBody>
      </p:sp>
      <p:pic>
        <p:nvPicPr>
          <p:cNvPr id="7" name="Grafik 6">
            <a:extLst>
              <a:ext uri="{FF2B5EF4-FFF2-40B4-BE49-F238E27FC236}">
                <a16:creationId xmlns:a16="http://schemas.microsoft.com/office/drawing/2014/main" xmlns="" id="{14A787B3-1587-415D-B13C-B5277C1DE8C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04851" y="1458769"/>
            <a:ext cx="5400000" cy="3681085"/>
          </a:xfrm>
          <a:prstGeom prst="rect">
            <a:avLst/>
          </a:prstGeom>
        </p:spPr>
      </p:pic>
      <p:pic>
        <p:nvPicPr>
          <p:cNvPr id="9" name="Grafik 8">
            <a:extLst>
              <a:ext uri="{FF2B5EF4-FFF2-40B4-BE49-F238E27FC236}">
                <a16:creationId xmlns:a16="http://schemas.microsoft.com/office/drawing/2014/main" xmlns="" id="{BB09FBF3-E1B3-4B40-961E-E75DD02F1AE9}"/>
              </a:ext>
            </a:extLst>
          </p:cNvPr>
          <p:cNvPicPr>
            <a:picLocks noChangeAspect="1"/>
          </p:cNvPicPr>
          <p:nvPr/>
        </p:nvPicPr>
        <p:blipFill>
          <a:blip r:embed="rId4"/>
          <a:stretch>
            <a:fillRect/>
          </a:stretch>
        </p:blipFill>
        <p:spPr>
          <a:xfrm>
            <a:off x="6253200" y="1458769"/>
            <a:ext cx="5400000" cy="3827626"/>
          </a:xfrm>
          <a:prstGeom prst="rect">
            <a:avLst/>
          </a:prstGeom>
        </p:spPr>
      </p:pic>
    </p:spTree>
    <p:extLst>
      <p:ext uri="{BB962C8B-B14F-4D97-AF65-F5344CB8AC3E}">
        <p14:creationId xmlns:p14="http://schemas.microsoft.com/office/powerpoint/2010/main" val="3449507031"/>
      </p:ext>
    </p:extLst>
  </p:cSld>
  <p:clrMapOvr>
    <a:masterClrMapping/>
  </p:clrMapOvr>
  <p:timing>
    <p:tnLst>
      <p:par>
        <p:cTn id="1" dur="indefinite" restart="never" nodeType="tmRoot"/>
      </p:par>
    </p:tnLst>
  </p:timing>
</p:sld>
</file>

<file path=ppt/theme/theme1.xml><?xml version="1.0" encoding="utf-8"?>
<a:theme xmlns:a="http://schemas.openxmlformats.org/drawingml/2006/main" name="BFH_PPT_Vorlage_16-9">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aesentation_16-9.potx" id="{6F811350-F210-4D60-891A-0DCA6D5A534F}" vid="{12DD6161-BE3D-455A-A4C9-31E1411DE4CC}"/>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D78F6B955CE49741A0DA794E1BD19823" ma:contentTypeVersion="2" ma:contentTypeDescription="Ein neues Dokument erstellen." ma:contentTypeScope="" ma:versionID="b38c4b257f07a2bbe2e881e426cae38b">
  <xsd:schema xmlns:xsd="http://www.w3.org/2001/XMLSchema" xmlns:xs="http://www.w3.org/2001/XMLSchema" xmlns:p="http://schemas.microsoft.com/office/2006/metadata/properties" xmlns:ns3="de7f4a71-b510-446a-a776-c787f58d5553" targetNamespace="http://schemas.microsoft.com/office/2006/metadata/properties" ma:root="true" ma:fieldsID="98d1d1f20bcd69e07f996ac788fb9573" ns3:_="">
    <xsd:import namespace="de7f4a71-b510-446a-a776-c787f58d555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7f4a71-b510-446a-a776-c787f58d555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6985437-8812-4ABE-89CE-3E49C89E0BF6}">
  <ds:schemaRefs>
    <ds:schemaRef ds:uri="http://purl.org/dc/dcmitype/"/>
    <ds:schemaRef ds:uri="de7f4a71-b510-446a-a776-c787f58d5553"/>
    <ds:schemaRef ds:uri="http://purl.org/dc/elements/1.1/"/>
    <ds:schemaRef ds:uri="http://schemas.microsoft.com/office/2006/metadata/properties"/>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2542CC-467A-4770-BDA7-ADCFF09F6DBF}">
  <ds:schemaRefs>
    <ds:schemaRef ds:uri="http://schemas.microsoft.com/sharepoint/v3/contenttype/forms"/>
  </ds:schemaRefs>
</ds:datastoreItem>
</file>

<file path=customXml/itemProps3.xml><?xml version="1.0" encoding="utf-8"?>
<ds:datastoreItem xmlns:ds="http://schemas.openxmlformats.org/officeDocument/2006/customXml" ds:itemID="{0626A31D-3B82-488A-B68B-0B333E20C4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7f4a71-b510-446a-a776-c787f58d555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Task01-Ärzte-Suchtpatienten</Template>
  <TotalTime>0</TotalTime>
  <Words>579</Words>
  <Application>Microsoft Office PowerPoint</Application>
  <PresentationFormat>Benutzerdefiniert</PresentationFormat>
  <Paragraphs>147</Paragraphs>
  <Slides>30</Slides>
  <Notes>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30</vt:i4>
      </vt:variant>
    </vt:vector>
  </HeadingPairs>
  <TitlesOfParts>
    <vt:vector size="38" baseType="lpstr">
      <vt:lpstr>MS PGothic</vt:lpstr>
      <vt:lpstr>MS PGothic</vt:lpstr>
      <vt:lpstr>Arial</vt:lpstr>
      <vt:lpstr>Calibri</vt:lpstr>
      <vt:lpstr>Lucida Grande</vt:lpstr>
      <vt:lpstr>Lucida Sans</vt:lpstr>
      <vt:lpstr>Lucida Sans Unicode</vt:lpstr>
      <vt:lpstr>BFH_PPT_Vorlage_16-9</vt:lpstr>
      <vt:lpstr>Task01- Ärzte / Suchtpatienten</vt:lpstr>
      <vt:lpstr>Inhaltsverzeichnis</vt:lpstr>
      <vt:lpstr>Ausgangslage / Problemstellung</vt:lpstr>
      <vt:lpstr>Persona 1</vt:lpstr>
      <vt:lpstr>Persona 2</vt:lpstr>
      <vt:lpstr>Stroyboards</vt:lpstr>
      <vt:lpstr>Anbindung des EPD ans PMS </vt:lpstr>
      <vt:lpstr>Anbindung des EPD ans PMS </vt:lpstr>
      <vt:lpstr>Anbindung des EPD ans PMS </vt:lpstr>
      <vt:lpstr>Anbindung des EPD ans PMS </vt:lpstr>
      <vt:lpstr>Stroyboards</vt:lpstr>
      <vt:lpstr>Anbindung hospINDEX ans PMS </vt:lpstr>
      <vt:lpstr>Anbindung hospINDEX ans PMS </vt:lpstr>
      <vt:lpstr>Anbindung hospINDEX ans PMS </vt:lpstr>
      <vt:lpstr>Stroyboards</vt:lpstr>
      <vt:lpstr>Strukturierter Termin </vt:lpstr>
      <vt:lpstr>Strukturierter Termin </vt:lpstr>
      <vt:lpstr>Strukturierter Termin </vt:lpstr>
      <vt:lpstr>Prototyp - UI Design</vt:lpstr>
      <vt:lpstr>Anbindung des EPD ans PMS</vt:lpstr>
      <vt:lpstr>Prototyp - UI Design</vt:lpstr>
      <vt:lpstr>Anbindung hospINDEX ans PMS</vt:lpstr>
      <vt:lpstr>Prototyp - UI Design</vt:lpstr>
      <vt:lpstr>Strukturierter Termin</vt:lpstr>
      <vt:lpstr>Zusammenfassung</vt:lpstr>
      <vt:lpstr>Hauptfunktionen</vt:lpstr>
      <vt:lpstr>Funktionale Benutzeranforderungen</vt:lpstr>
      <vt:lpstr>Nicht-funktionale Benutzeranforderungen </vt:lpstr>
      <vt:lpstr>Vielen Dank für eure Aufmerksamkeit</vt:lpstr>
      <vt:lpstr>Bilderquellen</vt:lpstr>
    </vt:vector>
  </TitlesOfParts>
  <Company>BFH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Task01- Ärzte / Suchtpatienten</dc:title>
  <dc:creator>Marko Miletic</dc:creator>
  <dc:description> </dc:description>
  <cp:lastModifiedBy>David Gaupp</cp:lastModifiedBy>
  <cp:revision>12</cp:revision>
  <cp:lastPrinted>2013-08-23T11:57:04Z</cp:lastPrinted>
  <dcterms:created xsi:type="dcterms:W3CDTF">2019-10-31T08:17:50Z</dcterms:created>
  <dcterms:modified xsi:type="dcterms:W3CDTF">2019-10-31T10:16:28Z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fhIntranetDocumentType">
    <vt:lpwstr>241;#Vorlage|de1a6d3c-ac6a-4b34-8edd-308eb81066db</vt:lpwstr>
  </property>
  <property fmtid="{D5CDD505-2E9C-101B-9397-08002B2CF9AE}" pid="3" name="ContentTypeId">
    <vt:lpwstr>0x010100D78F6B955CE49741A0DA794E1BD19823</vt:lpwstr>
  </property>
  <property fmtid="{D5CDD505-2E9C-101B-9397-08002B2CF9AE}" pid="4" name="TaxCatchAll">
    <vt:lpwstr>241;#Vorlage|de1a6d3c-ac6a-4b34-8edd-308eb81066db</vt:lpwstr>
  </property>
</Properties>
</file>