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sldIdLst>
    <p:sldId id="256" r:id="rId5"/>
    <p:sldId id="258" r:id="rId6"/>
    <p:sldId id="257" r:id="rId7"/>
    <p:sldId id="260" r:id="rId8"/>
    <p:sldId id="297" r:id="rId9"/>
    <p:sldId id="300" r:id="rId10"/>
    <p:sldId id="298" r:id="rId11"/>
    <p:sldId id="301" r:id="rId12"/>
    <p:sldId id="299" r:id="rId13"/>
    <p:sldId id="295" r:id="rId14"/>
    <p:sldId id="296" r:id="rId15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17" autoAdjust="0"/>
  </p:normalViewPr>
  <p:slideViewPr>
    <p:cSldViewPr snapToGrid="0" snapToObjects="1">
      <p:cViewPr>
        <p:scale>
          <a:sx n="75" d="100"/>
          <a:sy n="75" d="100"/>
        </p:scale>
        <p:origin x="498" y="54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13.11.2019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Startet auf der Medikamentenmaske – dort öffnet man eine Medikation für den Fall anhand des Patienten. Zuerst</a:t>
            </a:r>
            <a:r>
              <a:rPr lang="de-CH" baseline="0" dirty="0" smtClean="0"/>
              <a:t> muss man noch nach dem Patienten suchen.  Die Suchmaske gibt den eindeutigen Patienten zurück. Danach sollte man mit Hilfe des </a:t>
            </a:r>
            <a:r>
              <a:rPr lang="de-CH" baseline="0" dirty="0" err="1" smtClean="0"/>
              <a:t>Hospindex</a:t>
            </a:r>
            <a:r>
              <a:rPr lang="de-CH" baseline="0" dirty="0" smtClean="0"/>
              <a:t> Vorschläge für den eingegebenen Text bekommen. Hier werden mehrere </a:t>
            </a:r>
            <a:r>
              <a:rPr lang="de-CH" baseline="0" dirty="0" err="1" smtClean="0"/>
              <a:t>medikamente</a:t>
            </a:r>
            <a:r>
              <a:rPr lang="de-CH" baseline="0" dirty="0" smtClean="0"/>
              <a:t> vorgeschlagen, wobei der Arzt das richtige bestätigen muss.  Dies wird für N Medikamente wiederholt. Nach der Bestätigung wird die Dosierung berechnet und auf Bestätigung </a:t>
            </a:r>
            <a:r>
              <a:rPr lang="de-CH" baseline="0" dirty="0" err="1" smtClean="0"/>
              <a:t>wirden</a:t>
            </a:r>
            <a:r>
              <a:rPr lang="de-CH" baseline="0" dirty="0" smtClean="0"/>
              <a:t> die ausgewählten Medikamente angezeigt. Daraus wird ein Medikamentenplan generiert und mit Klick auf Button </a:t>
            </a:r>
            <a:r>
              <a:rPr lang="de-CH" baseline="0" dirty="0" err="1" smtClean="0"/>
              <a:t>Ckeckout</a:t>
            </a:r>
            <a:r>
              <a:rPr lang="de-CH" baseline="0" dirty="0" smtClean="0"/>
              <a:t> ist die Verordnung abgeschlossen.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568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13.11.2019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13.11.2019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xmlns="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Task02- UML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model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/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xmlns="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xmlns="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Inhaltsverzeichnis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domain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:a16="http://schemas.microsoft.com/office/drawing/2014/main" xmlns="" id="{C95AD6AD-4A4D-4D79-AAB5-C46905DB7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74" y="1836751"/>
            <a:ext cx="11990474" cy="3768919"/>
          </a:xfrm>
          <a:prstGeom prst="rect">
            <a:avLst/>
          </a:prstGeom>
        </p:spPr>
      </p:pic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UML </a:t>
            </a:r>
            <a:r>
              <a:rPr lang="de-CH" dirty="0" err="1">
                <a:latin typeface="Lucida Sans" pitchFamily="34" charset="0"/>
              </a:rPr>
              <a:t>domain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model</a:t>
            </a:r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/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CH" dirty="0">
              <a:solidFill>
                <a:schemeClr val="bg1">
                  <a:lumMod val="65000"/>
                </a:schemeClr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 </a:t>
            </a:r>
            <a:r>
              <a:rPr lang="de-CH" dirty="0">
                <a:latin typeface="Lucida Sans" pitchFamily="34" charset="0"/>
              </a:rPr>
              <a:t>Medikamentenverordnung</a:t>
            </a:r>
            <a:endParaRPr lang="de-CH" dirty="0"/>
          </a:p>
        </p:txBody>
      </p:sp>
      <p:pic>
        <p:nvPicPr>
          <p:cNvPr id="4" name="Inhaltsplatzhalter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0600" y="1331913"/>
            <a:ext cx="6102225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smtClean="0">
                <a:latin typeface="Lucida Sans" pitchFamily="34" charset="0"/>
              </a:rPr>
              <a:t>Sequenzdiagramm Medikamentenverordnung</a:t>
            </a:r>
            <a:endParaRPr lang="de-CH" dirty="0">
              <a:latin typeface="Lucida Sans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58" y="900113"/>
            <a:ext cx="8228707" cy="5352222"/>
          </a:xfrm>
        </p:spPr>
      </p:pic>
    </p:spTree>
    <p:extLst>
      <p:ext uri="{BB962C8B-B14F-4D97-AF65-F5344CB8AC3E}">
        <p14:creationId xmlns:p14="http://schemas.microsoft.com/office/powerpoint/2010/main" val="16820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 Terminplan</a:t>
            </a:r>
            <a:endParaRPr lang="de-CH" dirty="0"/>
          </a:p>
        </p:txBody>
      </p:sp>
      <p:pic>
        <p:nvPicPr>
          <p:cNvPr id="4" name="Inhaltsplatzhalter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0600" y="1331913"/>
            <a:ext cx="6102225" cy="4787900"/>
          </a:xfrm>
          <a:prstGeom prst="rect">
            <a:avLst/>
          </a:prstGeom>
        </p:spPr>
      </p:pic>
      <p:pic>
        <p:nvPicPr>
          <p:cNvPr id="5" name="Grafik 4" descr="https://s3.amazonaws.com/assets.mockflow.com/app/wireframepro/company/Cd4da7c777e0eaad36e3b28a3cd97e615/projects/M20b45a87bb56563bc0ab206c9f6d15291572382662225/pages/9113556c3e86465aa71e2960aa2fa876/image/9113556c3e86465aa71e2960aa2fa87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82" y="914083"/>
            <a:ext cx="6645910" cy="5205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0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UML </a:t>
            </a:r>
            <a:r>
              <a:rPr lang="de-CH" dirty="0" err="1">
                <a:latin typeface="Lucida Sans" pitchFamily="34" charset="0"/>
              </a:rPr>
              <a:t>domain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model</a:t>
            </a:r>
            <a:endParaRPr lang="de-CH" dirty="0">
              <a:latin typeface="Lucida Sans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37" y="900113"/>
            <a:ext cx="7437549" cy="5456694"/>
          </a:xfrm>
        </p:spPr>
      </p:pic>
    </p:spTree>
    <p:extLst>
      <p:ext uri="{BB962C8B-B14F-4D97-AF65-F5344CB8AC3E}">
        <p14:creationId xmlns:p14="http://schemas.microsoft.com/office/powerpoint/2010/main" val="2072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163</Words>
  <Application>Microsoft Office PowerPoint</Application>
  <PresentationFormat>Benutzerdefiniert</PresentationFormat>
  <Paragraphs>18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BFH_PPT_Vorlage_16-9</vt:lpstr>
      <vt:lpstr>Task02- UML domain model / Sequence diagram</vt:lpstr>
      <vt:lpstr>Inhaltsverzeichnis</vt:lpstr>
      <vt:lpstr>UML domain model</vt:lpstr>
      <vt:lpstr>UML domain model</vt:lpstr>
      <vt:lpstr>Sequence diagram </vt:lpstr>
      <vt:lpstr>Prototyp Medikamentenverordnung</vt:lpstr>
      <vt:lpstr>Sequenzdiagramm Medikamentenverordnung</vt:lpstr>
      <vt:lpstr>Prototyp Terminplan</vt:lpstr>
      <vt:lpstr>UML domain model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David Gaupp</cp:lastModifiedBy>
  <cp:revision>16</cp:revision>
  <cp:lastPrinted>2013-08-23T11:57:04Z</cp:lastPrinted>
  <dcterms:created xsi:type="dcterms:W3CDTF">2019-10-31T08:17:50Z</dcterms:created>
  <dcterms:modified xsi:type="dcterms:W3CDTF">2019-11-13T12:18:59Z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