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sldIdLst>
    <p:sldId id="256" r:id="rId5"/>
    <p:sldId id="258" r:id="rId6"/>
    <p:sldId id="260" r:id="rId7"/>
    <p:sldId id="259" r:id="rId8"/>
    <p:sldId id="297" r:id="rId9"/>
    <p:sldId id="261" r:id="rId10"/>
    <p:sldId id="263" r:id="rId11"/>
    <p:sldId id="262" r:id="rId12"/>
    <p:sldId id="264" r:id="rId13"/>
    <p:sldId id="265" r:id="rId14"/>
    <p:sldId id="295" r:id="rId15"/>
    <p:sldId id="296" r:id="rId16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77891" autoAdjust="0"/>
  </p:normalViewPr>
  <p:slideViewPr>
    <p:cSldViewPr snapToGrid="0" snapToObjects="1">
      <p:cViewPr varScale="1">
        <p:scale>
          <a:sx n="46" d="100"/>
          <a:sy n="46" d="100"/>
        </p:scale>
        <p:origin x="1347" y="39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21.11.2019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21.11.2019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21.11.2019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Task03-04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</p:txBody>
      </p:sp>
      <p:pic>
        <p:nvPicPr>
          <p:cNvPr id="5" name="Inhaltsplatzhalter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09956C9-1ECD-2E4B-87D9-C5B93CCC6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" t="1269" r="517" b="8430"/>
          <a:stretch/>
        </p:blipFill>
        <p:spPr>
          <a:xfrm>
            <a:off x="135130" y="1457533"/>
            <a:ext cx="11937613" cy="3942933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0C65DC-32CE-CE4B-A4DC-28C882E338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43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Task03: Software Architecture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–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Deployment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–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Component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– Class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for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view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A2BC81-3BCF-425D-BE8C-B1794B1D62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3373" y="1029824"/>
            <a:ext cx="7561128" cy="5089989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–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0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59E78D7-44A6-4E70-85FA-993B669FA1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066" t="16847" b="13337"/>
          <a:stretch/>
        </p:blipFill>
        <p:spPr>
          <a:xfrm>
            <a:off x="316200" y="1507457"/>
            <a:ext cx="11575473" cy="384308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–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48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– Class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for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view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000798-D174-49A6-9B45-71D329DB17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450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Task04: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Scrum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Setup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General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 err="1">
                <a:latin typeface="Lucida Sans" pitchFamily="34" charset="0"/>
                <a:cs typeface="Lucida Sans Unicode" pitchFamily="34" charset="0"/>
              </a:rPr>
              <a:t>Product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Backlog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86367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E62B78-F32C-4F87-9917-FF7091C5D2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5409" y="3172179"/>
            <a:ext cx="9352608" cy="110736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69200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- </a:t>
            </a:r>
            <a:r>
              <a:rPr lang="de-CH" dirty="0" err="1"/>
              <a:t>Roles</a:t>
            </a:r>
            <a:endParaRPr lang="de-CH" dirty="0"/>
          </a:p>
        </p:txBody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FE8270D-2204-6241-8B42-FE84AF7D29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11" t="1840" r="1745" b="12122"/>
          <a:stretch/>
        </p:blipFill>
        <p:spPr>
          <a:xfrm>
            <a:off x="457200" y="1842415"/>
            <a:ext cx="7557912" cy="3173169"/>
          </a:xfrm>
        </p:spPr>
      </p:pic>
    </p:spTree>
    <p:extLst>
      <p:ext uri="{BB962C8B-B14F-4D97-AF65-F5344CB8AC3E}">
        <p14:creationId xmlns:p14="http://schemas.microsoft.com/office/powerpoint/2010/main" val="217714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endParaRPr lang="de-CH" dirty="0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EDEC564-8FCF-F549-955A-FA8E13F8AE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36" t="803" r="389" b="1081"/>
          <a:stretch/>
        </p:blipFill>
        <p:spPr>
          <a:xfrm>
            <a:off x="457200" y="943520"/>
            <a:ext cx="10090433" cy="5311675"/>
          </a:xfrm>
        </p:spPr>
      </p:pic>
    </p:spTree>
    <p:extLst>
      <p:ext uri="{BB962C8B-B14F-4D97-AF65-F5344CB8AC3E}">
        <p14:creationId xmlns:p14="http://schemas.microsoft.com/office/powerpoint/2010/main" val="382607677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http://purl.org/dc/dcmitype/"/>
    <ds:schemaRef ds:uri="de7f4a71-b510-446a-a776-c787f58d555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119</Words>
  <Application>Microsoft Office PowerPoint</Application>
  <PresentationFormat>Benutzerdefiniert</PresentationFormat>
  <Paragraphs>21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MS PGothic</vt:lpstr>
      <vt:lpstr>Arial</vt:lpstr>
      <vt:lpstr>Calibri</vt:lpstr>
      <vt:lpstr>Lucida Grande</vt:lpstr>
      <vt:lpstr>Lucida Sans</vt:lpstr>
      <vt:lpstr>BFH_PPT_Vorlage_16-9</vt:lpstr>
      <vt:lpstr>Task03-04</vt:lpstr>
      <vt:lpstr>Task03: Software Architecture</vt:lpstr>
      <vt:lpstr>UML – Deployment Diagram </vt:lpstr>
      <vt:lpstr>UML – Component Diagram </vt:lpstr>
      <vt:lpstr>UML – Class Diagram for main view</vt:lpstr>
      <vt:lpstr>Task04: Scrum Setup</vt:lpstr>
      <vt:lpstr>General</vt:lpstr>
      <vt:lpstr>Scrum - Roles</vt:lpstr>
      <vt:lpstr>Product backlog</vt:lpstr>
      <vt:lpstr>Sprint backlog</vt:lpstr>
      <vt:lpstr>Vielen Dank für eure Aufmerksamkeit</vt:lpstr>
      <vt:lpstr>Bilderquellen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Marko Miletic</cp:lastModifiedBy>
  <cp:revision>32</cp:revision>
  <cp:lastPrinted>2013-08-23T11:57:04Z</cp:lastPrinted>
  <dcterms:created xsi:type="dcterms:W3CDTF">2019-10-31T08:17:50Z</dcterms:created>
  <dcterms:modified xsi:type="dcterms:W3CDTF">2019-11-21T10:30:30Z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