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 showGuides="1">
      <p:cViewPr>
        <p:scale>
          <a:sx n="66" d="100"/>
          <a:sy n="66" d="100"/>
        </p:scale>
        <p:origin x="2502" y="10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29.10.2019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DB731B00-E74A-4C68-B92A-55C3FBA8C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606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>
              <a:ea typeface="Lucida Sans"/>
              <a:cs typeface="Lucida Sans"/>
              <a:sym typeface="Lucida San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D63865-60E1-44BA-AC22-B5030301F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5820E2-2C1E-45BE-BCDD-C9067999F3A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75AC12-7C44-4BA4-8FA4-0111A5DBD2DC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24B8BCEB-ECF4-4817-B167-82C656D9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200" y="6238658"/>
            <a:ext cx="4238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EB342B-B96A-46EF-90DE-FE9FADD856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222" y="6376309"/>
            <a:ext cx="99075" cy="1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B40497-9796-4815-9B75-9ACA5FCF49EF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728E8-4EF4-4AAA-B483-49C4E4F32D95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F061D-D926-4186-A55C-CD6E22C88DF9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BEE7B1-61B0-4D10-8851-4F450A41FBEA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EBB02E-936A-4AC9-836A-65FF776E655B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DC838BE-6358-4D6E-9AF7-5A5098711E37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0234E7-B946-4DC8-816D-093666D0AF30}"/>
              </a:ext>
            </a:extLst>
          </p:cNvPr>
          <p:cNvSpPr txBox="1"/>
          <p:nvPr userDrawn="1"/>
        </p:nvSpPr>
        <p:spPr>
          <a:xfrm>
            <a:off x="435110" y="6289958"/>
            <a:ext cx="2924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0" i="0" u="none" strike="noStrike" kern="1200" baseline="0" dirty="0">
                <a:solidFill>
                  <a:srgbClr val="697D91"/>
                </a:solidFill>
                <a:latin typeface="+mn-lt"/>
                <a:ea typeface="MS PGothic" pitchFamily="34" charset="-128"/>
                <a:cs typeface="+mn-cs"/>
              </a:rPr>
              <a:t>Technik und Informatik / Medizininformatik</a:t>
            </a:r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E3759-2592-4632-8F24-B982FB31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8098" y="6238658"/>
            <a:ext cx="4293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7800" indent="-177800" algn="l" rtl="0">
              <a:spcBef>
                <a:spcPts val="0"/>
              </a:spcBef>
              <a:spcAft>
                <a:spcPts val="0"/>
              </a:spcAft>
              <a:buSzPts val="1120"/>
              <a:buFont typeface="Merriweather Sans"/>
              <a:buChar char="▶"/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pPr marL="0" indent="0">
              <a:buFont typeface="Merriweather Sans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A84AD8-0E1B-4DDC-8C00-C55FCEF2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1 – Doktor / Sucht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DA1F4C3A-3ECC-4E1B-9A39-F642DF08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David Gaupp, Miletic Marko, </a:t>
            </a:r>
            <a:r>
              <a:rPr lang="de-CH" dirty="0" err="1"/>
              <a:t>Selvasingham</a:t>
            </a:r>
            <a:r>
              <a:rPr lang="de-CH" dirty="0"/>
              <a:t> </a:t>
            </a:r>
            <a:r>
              <a:rPr lang="de-CH" dirty="0" err="1"/>
              <a:t>Sugeelan</a:t>
            </a:r>
            <a:r>
              <a:rPr lang="de-CH" dirty="0"/>
              <a:t>, </a:t>
            </a:r>
            <a:r>
              <a:rPr lang="de-CH" dirty="0" err="1"/>
              <a:t>Velkov</a:t>
            </a:r>
            <a:r>
              <a:rPr lang="de-CH" dirty="0"/>
              <a:t> Viktor, </a:t>
            </a:r>
            <a:r>
              <a:rPr lang="de-CH" dirty="0" err="1"/>
              <a:t>Janahan</a:t>
            </a:r>
            <a:r>
              <a:rPr lang="de-CH" dirty="0"/>
              <a:t> Sellathurai, Alain Nippel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AFFCE2-9C09-42BC-9A37-19F0C5DD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dirty="0">
                <a:ea typeface="Lucida Sans"/>
                <a:cs typeface="Lucida Sans"/>
                <a:sym typeface="Lucida Sans"/>
              </a:rPr>
              <a:t>Technik und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Informatik</a:t>
            </a:r>
            <a:r>
              <a:rPr lang="en-US" dirty="0">
                <a:ea typeface="Lucida Sans"/>
                <a:cs typeface="Lucida Sans"/>
                <a:sym typeface="Lucida Sans"/>
              </a:rPr>
              <a:t> / </a:t>
            </a:r>
            <a:r>
              <a:rPr lang="en-US" dirty="0" err="1">
                <a:ea typeface="Lucida Sans"/>
                <a:cs typeface="Lucida Sans"/>
                <a:sym typeface="Lucida Sans"/>
              </a:rPr>
              <a:t>Medizininformatik</a:t>
            </a:r>
            <a:endParaRPr lang="en-US" dirty="0"/>
          </a:p>
        </p:txBody>
      </p:sp>
      <p:pic>
        <p:nvPicPr>
          <p:cNvPr id="1026" name="Picture 2" descr="Bildergebnis für untersuchungszimmer arzt">
            <a:extLst>
              <a:ext uri="{FF2B5EF4-FFF2-40B4-BE49-F238E27FC236}">
                <a16:creationId xmlns:a16="http://schemas.microsoft.com/office/drawing/2014/main" id="{EB146DAC-B25C-4625-974B-CC8E8352800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b="156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Storyboards</a:t>
            </a:r>
          </a:p>
          <a:p>
            <a:r>
              <a:rPr lang="de-CH" dirty="0"/>
              <a:t>Literaturrecherche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BDED1D-ED0C-43B6-8C00-272AB2121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04707F-1430-47F2-9043-A81C0A53F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1</a:t>
            </a:r>
          </a:p>
        </p:txBody>
      </p:sp>
    </p:spTree>
    <p:extLst>
      <p:ext uri="{BB962C8B-B14F-4D97-AF65-F5344CB8AC3E}">
        <p14:creationId xmlns:p14="http://schemas.microsoft.com/office/powerpoint/2010/main" val="5185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99561A-CCBA-4D5B-BACC-62589CFAB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B7E934-FB9D-4188-9CCD-711BBBF19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2</a:t>
            </a:r>
          </a:p>
        </p:txBody>
      </p:sp>
    </p:spTree>
    <p:extLst>
      <p:ext uri="{BB962C8B-B14F-4D97-AF65-F5344CB8AC3E}">
        <p14:creationId xmlns:p14="http://schemas.microsoft.com/office/powerpoint/2010/main" val="8700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593BCF-FAB6-4F17-B5E8-135CC2C22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4601FE4-AE2E-4016-80F7-B1CFF2423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Storyboard 3</a:t>
            </a:r>
          </a:p>
        </p:txBody>
      </p:sp>
    </p:spTree>
    <p:extLst>
      <p:ext uri="{BB962C8B-B14F-4D97-AF65-F5344CB8AC3E}">
        <p14:creationId xmlns:p14="http://schemas.microsoft.com/office/powerpoint/2010/main" val="7499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8F7392-B47E-489B-AC4A-A44887892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7332A2-95EE-442E-8E29-7793A1656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Literaturrecherche</a:t>
            </a:r>
          </a:p>
        </p:txBody>
      </p:sp>
    </p:spTree>
    <p:extLst>
      <p:ext uri="{BB962C8B-B14F-4D97-AF65-F5344CB8AC3E}">
        <p14:creationId xmlns:p14="http://schemas.microsoft.com/office/powerpoint/2010/main" val="185904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27BF85-F196-4C6E-A5C0-D575FB01F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12DFEC-06B5-4C69-A791-A0919EC72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23ED4E6-173F-40F9-985E-36764CC68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r="963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6333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.potx" id="{089F1D27-533D-4E37-A464-C17F8585014D}" vid="{E27F6F42-7C6C-450B-B6FB-3BD4D6AF7F7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469</QMPilot_DokID>
    <BfhIntranetDepartmentText xmlns="e1a8bf75-a2bc-470e-a71e-5c20e7a2e3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13c5ad7ca0982f7eb25820f46f9f086f">
  <xsd:schema xmlns:xsd="http://www.w3.org/2001/XMLSchema" xmlns:xs="http://www.w3.org/2001/XMLSchema" xmlns:p="http://schemas.microsoft.com/office/2006/metadata/properties" xmlns:ns2="e1a8bf75-a2bc-470e-a71e-5c20e7a2e358" xmlns:ns3="2551ef7e-3b29-44d1-a8ad-ef34c26bfc60" targetNamespace="http://schemas.microsoft.com/office/2006/metadata/properties" ma:root="true" ma:fieldsID="fcc0b5209f19c7fe46f066f1e6bc8324" ns2:_="" ns3:_="">
    <xsd:import namespace="e1a8bf75-a2bc-470e-a71e-5c20e7a2e358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8bf75-a2bc-470e-a71e-5c20e7a2e358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F8F4E1-6D10-4690-BBFB-FD63A4E474C6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e1a8bf75-a2bc-470e-a71e-5c20e7a2e358"/>
  </ds:schemaRefs>
</ds:datastoreItem>
</file>

<file path=customXml/itemProps2.xml><?xml version="1.0" encoding="utf-8"?>
<ds:datastoreItem xmlns:ds="http://schemas.openxmlformats.org/officeDocument/2006/customXml" ds:itemID="{28BA0ABA-028C-4563-AF09-E2FE258BC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592B06-C233-4FF2-AA0D-03EF780D7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8bf75-a2bc-470e-a71e-5c20e7a2e358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39</Words>
  <Application>Microsoft Office PowerPoint</Application>
  <PresentationFormat>Bildschirmpräsentation (4:3)</PresentationFormat>
  <Paragraphs>11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Lucida Sans</vt:lpstr>
      <vt:lpstr>Merriweather Sans</vt:lpstr>
      <vt:lpstr>BFH_PPT_Vorlage_v2</vt:lpstr>
      <vt:lpstr>Task 1 – Doktor / Sucht</vt:lpstr>
      <vt:lpstr>Inhalt</vt:lpstr>
      <vt:lpstr>Storyboard 1</vt:lpstr>
      <vt:lpstr>Storyboard 2</vt:lpstr>
      <vt:lpstr>Storyboard 3</vt:lpstr>
      <vt:lpstr>Literaturrecherche</vt:lpstr>
      <vt:lpstr>PowerPoint-Präsentation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Alain N</dc:creator>
  <dc:description> </dc:description>
  <cp:lastModifiedBy>Alain N</cp:lastModifiedBy>
  <cp:revision>3</cp:revision>
  <cp:lastPrinted>2013-04-25T14:17:09Z</cp:lastPrinted>
  <dcterms:created xsi:type="dcterms:W3CDTF">2019-10-29T16:37:11Z</dcterms:created>
  <dcterms:modified xsi:type="dcterms:W3CDTF">2019-10-29T16:50:38Z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