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9" r:id="rId7"/>
    <p:sldId id="264" r:id="rId8"/>
    <p:sldId id="270" r:id="rId9"/>
    <p:sldId id="271" r:id="rId10"/>
    <p:sldId id="272" r:id="rId11"/>
    <p:sldId id="273" r:id="rId12"/>
    <p:sldId id="274" r:id="rId13"/>
    <p:sldId id="267" r:id="rId14"/>
    <p:sldId id="268" r:id="rId15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30.10.2019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30.10.2019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DB731B00-E74A-4C68-B92A-55C3FBA8C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606" y="6238658"/>
            <a:ext cx="4238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>
              <a:ea typeface="Lucida Sans"/>
              <a:cs typeface="Lucida Sans"/>
              <a:sym typeface="Lucida San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DD63865-60E1-44BA-AC22-B5030301F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222" y="6376309"/>
            <a:ext cx="99075" cy="1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5820E2-2C1E-45BE-BCDD-C9067999F3A9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75AC12-7C44-4BA4-8FA4-0111A5DBD2DC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24B8BCEB-ECF4-4817-B167-82C656D9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200" y="6238658"/>
            <a:ext cx="4238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8EB342B-B96A-46EF-90DE-FE9FADD856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222" y="6376309"/>
            <a:ext cx="99075" cy="1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4B40497-9796-4815-9B75-9ACA5FCF49EF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2728E8-4EF4-4AAA-B483-49C4E4F32D95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F061D-D926-4186-A55C-CD6E22C88DF9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BEE7B1-61B0-4D10-8851-4F450A41FBEA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FEBB02E-936A-4AC9-836A-65FF776E655B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DC838BE-6358-4D6E-9AF7-5A5098711E37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0234E7-B946-4DC8-816D-093666D0AF30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E3759-2592-4632-8F24-B982FB313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8098" y="6238658"/>
            <a:ext cx="4293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CA84AD8-0E1B-4DDC-8C00-C55FCEF2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1 – Doktor / Sucht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A1F4C3A-3ECC-4E1B-9A39-F642DF08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1AFFCE2-9C09-42BC-9A37-19F0C5DD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  <p:pic>
        <p:nvPicPr>
          <p:cNvPr id="1026" name="Picture 2" descr="Bildergebnis für untersuchungszimmer arzt">
            <a:extLst>
              <a:ext uri="{FF2B5EF4-FFF2-40B4-BE49-F238E27FC236}">
                <a16:creationId xmlns:a16="http://schemas.microsoft.com/office/drawing/2014/main" id="{EB146DAC-B25C-4625-974B-CC8E8352800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8" b="156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8F7392-B47E-489B-AC4A-A448878929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7332A2-95EE-442E-8E29-7793A1656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Literaturrecherche</a:t>
            </a:r>
          </a:p>
        </p:txBody>
      </p:sp>
    </p:spTree>
    <p:extLst>
      <p:ext uri="{BB962C8B-B14F-4D97-AF65-F5344CB8AC3E}">
        <p14:creationId xmlns:p14="http://schemas.microsoft.com/office/powerpoint/2010/main" val="185904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27BF85-F196-4C6E-A5C0-D575FB01F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12DFEC-06B5-4C69-A791-A0919EC72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3ED4E6-173F-40F9-985E-36764CC68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r="963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  <a:p>
            <a:r>
              <a:rPr lang="de-CH" dirty="0"/>
              <a:t>Recherche</a:t>
            </a:r>
          </a:p>
          <a:p>
            <a:r>
              <a:rPr lang="de-CH" dirty="0"/>
              <a:t>Ergebnis (Prototypen):</a:t>
            </a:r>
          </a:p>
          <a:p>
            <a:pPr lvl="1"/>
            <a:r>
              <a:rPr lang="de-CH" dirty="0"/>
              <a:t>Storyboard</a:t>
            </a:r>
          </a:p>
          <a:p>
            <a:pPr lvl="1"/>
            <a:r>
              <a:rPr lang="de-CH" dirty="0"/>
              <a:t>UI design</a:t>
            </a:r>
          </a:p>
          <a:p>
            <a:pPr lvl="1"/>
            <a:r>
              <a:rPr lang="de-CH" dirty="0"/>
              <a:t>Zusammenfassung</a:t>
            </a:r>
          </a:p>
          <a:p>
            <a:r>
              <a:rPr lang="de-CH" dirty="0"/>
              <a:t>Diskussion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DC73F2-19AA-4F5D-87B5-9D4D45A99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32DB10-CCBB-425C-94F2-E92C9DDE1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</p:spTree>
    <p:extLst>
      <p:ext uri="{BB962C8B-B14F-4D97-AF65-F5344CB8AC3E}">
        <p14:creationId xmlns:p14="http://schemas.microsoft.com/office/powerpoint/2010/main" val="168653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1 – Anbindung eines EPDs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6BC9B57-EA18-4BE1-BCE3-7087898CB8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9431" y="1076778"/>
            <a:ext cx="3282751" cy="234609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287F1F9-B201-4D99-84A7-884F73ED7E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41818" y="1076778"/>
            <a:ext cx="3282751" cy="234609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58FAE78-8F14-4C0F-943A-61A0B9E196E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19427" y="3719292"/>
            <a:ext cx="3282751" cy="234609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C354085-8B76-4676-8693-E98E4ABE74F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941816" y="3719292"/>
            <a:ext cx="3282750" cy="2346099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80020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80462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30C4400-160F-4897-9301-D25AB1B83D15}"/>
              </a:ext>
            </a:extLst>
          </p:cNvPr>
          <p:cNvGrpSpPr/>
          <p:nvPr/>
        </p:nvGrpSpPr>
        <p:grpSpPr>
          <a:xfrm>
            <a:off x="2428826" y="3452371"/>
            <a:ext cx="263951" cy="307777"/>
            <a:chOff x="2428829" y="800200"/>
            <a:chExt cx="263951" cy="307777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ED335F3-EC5B-4E28-887B-303B5BE6105F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9FEEAC-4D89-438E-AB15-B52796677AAF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F27838-336A-4DD8-9151-EF70588DB2AF}"/>
              </a:ext>
            </a:extLst>
          </p:cNvPr>
          <p:cNvGrpSpPr/>
          <p:nvPr/>
        </p:nvGrpSpPr>
        <p:grpSpPr>
          <a:xfrm>
            <a:off x="6442374" y="3452371"/>
            <a:ext cx="263951" cy="307777"/>
            <a:chOff x="2428829" y="800200"/>
            <a:chExt cx="263951" cy="307777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28AD043-2817-4C2E-AA4D-FB5637286E83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9C0B19-327B-472B-B820-5EF059FC3AF0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8E82974A-8632-410A-A837-27417B2FA322}"/>
              </a:ext>
            </a:extLst>
          </p:cNvPr>
          <p:cNvSpPr txBox="1"/>
          <p:nvPr/>
        </p:nvSpPr>
        <p:spPr>
          <a:xfrm>
            <a:off x="4333088" y="5851669"/>
            <a:ext cx="52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855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1 – Anbindung eines EPDs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80020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5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80462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6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30C4400-160F-4897-9301-D25AB1B83D15}"/>
              </a:ext>
            </a:extLst>
          </p:cNvPr>
          <p:cNvGrpSpPr/>
          <p:nvPr/>
        </p:nvGrpSpPr>
        <p:grpSpPr>
          <a:xfrm>
            <a:off x="2428826" y="3452371"/>
            <a:ext cx="263951" cy="307777"/>
            <a:chOff x="2428829" y="800200"/>
            <a:chExt cx="263951" cy="307777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ED335F3-EC5B-4E28-887B-303B5BE6105F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7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9FEEAC-4D89-438E-AB15-B52796677AAF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F27838-336A-4DD8-9151-EF70588DB2AF}"/>
              </a:ext>
            </a:extLst>
          </p:cNvPr>
          <p:cNvGrpSpPr/>
          <p:nvPr/>
        </p:nvGrpSpPr>
        <p:grpSpPr>
          <a:xfrm>
            <a:off x="6442374" y="3452371"/>
            <a:ext cx="263951" cy="307777"/>
            <a:chOff x="2428829" y="800200"/>
            <a:chExt cx="263951" cy="307777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28AD043-2817-4C2E-AA4D-FB5637286E83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8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9C0B19-327B-472B-B820-5EF059FC3AF0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A3E6C50B-0FCA-47E6-B5D3-02883E0E4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612" y="1106102"/>
            <a:ext cx="3198375" cy="230582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585F3A5-83E2-48C3-86BB-D862DFD32A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4015" y="1107977"/>
            <a:ext cx="3198375" cy="229952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C6DC8C-2F4C-429F-8C06-4C69C0C990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61612" y="3753847"/>
            <a:ext cx="3198374" cy="229952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BCB5A92-5BE7-4786-95F1-8CBD21C501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75161" y="3753848"/>
            <a:ext cx="3198374" cy="22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2 – Anbindung </a:t>
            </a:r>
            <a:r>
              <a:rPr lang="de-CH" dirty="0" err="1"/>
              <a:t>HospINDEX</a:t>
            </a:r>
            <a:r>
              <a:rPr lang="de-CH" dirty="0"/>
              <a:t> ans PMS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80020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80462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30C4400-160F-4897-9301-D25AB1B83D15}"/>
              </a:ext>
            </a:extLst>
          </p:cNvPr>
          <p:cNvGrpSpPr/>
          <p:nvPr/>
        </p:nvGrpSpPr>
        <p:grpSpPr>
          <a:xfrm>
            <a:off x="2428826" y="3452371"/>
            <a:ext cx="263951" cy="307777"/>
            <a:chOff x="2428829" y="800200"/>
            <a:chExt cx="263951" cy="307777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ED335F3-EC5B-4E28-887B-303B5BE6105F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9FEEAC-4D89-438E-AB15-B52796677AAF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F27838-336A-4DD8-9151-EF70588DB2AF}"/>
              </a:ext>
            </a:extLst>
          </p:cNvPr>
          <p:cNvGrpSpPr/>
          <p:nvPr/>
        </p:nvGrpSpPr>
        <p:grpSpPr>
          <a:xfrm>
            <a:off x="6442374" y="3452371"/>
            <a:ext cx="263951" cy="307777"/>
            <a:chOff x="2428829" y="800200"/>
            <a:chExt cx="263951" cy="307777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28AD043-2817-4C2E-AA4D-FB5637286E83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9C0B19-327B-472B-B820-5EF059FC3AF0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F0631AE3-F9E7-445A-BC65-FCE85E5FFF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3" y="1106103"/>
            <a:ext cx="2961634" cy="229952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02E2237-CBF7-4199-B76B-C53F62E86F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85" y="1106103"/>
            <a:ext cx="2961634" cy="228767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90CE7DD-84B8-4587-8315-77DA23A4F48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3" y="3758274"/>
            <a:ext cx="2961634" cy="228767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0CEFD34-C90D-473C-844E-1EEB96011C0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85" y="3758274"/>
            <a:ext cx="2958608" cy="22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2 – Anbindung </a:t>
            </a:r>
            <a:r>
              <a:rPr lang="de-CH" dirty="0" err="1"/>
              <a:t>HospINDEX</a:t>
            </a:r>
            <a:r>
              <a:rPr lang="de-CH" dirty="0"/>
              <a:t> ans PMS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1065247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21573C81-CC18-433E-857E-83573663F0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7" y="1413880"/>
            <a:ext cx="3164927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0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3 – Strukturierter Termin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80020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80462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30C4400-160F-4897-9301-D25AB1B83D15}"/>
              </a:ext>
            </a:extLst>
          </p:cNvPr>
          <p:cNvGrpSpPr/>
          <p:nvPr/>
        </p:nvGrpSpPr>
        <p:grpSpPr>
          <a:xfrm>
            <a:off x="2428826" y="3452371"/>
            <a:ext cx="263951" cy="307777"/>
            <a:chOff x="2428829" y="800200"/>
            <a:chExt cx="263951" cy="307777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ED335F3-EC5B-4E28-887B-303B5BE6105F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3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9FEEAC-4D89-438E-AB15-B52796677AAF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F27838-336A-4DD8-9151-EF70588DB2AF}"/>
              </a:ext>
            </a:extLst>
          </p:cNvPr>
          <p:cNvGrpSpPr/>
          <p:nvPr/>
        </p:nvGrpSpPr>
        <p:grpSpPr>
          <a:xfrm>
            <a:off x="6442374" y="3452371"/>
            <a:ext cx="263951" cy="307777"/>
            <a:chOff x="2428829" y="800200"/>
            <a:chExt cx="263951" cy="307777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28AD043-2817-4C2E-AA4D-FB5637286E83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4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9C0B19-327B-472B-B820-5EF059FC3AF0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9923EFB4-FBEE-48B9-91CF-8FF9E9602D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3" y="1148833"/>
            <a:ext cx="3481013" cy="225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7FCEA04-16B0-4A50-9FAE-B559598AEE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96" y="1148833"/>
            <a:ext cx="3481013" cy="225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3569E4A-82B6-42A8-8096-05574B4E3AD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1" y="3758274"/>
            <a:ext cx="3481013" cy="225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C2B18AF-8C46-4726-A4D3-4BD7C365EC8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41" y="3760149"/>
            <a:ext cx="3481013" cy="229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8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dirty="0"/>
              <a:t>Storyboard 3 – Strukturierter Termin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284693-A442-4975-A068-420D74F92976}"/>
              </a:ext>
            </a:extLst>
          </p:cNvPr>
          <p:cNvGrpSpPr/>
          <p:nvPr/>
        </p:nvGrpSpPr>
        <p:grpSpPr>
          <a:xfrm>
            <a:off x="2428829" y="1450650"/>
            <a:ext cx="263951" cy="307777"/>
            <a:chOff x="2428829" y="800200"/>
            <a:chExt cx="263951" cy="307777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FE8BE93-F9A1-4275-8222-07C4EEF27C19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1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FD74DC7-ABF7-406F-BDE7-0CE96BE36135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924C2D-DA77-4F44-B4A8-519CF4BF9CF7}"/>
              </a:ext>
            </a:extLst>
          </p:cNvPr>
          <p:cNvGrpSpPr/>
          <p:nvPr/>
        </p:nvGrpSpPr>
        <p:grpSpPr>
          <a:xfrm>
            <a:off x="6451217" y="1455077"/>
            <a:ext cx="263951" cy="307777"/>
            <a:chOff x="2428829" y="800200"/>
            <a:chExt cx="263951" cy="307777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A84C640-F0BB-4D57-9900-D8EBC558D9D2}"/>
                </a:ext>
              </a:extLst>
            </p:cNvPr>
            <p:cNvSpPr txBox="1"/>
            <p:nvPr/>
          </p:nvSpPr>
          <p:spPr>
            <a:xfrm>
              <a:off x="2428829" y="800200"/>
              <a:ext cx="26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2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955D9B-EBA7-44F5-AABC-CF51F38CA7DA}"/>
                </a:ext>
              </a:extLst>
            </p:cNvPr>
            <p:cNvSpPr/>
            <p:nvPr/>
          </p:nvSpPr>
          <p:spPr>
            <a:xfrm>
              <a:off x="2437666" y="841056"/>
              <a:ext cx="246274" cy="22419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391A6DA5-4848-4811-A3BB-4C072237DB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3" y="1756553"/>
            <a:ext cx="3481013" cy="22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3CCE1B0F-F5CF-42A2-852D-B0C6E37E7A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42" y="1756553"/>
            <a:ext cx="3481012" cy="2292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83606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.potx" id="{089F1D27-533D-4E37-A464-C17F8585014D}" vid="{E27F6F42-7C6C-450B-B6FB-3BD4D6AF7F7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13c5ad7ca0982f7eb25820f46f9f086f">
  <xsd:schema xmlns:xsd="http://www.w3.org/2001/XMLSchema" xmlns:xs="http://www.w3.org/2001/XMLSchema" xmlns:p="http://schemas.microsoft.com/office/2006/metadata/properties" xmlns:ns2="e1a8bf75-a2bc-470e-a71e-5c20e7a2e358" xmlns:ns3="2551ef7e-3b29-44d1-a8ad-ef34c26bfc60" targetNamespace="http://schemas.microsoft.com/office/2006/metadata/properties" ma:root="true" ma:fieldsID="fcc0b5209f19c7fe46f066f1e6bc8324" ns2:_="" ns3:_="">
    <xsd:import namespace="e1a8bf75-a2bc-470e-a71e-5c20e7a2e358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8bf75-a2bc-470e-a71e-5c20e7a2e358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469</QMPilot_DokID>
    <BfhIntranetDepartmentText xmlns="e1a8bf75-a2bc-470e-a71e-5c20e7a2e3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C9592B06-C233-4FF2-AA0D-03EF780D7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8bf75-a2bc-470e-a71e-5c20e7a2e358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BA0ABA-028C-4563-AF09-E2FE258BCA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8F4E1-6D10-4690-BBFB-FD63A4E474C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2551ef7e-3b29-44d1-a8ad-ef34c26bfc60"/>
    <ds:schemaRef ds:uri="http://schemas.microsoft.com/office/2006/metadata/properties"/>
    <ds:schemaRef ds:uri="http://schemas.openxmlformats.org/package/2006/metadata/core-properties"/>
    <ds:schemaRef ds:uri="e1a8bf75-a2bc-470e-a71e-5c20e7a2e35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99</Words>
  <Application>Microsoft Office PowerPoint</Application>
  <PresentationFormat>Bildschirmpräsentation 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Calibri</vt:lpstr>
      <vt:lpstr>Lucida Sans</vt:lpstr>
      <vt:lpstr>Merriweather Sans</vt:lpstr>
      <vt:lpstr>BFH_PPT_Vorlage_v2</vt:lpstr>
      <vt:lpstr>Task 1 – Doktor / Sucht</vt:lpstr>
      <vt:lpstr>Inhalt</vt:lpstr>
      <vt:lpstr>Ausgangslage</vt:lpstr>
      <vt:lpstr>Storyboard 1 – Anbindung eines EPDs</vt:lpstr>
      <vt:lpstr>Storyboard 1 – Anbindung eines EPDs</vt:lpstr>
      <vt:lpstr>Storyboard 2 – Anbindung HospINDEX ans PMS</vt:lpstr>
      <vt:lpstr>Storyboard 2 – Anbindung HospINDEX ans PMS</vt:lpstr>
      <vt:lpstr>Storyboard 3 – Strukturierter Termin</vt:lpstr>
      <vt:lpstr>Storyboard 3 – Strukturierter Termin</vt:lpstr>
      <vt:lpstr>Literaturrecherche</vt:lpstr>
      <vt:lpstr>PowerPoint-Präsentation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Alain N</dc:creator>
  <dc:description> </dc:description>
  <cp:lastModifiedBy>Vik</cp:lastModifiedBy>
  <cp:revision>13</cp:revision>
  <cp:lastPrinted>2013-04-25T14:17:09Z</cp:lastPrinted>
  <dcterms:created xsi:type="dcterms:W3CDTF">2019-10-29T16:37:11Z</dcterms:created>
  <dcterms:modified xsi:type="dcterms:W3CDTF">2019-10-30T15:05:55Z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