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4"/>
  </p:sldMasterIdLst>
  <p:notesMasterIdLst>
    <p:notesMasterId r:id="rId21"/>
  </p:notesMasterIdLst>
  <p:handoutMasterIdLst>
    <p:handoutMasterId r:id="rId22"/>
  </p:handoutMasterIdLst>
  <p:sldIdLst>
    <p:sldId id="256" r:id="rId5"/>
    <p:sldId id="263" r:id="rId6"/>
    <p:sldId id="269" r:id="rId7"/>
    <p:sldId id="279" r:id="rId8"/>
    <p:sldId id="280" r:id="rId9"/>
    <p:sldId id="264" r:id="rId10"/>
    <p:sldId id="270" r:id="rId11"/>
    <p:sldId id="271" r:id="rId12"/>
    <p:sldId id="272" r:id="rId13"/>
    <p:sldId id="273" r:id="rId14"/>
    <p:sldId id="274" r:id="rId15"/>
    <p:sldId id="276" r:id="rId16"/>
    <p:sldId id="277" r:id="rId17"/>
    <p:sldId id="278" r:id="rId18"/>
    <p:sldId id="281" r:id="rId19"/>
    <p:sldId id="268" r:id="rId20"/>
  </p:sldIdLst>
  <p:sldSz cx="9144000" cy="6858000" type="screen4x3"/>
  <p:notesSz cx="6797675" cy="9872663"/>
  <p:defaultTextStyle>
    <a:defPPr>
      <a:defRPr lang="de-DE"/>
    </a:defPPr>
    <a:lvl1pPr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sz="2400" kern="1200">
        <a:solidFill>
          <a:schemeClr val="tx1"/>
        </a:solidFill>
        <a:latin typeface="Calibri" pitchFamily="34" charset="0"/>
        <a:ea typeface="MS PGothic" pitchFamily="34" charset="-128"/>
        <a:cs typeface="+mn-cs"/>
      </a:defRPr>
    </a:lvl5pPr>
    <a:lvl6pPr marL="2286000" algn="l" defTabSz="914400" rtl="0" eaLnBrk="1" latinLnBrk="0" hangingPunct="1">
      <a:defRPr sz="2400" kern="1200">
        <a:solidFill>
          <a:schemeClr val="tx1"/>
        </a:solidFill>
        <a:latin typeface="Calibri" pitchFamily="34" charset="0"/>
        <a:ea typeface="MS PGothic" pitchFamily="34" charset="-128"/>
        <a:cs typeface="+mn-cs"/>
      </a:defRPr>
    </a:lvl6pPr>
    <a:lvl7pPr marL="2743200" algn="l" defTabSz="914400" rtl="0" eaLnBrk="1" latinLnBrk="0" hangingPunct="1">
      <a:defRPr sz="2400" kern="1200">
        <a:solidFill>
          <a:schemeClr val="tx1"/>
        </a:solidFill>
        <a:latin typeface="Calibri" pitchFamily="34" charset="0"/>
        <a:ea typeface="MS PGothic" pitchFamily="34" charset="-128"/>
        <a:cs typeface="+mn-cs"/>
      </a:defRPr>
    </a:lvl7pPr>
    <a:lvl8pPr marL="3200400" algn="l" defTabSz="914400" rtl="0" eaLnBrk="1" latinLnBrk="0" hangingPunct="1">
      <a:defRPr sz="2400" kern="1200">
        <a:solidFill>
          <a:schemeClr val="tx1"/>
        </a:solidFill>
        <a:latin typeface="Calibri" pitchFamily="34" charset="0"/>
        <a:ea typeface="MS PGothic" pitchFamily="34" charset="-128"/>
        <a:cs typeface="+mn-cs"/>
      </a:defRPr>
    </a:lvl8pPr>
    <a:lvl9pPr marL="3657600" algn="l" defTabSz="914400" rtl="0" eaLnBrk="1" latinLnBrk="0" hangingPunct="1">
      <a:defRPr sz="24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a:srgbClr val="455960"/>
    <a:srgbClr val="4A5B60"/>
    <a:srgbClr val="FAA500"/>
    <a:srgbClr val="697378"/>
    <a:srgbClr val="E78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30" autoAdjust="0"/>
    <p:restoredTop sz="94673" autoAdjust="0"/>
  </p:normalViewPr>
  <p:slideViewPr>
    <p:cSldViewPr snapToGrid="0" snapToObjects="1" showGuides="1">
      <p:cViewPr varScale="1">
        <p:scale>
          <a:sx n="70" d="100"/>
          <a:sy n="70" d="100"/>
        </p:scale>
        <p:origin x="69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98" d="100"/>
          <a:sy n="98" d="100"/>
        </p:scale>
        <p:origin x="-3516" y="-96"/>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sz="quarter" idx="1"/>
          </p:nvPr>
        </p:nvSpPr>
        <p:spPr>
          <a:xfrm>
            <a:off x="3850443" y="0"/>
            <a:ext cx="2945659" cy="493633"/>
          </a:xfrm>
          <a:prstGeom prst="rect">
            <a:avLst/>
          </a:prstGeom>
        </p:spPr>
        <p:txBody>
          <a:bodyPr vert="horz" lIns="91440" tIns="45720" rIns="91440" bIns="45720" rtlCol="0"/>
          <a:lstStyle>
            <a:lvl1pPr algn="r">
              <a:defRPr sz="1200"/>
            </a:lvl1pPr>
          </a:lstStyle>
          <a:p>
            <a:fld id="{EFA0D184-D464-48E9-9CA0-A94E873F6C2C}" type="datetimeFigureOut">
              <a:rPr lang="de-CH" smtClean="0"/>
              <a:t>30.10.2019</a:t>
            </a:fld>
            <a:endParaRPr lang="de-CH"/>
          </a:p>
        </p:txBody>
      </p:sp>
      <p:sp>
        <p:nvSpPr>
          <p:cNvPr id="4" name="Fußzeilenplatzhalter 3"/>
          <p:cNvSpPr>
            <a:spLocks noGrp="1"/>
          </p:cNvSpPr>
          <p:nvPr>
            <p:ph type="ftr" sz="quarter" idx="2"/>
          </p:nvPr>
        </p:nvSpPr>
        <p:spPr>
          <a:xfrm>
            <a:off x="0" y="9377316"/>
            <a:ext cx="2945659" cy="493633"/>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p:cNvSpPr>
            <a:spLocks noGrp="1"/>
          </p:cNvSpPr>
          <p:nvPr>
            <p:ph type="sldNum" sz="quarter" idx="3"/>
          </p:nvPr>
        </p:nvSpPr>
        <p:spPr>
          <a:xfrm>
            <a:off x="3850443" y="9377316"/>
            <a:ext cx="2945659" cy="493633"/>
          </a:xfrm>
          <a:prstGeom prst="rect">
            <a:avLst/>
          </a:prstGeom>
        </p:spPr>
        <p:txBody>
          <a:bodyPr vert="horz" lIns="91440" tIns="45720" rIns="91440" bIns="45720" rtlCol="0" anchor="b"/>
          <a:lstStyle>
            <a:lvl1pPr algn="r">
              <a:defRPr sz="1200"/>
            </a:lvl1pPr>
          </a:lstStyle>
          <a:p>
            <a:fld id="{5F377753-DB7C-4FA7-98FC-17681D88797A}" type="slidenum">
              <a:rPr lang="de-CH" smtClean="0"/>
              <a:t>‹Nr.›</a:t>
            </a:fld>
            <a:endParaRPr lang="de-CH"/>
          </a:p>
        </p:txBody>
      </p:sp>
    </p:spTree>
    <p:extLst>
      <p:ext uri="{BB962C8B-B14F-4D97-AF65-F5344CB8AC3E}">
        <p14:creationId xmlns:p14="http://schemas.microsoft.com/office/powerpoint/2010/main" val="1961596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50443" y="0"/>
            <a:ext cx="2945659" cy="493633"/>
          </a:xfrm>
          <a:prstGeom prst="rect">
            <a:avLst/>
          </a:prstGeom>
        </p:spPr>
        <p:txBody>
          <a:bodyPr vert="horz" lIns="91440" tIns="45720" rIns="91440" bIns="45720" rtlCol="0"/>
          <a:lstStyle>
            <a:lvl1pPr algn="r">
              <a:defRPr sz="1200"/>
            </a:lvl1pPr>
          </a:lstStyle>
          <a:p>
            <a:fld id="{5AF2B663-2BA9-4D7E-8201-5DE4109E1EDD}" type="datetimeFigureOut">
              <a:rPr lang="de-CH" smtClean="0"/>
              <a:t>30.10.2019</a:t>
            </a:fld>
            <a:endParaRPr lang="de-CH"/>
          </a:p>
        </p:txBody>
      </p:sp>
      <p:sp>
        <p:nvSpPr>
          <p:cNvPr id="4" name="Folienbildplatzhalter 3"/>
          <p:cNvSpPr>
            <a:spLocks noGrp="1" noRot="1" noChangeAspect="1"/>
          </p:cNvSpPr>
          <p:nvPr>
            <p:ph type="sldImg" idx="2"/>
          </p:nvPr>
        </p:nvSpPr>
        <p:spPr>
          <a:xfrm>
            <a:off x="930275" y="739775"/>
            <a:ext cx="4937125" cy="3703638"/>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79768" y="4689515"/>
            <a:ext cx="5438140" cy="4442698"/>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9377316"/>
            <a:ext cx="2945659" cy="493633"/>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50443" y="9377316"/>
            <a:ext cx="2945659" cy="493633"/>
          </a:xfrm>
          <a:prstGeom prst="rect">
            <a:avLst/>
          </a:prstGeom>
        </p:spPr>
        <p:txBody>
          <a:bodyPr vert="horz" lIns="91440" tIns="45720" rIns="91440" bIns="45720" rtlCol="0" anchor="b"/>
          <a:lstStyle>
            <a:lvl1pPr algn="r">
              <a:defRPr sz="1200"/>
            </a:lvl1pPr>
          </a:lstStyle>
          <a:p>
            <a:fld id="{37E44704-8E6D-4CF2-8CFA-A0F7BC751896}" type="slidenum">
              <a:rPr lang="de-CH" smtClean="0"/>
              <a:t>‹Nr.›</a:t>
            </a:fld>
            <a:endParaRPr lang="de-CH"/>
          </a:p>
        </p:txBody>
      </p:sp>
    </p:spTree>
    <p:extLst>
      <p:ext uri="{BB962C8B-B14F-4D97-AF65-F5344CB8AC3E}">
        <p14:creationId xmlns:p14="http://schemas.microsoft.com/office/powerpoint/2010/main" val="41889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37E44704-8E6D-4CF2-8CFA-A0F7BC751896}" type="slidenum">
              <a:rPr lang="de-CH" smtClean="0"/>
              <a:t>1</a:t>
            </a:fld>
            <a:endParaRPr lang="de-CH"/>
          </a:p>
        </p:txBody>
      </p:sp>
    </p:spTree>
    <p:extLst>
      <p:ext uri="{BB962C8B-B14F-4D97-AF65-F5344CB8AC3E}">
        <p14:creationId xmlns:p14="http://schemas.microsoft.com/office/powerpoint/2010/main" val="2027060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smtClean="0">
                <a:solidFill>
                  <a:schemeClr val="tx1"/>
                </a:solidFill>
                <a:effectLst/>
                <a:latin typeface="+mn-lt"/>
                <a:ea typeface="+mn-ea"/>
                <a:cs typeface="+mn-cs"/>
              </a:rPr>
              <a:t>Im Rahmen des Projekts Design </a:t>
            </a:r>
            <a:r>
              <a:rPr lang="de-CH" sz="1200" kern="1200" dirty="0" err="1" smtClean="0">
                <a:solidFill>
                  <a:schemeClr val="tx1"/>
                </a:solidFill>
                <a:effectLst/>
                <a:latin typeface="+mn-lt"/>
                <a:ea typeface="+mn-ea"/>
                <a:cs typeface="+mn-cs"/>
              </a:rPr>
              <a:t>Thinking</a:t>
            </a:r>
            <a:r>
              <a:rPr lang="de-CH" sz="1200" kern="1200" dirty="0" smtClean="0">
                <a:solidFill>
                  <a:schemeClr val="tx1"/>
                </a:solidFill>
                <a:effectLst/>
                <a:latin typeface="+mn-lt"/>
                <a:ea typeface="+mn-ea"/>
                <a:cs typeface="+mn-cs"/>
              </a:rPr>
              <a:t> im Modul BTX8081-Software Engineering </a:t>
            </a:r>
            <a:r>
              <a:rPr lang="de-CH" sz="1200" kern="1200" dirty="0" err="1" smtClean="0">
                <a:solidFill>
                  <a:schemeClr val="tx1"/>
                </a:solidFill>
                <a:effectLst/>
                <a:latin typeface="+mn-lt"/>
                <a:ea typeface="+mn-ea"/>
                <a:cs typeface="+mn-cs"/>
              </a:rPr>
              <a:t>and</a:t>
            </a:r>
            <a:r>
              <a:rPr lang="de-CH" sz="1200" kern="1200" dirty="0" smtClean="0">
                <a:solidFill>
                  <a:schemeClr val="tx1"/>
                </a:solidFill>
                <a:effectLst/>
                <a:latin typeface="+mn-lt"/>
                <a:ea typeface="+mn-ea"/>
                <a:cs typeface="+mn-cs"/>
              </a:rPr>
              <a:t> Design entwerfen wir eine Web-Applikation zum Thema Patient Management Software. Das Ziel dieser Web-Applikation ist es den Arzt bei der Behandlung von Patienten mit Suchterkrankungen zu unterstützen, dies aus dem Blickwinkel des Arztes. Die Ausgangslage ist im Anhang gekürzt und strukturiert ersichtlich.</a:t>
            </a:r>
          </a:p>
          <a:p>
            <a:r>
              <a:rPr lang="de-CH" sz="1200" kern="1200" dirty="0" smtClean="0">
                <a:solidFill>
                  <a:schemeClr val="tx1"/>
                </a:solidFill>
                <a:effectLst/>
                <a:latin typeface="+mn-lt"/>
                <a:ea typeface="+mn-ea"/>
                <a:cs typeface="+mn-cs"/>
              </a:rPr>
              <a:t> </a:t>
            </a:r>
          </a:p>
          <a:p>
            <a:r>
              <a:rPr lang="de-CH" sz="1200" kern="1200" dirty="0" smtClean="0">
                <a:solidFill>
                  <a:schemeClr val="tx1"/>
                </a:solidFill>
                <a:effectLst/>
                <a:latin typeface="+mn-lt"/>
                <a:ea typeface="+mn-ea"/>
                <a:cs typeface="+mn-cs"/>
              </a:rPr>
              <a:t>Übergeordnete Ziele sind die Behandlung der Patienten zu erleichtern indem Informationen rechtzeitig dem Arzt zur Verfügung gestellt werden, sowie die Unterstützung von Patienten und deren Angehörigen bei der Bewältigung der Erkrankung.</a:t>
            </a:r>
          </a:p>
          <a:p>
            <a:endParaRPr lang="de-CH"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smtClean="0">
                <a:solidFill>
                  <a:schemeClr val="tx1"/>
                </a:solidFill>
                <a:effectLst/>
                <a:latin typeface="+mn-lt"/>
                <a:ea typeface="+mn-ea"/>
                <a:cs typeface="+mn-cs"/>
              </a:rPr>
              <a:t>Probleme aus Sicht dieser Interaktionen zwischen Arzt und Suchtkranken über das Patienten-Informations-System sind wie folgt:</a:t>
            </a:r>
          </a:p>
          <a:p>
            <a:endParaRPr lang="de-CH" dirty="0"/>
          </a:p>
        </p:txBody>
      </p:sp>
      <p:sp>
        <p:nvSpPr>
          <p:cNvPr id="4" name="Foliennummernplatzhalter 3"/>
          <p:cNvSpPr>
            <a:spLocks noGrp="1"/>
          </p:cNvSpPr>
          <p:nvPr>
            <p:ph type="sldNum" sz="quarter" idx="10"/>
          </p:nvPr>
        </p:nvSpPr>
        <p:spPr/>
        <p:txBody>
          <a:bodyPr/>
          <a:lstStyle/>
          <a:p>
            <a:fld id="{37E44704-8E6D-4CF2-8CFA-A0F7BC751896}" type="slidenum">
              <a:rPr lang="de-CH" smtClean="0"/>
              <a:t>3</a:t>
            </a:fld>
            <a:endParaRPr lang="de-CH"/>
          </a:p>
        </p:txBody>
      </p:sp>
    </p:spTree>
    <p:extLst>
      <p:ext uri="{BB962C8B-B14F-4D97-AF65-F5344CB8AC3E}">
        <p14:creationId xmlns:p14="http://schemas.microsoft.com/office/powerpoint/2010/main" val="30075075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0" y="1619250"/>
            <a:ext cx="6119813"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455960"/>
              </a:solidFill>
            </a:endParaRPr>
          </a:p>
        </p:txBody>
      </p:sp>
      <p:sp>
        <p:nvSpPr>
          <p:cNvPr id="7" name="Abgerundetes Rechteck 6"/>
          <p:cNvSpPr/>
          <p:nvPr/>
        </p:nvSpPr>
        <p:spPr>
          <a:xfrm>
            <a:off x="0" y="4500563"/>
            <a:ext cx="6119813"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13" name="Bild 6"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6120000" cy="2808000"/>
          </a:xfrm>
          <a:prstGeom prst="rect">
            <a:avLst/>
          </a:prstGeom>
        </p:spPr>
        <p:txBody>
          <a:bodyPr vert="horz"/>
          <a:lstStyle>
            <a:lvl1pPr marL="0" indent="0">
              <a:buFontTx/>
              <a:buNone/>
              <a:defRPr>
                <a:latin typeface="Lucida Sans"/>
                <a:cs typeface="Lucida Sans"/>
              </a:defRPr>
            </a:lvl1pPr>
          </a:lstStyle>
          <a:p>
            <a:pPr lvl="0"/>
            <a:r>
              <a:rPr lang="de-DE" noProof="0" dirty="0"/>
              <a:t>Titelseite mit Bild </a:t>
            </a:r>
            <a:br>
              <a:rPr lang="de-DE" noProof="0" dirty="0"/>
            </a:br>
            <a:r>
              <a:rPr lang="de-DE" noProof="0" dirty="0"/>
              <a:t/>
            </a:r>
            <a:br>
              <a:rPr lang="de-DE" noProof="0" dirty="0"/>
            </a:br>
            <a:r>
              <a:rPr lang="de-DE" noProof="0" dirty="0"/>
              <a:t/>
            </a:r>
            <a:br>
              <a:rPr lang="de-DE" noProof="0" dirty="0"/>
            </a:br>
            <a:r>
              <a:rPr lang="de-DE" noProof="0" dirty="0" err="1"/>
              <a:t>Bild</a:t>
            </a:r>
            <a:r>
              <a:rPr lang="de-DE" noProof="0" dirty="0"/>
              <a:t> durch Klicken auf Symbol hinzufügen</a:t>
            </a:r>
          </a:p>
        </p:txBody>
      </p:sp>
      <p:sp>
        <p:nvSpPr>
          <p:cNvPr id="9" name="Titel 1"/>
          <p:cNvSpPr>
            <a:spLocks noGrp="1"/>
          </p:cNvSpPr>
          <p:nvPr>
            <p:ph type="ctrTitle"/>
          </p:nvPr>
        </p:nvSpPr>
        <p:spPr>
          <a:xfrm>
            <a:off x="468000" y="4623441"/>
            <a:ext cx="8044216" cy="533105"/>
          </a:xfrm>
          <a:prstGeom prst="rect">
            <a:avLst/>
          </a:prstGeom>
        </p:spPr>
        <p:txBody>
          <a:bodyPr lIns="0"/>
          <a:lstStyle>
            <a:lvl1pPr algn="l">
              <a:defRPr sz="2600">
                <a:solidFill>
                  <a:srgbClr val="697D91"/>
                </a:solidFill>
                <a:latin typeface="Lucida Sans"/>
                <a:cs typeface="Lucida Sans Unicode"/>
              </a:defRPr>
            </a:lvl1pPr>
          </a:lstStyle>
          <a:p>
            <a:r>
              <a:rPr lang="de-DE"/>
              <a:t>Mastertitelformat bearbeiten</a:t>
            </a:r>
            <a:endParaRPr lang="de-DE" dirty="0"/>
          </a:p>
        </p:txBody>
      </p:sp>
      <p:sp>
        <p:nvSpPr>
          <p:cNvPr id="12" name="Untertitel 2"/>
          <p:cNvSpPr>
            <a:spLocks noGrp="1"/>
          </p:cNvSpPr>
          <p:nvPr>
            <p:ph type="subTitle" idx="1"/>
          </p:nvPr>
        </p:nvSpPr>
        <p:spPr>
          <a:xfrm>
            <a:off x="468000" y="5156546"/>
            <a:ext cx="6784390"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4"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
        <p:nvSpPr>
          <p:cNvPr id="15" name="Fußzeilenplatzhalter 3">
            <a:extLst>
              <a:ext uri="{FF2B5EF4-FFF2-40B4-BE49-F238E27FC236}">
                <a16:creationId xmlns="" xmlns:a16="http://schemas.microsoft.com/office/drawing/2014/main" id="{DB731B00-E74A-4C68-B92A-55C3FBA8C2E5}"/>
              </a:ext>
            </a:extLst>
          </p:cNvPr>
          <p:cNvSpPr>
            <a:spLocks noGrp="1"/>
          </p:cNvSpPr>
          <p:nvPr>
            <p:ph type="ftr" sz="quarter" idx="3"/>
          </p:nvPr>
        </p:nvSpPr>
        <p:spPr>
          <a:xfrm>
            <a:off x="475606" y="6238658"/>
            <a:ext cx="4238489" cy="365125"/>
          </a:xfrm>
          <a:prstGeom prst="rect">
            <a:avLst/>
          </a:prstGeom>
        </p:spPr>
        <p:txBody>
          <a:bodyPr vert="horz" lIns="91440" tIns="45720" rIns="91440" bIns="45720" rtlCol="0" anchor="ctr"/>
          <a:lstStyle>
            <a:lvl1pPr marL="177800" indent="-177800" algn="l" rtl="0">
              <a:spcBef>
                <a:spcPts val="0"/>
              </a:spcBef>
              <a:spcAft>
                <a:spcPts val="0"/>
              </a:spcAft>
              <a:buSzPts val="1120"/>
              <a:buFont typeface="Merriweather Sans"/>
              <a:buChar char="▶"/>
              <a:defRPr sz="1000">
                <a:solidFill>
                  <a:srgbClr val="697D91"/>
                </a:solidFill>
                <a:latin typeface="+mn-lt"/>
              </a:defRPr>
            </a:lvl1pPr>
          </a:lstStyle>
          <a:p>
            <a:pPr marL="0" indent="0">
              <a:buFont typeface="Merriweather Sans"/>
              <a:buNone/>
            </a:pPr>
            <a:r>
              <a:rPr lang="en-US" dirty="0">
                <a:ea typeface="Lucida Sans"/>
                <a:cs typeface="Lucida Sans"/>
                <a:sym typeface="Lucida Sans"/>
              </a:rPr>
              <a:t>Technik und </a:t>
            </a:r>
            <a:r>
              <a:rPr lang="en-US" dirty="0" err="1">
                <a:ea typeface="Lucida Sans"/>
                <a:cs typeface="Lucida Sans"/>
                <a:sym typeface="Lucida Sans"/>
              </a:rPr>
              <a:t>Informatik</a:t>
            </a:r>
            <a:r>
              <a:rPr lang="en-US" dirty="0">
                <a:ea typeface="Lucida Sans"/>
                <a:cs typeface="Lucida Sans"/>
                <a:sym typeface="Lucida Sans"/>
              </a:rPr>
              <a:t> / </a:t>
            </a:r>
            <a:r>
              <a:rPr lang="en-US" dirty="0" err="1">
                <a:ea typeface="Lucida Sans"/>
                <a:cs typeface="Lucida Sans"/>
                <a:sym typeface="Lucida Sans"/>
              </a:rPr>
              <a:t>Medizininformatik</a:t>
            </a:r>
            <a:endParaRPr lang="en-US" dirty="0">
              <a:ea typeface="Lucida Sans"/>
              <a:cs typeface="Lucida Sans"/>
              <a:sym typeface="Lucida Sans"/>
            </a:endParaRPr>
          </a:p>
        </p:txBody>
      </p:sp>
      <p:pic>
        <p:nvPicPr>
          <p:cNvPr id="11" name="Grafik 10">
            <a:extLst>
              <a:ext uri="{FF2B5EF4-FFF2-40B4-BE49-F238E27FC236}">
                <a16:creationId xmlns="" xmlns:a16="http://schemas.microsoft.com/office/drawing/2014/main" id="{DDD63865-60E1-44BA-AC22-B5030301FAA1}"/>
              </a:ext>
            </a:extLst>
          </p:cNvPr>
          <p:cNvPicPr>
            <a:picLocks noChangeAspect="1"/>
          </p:cNvPicPr>
          <p:nvPr userDrawn="1"/>
        </p:nvPicPr>
        <p:blipFill>
          <a:blip r:embed="rId3"/>
          <a:stretch>
            <a:fillRect/>
          </a:stretch>
        </p:blipFill>
        <p:spPr>
          <a:xfrm>
            <a:off x="433222" y="6376309"/>
            <a:ext cx="99075" cy="107001"/>
          </a:xfrm>
          <a:prstGeom prst="rect">
            <a:avLst/>
          </a:prstGeom>
        </p:spPr>
      </p:pic>
    </p:spTree>
    <p:extLst>
      <p:ext uri="{BB962C8B-B14F-4D97-AF65-F5344CB8AC3E}">
        <p14:creationId xmlns:p14="http://schemas.microsoft.com/office/powerpoint/2010/main" val="191070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a:t>Titel durch Klicken hinzufügen</a:t>
            </a:r>
          </a:p>
        </p:txBody>
      </p:sp>
      <p:sp>
        <p:nvSpPr>
          <p:cNvPr id="9" name="Inhaltsplatzhalter 2"/>
          <p:cNvSpPr>
            <a:spLocks noGrp="1"/>
          </p:cNvSpPr>
          <p:nvPr>
            <p:ph sz="half" idx="13"/>
          </p:nvPr>
        </p:nvSpPr>
        <p:spPr>
          <a:xfrm>
            <a:off x="468000" y="2155050"/>
            <a:ext cx="2592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a:latin typeface="Lucida Sans"/>
                <a:cs typeface="Lucida Sans"/>
              </a:defRPr>
            </a:lvl1pPr>
            <a:lvl2pPr marL="714375" indent="-257175">
              <a:buClr>
                <a:srgbClr val="FAA500"/>
              </a:buClr>
              <a:buSzPct val="80000"/>
              <a:buFont typeface="MS PGothic" panose="020B0600070205080204" pitchFamily="34" charset="-128"/>
              <a:buChar char="▶"/>
              <a:defRPr sz="1800">
                <a:latin typeface="Lucida Sans"/>
                <a:cs typeface="Lucida Sans"/>
              </a:defRPr>
            </a:lvl2pPr>
            <a:lvl3pPr marL="1143000" indent="-228600">
              <a:buClr>
                <a:srgbClr val="FAA500"/>
              </a:buClr>
              <a:buSzPct val="80000"/>
              <a:buFont typeface="MS PGothic" panose="020B0600070205080204" pitchFamily="34" charset="-128"/>
              <a:buChar char="▶"/>
              <a:defRPr sz="1800">
                <a:latin typeface="Lucida Sans"/>
                <a:cs typeface="Lucida Sans"/>
              </a:defRPr>
            </a:lvl3pPr>
            <a:lvl4pPr marL="1600200" indent="-228600">
              <a:buClr>
                <a:srgbClr val="FAA500"/>
              </a:buClr>
              <a:buSzPct val="80000"/>
              <a:buFont typeface="MS PGothic" panose="020B0600070205080204" pitchFamily="34" charset="-128"/>
              <a:buChar char="▶"/>
              <a:defRPr sz="1800">
                <a:latin typeface="Lucida Sans"/>
                <a:cs typeface="Lucida Sans"/>
              </a:defRPr>
            </a:lvl4pPr>
            <a:lvl5pPr marL="2057400" indent="-228600">
              <a:buClr>
                <a:srgbClr val="FAA500"/>
              </a:buClr>
              <a:buSzPct val="80000"/>
              <a:buFont typeface="MS PGothic" panose="020B0600070205080204" pitchFamily="34" charset="-128"/>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3258000" y="2155050"/>
            <a:ext cx="2592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b="0" i="0" baseline="0">
                <a:latin typeface="Lucida Sans"/>
                <a:cs typeface="Lucida Sans"/>
              </a:defRPr>
            </a:lvl1pPr>
            <a:lvl2pPr marL="714375" indent="-257175">
              <a:buClr>
                <a:srgbClr val="FAA500"/>
              </a:buClr>
              <a:buSzPct val="80000"/>
              <a:buFont typeface="MS PGothic" panose="020B0600070205080204" pitchFamily="34" charset="-128"/>
              <a:buChar char="▶"/>
              <a:defRPr sz="1800" b="0" i="0" baseline="0">
                <a:latin typeface="Lucida Sans"/>
                <a:cs typeface="Lucida Sans"/>
              </a:defRPr>
            </a:lvl2pPr>
            <a:lvl3pPr marL="1143000" indent="-228600">
              <a:buClr>
                <a:srgbClr val="FAA500"/>
              </a:buClr>
              <a:buSzPct val="80000"/>
              <a:buFont typeface="MS PGothic" panose="020B0600070205080204" pitchFamily="34" charset="-128"/>
              <a:buChar char="▶"/>
              <a:defRPr sz="1800" b="0" i="0" baseline="0">
                <a:latin typeface="Lucida Sans"/>
                <a:cs typeface="Lucida Sans"/>
              </a:defRPr>
            </a:lvl3pPr>
            <a:lvl4pPr marL="1600200" indent="-228600">
              <a:buClr>
                <a:srgbClr val="FAA500"/>
              </a:buClr>
              <a:buSzPct val="80000"/>
              <a:buFont typeface="MS PGothic" panose="020B0600070205080204" pitchFamily="34" charset="-128"/>
              <a:buChar char="▶"/>
              <a:defRPr sz="1800" b="0" i="0" baseline="0">
                <a:latin typeface="Lucida Sans"/>
                <a:cs typeface="Lucida Sans"/>
              </a:defRPr>
            </a:lvl4pPr>
            <a:lvl5pPr marL="2057400" indent="-228600">
              <a:buClr>
                <a:srgbClr val="FAA500"/>
              </a:buClr>
              <a:buSzPct val="80000"/>
              <a:buFont typeface="MS PGothic" panose="020B0600070205080204" pitchFamily="34" charset="-128"/>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19"/>
          </p:nvPr>
        </p:nvSpPr>
        <p:spPr>
          <a:xfrm>
            <a:off x="6047998" y="2155050"/>
            <a:ext cx="2592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b="0" i="0" baseline="0">
                <a:latin typeface="Lucida Sans"/>
                <a:cs typeface="Lucida Sans"/>
              </a:defRPr>
            </a:lvl1pPr>
            <a:lvl2pPr marL="714375" indent="-257175">
              <a:buClr>
                <a:srgbClr val="FAA500"/>
              </a:buClr>
              <a:buSzPct val="80000"/>
              <a:buFont typeface="MS PGothic" panose="020B0600070205080204" pitchFamily="34" charset="-128"/>
              <a:buChar char="▶"/>
              <a:defRPr sz="1800" b="0" i="0" baseline="0">
                <a:latin typeface="Lucida Sans"/>
                <a:cs typeface="Lucida Sans"/>
              </a:defRPr>
            </a:lvl2pPr>
            <a:lvl3pPr marL="1143000" indent="-228600">
              <a:buClr>
                <a:srgbClr val="FAA500"/>
              </a:buClr>
              <a:buSzPct val="80000"/>
              <a:buFont typeface="MS PGothic" panose="020B0600070205080204" pitchFamily="34" charset="-128"/>
              <a:buChar char="▶"/>
              <a:defRPr sz="1800" b="0" i="0" baseline="0">
                <a:latin typeface="Lucida Sans"/>
                <a:cs typeface="Lucida Sans"/>
              </a:defRPr>
            </a:lvl3pPr>
            <a:lvl4pPr marL="1600200" indent="-228600">
              <a:buClr>
                <a:srgbClr val="FAA500"/>
              </a:buClr>
              <a:buSzPct val="80000"/>
              <a:buFont typeface="MS PGothic" panose="020B0600070205080204" pitchFamily="34" charset="-128"/>
              <a:buChar char="▶"/>
              <a:defRPr sz="1800" b="0" i="0" baseline="0">
                <a:latin typeface="Lucida Sans"/>
                <a:cs typeface="Lucida Sans"/>
              </a:defRPr>
            </a:lvl4pPr>
            <a:lvl5pPr marL="2057400" indent="-228600">
              <a:buClr>
                <a:srgbClr val="FAA500"/>
              </a:buClr>
              <a:buSzPct val="80000"/>
              <a:buFont typeface="MS PGothic" panose="020B0600070205080204" pitchFamily="34" charset="-128"/>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platzhalter 2"/>
          <p:cNvSpPr>
            <a:spLocks noGrp="1"/>
          </p:cNvSpPr>
          <p:nvPr>
            <p:ph type="body" idx="1" hasCustomPrompt="1"/>
          </p:nvPr>
        </p:nvSpPr>
        <p:spPr>
          <a:xfrm>
            <a:off x="46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3" name="Textplatzhalter 2"/>
          <p:cNvSpPr>
            <a:spLocks noGrp="1"/>
          </p:cNvSpPr>
          <p:nvPr>
            <p:ph type="body" idx="18" hasCustomPrompt="1"/>
          </p:nvPr>
        </p:nvSpPr>
        <p:spPr>
          <a:xfrm>
            <a:off x="3258000"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6" name="Textplatzhalter 2"/>
          <p:cNvSpPr>
            <a:spLocks noGrp="1"/>
          </p:cNvSpPr>
          <p:nvPr>
            <p:ph type="body" idx="20" hasCustomPrompt="1"/>
          </p:nvPr>
        </p:nvSpPr>
        <p:spPr>
          <a:xfrm>
            <a:off x="6047998" y="1439357"/>
            <a:ext cx="2592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
        <p:nvSpPr>
          <p:cNvPr id="15" name="Textfeld 14">
            <a:extLst>
              <a:ext uri="{FF2B5EF4-FFF2-40B4-BE49-F238E27FC236}">
                <a16:creationId xmlns="" xmlns:a16="http://schemas.microsoft.com/office/drawing/2014/main" id="{5B5820E2-2C1E-45BE-BCDD-C9067999F3A9}"/>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345844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
        <p:nvSpPr>
          <p:cNvPr id="4" name="Textfeld 3">
            <a:extLst>
              <a:ext uri="{FF2B5EF4-FFF2-40B4-BE49-F238E27FC236}">
                <a16:creationId xmlns="" xmlns:a16="http://schemas.microsoft.com/office/drawing/2014/main" id="{8375AC12-7C44-4BA4-8FA4-0111A5DBD2DC}"/>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151382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5" name="Abgerundetes Rechteck 4"/>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pic>
        <p:nvPicPr>
          <p:cNvPr id="9" name="Bild 8" descr="BFH_Logo_A_defren_100_RGB_13022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15913"/>
            <a:ext cx="15303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468000" y="1839808"/>
            <a:ext cx="6513884" cy="533105"/>
          </a:xfrm>
          <a:prstGeom prst="rect">
            <a:avLst/>
          </a:prstGeom>
        </p:spPr>
        <p:txBody>
          <a:bodyPr lIns="0" rIns="0"/>
          <a:lstStyle>
            <a:lvl1pPr algn="l">
              <a:defRPr sz="2600" baseline="0">
                <a:solidFill>
                  <a:schemeClr val="bg1"/>
                </a:solidFill>
                <a:latin typeface="Lucida Sans"/>
                <a:cs typeface="Lucida Sans Unicode"/>
              </a:defRPr>
            </a:lvl1pPr>
          </a:lstStyle>
          <a:p>
            <a:r>
              <a:rPr lang="de-DE" dirty="0"/>
              <a:t>Titelseite ohne Bild</a:t>
            </a:r>
          </a:p>
        </p:txBody>
      </p:sp>
      <p:sp>
        <p:nvSpPr>
          <p:cNvPr id="13"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0" name="Datumsplatzhalter 3"/>
          <p:cNvSpPr>
            <a:spLocks noGrp="1"/>
          </p:cNvSpPr>
          <p:nvPr>
            <p:ph type="dt" sz="half" idx="14"/>
          </p:nvPr>
        </p:nvSpPr>
        <p:spPr>
          <a:xfrm>
            <a:off x="7559675" y="6300788"/>
            <a:ext cx="1081088"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
        <p:nvSpPr>
          <p:cNvPr id="14" name="Fußzeilenplatzhalter 3">
            <a:extLst>
              <a:ext uri="{FF2B5EF4-FFF2-40B4-BE49-F238E27FC236}">
                <a16:creationId xmlns="" xmlns:a16="http://schemas.microsoft.com/office/drawing/2014/main" id="{24B8BCEB-ECF4-4817-B167-82C656D98B1E}"/>
              </a:ext>
            </a:extLst>
          </p:cNvPr>
          <p:cNvSpPr>
            <a:spLocks noGrp="1"/>
          </p:cNvSpPr>
          <p:nvPr>
            <p:ph type="ftr" sz="quarter" idx="3"/>
          </p:nvPr>
        </p:nvSpPr>
        <p:spPr>
          <a:xfrm>
            <a:off x="475200" y="6238658"/>
            <a:ext cx="4238489" cy="365125"/>
          </a:xfrm>
          <a:prstGeom prst="rect">
            <a:avLst/>
          </a:prstGeom>
        </p:spPr>
        <p:txBody>
          <a:bodyPr vert="horz" lIns="91440" tIns="45720" rIns="91440" bIns="45720" rtlCol="0" anchor="ctr"/>
          <a:lstStyle>
            <a:lvl1pPr marL="177800" indent="-177800" algn="l" rtl="0">
              <a:spcBef>
                <a:spcPts val="0"/>
              </a:spcBef>
              <a:spcAft>
                <a:spcPts val="0"/>
              </a:spcAft>
              <a:buSzPts val="1120"/>
              <a:buFont typeface="Merriweather Sans"/>
              <a:buChar char="▶"/>
              <a:defRPr sz="1000">
                <a:solidFill>
                  <a:srgbClr val="697D91"/>
                </a:solidFill>
                <a:latin typeface="+mn-lt"/>
              </a:defRPr>
            </a:lvl1pPr>
          </a:lstStyle>
          <a:p>
            <a:pPr marL="0" indent="0">
              <a:buFont typeface="Merriweather Sans"/>
              <a:buNone/>
            </a:pPr>
            <a:r>
              <a:rPr lang="en-US" dirty="0">
                <a:ea typeface="Lucida Sans"/>
                <a:cs typeface="Lucida Sans"/>
                <a:sym typeface="Lucida Sans"/>
              </a:rPr>
              <a:t>Technik und </a:t>
            </a:r>
            <a:r>
              <a:rPr lang="en-US" dirty="0" err="1">
                <a:ea typeface="Lucida Sans"/>
                <a:cs typeface="Lucida Sans"/>
                <a:sym typeface="Lucida Sans"/>
              </a:rPr>
              <a:t>Informatik</a:t>
            </a:r>
            <a:r>
              <a:rPr lang="en-US" dirty="0">
                <a:ea typeface="Lucida Sans"/>
                <a:cs typeface="Lucida Sans"/>
                <a:sym typeface="Lucida Sans"/>
              </a:rPr>
              <a:t> / </a:t>
            </a:r>
            <a:r>
              <a:rPr lang="en-US" dirty="0" err="1">
                <a:ea typeface="Lucida Sans"/>
                <a:cs typeface="Lucida Sans"/>
                <a:sym typeface="Lucida Sans"/>
              </a:rPr>
              <a:t>Medizininformatik</a:t>
            </a:r>
            <a:endParaRPr lang="en-US" dirty="0"/>
          </a:p>
        </p:txBody>
      </p:sp>
      <p:pic>
        <p:nvPicPr>
          <p:cNvPr id="15" name="Grafik 14">
            <a:extLst>
              <a:ext uri="{FF2B5EF4-FFF2-40B4-BE49-F238E27FC236}">
                <a16:creationId xmlns="" xmlns:a16="http://schemas.microsoft.com/office/drawing/2014/main" id="{08EB342B-B96A-46EF-90DE-FE9FADD8561E}"/>
              </a:ext>
            </a:extLst>
          </p:cNvPr>
          <p:cNvPicPr>
            <a:picLocks noChangeAspect="1"/>
          </p:cNvPicPr>
          <p:nvPr userDrawn="1"/>
        </p:nvPicPr>
        <p:blipFill>
          <a:blip r:embed="rId3"/>
          <a:stretch>
            <a:fillRect/>
          </a:stretch>
        </p:blipFill>
        <p:spPr>
          <a:xfrm>
            <a:off x="433222" y="6376309"/>
            <a:ext cx="99075" cy="107001"/>
          </a:xfrm>
          <a:prstGeom prst="rect">
            <a:avLst/>
          </a:prstGeom>
        </p:spPr>
      </p:pic>
    </p:spTree>
    <p:extLst>
      <p:ext uri="{BB962C8B-B14F-4D97-AF65-F5344CB8AC3E}">
        <p14:creationId xmlns:p14="http://schemas.microsoft.com/office/powerpoint/2010/main" val="140268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0" y="1633538"/>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a:t>Kapiteltrennseite grau</a:t>
            </a:r>
          </a:p>
        </p:txBody>
      </p:sp>
      <p:sp>
        <p:nvSpPr>
          <p:cNvPr id="16"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
        <p:nvSpPr>
          <p:cNvPr id="11" name="Textfeld 10">
            <a:extLst>
              <a:ext uri="{FF2B5EF4-FFF2-40B4-BE49-F238E27FC236}">
                <a16:creationId xmlns="" xmlns:a16="http://schemas.microsoft.com/office/drawing/2014/main" id="{64B40497-9796-4815-9B75-9ACA5FCF49EF}"/>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244694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0" y="1668463"/>
            <a:ext cx="7019925"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0" y="1633538"/>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0" y="4513263"/>
            <a:ext cx="7019925"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468000" y="1839808"/>
            <a:ext cx="6513884" cy="533105"/>
          </a:xfrm>
          <a:prstGeom prst="rect">
            <a:avLst/>
          </a:prstGeom>
        </p:spPr>
        <p:txBody>
          <a:bodyPr lIns="0" rIns="0"/>
          <a:lstStyle>
            <a:lvl1pPr algn="l">
              <a:defRPr sz="2600">
                <a:solidFill>
                  <a:schemeClr val="bg1"/>
                </a:solidFill>
                <a:latin typeface="Lucida Sans"/>
                <a:cs typeface="Lucida Sans Unicode"/>
              </a:defRPr>
            </a:lvl1pPr>
          </a:lstStyle>
          <a:p>
            <a:r>
              <a:rPr lang="de-DE" dirty="0"/>
              <a:t>Kapiteltrennseite orange</a:t>
            </a:r>
          </a:p>
        </p:txBody>
      </p:sp>
      <p:sp>
        <p:nvSpPr>
          <p:cNvPr id="8" name="Untertitel 2"/>
          <p:cNvSpPr>
            <a:spLocks noGrp="1"/>
          </p:cNvSpPr>
          <p:nvPr>
            <p:ph type="subTitle" idx="1"/>
          </p:nvPr>
        </p:nvSpPr>
        <p:spPr>
          <a:xfrm>
            <a:off x="468000" y="2372913"/>
            <a:ext cx="6513884"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
        <p:nvSpPr>
          <p:cNvPr id="3" name="Textfeld 2">
            <a:extLst>
              <a:ext uri="{FF2B5EF4-FFF2-40B4-BE49-F238E27FC236}">
                <a16:creationId xmlns="" xmlns:a16="http://schemas.microsoft.com/office/drawing/2014/main" id="{4B2728E8-4EF4-4AAA-B483-49C4E4F32D95}"/>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17904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68000" y="1439999"/>
            <a:ext cx="8100000" cy="468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a:latin typeface="Lucida Sans"/>
                <a:cs typeface="Lucida Sans"/>
              </a:defRPr>
            </a:lvl1pPr>
            <a:lvl2pPr marL="742950" indent="-285750">
              <a:buClr>
                <a:srgbClr val="FAA500"/>
              </a:buClr>
              <a:buSzPct val="80000"/>
              <a:buFont typeface="MS PGothic" panose="020B0600070205080204" pitchFamily="34" charset="-128"/>
              <a:buChar char="▶"/>
              <a:defRPr sz="1800">
                <a:latin typeface="Lucida Sans"/>
                <a:cs typeface="Lucida Sans"/>
              </a:defRPr>
            </a:lvl2pPr>
            <a:lvl3pPr marL="1143000" indent="-228600">
              <a:buClr>
                <a:srgbClr val="FAA500"/>
              </a:buClr>
              <a:buSzPct val="80000"/>
              <a:buFont typeface="MS PGothic" panose="020B0600070205080204" pitchFamily="34" charset="-128"/>
              <a:buChar char="▶"/>
              <a:defRPr sz="1800">
                <a:latin typeface="Lucida Sans"/>
                <a:cs typeface="Lucida Sans"/>
              </a:defRPr>
            </a:lvl3pPr>
            <a:lvl4pPr marL="1600200" indent="-228600">
              <a:buClr>
                <a:srgbClr val="FAA500"/>
              </a:buClr>
              <a:buSzPct val="80000"/>
              <a:buFont typeface="MS PGothic" panose="020B0600070205080204" pitchFamily="34" charset="-128"/>
              <a:buChar char="▶"/>
              <a:defRPr sz="1800">
                <a:latin typeface="Lucida Sans"/>
                <a:cs typeface="Lucida Sans"/>
              </a:defRPr>
            </a:lvl4pPr>
            <a:lvl5pPr marL="2057400" indent="-228600">
              <a:buClr>
                <a:srgbClr val="FAA500"/>
              </a:buClr>
              <a:buSzPct val="80000"/>
              <a:buFont typeface="MS PGothic" panose="020B0600070205080204" pitchFamily="34" charset="-128"/>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itel 1"/>
          <p:cNvSpPr>
            <a:spLocks noGrp="1"/>
          </p:cNvSpPr>
          <p:nvPr>
            <p:ph type="ctrTitle" hasCustomPrompt="1"/>
          </p:nvPr>
        </p:nvSpPr>
        <p:spPr>
          <a:xfrm>
            <a:off x="468000" y="360000"/>
            <a:ext cx="81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a:t>Titel durch Klicken hinzufügen</a:t>
            </a:r>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
        <p:nvSpPr>
          <p:cNvPr id="6" name="Textfeld 5">
            <a:extLst>
              <a:ext uri="{FF2B5EF4-FFF2-40B4-BE49-F238E27FC236}">
                <a16:creationId xmlns="" xmlns:a16="http://schemas.microsoft.com/office/drawing/2014/main" id="{DB9F061D-D926-4186-A55C-CD6E22C88DF9}"/>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38419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00000" cy="540000"/>
          </a:xfrm>
          <a:prstGeom prst="rect">
            <a:avLst/>
          </a:prstGeom>
        </p:spPr>
        <p:txBody>
          <a:bodyPr lIns="0" rIns="0"/>
          <a:lstStyle>
            <a:lvl1pPr algn="l">
              <a:defRPr sz="260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hasCustomPrompt="1"/>
          </p:nvPr>
        </p:nvSpPr>
        <p:spPr>
          <a:xfrm>
            <a:off x="468000" y="1440000"/>
            <a:ext cx="81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 </a:t>
            </a:r>
          </a:p>
        </p:txBody>
      </p:sp>
      <p:sp>
        <p:nvSpPr>
          <p:cNvPr id="16" name="Inhaltsplatzhalter 2"/>
          <p:cNvSpPr>
            <a:spLocks noGrp="1"/>
          </p:cNvSpPr>
          <p:nvPr>
            <p:ph sz="half" idx="13"/>
          </p:nvPr>
        </p:nvSpPr>
        <p:spPr>
          <a:xfrm>
            <a:off x="468000" y="2160000"/>
            <a:ext cx="8100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a:latin typeface="Lucida Sans"/>
                <a:cs typeface="Lucida Sans"/>
              </a:defRPr>
            </a:lvl1pPr>
            <a:lvl2pPr marL="714375" indent="-257175">
              <a:buClr>
                <a:srgbClr val="FAA500"/>
              </a:buClr>
              <a:buSzPct val="80000"/>
              <a:buFont typeface="MS PGothic" panose="020B0600070205080204" pitchFamily="34" charset="-128"/>
              <a:buChar char="▶"/>
              <a:defRPr sz="1800">
                <a:latin typeface="Lucida Sans"/>
                <a:cs typeface="Lucida Sans"/>
              </a:defRPr>
            </a:lvl2pPr>
            <a:lvl3pPr marL="1143000" indent="-228600">
              <a:buClr>
                <a:srgbClr val="FAA500"/>
              </a:buClr>
              <a:buSzPct val="80000"/>
              <a:buFont typeface="MS PGothic" panose="020B0600070205080204" pitchFamily="34" charset="-128"/>
              <a:buChar char="▶"/>
              <a:defRPr sz="1800">
                <a:latin typeface="Lucida Sans"/>
                <a:cs typeface="Lucida Sans"/>
              </a:defRPr>
            </a:lvl3pPr>
            <a:lvl4pPr marL="1600200" indent="-228600">
              <a:buClr>
                <a:srgbClr val="FAA500"/>
              </a:buClr>
              <a:buSzPct val="80000"/>
              <a:buFont typeface="MS PGothic" panose="020B0600070205080204" pitchFamily="34" charset="-128"/>
              <a:buChar char="▶"/>
              <a:defRPr sz="1800">
                <a:latin typeface="Lucida Sans"/>
                <a:cs typeface="Lucida Sans"/>
              </a:defRPr>
            </a:lvl4pPr>
            <a:lvl5pPr marL="2057400" indent="-228600">
              <a:buClr>
                <a:srgbClr val="FAA500"/>
              </a:buClr>
              <a:buSzPct val="80000"/>
              <a:buFont typeface="MS PGothic" panose="020B0600070205080204" pitchFamily="34" charset="-128"/>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
        <p:nvSpPr>
          <p:cNvPr id="7" name="Textfeld 6">
            <a:extLst>
              <a:ext uri="{FF2B5EF4-FFF2-40B4-BE49-F238E27FC236}">
                <a16:creationId xmlns="" xmlns:a16="http://schemas.microsoft.com/office/drawing/2014/main" id="{1EBEE7B1-61B0-4D10-8851-4F450A41FBEA}"/>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145551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rIns="0"/>
          <a:lstStyle>
            <a:lvl1pPr algn="l">
              <a:defRPr sz="260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p:nvPr>
        </p:nvSpPr>
        <p:spPr>
          <a:xfrm>
            <a:off x="468000" y="5399230"/>
            <a:ext cx="396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4" name="Textplatzhalter 2"/>
          <p:cNvSpPr>
            <a:spLocks noGrp="1"/>
          </p:cNvSpPr>
          <p:nvPr>
            <p:ph type="body" idx="18"/>
          </p:nvPr>
        </p:nvSpPr>
        <p:spPr>
          <a:xfrm>
            <a:off x="4589224" y="5399230"/>
            <a:ext cx="4050775"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9" name="Inhaltsplatzhalter 2"/>
          <p:cNvSpPr>
            <a:spLocks noGrp="1"/>
          </p:cNvSpPr>
          <p:nvPr>
            <p:ph sz="half" idx="13"/>
          </p:nvPr>
        </p:nvSpPr>
        <p:spPr>
          <a:xfrm>
            <a:off x="468000" y="1439230"/>
            <a:ext cx="3960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a:latin typeface="Lucida Sans"/>
                <a:cs typeface="Lucida Sans"/>
              </a:defRPr>
            </a:lvl1pPr>
            <a:lvl2pPr marL="714375" indent="-257175">
              <a:buClr>
                <a:srgbClr val="FAA500"/>
              </a:buClr>
              <a:buSzPct val="80000"/>
              <a:buFont typeface="MS PGothic" panose="020B0600070205080204" pitchFamily="34" charset="-128"/>
              <a:buChar char="▶"/>
              <a:defRPr sz="1800">
                <a:latin typeface="Lucida Sans"/>
                <a:cs typeface="Lucida Sans"/>
              </a:defRPr>
            </a:lvl2pPr>
            <a:lvl3pPr marL="1143000" indent="-228600">
              <a:buClr>
                <a:srgbClr val="FAA500"/>
              </a:buClr>
              <a:buSzPct val="80000"/>
              <a:buFont typeface="MS PGothic" panose="020B0600070205080204" pitchFamily="34" charset="-128"/>
              <a:buChar char="▶"/>
              <a:defRPr sz="1800">
                <a:latin typeface="Lucida Sans"/>
                <a:cs typeface="Lucida Sans"/>
              </a:defRPr>
            </a:lvl3pPr>
            <a:lvl4pPr marL="1600200" indent="-228600">
              <a:buClr>
                <a:srgbClr val="FAA500"/>
              </a:buClr>
              <a:buSzPct val="80000"/>
              <a:buFont typeface="MS PGothic" panose="020B0600070205080204" pitchFamily="34" charset="-128"/>
              <a:buChar char="▶"/>
              <a:defRPr sz="1800">
                <a:latin typeface="Lucida Sans"/>
                <a:cs typeface="Lucida Sans"/>
              </a:defRPr>
            </a:lvl4pPr>
            <a:lvl5pPr marL="2057400" indent="-228600">
              <a:buClr>
                <a:srgbClr val="FAA500"/>
              </a:buClr>
              <a:buSzPct val="80000"/>
              <a:buFont typeface="MS PGothic" panose="020B0600070205080204" pitchFamily="34" charset="-128"/>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4590000" y="1439230"/>
            <a:ext cx="4050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b="0" i="0" baseline="0">
                <a:solidFill>
                  <a:schemeClr val="tx1"/>
                </a:solidFill>
                <a:latin typeface="Lucida Sans"/>
                <a:cs typeface="Lucida Sans"/>
              </a:defRPr>
            </a:lvl1pPr>
            <a:lvl2pPr marL="714375" indent="-257175">
              <a:buClr>
                <a:srgbClr val="FAA500"/>
              </a:buClr>
              <a:buSzPct val="80000"/>
              <a:buFont typeface="MS PGothic" panose="020B0600070205080204" pitchFamily="34" charset="-128"/>
              <a:buChar char="▶"/>
              <a:defRPr sz="1800" b="0" i="0" baseline="0">
                <a:solidFill>
                  <a:schemeClr val="tx1"/>
                </a:solidFill>
                <a:latin typeface="Lucida Sans"/>
                <a:cs typeface="Lucida Sans"/>
              </a:defRPr>
            </a:lvl2pPr>
            <a:lvl3pPr marL="1143000" indent="-228600">
              <a:buClr>
                <a:srgbClr val="FAA500"/>
              </a:buClr>
              <a:buSzPct val="80000"/>
              <a:buFont typeface="MS PGothic" panose="020B0600070205080204" pitchFamily="34" charset="-128"/>
              <a:buChar char="▶"/>
              <a:defRPr sz="1800" b="0" i="0" baseline="0">
                <a:solidFill>
                  <a:schemeClr val="tx1"/>
                </a:solidFill>
                <a:latin typeface="Lucida Sans"/>
                <a:cs typeface="Lucida Sans"/>
              </a:defRPr>
            </a:lvl3pPr>
            <a:lvl4pPr marL="1600200" indent="-228600">
              <a:buClr>
                <a:srgbClr val="FAA500"/>
              </a:buClr>
              <a:buSzPct val="80000"/>
              <a:buFont typeface="MS PGothic" panose="020B0600070205080204" pitchFamily="34" charset="-128"/>
              <a:buChar char="▶"/>
              <a:defRPr sz="1800" b="0" i="0" baseline="0">
                <a:solidFill>
                  <a:schemeClr val="tx1"/>
                </a:solidFill>
                <a:latin typeface="Lucida Sans"/>
                <a:cs typeface="Lucida Sans"/>
              </a:defRPr>
            </a:lvl4pPr>
            <a:lvl5pPr marL="2057400" indent="-228600">
              <a:buClr>
                <a:srgbClr val="FAA500"/>
              </a:buClr>
              <a:buSzPct val="80000"/>
              <a:buFont typeface="MS PGothic" panose="020B0600070205080204" pitchFamily="34" charset="-128"/>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
        <p:nvSpPr>
          <p:cNvPr id="12" name="Textfeld 11">
            <a:extLst>
              <a:ext uri="{FF2B5EF4-FFF2-40B4-BE49-F238E27FC236}">
                <a16:creationId xmlns="" xmlns:a16="http://schemas.microsoft.com/office/drawing/2014/main" id="{0FEBB02E-936A-4AC9-836A-65FF776E655B}"/>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1026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8000" y="360000"/>
            <a:ext cx="8172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hasCustomPrompt="1"/>
          </p:nvPr>
        </p:nvSpPr>
        <p:spPr>
          <a:xfrm>
            <a:off x="468000" y="1440000"/>
            <a:ext cx="396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6" name="Inhaltsplatzhalter 2"/>
          <p:cNvSpPr>
            <a:spLocks noGrp="1"/>
          </p:cNvSpPr>
          <p:nvPr>
            <p:ph sz="half" idx="13"/>
          </p:nvPr>
        </p:nvSpPr>
        <p:spPr>
          <a:xfrm>
            <a:off x="468000" y="2160000"/>
            <a:ext cx="3960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a:latin typeface="Lucida Sans"/>
                <a:cs typeface="Lucida Sans"/>
              </a:defRPr>
            </a:lvl1pPr>
            <a:lvl2pPr marL="714375" indent="-257175">
              <a:buClr>
                <a:srgbClr val="FAA500"/>
              </a:buClr>
              <a:buSzPct val="80000"/>
              <a:buFont typeface="MS PGothic" panose="020B0600070205080204" pitchFamily="34" charset="-128"/>
              <a:buChar char="▶"/>
              <a:defRPr sz="1800">
                <a:latin typeface="Lucida Sans"/>
                <a:cs typeface="Lucida Sans"/>
              </a:defRPr>
            </a:lvl2pPr>
            <a:lvl3pPr marL="1143000" indent="-228600">
              <a:buClr>
                <a:srgbClr val="FAA500"/>
              </a:buClr>
              <a:buSzPct val="80000"/>
              <a:buFont typeface="MS PGothic" panose="020B0600070205080204" pitchFamily="34" charset="-128"/>
              <a:buChar char="▶"/>
              <a:defRPr sz="1800">
                <a:latin typeface="Lucida Sans"/>
                <a:cs typeface="Lucida Sans"/>
              </a:defRPr>
            </a:lvl3pPr>
            <a:lvl4pPr marL="1600200" indent="-228600">
              <a:buClr>
                <a:srgbClr val="FAA500"/>
              </a:buClr>
              <a:buSzPct val="80000"/>
              <a:buFont typeface="MS PGothic" panose="020B0600070205080204" pitchFamily="34" charset="-128"/>
              <a:buChar char="▶"/>
              <a:defRPr sz="1800">
                <a:latin typeface="Lucida Sans"/>
                <a:cs typeface="Lucida Sans"/>
              </a:defRPr>
            </a:lvl4pPr>
            <a:lvl5pPr marL="2057400" indent="-228600">
              <a:buClr>
                <a:srgbClr val="FAA500"/>
              </a:buClr>
              <a:buSzPct val="80000"/>
              <a:buFont typeface="MS PGothic" panose="020B0600070205080204" pitchFamily="34" charset="-128"/>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7" name="Textplatzhalter 2"/>
          <p:cNvSpPr>
            <a:spLocks noGrp="1"/>
          </p:cNvSpPr>
          <p:nvPr>
            <p:ph type="body" idx="14" hasCustomPrompt="1"/>
          </p:nvPr>
        </p:nvSpPr>
        <p:spPr>
          <a:xfrm>
            <a:off x="4590000" y="1440000"/>
            <a:ext cx="405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8" name="Inhaltsplatzhalter 3"/>
          <p:cNvSpPr>
            <a:spLocks noGrp="1"/>
          </p:cNvSpPr>
          <p:nvPr>
            <p:ph sz="half" idx="15"/>
          </p:nvPr>
        </p:nvSpPr>
        <p:spPr>
          <a:xfrm>
            <a:off x="4590000" y="2160000"/>
            <a:ext cx="4050000" cy="3960000"/>
          </a:xfrm>
          <a:prstGeom prst="rect">
            <a:avLst/>
          </a:prstGeom>
        </p:spPr>
        <p:txBody>
          <a:bodyPr lIns="0" rIns="0"/>
          <a:lstStyle>
            <a:lvl1pPr marL="271463" indent="-271463">
              <a:buClr>
                <a:srgbClr val="FAA500"/>
              </a:buClr>
              <a:buSzPct val="80000"/>
              <a:buFont typeface="MS PGothic" panose="020B0600070205080204" pitchFamily="34" charset="-128"/>
              <a:buChar char="▶"/>
              <a:defRPr sz="1800" b="0" i="0" baseline="0">
                <a:solidFill>
                  <a:schemeClr val="tx1"/>
                </a:solidFill>
                <a:latin typeface="Lucida Sans"/>
                <a:cs typeface="Lucida Sans"/>
              </a:defRPr>
            </a:lvl1pPr>
            <a:lvl2pPr marL="714375" indent="-257175">
              <a:buClr>
                <a:srgbClr val="FAA500"/>
              </a:buClr>
              <a:buSzPct val="80000"/>
              <a:buFont typeface="MS PGothic" panose="020B0600070205080204" pitchFamily="34" charset="-128"/>
              <a:buChar char="▶"/>
              <a:defRPr sz="1800" b="0" i="0" baseline="0">
                <a:solidFill>
                  <a:schemeClr val="tx1"/>
                </a:solidFill>
                <a:latin typeface="Lucida Sans"/>
                <a:cs typeface="Lucida Sans"/>
              </a:defRPr>
            </a:lvl2pPr>
            <a:lvl3pPr marL="1143000" indent="-228600">
              <a:buClr>
                <a:srgbClr val="FAA500"/>
              </a:buClr>
              <a:buSzPct val="80000"/>
              <a:buFont typeface="MS PGothic" panose="020B0600070205080204" pitchFamily="34" charset="-128"/>
              <a:buChar char="▶"/>
              <a:defRPr sz="1800" b="0" i="0" baseline="0">
                <a:solidFill>
                  <a:schemeClr val="tx1"/>
                </a:solidFill>
                <a:latin typeface="Lucida Sans"/>
                <a:cs typeface="Lucida Sans"/>
              </a:defRPr>
            </a:lvl3pPr>
            <a:lvl4pPr marL="1600200" indent="-228600">
              <a:buClr>
                <a:srgbClr val="FAA500"/>
              </a:buClr>
              <a:buSzPct val="80000"/>
              <a:buFont typeface="MS PGothic" panose="020B0600070205080204" pitchFamily="34" charset="-128"/>
              <a:buChar char="▶"/>
              <a:defRPr sz="1800" b="0" i="0" baseline="0">
                <a:solidFill>
                  <a:schemeClr val="tx1"/>
                </a:solidFill>
                <a:latin typeface="Lucida Sans"/>
                <a:cs typeface="Lucida Sans"/>
              </a:defRPr>
            </a:lvl4pPr>
            <a:lvl5pPr marL="2057400" indent="-228600">
              <a:buClr>
                <a:srgbClr val="FAA500"/>
              </a:buClr>
              <a:buSzPct val="80000"/>
              <a:buFont typeface="MS PGothic" panose="020B0600070205080204" pitchFamily="34" charset="-128"/>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
        <p:nvSpPr>
          <p:cNvPr id="9" name="Textfeld 8">
            <a:extLst>
              <a:ext uri="{FF2B5EF4-FFF2-40B4-BE49-F238E27FC236}">
                <a16:creationId xmlns="" xmlns:a16="http://schemas.microsoft.com/office/drawing/2014/main" id="{8DC838BE-6358-4D6E-9AF7-5A5098711E37}"/>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380768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467999" y="360000"/>
            <a:ext cx="8171999" cy="540000"/>
          </a:xfrm>
          <a:prstGeom prst="rect">
            <a:avLst/>
          </a:prstGeom>
        </p:spPr>
        <p:txBody>
          <a:bodyPr lIns="0"/>
          <a:lstStyle>
            <a:lvl1pPr algn="l">
              <a:defRPr sz="2600" b="0" i="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p:nvPr>
        </p:nvSpPr>
        <p:spPr>
          <a:xfrm>
            <a:off x="46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4" name="Textplatzhalter 2"/>
          <p:cNvSpPr>
            <a:spLocks noGrp="1"/>
          </p:cNvSpPr>
          <p:nvPr>
            <p:ph type="body" idx="18"/>
          </p:nvPr>
        </p:nvSpPr>
        <p:spPr>
          <a:xfrm>
            <a:off x="3258000"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9" name="Inhaltsplatzhalter 2"/>
          <p:cNvSpPr>
            <a:spLocks noGrp="1"/>
          </p:cNvSpPr>
          <p:nvPr>
            <p:ph sz="half" idx="13"/>
          </p:nvPr>
        </p:nvSpPr>
        <p:spPr>
          <a:xfrm>
            <a:off x="468000" y="1439230"/>
            <a:ext cx="2592000" cy="3960000"/>
          </a:xfrm>
          <a:prstGeom prst="rect">
            <a:avLst/>
          </a:prstGeom>
        </p:spPr>
        <p:txBody>
          <a:bodyPr lIns="0"/>
          <a:lstStyle>
            <a:lvl1pPr marL="271463" indent="-271463">
              <a:buClr>
                <a:srgbClr val="FAA500"/>
              </a:buClr>
              <a:buSzPct val="80000"/>
              <a:buFont typeface="MS PGothic" panose="020B0600070205080204" pitchFamily="34" charset="-128"/>
              <a:buChar char="▶"/>
              <a:defRPr sz="1800">
                <a:latin typeface="Lucida Sans"/>
                <a:cs typeface="Lucida Sans"/>
              </a:defRPr>
            </a:lvl1pPr>
            <a:lvl2pPr marL="714375" indent="-257175">
              <a:buClr>
                <a:srgbClr val="FAA500"/>
              </a:buClr>
              <a:buSzPct val="80000"/>
              <a:buFont typeface="MS PGothic" panose="020B0600070205080204" pitchFamily="34" charset="-128"/>
              <a:buChar char="▶"/>
              <a:defRPr sz="1800">
                <a:latin typeface="Lucida Sans"/>
                <a:cs typeface="Lucida Sans"/>
              </a:defRPr>
            </a:lvl2pPr>
            <a:lvl3pPr marL="1143000" indent="-228600">
              <a:buClr>
                <a:srgbClr val="FAA500"/>
              </a:buClr>
              <a:buSzPct val="80000"/>
              <a:buFont typeface="MS PGothic" panose="020B0600070205080204" pitchFamily="34" charset="-128"/>
              <a:buChar char="▶"/>
              <a:defRPr sz="1800">
                <a:latin typeface="Lucida Sans"/>
                <a:cs typeface="Lucida Sans"/>
              </a:defRPr>
            </a:lvl3pPr>
            <a:lvl4pPr marL="1600200" indent="-228600">
              <a:buClr>
                <a:srgbClr val="FAA500"/>
              </a:buClr>
              <a:buSzPct val="80000"/>
              <a:buFont typeface="MS PGothic" panose="020B0600070205080204" pitchFamily="34" charset="-128"/>
              <a:buChar char="▶"/>
              <a:defRPr sz="1800">
                <a:latin typeface="Lucida Sans"/>
                <a:cs typeface="Lucida Sans"/>
              </a:defRPr>
            </a:lvl4pPr>
            <a:lvl5pPr marL="2057400" indent="-228600">
              <a:buClr>
                <a:srgbClr val="FAA500"/>
              </a:buClr>
              <a:buSzPct val="80000"/>
              <a:buFont typeface="MS PGothic" panose="020B0600070205080204" pitchFamily="34" charset="-128"/>
              <a:buChar char="▶"/>
              <a:defRPr sz="1800">
                <a:latin typeface="Lucida Sans"/>
                <a:cs typeface="Lucida Sans"/>
              </a:defRPr>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3258000" y="1439230"/>
            <a:ext cx="2592000" cy="3960000"/>
          </a:xfrm>
          <a:prstGeom prst="rect">
            <a:avLst/>
          </a:prstGeom>
        </p:spPr>
        <p:txBody>
          <a:bodyPr lIns="0"/>
          <a:lstStyle>
            <a:lvl1pPr marL="271463" indent="-271463">
              <a:buClr>
                <a:srgbClr val="FAA500"/>
              </a:buClr>
              <a:buSzPct val="80000"/>
              <a:buFont typeface="MS PGothic" panose="020B0600070205080204" pitchFamily="34" charset="-128"/>
              <a:buChar char="▶"/>
              <a:defRPr sz="1800" b="0" i="0" baseline="0">
                <a:latin typeface="Lucida Sans"/>
                <a:cs typeface="Lucida Sans"/>
              </a:defRPr>
            </a:lvl1pPr>
            <a:lvl2pPr marL="714375" indent="-257175">
              <a:buClr>
                <a:srgbClr val="FAA500"/>
              </a:buClr>
              <a:buSzPct val="80000"/>
              <a:buFont typeface="MS PGothic" panose="020B0600070205080204" pitchFamily="34" charset="-128"/>
              <a:buChar char="▶"/>
              <a:defRPr sz="1800" b="0" i="0" baseline="0">
                <a:latin typeface="Lucida Sans"/>
                <a:cs typeface="Lucida Sans"/>
              </a:defRPr>
            </a:lvl2pPr>
            <a:lvl3pPr marL="1143000" indent="-228600">
              <a:buClr>
                <a:srgbClr val="FAA500"/>
              </a:buClr>
              <a:buSzPct val="80000"/>
              <a:buFont typeface="MS PGothic" panose="020B0600070205080204" pitchFamily="34" charset="-128"/>
              <a:buChar char="▶"/>
              <a:defRPr sz="1800" b="0" i="0" baseline="0">
                <a:latin typeface="Lucida Sans"/>
                <a:cs typeface="Lucida Sans"/>
              </a:defRPr>
            </a:lvl3pPr>
            <a:lvl4pPr marL="1600200" indent="-228600">
              <a:buClr>
                <a:srgbClr val="FAA500"/>
              </a:buClr>
              <a:buSzPct val="80000"/>
              <a:buFont typeface="MS PGothic" panose="020B0600070205080204" pitchFamily="34" charset="-128"/>
              <a:buChar char="▶"/>
              <a:defRPr sz="1800" b="0" i="0" baseline="0">
                <a:latin typeface="Lucida Sans"/>
                <a:cs typeface="Lucida Sans"/>
              </a:defRPr>
            </a:lvl4pPr>
            <a:lvl5pPr marL="2057400" indent="-228600">
              <a:buClr>
                <a:srgbClr val="FAA500"/>
              </a:buClr>
              <a:buSzPct val="80000"/>
              <a:buFont typeface="MS PGothic" panose="020B0600070205080204" pitchFamily="34" charset="-128"/>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19"/>
          </p:nvPr>
        </p:nvSpPr>
        <p:spPr>
          <a:xfrm>
            <a:off x="6047998" y="1439230"/>
            <a:ext cx="2592000" cy="3960000"/>
          </a:xfrm>
          <a:prstGeom prst="rect">
            <a:avLst/>
          </a:prstGeom>
        </p:spPr>
        <p:txBody>
          <a:bodyPr lIns="0"/>
          <a:lstStyle>
            <a:lvl1pPr marL="271463" indent="-271463">
              <a:buClr>
                <a:srgbClr val="FAA500"/>
              </a:buClr>
              <a:buSzPct val="80000"/>
              <a:buFont typeface="MS PGothic" panose="020B0600070205080204" pitchFamily="34" charset="-128"/>
              <a:buChar char="▶"/>
              <a:defRPr sz="1800" b="0" i="0" baseline="0">
                <a:latin typeface="Lucida Sans"/>
                <a:cs typeface="Lucida Sans"/>
              </a:defRPr>
            </a:lvl1pPr>
            <a:lvl2pPr marL="714375" indent="-257175">
              <a:buClr>
                <a:srgbClr val="FAA500"/>
              </a:buClr>
              <a:buSzPct val="80000"/>
              <a:buFont typeface="MS PGothic" panose="020B0600070205080204" pitchFamily="34" charset="-128"/>
              <a:buChar char="▶"/>
              <a:defRPr sz="1800" b="0" i="0" baseline="0">
                <a:latin typeface="Lucida Sans"/>
                <a:cs typeface="Lucida Sans"/>
              </a:defRPr>
            </a:lvl2pPr>
            <a:lvl3pPr marL="1143000" indent="-228600">
              <a:buClr>
                <a:srgbClr val="FAA500"/>
              </a:buClr>
              <a:buSzPct val="80000"/>
              <a:buFont typeface="MS PGothic" panose="020B0600070205080204" pitchFamily="34" charset="-128"/>
              <a:buChar char="▶"/>
              <a:defRPr sz="1800" b="0" i="0" baseline="0">
                <a:latin typeface="Lucida Sans"/>
                <a:cs typeface="Lucida Sans"/>
              </a:defRPr>
            </a:lvl3pPr>
            <a:lvl4pPr marL="1600200" indent="-228600">
              <a:buClr>
                <a:srgbClr val="FAA500"/>
              </a:buClr>
              <a:buSzPct val="80000"/>
              <a:buFont typeface="MS PGothic" panose="020B0600070205080204" pitchFamily="34" charset="-128"/>
              <a:buChar char="▶"/>
              <a:defRPr sz="1800" b="0" i="0" baseline="0">
                <a:latin typeface="Lucida Sans"/>
                <a:cs typeface="Lucida Sans"/>
              </a:defRPr>
            </a:lvl4pPr>
            <a:lvl5pPr marL="2057400" indent="-228600">
              <a:buClr>
                <a:srgbClr val="FAA500"/>
              </a:buClr>
              <a:buSzPct val="80000"/>
              <a:buFont typeface="MS PGothic" panose="020B0600070205080204" pitchFamily="34" charset="-128"/>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2"/>
          <p:cNvSpPr>
            <a:spLocks noGrp="1"/>
          </p:cNvSpPr>
          <p:nvPr>
            <p:ph type="body" idx="20"/>
          </p:nvPr>
        </p:nvSpPr>
        <p:spPr>
          <a:xfrm>
            <a:off x="6047998" y="5399230"/>
            <a:ext cx="2592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Foliennummernplatzhalter 1"/>
          <p:cNvSpPr>
            <a:spLocks noGrp="1"/>
          </p:cNvSpPr>
          <p:nvPr>
            <p:ph type="sldNum" sz="quarter" idx="16"/>
          </p:nvPr>
        </p:nvSpPr>
        <p:spPr>
          <a:xfrm>
            <a:off x="6765342" y="6241256"/>
            <a:ext cx="1793442" cy="365125"/>
          </a:xfrm>
        </p:spPr>
        <p:txBody>
          <a:bodyPr/>
          <a:lstStyle/>
          <a:p>
            <a:fld id="{F19AE9A8-34D4-4E8C-BE9C-13C550F1BED0}" type="slidenum">
              <a:rPr lang="de-CH" smtClean="0"/>
              <a:t>‹Nr.›</a:t>
            </a:fld>
            <a:endParaRPr lang="de-CH" dirty="0"/>
          </a:p>
        </p:txBody>
      </p:sp>
      <p:sp>
        <p:nvSpPr>
          <p:cNvPr id="16" name="Textfeld 15">
            <a:extLst>
              <a:ext uri="{FF2B5EF4-FFF2-40B4-BE49-F238E27FC236}">
                <a16:creationId xmlns="" xmlns:a16="http://schemas.microsoft.com/office/drawing/2014/main" id="{1A0234E7-B946-4DC8-816D-093666D0AF30}"/>
              </a:ext>
            </a:extLst>
          </p:cNvPr>
          <p:cNvSpPr txBox="1"/>
          <p:nvPr userDrawn="1"/>
        </p:nvSpPr>
        <p:spPr>
          <a:xfrm>
            <a:off x="435110" y="6289958"/>
            <a:ext cx="2924198" cy="246221"/>
          </a:xfrm>
          <a:prstGeom prst="rect">
            <a:avLst/>
          </a:prstGeom>
          <a:noFill/>
        </p:spPr>
        <p:txBody>
          <a:bodyPr wrap="none" rtlCol="0">
            <a:spAutoFit/>
          </a:bodyPr>
          <a:lstStyle/>
          <a:p>
            <a:r>
              <a:rPr lang="de-CH" sz="1000" b="0" i="0" u="none" strike="noStrike" kern="1200" baseline="0" dirty="0">
                <a:solidFill>
                  <a:srgbClr val="697D91"/>
                </a:solidFill>
                <a:latin typeface="+mn-lt"/>
                <a:ea typeface="MS PGothic" pitchFamily="34" charset="-128"/>
                <a:cs typeface="+mn-cs"/>
              </a:rPr>
              <a:t>Technik und Informatik / Medizininformatik</a:t>
            </a:r>
          </a:p>
        </p:txBody>
      </p:sp>
    </p:spTree>
    <p:extLst>
      <p:ext uri="{BB962C8B-B14F-4D97-AF65-F5344CB8AC3E}">
        <p14:creationId xmlns:p14="http://schemas.microsoft.com/office/powerpoint/2010/main" val="2259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0" y="0"/>
            <a:ext cx="9144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p>
        </p:txBody>
      </p:sp>
      <p:sp>
        <p:nvSpPr>
          <p:cNvPr id="3" name="Foliennummernplatzhalter 2"/>
          <p:cNvSpPr>
            <a:spLocks noGrp="1"/>
          </p:cNvSpPr>
          <p:nvPr>
            <p:ph type="sldNum" sz="quarter" idx="4"/>
          </p:nvPr>
        </p:nvSpPr>
        <p:spPr>
          <a:xfrm>
            <a:off x="6765342" y="6241256"/>
            <a:ext cx="1793442"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
        <p:nvSpPr>
          <p:cNvPr id="4" name="Fußzeilenplatzhalter 3">
            <a:extLst>
              <a:ext uri="{FF2B5EF4-FFF2-40B4-BE49-F238E27FC236}">
                <a16:creationId xmlns="" xmlns:a16="http://schemas.microsoft.com/office/drawing/2014/main" id="{182E3759-2592-4632-8F24-B982FB3133B1}"/>
              </a:ext>
            </a:extLst>
          </p:cNvPr>
          <p:cNvSpPr>
            <a:spLocks noGrp="1"/>
          </p:cNvSpPr>
          <p:nvPr>
            <p:ph type="ftr" sz="quarter" idx="3"/>
          </p:nvPr>
        </p:nvSpPr>
        <p:spPr>
          <a:xfrm>
            <a:off x="278098" y="6238658"/>
            <a:ext cx="4293901" cy="365125"/>
          </a:xfrm>
          <a:prstGeom prst="rect">
            <a:avLst/>
          </a:prstGeom>
        </p:spPr>
        <p:txBody>
          <a:bodyPr vert="horz" lIns="91440" tIns="45720" rIns="91440" bIns="45720" rtlCol="0" anchor="ctr"/>
          <a:lstStyle>
            <a:lvl1pPr marL="177800" indent="-177800" algn="l" rtl="0">
              <a:spcBef>
                <a:spcPts val="0"/>
              </a:spcBef>
              <a:spcAft>
                <a:spcPts val="0"/>
              </a:spcAft>
              <a:buSzPts val="1120"/>
              <a:buFont typeface="Merriweather Sans"/>
              <a:buChar char="▶"/>
              <a:defRPr sz="1000">
                <a:solidFill>
                  <a:srgbClr val="697D91"/>
                </a:solidFill>
                <a:latin typeface="+mn-lt"/>
              </a:defRPr>
            </a:lvl1pPr>
          </a:lstStyle>
          <a:p>
            <a:pPr marL="0" indent="0">
              <a:buFont typeface="Merriweather Sans"/>
              <a:buNone/>
            </a:pPr>
            <a:r>
              <a:rPr lang="en-US" dirty="0">
                <a:ea typeface="Lucida Sans"/>
                <a:cs typeface="Lucida Sans"/>
                <a:sym typeface="Lucida Sans"/>
              </a:rPr>
              <a:t>Technik und </a:t>
            </a:r>
            <a:r>
              <a:rPr lang="en-US" dirty="0" err="1">
                <a:ea typeface="Lucida Sans"/>
                <a:cs typeface="Lucida Sans"/>
                <a:sym typeface="Lucida Sans"/>
              </a:rPr>
              <a:t>Informatik</a:t>
            </a:r>
            <a:r>
              <a:rPr lang="en-US" dirty="0">
                <a:ea typeface="Lucida Sans"/>
                <a:cs typeface="Lucida Sans"/>
                <a:sym typeface="Lucida Sans"/>
              </a:rPr>
              <a:t> / </a:t>
            </a:r>
            <a:r>
              <a:rPr lang="en-US" dirty="0" err="1">
                <a:ea typeface="Lucida Sans"/>
                <a:cs typeface="Lucida Sans"/>
                <a:sym typeface="Lucida Sans"/>
              </a:rPr>
              <a:t>Medizininformatik</a:t>
            </a:r>
            <a:endParaRPr lang="en-US" dirty="0"/>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84" r:id="rId5"/>
    <p:sldLayoutId id="2147483785" r:id="rId6"/>
    <p:sldLayoutId id="2147483786" r:id="rId7"/>
    <p:sldLayoutId id="2147483787" r:id="rId8"/>
    <p:sldLayoutId id="2147483788" r:id="rId9"/>
    <p:sldLayoutId id="2147483789" r:id="rId10"/>
    <p:sldLayoutId id="2147483790" r:id="rId11"/>
  </p:sldLayoutIdLst>
  <p:hf sldNum="0" hd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 Id="rId5" Type="http://schemas.openxmlformats.org/officeDocument/2006/relationships/image" Target="../media/image15.jpe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 xmlns:a16="http://schemas.microsoft.com/office/drawing/2014/main" id="{FCA84AD8-0E1B-4DDC-8C00-C55FCEF22673}"/>
              </a:ext>
            </a:extLst>
          </p:cNvPr>
          <p:cNvSpPr>
            <a:spLocks noGrp="1"/>
          </p:cNvSpPr>
          <p:nvPr>
            <p:ph type="ctrTitle"/>
          </p:nvPr>
        </p:nvSpPr>
        <p:spPr/>
        <p:txBody>
          <a:bodyPr/>
          <a:lstStyle/>
          <a:p>
            <a:r>
              <a:rPr lang="de-CH" dirty="0"/>
              <a:t>Task 1 – Doktor / Sucht</a:t>
            </a:r>
          </a:p>
        </p:txBody>
      </p:sp>
      <p:sp>
        <p:nvSpPr>
          <p:cNvPr id="7" name="Untertitel 6">
            <a:extLst>
              <a:ext uri="{FF2B5EF4-FFF2-40B4-BE49-F238E27FC236}">
                <a16:creationId xmlns="" xmlns:a16="http://schemas.microsoft.com/office/drawing/2014/main" id="{DA1F4C3A-3ECC-4E1B-9A39-F642DF08D0FB}"/>
              </a:ext>
            </a:extLst>
          </p:cNvPr>
          <p:cNvSpPr>
            <a:spLocks noGrp="1"/>
          </p:cNvSpPr>
          <p:nvPr>
            <p:ph type="subTitle" idx="1"/>
          </p:nvPr>
        </p:nvSpPr>
        <p:spPr/>
        <p:txBody>
          <a:bodyPr/>
          <a:lstStyle/>
          <a:p>
            <a:r>
              <a:rPr lang="de-CH" dirty="0"/>
              <a:t>David Gaupp, Miletic Marko, </a:t>
            </a:r>
            <a:r>
              <a:rPr lang="de-CH" dirty="0" err="1"/>
              <a:t>Selvasingham</a:t>
            </a:r>
            <a:r>
              <a:rPr lang="de-CH" dirty="0"/>
              <a:t> </a:t>
            </a:r>
            <a:r>
              <a:rPr lang="de-CH" dirty="0" err="1"/>
              <a:t>Sugeelan</a:t>
            </a:r>
            <a:r>
              <a:rPr lang="de-CH" dirty="0"/>
              <a:t>, </a:t>
            </a:r>
            <a:r>
              <a:rPr lang="de-CH" dirty="0" err="1"/>
              <a:t>Velkov</a:t>
            </a:r>
            <a:r>
              <a:rPr lang="de-CH" dirty="0"/>
              <a:t> Viktor, </a:t>
            </a:r>
            <a:r>
              <a:rPr lang="de-CH" dirty="0" err="1"/>
              <a:t>Janahan</a:t>
            </a:r>
            <a:r>
              <a:rPr lang="de-CH" dirty="0"/>
              <a:t> Sellathurai, Alain Nippel</a:t>
            </a:r>
          </a:p>
        </p:txBody>
      </p:sp>
      <p:sp>
        <p:nvSpPr>
          <p:cNvPr id="2" name="Fußzeilenplatzhalter 1">
            <a:extLst>
              <a:ext uri="{FF2B5EF4-FFF2-40B4-BE49-F238E27FC236}">
                <a16:creationId xmlns="" xmlns:a16="http://schemas.microsoft.com/office/drawing/2014/main" id="{61AFFCE2-9C09-42BC-9A37-19F0C5DDC66E}"/>
              </a:ext>
            </a:extLst>
          </p:cNvPr>
          <p:cNvSpPr>
            <a:spLocks noGrp="1"/>
          </p:cNvSpPr>
          <p:nvPr>
            <p:ph type="ftr" sz="quarter" idx="3"/>
          </p:nvPr>
        </p:nvSpPr>
        <p:spPr/>
        <p:txBody>
          <a:bodyPr/>
          <a:lstStyle/>
          <a:p>
            <a:pPr marL="0" lvl="0" indent="0" algn="l">
              <a:spcBef>
                <a:spcPts val="0"/>
              </a:spcBef>
              <a:spcAft>
                <a:spcPts val="0"/>
              </a:spcAft>
              <a:buSzPts val="1120"/>
              <a:buNone/>
            </a:pPr>
            <a:r>
              <a:rPr lang="en-US" dirty="0">
                <a:ea typeface="Lucida Sans"/>
                <a:cs typeface="Lucida Sans"/>
                <a:sym typeface="Lucida Sans"/>
              </a:rPr>
              <a:t>Technik und </a:t>
            </a:r>
            <a:r>
              <a:rPr lang="en-US" dirty="0" err="1">
                <a:ea typeface="Lucida Sans"/>
                <a:cs typeface="Lucida Sans"/>
                <a:sym typeface="Lucida Sans"/>
              </a:rPr>
              <a:t>Informatik</a:t>
            </a:r>
            <a:r>
              <a:rPr lang="en-US" dirty="0">
                <a:ea typeface="Lucida Sans"/>
                <a:cs typeface="Lucida Sans"/>
                <a:sym typeface="Lucida Sans"/>
              </a:rPr>
              <a:t> / </a:t>
            </a:r>
            <a:r>
              <a:rPr lang="en-US" dirty="0" err="1">
                <a:ea typeface="Lucida Sans"/>
                <a:cs typeface="Lucida Sans"/>
                <a:sym typeface="Lucida Sans"/>
              </a:rPr>
              <a:t>Medizininformatik</a:t>
            </a:r>
            <a:endParaRPr lang="en-US" dirty="0"/>
          </a:p>
        </p:txBody>
      </p:sp>
      <p:pic>
        <p:nvPicPr>
          <p:cNvPr id="1026" name="Picture 2" descr="Bildergebnis für untersuchungszimmer arzt">
            <a:extLst>
              <a:ext uri="{FF2B5EF4-FFF2-40B4-BE49-F238E27FC236}">
                <a16:creationId xmlns="" xmlns:a16="http://schemas.microsoft.com/office/drawing/2014/main" id="{EB146DAC-B25C-4625-974B-CC8E83528005}"/>
              </a:ext>
            </a:extLst>
          </p:cNvPr>
          <p:cNvPicPr>
            <a:picLocks noGrp="1" noChangeAspect="1" noChangeArrowheads="1"/>
          </p:cNvPicPr>
          <p:nvPr>
            <p:ph type="pic" sz="quarter" idx="11"/>
          </p:nvPr>
        </p:nvPicPr>
        <p:blipFill>
          <a:blip r:embed="rId3">
            <a:extLst>
              <a:ext uri="{28A0092B-C50C-407E-A947-70E740481C1C}">
                <a14:useLocalDpi xmlns:a14="http://schemas.microsoft.com/office/drawing/2010/main" val="0"/>
              </a:ext>
            </a:extLst>
          </a:blip>
          <a:srcRect t="15608" b="1560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 xmlns:a16="http://schemas.microsoft.com/office/drawing/2014/main" id="{E904707F-1430-47F2-9043-A81C0A53F129}"/>
              </a:ext>
            </a:extLst>
          </p:cNvPr>
          <p:cNvSpPr>
            <a:spLocks noGrp="1"/>
          </p:cNvSpPr>
          <p:nvPr>
            <p:ph type="ctrTitle"/>
          </p:nvPr>
        </p:nvSpPr>
        <p:spPr>
          <a:xfrm>
            <a:off x="468000" y="360000"/>
            <a:ext cx="8100000" cy="540000"/>
          </a:xfrm>
        </p:spPr>
        <p:txBody>
          <a:bodyPr/>
          <a:lstStyle/>
          <a:p>
            <a:r>
              <a:rPr lang="de-CH" dirty="0"/>
              <a:t>Storyboard 3 – Strukturierter Termin</a:t>
            </a:r>
          </a:p>
        </p:txBody>
      </p:sp>
      <p:grpSp>
        <p:nvGrpSpPr>
          <p:cNvPr id="21" name="Gruppieren 20">
            <a:extLst>
              <a:ext uri="{FF2B5EF4-FFF2-40B4-BE49-F238E27FC236}">
                <a16:creationId xmlns="" xmlns:a16="http://schemas.microsoft.com/office/drawing/2014/main" id="{10284693-A442-4975-A068-420D74F92976}"/>
              </a:ext>
            </a:extLst>
          </p:cNvPr>
          <p:cNvGrpSpPr/>
          <p:nvPr/>
        </p:nvGrpSpPr>
        <p:grpSpPr>
          <a:xfrm>
            <a:off x="2428829" y="800200"/>
            <a:ext cx="263951" cy="307777"/>
            <a:chOff x="2428829" y="800200"/>
            <a:chExt cx="263951" cy="307777"/>
          </a:xfrm>
        </p:grpSpPr>
        <p:sp>
          <p:nvSpPr>
            <p:cNvPr id="19" name="Textfeld 18">
              <a:extLst>
                <a:ext uri="{FF2B5EF4-FFF2-40B4-BE49-F238E27FC236}">
                  <a16:creationId xmlns="" xmlns:a16="http://schemas.microsoft.com/office/drawing/2014/main" id="{2FE8BE93-F9A1-4275-8222-07C4EEF27C19}"/>
                </a:ext>
              </a:extLst>
            </p:cNvPr>
            <p:cNvSpPr txBox="1"/>
            <p:nvPr/>
          </p:nvSpPr>
          <p:spPr>
            <a:xfrm>
              <a:off x="2428829" y="800200"/>
              <a:ext cx="263951" cy="307777"/>
            </a:xfrm>
            <a:prstGeom prst="rect">
              <a:avLst/>
            </a:prstGeom>
            <a:noFill/>
          </p:spPr>
          <p:txBody>
            <a:bodyPr wrap="square" rtlCol="0">
              <a:spAutoFit/>
            </a:bodyPr>
            <a:lstStyle/>
            <a:p>
              <a:r>
                <a:rPr lang="de-CH" sz="1400" dirty="0"/>
                <a:t>1</a:t>
              </a:r>
            </a:p>
          </p:txBody>
        </p:sp>
        <p:sp>
          <p:nvSpPr>
            <p:cNvPr id="20" name="Ellipse 19">
              <a:extLst>
                <a:ext uri="{FF2B5EF4-FFF2-40B4-BE49-F238E27FC236}">
                  <a16:creationId xmlns="" xmlns:a16="http://schemas.microsoft.com/office/drawing/2014/main" id="{FFD74DC7-ABF7-406F-BDE7-0CE96BE36135}"/>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1" name="Gruppieren 30">
            <a:extLst>
              <a:ext uri="{FF2B5EF4-FFF2-40B4-BE49-F238E27FC236}">
                <a16:creationId xmlns="" xmlns:a16="http://schemas.microsoft.com/office/drawing/2014/main" id="{52924C2D-DA77-4F44-B4A8-519CF4BF9CF7}"/>
              </a:ext>
            </a:extLst>
          </p:cNvPr>
          <p:cNvGrpSpPr/>
          <p:nvPr/>
        </p:nvGrpSpPr>
        <p:grpSpPr>
          <a:xfrm>
            <a:off x="6451217" y="804627"/>
            <a:ext cx="263951" cy="307777"/>
            <a:chOff x="2428829" y="800200"/>
            <a:chExt cx="263951" cy="307777"/>
          </a:xfrm>
        </p:grpSpPr>
        <p:sp>
          <p:nvSpPr>
            <p:cNvPr id="32" name="Textfeld 31">
              <a:extLst>
                <a:ext uri="{FF2B5EF4-FFF2-40B4-BE49-F238E27FC236}">
                  <a16:creationId xmlns="" xmlns:a16="http://schemas.microsoft.com/office/drawing/2014/main" id="{DA84C640-F0BB-4D57-9900-D8EBC558D9D2}"/>
                </a:ext>
              </a:extLst>
            </p:cNvPr>
            <p:cNvSpPr txBox="1"/>
            <p:nvPr/>
          </p:nvSpPr>
          <p:spPr>
            <a:xfrm>
              <a:off x="2428829" y="800200"/>
              <a:ext cx="263951" cy="307777"/>
            </a:xfrm>
            <a:prstGeom prst="rect">
              <a:avLst/>
            </a:prstGeom>
            <a:noFill/>
          </p:spPr>
          <p:txBody>
            <a:bodyPr wrap="square" rtlCol="0">
              <a:spAutoFit/>
            </a:bodyPr>
            <a:lstStyle/>
            <a:p>
              <a:r>
                <a:rPr lang="de-CH" sz="1400" dirty="0"/>
                <a:t>2</a:t>
              </a:r>
            </a:p>
          </p:txBody>
        </p:sp>
        <p:sp>
          <p:nvSpPr>
            <p:cNvPr id="33" name="Ellipse 32">
              <a:extLst>
                <a:ext uri="{FF2B5EF4-FFF2-40B4-BE49-F238E27FC236}">
                  <a16:creationId xmlns="" xmlns:a16="http://schemas.microsoft.com/office/drawing/2014/main" id="{54955D9B-EBA7-44F5-AABC-CF51F38CA7DA}"/>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4" name="Gruppieren 33">
            <a:extLst>
              <a:ext uri="{FF2B5EF4-FFF2-40B4-BE49-F238E27FC236}">
                <a16:creationId xmlns="" xmlns:a16="http://schemas.microsoft.com/office/drawing/2014/main" id="{830C4400-160F-4897-9301-D25AB1B83D15}"/>
              </a:ext>
            </a:extLst>
          </p:cNvPr>
          <p:cNvGrpSpPr/>
          <p:nvPr/>
        </p:nvGrpSpPr>
        <p:grpSpPr>
          <a:xfrm>
            <a:off x="2428826" y="3452371"/>
            <a:ext cx="263951" cy="307777"/>
            <a:chOff x="2428829" y="800200"/>
            <a:chExt cx="263951" cy="307777"/>
          </a:xfrm>
        </p:grpSpPr>
        <p:sp>
          <p:nvSpPr>
            <p:cNvPr id="35" name="Textfeld 34">
              <a:extLst>
                <a:ext uri="{FF2B5EF4-FFF2-40B4-BE49-F238E27FC236}">
                  <a16:creationId xmlns="" xmlns:a16="http://schemas.microsoft.com/office/drawing/2014/main" id="{FED335F3-EC5B-4E28-887B-303B5BE6105F}"/>
                </a:ext>
              </a:extLst>
            </p:cNvPr>
            <p:cNvSpPr txBox="1"/>
            <p:nvPr/>
          </p:nvSpPr>
          <p:spPr>
            <a:xfrm>
              <a:off x="2428829" y="800200"/>
              <a:ext cx="263951" cy="307777"/>
            </a:xfrm>
            <a:prstGeom prst="rect">
              <a:avLst/>
            </a:prstGeom>
            <a:noFill/>
          </p:spPr>
          <p:txBody>
            <a:bodyPr wrap="square" rtlCol="0">
              <a:spAutoFit/>
            </a:bodyPr>
            <a:lstStyle/>
            <a:p>
              <a:r>
                <a:rPr lang="de-CH" sz="1400" dirty="0"/>
                <a:t>3</a:t>
              </a:r>
            </a:p>
          </p:txBody>
        </p:sp>
        <p:sp>
          <p:nvSpPr>
            <p:cNvPr id="36" name="Ellipse 35">
              <a:extLst>
                <a:ext uri="{FF2B5EF4-FFF2-40B4-BE49-F238E27FC236}">
                  <a16:creationId xmlns="" xmlns:a16="http://schemas.microsoft.com/office/drawing/2014/main" id="{C89FEEAC-4D89-438E-AB15-B52796677AAF}"/>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7" name="Gruppieren 36">
            <a:extLst>
              <a:ext uri="{FF2B5EF4-FFF2-40B4-BE49-F238E27FC236}">
                <a16:creationId xmlns="" xmlns:a16="http://schemas.microsoft.com/office/drawing/2014/main" id="{21F27838-336A-4DD8-9151-EF70588DB2AF}"/>
              </a:ext>
            </a:extLst>
          </p:cNvPr>
          <p:cNvGrpSpPr/>
          <p:nvPr/>
        </p:nvGrpSpPr>
        <p:grpSpPr>
          <a:xfrm>
            <a:off x="6442374" y="3452371"/>
            <a:ext cx="263951" cy="307777"/>
            <a:chOff x="2428829" y="800200"/>
            <a:chExt cx="263951" cy="307777"/>
          </a:xfrm>
        </p:grpSpPr>
        <p:sp>
          <p:nvSpPr>
            <p:cNvPr id="38" name="Textfeld 37">
              <a:extLst>
                <a:ext uri="{FF2B5EF4-FFF2-40B4-BE49-F238E27FC236}">
                  <a16:creationId xmlns="" xmlns:a16="http://schemas.microsoft.com/office/drawing/2014/main" id="{428AD043-2817-4C2E-AA4D-FB5637286E83}"/>
                </a:ext>
              </a:extLst>
            </p:cNvPr>
            <p:cNvSpPr txBox="1"/>
            <p:nvPr/>
          </p:nvSpPr>
          <p:spPr>
            <a:xfrm>
              <a:off x="2428829" y="800200"/>
              <a:ext cx="263951" cy="307777"/>
            </a:xfrm>
            <a:prstGeom prst="rect">
              <a:avLst/>
            </a:prstGeom>
            <a:noFill/>
          </p:spPr>
          <p:txBody>
            <a:bodyPr wrap="square" rtlCol="0">
              <a:spAutoFit/>
            </a:bodyPr>
            <a:lstStyle/>
            <a:p>
              <a:r>
                <a:rPr lang="de-CH" sz="1400" dirty="0"/>
                <a:t>4</a:t>
              </a:r>
            </a:p>
          </p:txBody>
        </p:sp>
        <p:sp>
          <p:nvSpPr>
            <p:cNvPr id="39" name="Ellipse 38">
              <a:extLst>
                <a:ext uri="{FF2B5EF4-FFF2-40B4-BE49-F238E27FC236}">
                  <a16:creationId xmlns="" xmlns:a16="http://schemas.microsoft.com/office/drawing/2014/main" id="{719C0B19-327B-472B-B820-5EF059FC3AF0}"/>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pic>
        <p:nvPicPr>
          <p:cNvPr id="23" name="Grafik 22">
            <a:extLst>
              <a:ext uri="{FF2B5EF4-FFF2-40B4-BE49-F238E27FC236}">
                <a16:creationId xmlns="" xmlns:a16="http://schemas.microsoft.com/office/drawing/2014/main" id="{9923EFB4-FBEE-48B9-91CF-8FF9E9602D4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0293" y="1148833"/>
            <a:ext cx="3481013" cy="2256796"/>
          </a:xfrm>
          <a:prstGeom prst="rect">
            <a:avLst/>
          </a:prstGeom>
          <a:noFill/>
          <a:ln>
            <a:noFill/>
          </a:ln>
        </p:spPr>
      </p:pic>
      <p:pic>
        <p:nvPicPr>
          <p:cNvPr id="26" name="Grafik 25">
            <a:extLst>
              <a:ext uri="{FF2B5EF4-FFF2-40B4-BE49-F238E27FC236}">
                <a16:creationId xmlns="" xmlns:a16="http://schemas.microsoft.com/office/drawing/2014/main" id="{37FCEA04-16B0-4A50-9FAE-B559598AEE2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2696" y="1148833"/>
            <a:ext cx="3481013" cy="2256795"/>
          </a:xfrm>
          <a:prstGeom prst="rect">
            <a:avLst/>
          </a:prstGeom>
          <a:noFill/>
          <a:ln>
            <a:noFill/>
          </a:ln>
        </p:spPr>
      </p:pic>
      <p:pic>
        <p:nvPicPr>
          <p:cNvPr id="27" name="Grafik 26">
            <a:extLst>
              <a:ext uri="{FF2B5EF4-FFF2-40B4-BE49-F238E27FC236}">
                <a16:creationId xmlns="" xmlns:a16="http://schemas.microsoft.com/office/drawing/2014/main" id="{33569E4A-82B6-42A8-8096-05574B4E3AD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291" y="3758274"/>
            <a:ext cx="3481013" cy="2254243"/>
          </a:xfrm>
          <a:prstGeom prst="rect">
            <a:avLst/>
          </a:prstGeom>
          <a:noFill/>
          <a:ln>
            <a:noFill/>
          </a:ln>
        </p:spPr>
      </p:pic>
      <p:pic>
        <p:nvPicPr>
          <p:cNvPr id="28" name="Grafik 27">
            <a:extLst>
              <a:ext uri="{FF2B5EF4-FFF2-40B4-BE49-F238E27FC236}">
                <a16:creationId xmlns="" xmlns:a16="http://schemas.microsoft.com/office/drawing/2014/main" id="{9C2B18AF-8C46-4726-A4D3-4BD7C365EC87}"/>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33841" y="3760149"/>
            <a:ext cx="3481013" cy="2293224"/>
          </a:xfrm>
          <a:prstGeom prst="rect">
            <a:avLst/>
          </a:prstGeom>
          <a:noFill/>
          <a:ln>
            <a:noFill/>
          </a:ln>
        </p:spPr>
      </p:pic>
    </p:spTree>
    <p:extLst>
      <p:ext uri="{BB962C8B-B14F-4D97-AF65-F5344CB8AC3E}">
        <p14:creationId xmlns:p14="http://schemas.microsoft.com/office/powerpoint/2010/main" val="237987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 xmlns:a16="http://schemas.microsoft.com/office/drawing/2014/main" id="{E904707F-1430-47F2-9043-A81C0A53F129}"/>
              </a:ext>
            </a:extLst>
          </p:cNvPr>
          <p:cNvSpPr>
            <a:spLocks noGrp="1"/>
          </p:cNvSpPr>
          <p:nvPr>
            <p:ph type="ctrTitle"/>
          </p:nvPr>
        </p:nvSpPr>
        <p:spPr>
          <a:xfrm>
            <a:off x="468000" y="360000"/>
            <a:ext cx="8100000" cy="540000"/>
          </a:xfrm>
        </p:spPr>
        <p:txBody>
          <a:bodyPr/>
          <a:lstStyle/>
          <a:p>
            <a:r>
              <a:rPr lang="de-CH" dirty="0"/>
              <a:t>Storyboard 3 – Strukturierter Termin</a:t>
            </a:r>
          </a:p>
        </p:txBody>
      </p:sp>
      <p:grpSp>
        <p:nvGrpSpPr>
          <p:cNvPr id="21" name="Gruppieren 20">
            <a:extLst>
              <a:ext uri="{FF2B5EF4-FFF2-40B4-BE49-F238E27FC236}">
                <a16:creationId xmlns="" xmlns:a16="http://schemas.microsoft.com/office/drawing/2014/main" id="{10284693-A442-4975-A068-420D74F92976}"/>
              </a:ext>
            </a:extLst>
          </p:cNvPr>
          <p:cNvGrpSpPr/>
          <p:nvPr/>
        </p:nvGrpSpPr>
        <p:grpSpPr>
          <a:xfrm>
            <a:off x="2428829" y="1450650"/>
            <a:ext cx="263951" cy="307777"/>
            <a:chOff x="2428829" y="800200"/>
            <a:chExt cx="263951" cy="307777"/>
          </a:xfrm>
        </p:grpSpPr>
        <p:sp>
          <p:nvSpPr>
            <p:cNvPr id="19" name="Textfeld 18">
              <a:extLst>
                <a:ext uri="{FF2B5EF4-FFF2-40B4-BE49-F238E27FC236}">
                  <a16:creationId xmlns="" xmlns:a16="http://schemas.microsoft.com/office/drawing/2014/main" id="{2FE8BE93-F9A1-4275-8222-07C4EEF27C19}"/>
                </a:ext>
              </a:extLst>
            </p:cNvPr>
            <p:cNvSpPr txBox="1"/>
            <p:nvPr/>
          </p:nvSpPr>
          <p:spPr>
            <a:xfrm>
              <a:off x="2428829" y="800200"/>
              <a:ext cx="263951" cy="307777"/>
            </a:xfrm>
            <a:prstGeom prst="rect">
              <a:avLst/>
            </a:prstGeom>
            <a:noFill/>
          </p:spPr>
          <p:txBody>
            <a:bodyPr wrap="square" rtlCol="0">
              <a:spAutoFit/>
            </a:bodyPr>
            <a:lstStyle/>
            <a:p>
              <a:r>
                <a:rPr lang="de-CH" sz="1400" dirty="0"/>
                <a:t>1</a:t>
              </a:r>
            </a:p>
          </p:txBody>
        </p:sp>
        <p:sp>
          <p:nvSpPr>
            <p:cNvPr id="20" name="Ellipse 19">
              <a:extLst>
                <a:ext uri="{FF2B5EF4-FFF2-40B4-BE49-F238E27FC236}">
                  <a16:creationId xmlns="" xmlns:a16="http://schemas.microsoft.com/office/drawing/2014/main" id="{FFD74DC7-ABF7-406F-BDE7-0CE96BE36135}"/>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1" name="Gruppieren 30">
            <a:extLst>
              <a:ext uri="{FF2B5EF4-FFF2-40B4-BE49-F238E27FC236}">
                <a16:creationId xmlns="" xmlns:a16="http://schemas.microsoft.com/office/drawing/2014/main" id="{52924C2D-DA77-4F44-B4A8-519CF4BF9CF7}"/>
              </a:ext>
            </a:extLst>
          </p:cNvPr>
          <p:cNvGrpSpPr/>
          <p:nvPr/>
        </p:nvGrpSpPr>
        <p:grpSpPr>
          <a:xfrm>
            <a:off x="6451217" y="1455077"/>
            <a:ext cx="263951" cy="307777"/>
            <a:chOff x="2428829" y="800200"/>
            <a:chExt cx="263951" cy="307777"/>
          </a:xfrm>
        </p:grpSpPr>
        <p:sp>
          <p:nvSpPr>
            <p:cNvPr id="32" name="Textfeld 31">
              <a:extLst>
                <a:ext uri="{FF2B5EF4-FFF2-40B4-BE49-F238E27FC236}">
                  <a16:creationId xmlns="" xmlns:a16="http://schemas.microsoft.com/office/drawing/2014/main" id="{DA84C640-F0BB-4D57-9900-D8EBC558D9D2}"/>
                </a:ext>
              </a:extLst>
            </p:cNvPr>
            <p:cNvSpPr txBox="1"/>
            <p:nvPr/>
          </p:nvSpPr>
          <p:spPr>
            <a:xfrm>
              <a:off x="2428829" y="800200"/>
              <a:ext cx="263951" cy="307777"/>
            </a:xfrm>
            <a:prstGeom prst="rect">
              <a:avLst/>
            </a:prstGeom>
            <a:noFill/>
          </p:spPr>
          <p:txBody>
            <a:bodyPr wrap="square" rtlCol="0">
              <a:spAutoFit/>
            </a:bodyPr>
            <a:lstStyle/>
            <a:p>
              <a:r>
                <a:rPr lang="de-CH" sz="1400" dirty="0"/>
                <a:t>2</a:t>
              </a:r>
            </a:p>
          </p:txBody>
        </p:sp>
        <p:sp>
          <p:nvSpPr>
            <p:cNvPr id="33" name="Ellipse 32">
              <a:extLst>
                <a:ext uri="{FF2B5EF4-FFF2-40B4-BE49-F238E27FC236}">
                  <a16:creationId xmlns="" xmlns:a16="http://schemas.microsoft.com/office/drawing/2014/main" id="{54955D9B-EBA7-44F5-AABC-CF51F38CA7DA}"/>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pic>
        <p:nvPicPr>
          <p:cNvPr id="30" name="Grafik 29">
            <a:extLst>
              <a:ext uri="{FF2B5EF4-FFF2-40B4-BE49-F238E27FC236}">
                <a16:creationId xmlns="" xmlns:a16="http://schemas.microsoft.com/office/drawing/2014/main" id="{391A6DA5-4848-4811-A3BB-4C072237DB0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0293" y="1756553"/>
            <a:ext cx="3481013" cy="2299035"/>
          </a:xfrm>
          <a:prstGeom prst="rect">
            <a:avLst/>
          </a:prstGeom>
          <a:noFill/>
          <a:ln>
            <a:noFill/>
          </a:ln>
        </p:spPr>
      </p:pic>
      <p:pic>
        <p:nvPicPr>
          <p:cNvPr id="40" name="Grafik 39">
            <a:extLst>
              <a:ext uri="{FF2B5EF4-FFF2-40B4-BE49-F238E27FC236}">
                <a16:creationId xmlns="" xmlns:a16="http://schemas.microsoft.com/office/drawing/2014/main" id="{3CCE1B0F-F5CF-42A2-852D-B0C6E37E7AA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3842" y="1756553"/>
            <a:ext cx="3481012" cy="2292658"/>
          </a:xfrm>
          <a:prstGeom prst="rect">
            <a:avLst/>
          </a:prstGeom>
          <a:noFill/>
          <a:ln>
            <a:noFill/>
          </a:ln>
        </p:spPr>
      </p:pic>
    </p:spTree>
    <p:extLst>
      <p:ext uri="{BB962C8B-B14F-4D97-AF65-F5344CB8AC3E}">
        <p14:creationId xmlns:p14="http://schemas.microsoft.com/office/powerpoint/2010/main" val="3047836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 xmlns:a16="http://schemas.microsoft.com/office/drawing/2014/main" id="{E109EE75-9C05-46C7-8586-9F9EFCFB34D8}"/>
              </a:ext>
            </a:extLst>
          </p:cNvPr>
          <p:cNvSpPr>
            <a:spLocks noGrp="1"/>
          </p:cNvSpPr>
          <p:nvPr>
            <p:ph type="ctrTitle"/>
          </p:nvPr>
        </p:nvSpPr>
        <p:spPr>
          <a:xfrm>
            <a:off x="468000" y="360000"/>
            <a:ext cx="8100000" cy="540000"/>
          </a:xfrm>
        </p:spPr>
        <p:txBody>
          <a:bodyPr/>
          <a:lstStyle/>
          <a:p>
            <a:r>
              <a:rPr lang="de-CH" dirty="0"/>
              <a:t>Prototyp Anbindung eines EPDs </a:t>
            </a:r>
          </a:p>
        </p:txBody>
      </p:sp>
      <p:pic>
        <p:nvPicPr>
          <p:cNvPr id="5" name="Grafik 4">
            <a:extLst>
              <a:ext uri="{FF2B5EF4-FFF2-40B4-BE49-F238E27FC236}">
                <a16:creationId xmlns="" xmlns:a16="http://schemas.microsoft.com/office/drawing/2014/main" id="{260AD1CF-8337-499F-99A3-2AA457096326}"/>
              </a:ext>
            </a:extLst>
          </p:cNvPr>
          <p:cNvPicPr>
            <a:picLocks noChangeAspect="1"/>
          </p:cNvPicPr>
          <p:nvPr/>
        </p:nvPicPr>
        <p:blipFill rotWithShape="1">
          <a:blip r:embed="rId2"/>
          <a:srcRect l="5405" r="9262" b="12191"/>
          <a:stretch/>
        </p:blipFill>
        <p:spPr>
          <a:xfrm>
            <a:off x="1807688" y="1039306"/>
            <a:ext cx="5528623" cy="4307544"/>
          </a:xfrm>
          <a:prstGeom prst="rect">
            <a:avLst/>
          </a:prstGeom>
        </p:spPr>
      </p:pic>
      <p:sp>
        <p:nvSpPr>
          <p:cNvPr id="6" name="Rechteck 5">
            <a:extLst>
              <a:ext uri="{FF2B5EF4-FFF2-40B4-BE49-F238E27FC236}">
                <a16:creationId xmlns="" xmlns:a16="http://schemas.microsoft.com/office/drawing/2014/main" id="{CBA1CF05-8843-46AD-95B1-EB0AA5EC68D6}"/>
              </a:ext>
            </a:extLst>
          </p:cNvPr>
          <p:cNvSpPr/>
          <p:nvPr/>
        </p:nvSpPr>
        <p:spPr>
          <a:xfrm>
            <a:off x="2243580" y="1860850"/>
            <a:ext cx="4666267" cy="463250"/>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7" name="Rechteck 6">
            <a:extLst>
              <a:ext uri="{FF2B5EF4-FFF2-40B4-BE49-F238E27FC236}">
                <a16:creationId xmlns="" xmlns:a16="http://schemas.microsoft.com/office/drawing/2014/main" id="{2BC19DD5-B69D-4DC3-B719-06F258BA03E8}"/>
              </a:ext>
            </a:extLst>
          </p:cNvPr>
          <p:cNvSpPr/>
          <p:nvPr/>
        </p:nvSpPr>
        <p:spPr>
          <a:xfrm>
            <a:off x="2114551" y="2379116"/>
            <a:ext cx="4914900" cy="1547089"/>
          </a:xfrm>
          <a:prstGeom prst="rect">
            <a:avLst/>
          </a:prstGeom>
          <a:noFill/>
          <a:ln w="2857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8" name="Rechteck 7">
            <a:extLst>
              <a:ext uri="{FF2B5EF4-FFF2-40B4-BE49-F238E27FC236}">
                <a16:creationId xmlns="" xmlns:a16="http://schemas.microsoft.com/office/drawing/2014/main" id="{B3BFFACF-7F40-4870-B759-F2261CD1C521}"/>
              </a:ext>
            </a:extLst>
          </p:cNvPr>
          <p:cNvSpPr/>
          <p:nvPr/>
        </p:nvSpPr>
        <p:spPr>
          <a:xfrm>
            <a:off x="2049780" y="3977652"/>
            <a:ext cx="5166359" cy="1230617"/>
          </a:xfrm>
          <a:prstGeom prst="rect">
            <a:avLst/>
          </a:pr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9" name="Textfeld 8">
            <a:extLst>
              <a:ext uri="{FF2B5EF4-FFF2-40B4-BE49-F238E27FC236}">
                <a16:creationId xmlns="" xmlns:a16="http://schemas.microsoft.com/office/drawing/2014/main" id="{599B9AEB-135C-4C3B-9A13-B9D4C0878D09}"/>
              </a:ext>
            </a:extLst>
          </p:cNvPr>
          <p:cNvSpPr txBox="1"/>
          <p:nvPr/>
        </p:nvSpPr>
        <p:spPr>
          <a:xfrm>
            <a:off x="2243580" y="5301490"/>
            <a:ext cx="4798493" cy="369332"/>
          </a:xfrm>
          <a:prstGeom prst="rect">
            <a:avLst/>
          </a:prstGeom>
          <a:noFill/>
        </p:spPr>
        <p:txBody>
          <a:bodyPr wrap="none" rtlCol="0">
            <a:spAutoFit/>
          </a:bodyPr>
          <a:lstStyle/>
          <a:p>
            <a:r>
              <a:rPr lang="de-CH" sz="1800" dirty="0">
                <a:solidFill>
                  <a:srgbClr val="FF0000"/>
                </a:solidFill>
              </a:rPr>
              <a:t>Zugriff auf die Verschiedenen Dokumente im EPD</a:t>
            </a:r>
          </a:p>
        </p:txBody>
      </p:sp>
      <p:sp>
        <p:nvSpPr>
          <p:cNvPr id="10" name="Textfeld 9">
            <a:extLst>
              <a:ext uri="{FF2B5EF4-FFF2-40B4-BE49-F238E27FC236}">
                <a16:creationId xmlns="" xmlns:a16="http://schemas.microsoft.com/office/drawing/2014/main" id="{1F759005-9FC3-4329-9C0D-F1538B10BAB6}"/>
              </a:ext>
            </a:extLst>
          </p:cNvPr>
          <p:cNvSpPr txBox="1"/>
          <p:nvPr/>
        </p:nvSpPr>
        <p:spPr>
          <a:xfrm>
            <a:off x="2243579" y="5582941"/>
            <a:ext cx="3689856" cy="369332"/>
          </a:xfrm>
          <a:prstGeom prst="rect">
            <a:avLst/>
          </a:prstGeom>
          <a:noFill/>
        </p:spPr>
        <p:txBody>
          <a:bodyPr wrap="none" rtlCol="0">
            <a:spAutoFit/>
          </a:bodyPr>
          <a:lstStyle/>
          <a:p>
            <a:r>
              <a:rPr lang="de-CH" sz="1800" dirty="0">
                <a:solidFill>
                  <a:srgbClr val="0070C0"/>
                </a:solidFill>
              </a:rPr>
              <a:t>Beispiel für verordnete Medikamente</a:t>
            </a:r>
          </a:p>
        </p:txBody>
      </p:sp>
      <p:sp>
        <p:nvSpPr>
          <p:cNvPr id="11" name="Textfeld 10">
            <a:extLst>
              <a:ext uri="{FF2B5EF4-FFF2-40B4-BE49-F238E27FC236}">
                <a16:creationId xmlns="" xmlns:a16="http://schemas.microsoft.com/office/drawing/2014/main" id="{F2A756D3-A3B1-44AA-AC49-0B79FD1A0B2B}"/>
              </a:ext>
            </a:extLst>
          </p:cNvPr>
          <p:cNvSpPr txBox="1"/>
          <p:nvPr/>
        </p:nvSpPr>
        <p:spPr>
          <a:xfrm>
            <a:off x="2243580" y="5871622"/>
            <a:ext cx="3259547" cy="369332"/>
          </a:xfrm>
          <a:prstGeom prst="rect">
            <a:avLst/>
          </a:prstGeom>
          <a:noFill/>
        </p:spPr>
        <p:txBody>
          <a:bodyPr wrap="none" rtlCol="0">
            <a:spAutoFit/>
          </a:bodyPr>
          <a:lstStyle/>
          <a:p>
            <a:r>
              <a:rPr lang="de-CH" sz="1800" dirty="0">
                <a:solidFill>
                  <a:srgbClr val="00B050"/>
                </a:solidFill>
              </a:rPr>
              <a:t>Verordnung neuer Medikamente</a:t>
            </a:r>
          </a:p>
        </p:txBody>
      </p:sp>
      <p:sp>
        <p:nvSpPr>
          <p:cNvPr id="12" name="Ellipse 11">
            <a:extLst>
              <a:ext uri="{FF2B5EF4-FFF2-40B4-BE49-F238E27FC236}">
                <a16:creationId xmlns="" xmlns:a16="http://schemas.microsoft.com/office/drawing/2014/main" id="{F81D44DE-9002-42D7-9003-43DDD31DE00F}"/>
              </a:ext>
            </a:extLst>
          </p:cNvPr>
          <p:cNvSpPr/>
          <p:nvPr/>
        </p:nvSpPr>
        <p:spPr>
          <a:xfrm>
            <a:off x="2120608" y="5435313"/>
            <a:ext cx="98424" cy="10668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3" name="Ellipse 12">
            <a:extLst>
              <a:ext uri="{FF2B5EF4-FFF2-40B4-BE49-F238E27FC236}">
                <a16:creationId xmlns="" xmlns:a16="http://schemas.microsoft.com/office/drawing/2014/main" id="{76912D61-DCFB-4DAD-98CC-090B383CC290}"/>
              </a:ext>
            </a:extLst>
          </p:cNvPr>
          <p:cNvSpPr/>
          <p:nvPr/>
        </p:nvSpPr>
        <p:spPr>
          <a:xfrm>
            <a:off x="2120608" y="5714267"/>
            <a:ext cx="98424" cy="106680"/>
          </a:xfrm>
          <a:prstGeom prst="ellipse">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4" name="Ellipse 13">
            <a:extLst>
              <a:ext uri="{FF2B5EF4-FFF2-40B4-BE49-F238E27FC236}">
                <a16:creationId xmlns="" xmlns:a16="http://schemas.microsoft.com/office/drawing/2014/main" id="{5EAE18A0-170C-4634-9614-9AFCE325994B}"/>
              </a:ext>
            </a:extLst>
          </p:cNvPr>
          <p:cNvSpPr/>
          <p:nvPr/>
        </p:nvSpPr>
        <p:spPr>
          <a:xfrm>
            <a:off x="2120608" y="6002948"/>
            <a:ext cx="98424" cy="106680"/>
          </a:xfrm>
          <a:prstGeom prst="ellipse">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52752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p:bldP spid="12"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 xmlns:a16="http://schemas.microsoft.com/office/drawing/2014/main" id="{5B9D3CC2-42E9-4875-BFBF-E629FC5F63CC}"/>
              </a:ext>
            </a:extLst>
          </p:cNvPr>
          <p:cNvSpPr>
            <a:spLocks noGrp="1"/>
          </p:cNvSpPr>
          <p:nvPr>
            <p:ph type="ctrTitle"/>
          </p:nvPr>
        </p:nvSpPr>
        <p:spPr/>
        <p:txBody>
          <a:bodyPr/>
          <a:lstStyle/>
          <a:p>
            <a:r>
              <a:rPr lang="de-CH" dirty="0"/>
              <a:t>Prototyp Anbindung </a:t>
            </a:r>
            <a:r>
              <a:rPr lang="de-CH" dirty="0" err="1"/>
              <a:t>HospINDEX</a:t>
            </a:r>
            <a:endParaRPr lang="de-CH" dirty="0"/>
          </a:p>
        </p:txBody>
      </p:sp>
      <p:pic>
        <p:nvPicPr>
          <p:cNvPr id="4" name="Grafik 3">
            <a:extLst>
              <a:ext uri="{FF2B5EF4-FFF2-40B4-BE49-F238E27FC236}">
                <a16:creationId xmlns="" xmlns:a16="http://schemas.microsoft.com/office/drawing/2014/main" id="{51321772-747B-4641-8E5C-3E82412FE39F}"/>
              </a:ext>
            </a:extLst>
          </p:cNvPr>
          <p:cNvPicPr/>
          <p:nvPr/>
        </p:nvPicPr>
        <p:blipFill>
          <a:blip r:embed="rId2"/>
          <a:stretch>
            <a:fillRect/>
          </a:stretch>
        </p:blipFill>
        <p:spPr>
          <a:xfrm>
            <a:off x="1847854" y="900000"/>
            <a:ext cx="5340291" cy="4315918"/>
          </a:xfrm>
          <a:prstGeom prst="rect">
            <a:avLst/>
          </a:prstGeom>
        </p:spPr>
      </p:pic>
      <p:sp>
        <p:nvSpPr>
          <p:cNvPr id="5" name="Rechteck 4">
            <a:extLst>
              <a:ext uri="{FF2B5EF4-FFF2-40B4-BE49-F238E27FC236}">
                <a16:creationId xmlns="" xmlns:a16="http://schemas.microsoft.com/office/drawing/2014/main" id="{BEDA9B25-8D69-49FE-8576-090C119B1DD7}"/>
              </a:ext>
            </a:extLst>
          </p:cNvPr>
          <p:cNvSpPr/>
          <p:nvPr/>
        </p:nvSpPr>
        <p:spPr>
          <a:xfrm>
            <a:off x="2102178" y="1860850"/>
            <a:ext cx="4590854" cy="100489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6" name="Rechteck 5">
            <a:extLst>
              <a:ext uri="{FF2B5EF4-FFF2-40B4-BE49-F238E27FC236}">
                <a16:creationId xmlns="" xmlns:a16="http://schemas.microsoft.com/office/drawing/2014/main" id="{7A121EBF-63E3-4935-A675-E20F9C7D8EF8}"/>
              </a:ext>
            </a:extLst>
          </p:cNvPr>
          <p:cNvSpPr/>
          <p:nvPr/>
        </p:nvSpPr>
        <p:spPr>
          <a:xfrm>
            <a:off x="2026765" y="2965749"/>
            <a:ext cx="1630835" cy="635289"/>
          </a:xfrm>
          <a:prstGeom prst="rect">
            <a:avLst/>
          </a:prstGeom>
          <a:no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7" name="Rechteck 6">
            <a:extLst>
              <a:ext uri="{FF2B5EF4-FFF2-40B4-BE49-F238E27FC236}">
                <a16:creationId xmlns="" xmlns:a16="http://schemas.microsoft.com/office/drawing/2014/main" id="{3646DA7D-91D7-4E95-A540-9B8B652C34AC}"/>
              </a:ext>
            </a:extLst>
          </p:cNvPr>
          <p:cNvSpPr/>
          <p:nvPr/>
        </p:nvSpPr>
        <p:spPr>
          <a:xfrm>
            <a:off x="3733014" y="3299381"/>
            <a:ext cx="3261675" cy="447262"/>
          </a:xfrm>
          <a:prstGeom prst="rect">
            <a:avLst/>
          </a:prstGeom>
          <a:noFill/>
          <a:ln w="28575">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8" name="Textfeld 7">
            <a:extLst>
              <a:ext uri="{FF2B5EF4-FFF2-40B4-BE49-F238E27FC236}">
                <a16:creationId xmlns="" xmlns:a16="http://schemas.microsoft.com/office/drawing/2014/main" id="{7A02578C-03AD-4870-B22C-0CA145C05C07}"/>
              </a:ext>
            </a:extLst>
          </p:cNvPr>
          <p:cNvSpPr txBox="1"/>
          <p:nvPr/>
        </p:nvSpPr>
        <p:spPr>
          <a:xfrm>
            <a:off x="2243580" y="5301490"/>
            <a:ext cx="2134239" cy="369332"/>
          </a:xfrm>
          <a:prstGeom prst="rect">
            <a:avLst/>
          </a:prstGeom>
          <a:noFill/>
        </p:spPr>
        <p:txBody>
          <a:bodyPr wrap="none" rtlCol="0">
            <a:spAutoFit/>
          </a:bodyPr>
          <a:lstStyle/>
          <a:p>
            <a:r>
              <a:rPr lang="de-CH" sz="1800" dirty="0">
                <a:solidFill>
                  <a:srgbClr val="FF0000"/>
                </a:solidFill>
              </a:rPr>
              <a:t>Anamnese </a:t>
            </a:r>
            <a:r>
              <a:rPr lang="de-CH" sz="1800" dirty="0" err="1">
                <a:solidFill>
                  <a:srgbClr val="FF0000"/>
                </a:solidFill>
              </a:rPr>
              <a:t>erfassung</a:t>
            </a:r>
            <a:endParaRPr lang="de-CH" sz="1800" dirty="0">
              <a:solidFill>
                <a:srgbClr val="FF0000"/>
              </a:solidFill>
            </a:endParaRPr>
          </a:p>
        </p:txBody>
      </p:sp>
      <p:sp>
        <p:nvSpPr>
          <p:cNvPr id="9" name="Textfeld 8">
            <a:extLst>
              <a:ext uri="{FF2B5EF4-FFF2-40B4-BE49-F238E27FC236}">
                <a16:creationId xmlns="" xmlns:a16="http://schemas.microsoft.com/office/drawing/2014/main" id="{579E0299-E7D7-4542-ABC1-6942F2C2B5BE}"/>
              </a:ext>
            </a:extLst>
          </p:cNvPr>
          <p:cNvSpPr txBox="1"/>
          <p:nvPr/>
        </p:nvSpPr>
        <p:spPr>
          <a:xfrm>
            <a:off x="2243579" y="5582941"/>
            <a:ext cx="3857594" cy="369332"/>
          </a:xfrm>
          <a:prstGeom prst="rect">
            <a:avLst/>
          </a:prstGeom>
          <a:noFill/>
        </p:spPr>
        <p:txBody>
          <a:bodyPr wrap="none" rtlCol="0">
            <a:spAutoFit/>
          </a:bodyPr>
          <a:lstStyle/>
          <a:p>
            <a:r>
              <a:rPr lang="de-CH" sz="1800" dirty="0">
                <a:solidFill>
                  <a:srgbClr val="0070C0"/>
                </a:solidFill>
              </a:rPr>
              <a:t>Suchleiste mit Medikamentenvorschlag</a:t>
            </a:r>
          </a:p>
        </p:txBody>
      </p:sp>
      <p:sp>
        <p:nvSpPr>
          <p:cNvPr id="10" name="Textfeld 9">
            <a:extLst>
              <a:ext uri="{FF2B5EF4-FFF2-40B4-BE49-F238E27FC236}">
                <a16:creationId xmlns="" xmlns:a16="http://schemas.microsoft.com/office/drawing/2014/main" id="{05481F1A-D048-435F-AD12-30101E500A5E}"/>
              </a:ext>
            </a:extLst>
          </p:cNvPr>
          <p:cNvSpPr txBox="1"/>
          <p:nvPr/>
        </p:nvSpPr>
        <p:spPr>
          <a:xfrm>
            <a:off x="2243580" y="5871622"/>
            <a:ext cx="2567947" cy="369332"/>
          </a:xfrm>
          <a:prstGeom prst="rect">
            <a:avLst/>
          </a:prstGeom>
          <a:noFill/>
        </p:spPr>
        <p:txBody>
          <a:bodyPr wrap="none" rtlCol="0">
            <a:spAutoFit/>
          </a:bodyPr>
          <a:lstStyle/>
          <a:p>
            <a:r>
              <a:rPr lang="de-CH" sz="1800" dirty="0">
                <a:solidFill>
                  <a:srgbClr val="00B050"/>
                </a:solidFill>
              </a:rPr>
              <a:t>Einnahmedokumentation</a:t>
            </a:r>
          </a:p>
        </p:txBody>
      </p:sp>
      <p:sp>
        <p:nvSpPr>
          <p:cNvPr id="11" name="Ellipse 10">
            <a:extLst>
              <a:ext uri="{FF2B5EF4-FFF2-40B4-BE49-F238E27FC236}">
                <a16:creationId xmlns="" xmlns:a16="http://schemas.microsoft.com/office/drawing/2014/main" id="{87E67574-0B0A-4CE8-A2D4-99F881C735BC}"/>
              </a:ext>
            </a:extLst>
          </p:cNvPr>
          <p:cNvSpPr/>
          <p:nvPr/>
        </p:nvSpPr>
        <p:spPr>
          <a:xfrm>
            <a:off x="2120608" y="5435313"/>
            <a:ext cx="98424" cy="10668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2" name="Ellipse 11">
            <a:extLst>
              <a:ext uri="{FF2B5EF4-FFF2-40B4-BE49-F238E27FC236}">
                <a16:creationId xmlns="" xmlns:a16="http://schemas.microsoft.com/office/drawing/2014/main" id="{0D751BB2-4865-4864-89CF-2F202BE4E697}"/>
              </a:ext>
            </a:extLst>
          </p:cNvPr>
          <p:cNvSpPr/>
          <p:nvPr/>
        </p:nvSpPr>
        <p:spPr>
          <a:xfrm>
            <a:off x="2120608" y="5714267"/>
            <a:ext cx="98424" cy="106680"/>
          </a:xfrm>
          <a:prstGeom prst="ellipse">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3" name="Ellipse 12">
            <a:extLst>
              <a:ext uri="{FF2B5EF4-FFF2-40B4-BE49-F238E27FC236}">
                <a16:creationId xmlns="" xmlns:a16="http://schemas.microsoft.com/office/drawing/2014/main" id="{DBBEE1DB-E601-4FB0-88E5-44842FD69D25}"/>
              </a:ext>
            </a:extLst>
          </p:cNvPr>
          <p:cNvSpPr/>
          <p:nvPr/>
        </p:nvSpPr>
        <p:spPr>
          <a:xfrm>
            <a:off x="2120608" y="6002948"/>
            <a:ext cx="98424" cy="106680"/>
          </a:xfrm>
          <a:prstGeom prst="ellipse">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60527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P spid="11"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Grafik 25">
            <a:extLst>
              <a:ext uri="{FF2B5EF4-FFF2-40B4-BE49-F238E27FC236}">
                <a16:creationId xmlns="" xmlns:a16="http://schemas.microsoft.com/office/drawing/2014/main" id="{08C2B08E-0744-4A91-B557-E4DEA0202D40}"/>
              </a:ext>
            </a:extLst>
          </p:cNvPr>
          <p:cNvPicPr/>
          <p:nvPr/>
        </p:nvPicPr>
        <p:blipFill rotWithShape="1">
          <a:blip r:embed="rId2">
            <a:extLst>
              <a:ext uri="{28A0092B-C50C-407E-A947-70E740481C1C}">
                <a14:useLocalDpi xmlns:a14="http://schemas.microsoft.com/office/drawing/2010/main" val="0"/>
              </a:ext>
            </a:extLst>
          </a:blip>
          <a:srcRect l="6029" r="4326" b="12120"/>
          <a:stretch/>
        </p:blipFill>
        <p:spPr bwMode="auto">
          <a:xfrm>
            <a:off x="1847854" y="900001"/>
            <a:ext cx="5340291" cy="4315918"/>
          </a:xfrm>
          <a:prstGeom prst="rect">
            <a:avLst/>
          </a:prstGeom>
          <a:noFill/>
          <a:ln>
            <a:noFill/>
          </a:ln>
        </p:spPr>
      </p:pic>
      <p:sp>
        <p:nvSpPr>
          <p:cNvPr id="3" name="Titel 2">
            <a:extLst>
              <a:ext uri="{FF2B5EF4-FFF2-40B4-BE49-F238E27FC236}">
                <a16:creationId xmlns="" xmlns:a16="http://schemas.microsoft.com/office/drawing/2014/main" id="{983A66D6-A9AB-4B0A-8025-4B7B21590B82}"/>
              </a:ext>
            </a:extLst>
          </p:cNvPr>
          <p:cNvSpPr>
            <a:spLocks noGrp="1"/>
          </p:cNvSpPr>
          <p:nvPr>
            <p:ph type="ctrTitle"/>
          </p:nvPr>
        </p:nvSpPr>
        <p:spPr/>
        <p:txBody>
          <a:bodyPr/>
          <a:lstStyle/>
          <a:p>
            <a:r>
              <a:rPr lang="de-CH" dirty="0"/>
              <a:t>Prototyp strukturierte Terminerfassung </a:t>
            </a:r>
          </a:p>
        </p:txBody>
      </p:sp>
      <p:sp>
        <p:nvSpPr>
          <p:cNvPr id="16" name="Rechteck 15">
            <a:extLst>
              <a:ext uri="{FF2B5EF4-FFF2-40B4-BE49-F238E27FC236}">
                <a16:creationId xmlns="" xmlns:a16="http://schemas.microsoft.com/office/drawing/2014/main" id="{E87CD4C0-2FCA-465C-A71C-BD9DB05FC1E8}"/>
              </a:ext>
            </a:extLst>
          </p:cNvPr>
          <p:cNvSpPr/>
          <p:nvPr/>
        </p:nvSpPr>
        <p:spPr>
          <a:xfrm>
            <a:off x="3157978" y="1828801"/>
            <a:ext cx="3948975" cy="2196444"/>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7" name="Rechteck 16">
            <a:extLst>
              <a:ext uri="{FF2B5EF4-FFF2-40B4-BE49-F238E27FC236}">
                <a16:creationId xmlns="" xmlns:a16="http://schemas.microsoft.com/office/drawing/2014/main" id="{3313FEB4-CA0C-4788-B02C-93ABE1E791A7}"/>
              </a:ext>
            </a:extLst>
          </p:cNvPr>
          <p:cNvSpPr/>
          <p:nvPr/>
        </p:nvSpPr>
        <p:spPr>
          <a:xfrm>
            <a:off x="3702581" y="4381056"/>
            <a:ext cx="1934648" cy="635289"/>
          </a:xfrm>
          <a:prstGeom prst="rect">
            <a:avLst/>
          </a:prstGeom>
          <a:no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8" name="Rechteck 17">
            <a:extLst>
              <a:ext uri="{FF2B5EF4-FFF2-40B4-BE49-F238E27FC236}">
                <a16:creationId xmlns="" xmlns:a16="http://schemas.microsoft.com/office/drawing/2014/main" id="{F841E27C-59CA-4B78-8603-88D87534EF9B}"/>
              </a:ext>
            </a:extLst>
          </p:cNvPr>
          <p:cNvSpPr/>
          <p:nvPr/>
        </p:nvSpPr>
        <p:spPr>
          <a:xfrm>
            <a:off x="1955855" y="1338754"/>
            <a:ext cx="1120931" cy="2950442"/>
          </a:xfrm>
          <a:prstGeom prst="rect">
            <a:avLst/>
          </a:prstGeom>
          <a:noFill/>
          <a:ln w="28575">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19" name="Textfeld 18">
            <a:extLst>
              <a:ext uri="{FF2B5EF4-FFF2-40B4-BE49-F238E27FC236}">
                <a16:creationId xmlns="" xmlns:a16="http://schemas.microsoft.com/office/drawing/2014/main" id="{FC9A373E-568D-49F3-B9F8-5BDFBEA82953}"/>
              </a:ext>
            </a:extLst>
          </p:cNvPr>
          <p:cNvSpPr txBox="1"/>
          <p:nvPr/>
        </p:nvSpPr>
        <p:spPr>
          <a:xfrm>
            <a:off x="2243580" y="5301490"/>
            <a:ext cx="4813369" cy="369332"/>
          </a:xfrm>
          <a:prstGeom prst="rect">
            <a:avLst/>
          </a:prstGeom>
          <a:noFill/>
        </p:spPr>
        <p:txBody>
          <a:bodyPr wrap="none" rtlCol="0">
            <a:spAutoFit/>
          </a:bodyPr>
          <a:lstStyle/>
          <a:p>
            <a:r>
              <a:rPr lang="de-CH" sz="1800" dirty="0">
                <a:solidFill>
                  <a:srgbClr val="FF0000"/>
                </a:solidFill>
              </a:rPr>
              <a:t>Terminübersicht mit Suchfunktion für Mitarbeiter</a:t>
            </a:r>
          </a:p>
        </p:txBody>
      </p:sp>
      <p:sp>
        <p:nvSpPr>
          <p:cNvPr id="20" name="Textfeld 19">
            <a:extLst>
              <a:ext uri="{FF2B5EF4-FFF2-40B4-BE49-F238E27FC236}">
                <a16:creationId xmlns="" xmlns:a16="http://schemas.microsoft.com/office/drawing/2014/main" id="{01B4470B-A86F-4A93-9A5A-BF68471C0768}"/>
              </a:ext>
            </a:extLst>
          </p:cNvPr>
          <p:cNvSpPr txBox="1"/>
          <p:nvPr/>
        </p:nvSpPr>
        <p:spPr>
          <a:xfrm>
            <a:off x="2243579" y="5582941"/>
            <a:ext cx="6032357" cy="369332"/>
          </a:xfrm>
          <a:prstGeom prst="rect">
            <a:avLst/>
          </a:prstGeom>
          <a:noFill/>
        </p:spPr>
        <p:txBody>
          <a:bodyPr wrap="none" rtlCol="0">
            <a:spAutoFit/>
          </a:bodyPr>
          <a:lstStyle/>
          <a:p>
            <a:r>
              <a:rPr lang="de-CH" sz="1800" dirty="0" err="1">
                <a:solidFill>
                  <a:srgbClr val="0070C0"/>
                </a:solidFill>
              </a:rPr>
              <a:t>Menübar</a:t>
            </a:r>
            <a:r>
              <a:rPr lang="de-CH" sz="1800" dirty="0">
                <a:solidFill>
                  <a:srgbClr val="0070C0"/>
                </a:solidFill>
              </a:rPr>
              <a:t>: </a:t>
            </a:r>
            <a:r>
              <a:rPr lang="de-CH" sz="1800" dirty="0" err="1">
                <a:solidFill>
                  <a:srgbClr val="0070C0"/>
                </a:solidFill>
              </a:rPr>
              <a:t>Todo</a:t>
            </a:r>
            <a:r>
              <a:rPr lang="de-CH" sz="1800" dirty="0">
                <a:solidFill>
                  <a:srgbClr val="0070C0"/>
                </a:solidFill>
              </a:rPr>
              <a:t>-Liste erstellen, suchen, neue Termine erstellen</a:t>
            </a:r>
          </a:p>
        </p:txBody>
      </p:sp>
      <p:sp>
        <p:nvSpPr>
          <p:cNvPr id="21" name="Textfeld 20">
            <a:extLst>
              <a:ext uri="{FF2B5EF4-FFF2-40B4-BE49-F238E27FC236}">
                <a16:creationId xmlns="" xmlns:a16="http://schemas.microsoft.com/office/drawing/2014/main" id="{ED2A5B6F-A08A-4142-9D0F-209356E770A5}"/>
              </a:ext>
            </a:extLst>
          </p:cNvPr>
          <p:cNvSpPr txBox="1"/>
          <p:nvPr/>
        </p:nvSpPr>
        <p:spPr>
          <a:xfrm>
            <a:off x="2243580" y="5871622"/>
            <a:ext cx="3371308" cy="369332"/>
          </a:xfrm>
          <a:prstGeom prst="rect">
            <a:avLst/>
          </a:prstGeom>
          <a:noFill/>
        </p:spPr>
        <p:txBody>
          <a:bodyPr wrap="none" rtlCol="0">
            <a:spAutoFit/>
          </a:bodyPr>
          <a:lstStyle/>
          <a:p>
            <a:r>
              <a:rPr lang="de-CH" sz="1800" dirty="0">
                <a:solidFill>
                  <a:srgbClr val="00B050"/>
                </a:solidFill>
              </a:rPr>
              <a:t>Mitarbeiterübersicht &amp; </a:t>
            </a:r>
            <a:r>
              <a:rPr lang="de-CH" sz="1800" dirty="0" err="1">
                <a:solidFill>
                  <a:srgbClr val="00B050"/>
                </a:solidFill>
              </a:rPr>
              <a:t>ToDo</a:t>
            </a:r>
            <a:r>
              <a:rPr lang="de-CH" sz="1800" dirty="0">
                <a:solidFill>
                  <a:srgbClr val="00B050"/>
                </a:solidFill>
              </a:rPr>
              <a:t>-Liste</a:t>
            </a:r>
          </a:p>
        </p:txBody>
      </p:sp>
      <p:sp>
        <p:nvSpPr>
          <p:cNvPr id="22" name="Ellipse 21">
            <a:extLst>
              <a:ext uri="{FF2B5EF4-FFF2-40B4-BE49-F238E27FC236}">
                <a16:creationId xmlns="" xmlns:a16="http://schemas.microsoft.com/office/drawing/2014/main" id="{D15500BD-DF74-4ABD-9958-062C8157209F}"/>
              </a:ext>
            </a:extLst>
          </p:cNvPr>
          <p:cNvSpPr/>
          <p:nvPr/>
        </p:nvSpPr>
        <p:spPr>
          <a:xfrm>
            <a:off x="2120608" y="5435313"/>
            <a:ext cx="98424" cy="10668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23" name="Ellipse 22">
            <a:extLst>
              <a:ext uri="{FF2B5EF4-FFF2-40B4-BE49-F238E27FC236}">
                <a16:creationId xmlns="" xmlns:a16="http://schemas.microsoft.com/office/drawing/2014/main" id="{2D265A08-8CE4-4A88-B355-8DEFCC6097EF}"/>
              </a:ext>
            </a:extLst>
          </p:cNvPr>
          <p:cNvSpPr/>
          <p:nvPr/>
        </p:nvSpPr>
        <p:spPr>
          <a:xfrm>
            <a:off x="2120608" y="5714267"/>
            <a:ext cx="98424" cy="106680"/>
          </a:xfrm>
          <a:prstGeom prst="ellipse">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
        <p:nvSpPr>
          <p:cNvPr id="24" name="Ellipse 23">
            <a:extLst>
              <a:ext uri="{FF2B5EF4-FFF2-40B4-BE49-F238E27FC236}">
                <a16:creationId xmlns="" xmlns:a16="http://schemas.microsoft.com/office/drawing/2014/main" id="{E60911C1-4987-41B6-A9C2-C1A92422A429}"/>
              </a:ext>
            </a:extLst>
          </p:cNvPr>
          <p:cNvSpPr/>
          <p:nvPr/>
        </p:nvSpPr>
        <p:spPr>
          <a:xfrm>
            <a:off x="2120608" y="6002948"/>
            <a:ext cx="98424" cy="106680"/>
          </a:xfrm>
          <a:prstGeom prst="ellipse">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53105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p:bldP spid="20" grpId="0"/>
      <p:bldP spid="21" grpId="0"/>
      <p:bldP spid="22" grpId="0" animBg="1"/>
      <p:bldP spid="23"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 xmlns:a16="http://schemas.microsoft.com/office/drawing/2014/main" id="{3FDC73F2-19AA-4F5D-87B5-9D4D45A99FA8}"/>
              </a:ext>
            </a:extLst>
          </p:cNvPr>
          <p:cNvSpPr>
            <a:spLocks noGrp="1"/>
          </p:cNvSpPr>
          <p:nvPr>
            <p:ph sz="half" idx="1"/>
          </p:nvPr>
        </p:nvSpPr>
        <p:spPr/>
        <p:txBody>
          <a:bodyPr/>
          <a:lstStyle/>
          <a:p>
            <a:pPr marL="0" indent="0">
              <a:buNone/>
            </a:pPr>
            <a:r>
              <a:rPr lang="de-DE" dirty="0" smtClean="0"/>
              <a:t>2. Iteration </a:t>
            </a:r>
            <a:r>
              <a:rPr lang="de-DE" dirty="0" err="1" smtClean="0"/>
              <a:t>chunnt</a:t>
            </a:r>
            <a:r>
              <a:rPr lang="de-DE" dirty="0" smtClean="0"/>
              <a:t> da </a:t>
            </a:r>
            <a:r>
              <a:rPr lang="de-DE" dirty="0" err="1" smtClean="0"/>
              <a:t>ine</a:t>
            </a:r>
            <a:endParaRPr lang="de-DE" dirty="0"/>
          </a:p>
          <a:p>
            <a:endParaRPr lang="de-CH" dirty="0"/>
          </a:p>
        </p:txBody>
      </p:sp>
      <p:sp>
        <p:nvSpPr>
          <p:cNvPr id="3" name="Titel 2">
            <a:extLst>
              <a:ext uri="{FF2B5EF4-FFF2-40B4-BE49-F238E27FC236}">
                <a16:creationId xmlns="" xmlns:a16="http://schemas.microsoft.com/office/drawing/2014/main" id="{5432DB10-CCBB-425C-94F2-E92C9DDE1DCF}"/>
              </a:ext>
            </a:extLst>
          </p:cNvPr>
          <p:cNvSpPr>
            <a:spLocks noGrp="1"/>
          </p:cNvSpPr>
          <p:nvPr>
            <p:ph type="ctrTitle"/>
          </p:nvPr>
        </p:nvSpPr>
        <p:spPr/>
        <p:txBody>
          <a:bodyPr/>
          <a:lstStyle/>
          <a:p>
            <a:r>
              <a:rPr lang="de-CH" dirty="0" smtClean="0"/>
              <a:t>Zusammenfassung</a:t>
            </a:r>
            <a:endParaRPr lang="de-CH" dirty="0"/>
          </a:p>
        </p:txBody>
      </p:sp>
    </p:spTree>
    <p:extLst>
      <p:ext uri="{BB962C8B-B14F-4D97-AF65-F5344CB8AC3E}">
        <p14:creationId xmlns:p14="http://schemas.microsoft.com/office/powerpoint/2010/main" val="375243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 xmlns:a16="http://schemas.microsoft.com/office/drawing/2014/main" id="{A827BF85-F196-4C6E-A5C0-D575FB01F001}"/>
              </a:ext>
            </a:extLst>
          </p:cNvPr>
          <p:cNvSpPr>
            <a:spLocks noGrp="1"/>
          </p:cNvSpPr>
          <p:nvPr>
            <p:ph sz="half" idx="1"/>
          </p:nvPr>
        </p:nvSpPr>
        <p:spPr/>
        <p:txBody>
          <a:bodyPr/>
          <a:lstStyle/>
          <a:p>
            <a:endParaRPr lang="de-CH"/>
          </a:p>
        </p:txBody>
      </p:sp>
      <p:sp>
        <p:nvSpPr>
          <p:cNvPr id="3" name="Titel 2">
            <a:extLst>
              <a:ext uri="{FF2B5EF4-FFF2-40B4-BE49-F238E27FC236}">
                <a16:creationId xmlns="" xmlns:a16="http://schemas.microsoft.com/office/drawing/2014/main" id="{DC12DFEC-06B5-4C69-A791-A0919EC72F36}"/>
              </a:ext>
            </a:extLst>
          </p:cNvPr>
          <p:cNvSpPr>
            <a:spLocks noGrp="1"/>
          </p:cNvSpPr>
          <p:nvPr>
            <p:ph type="ctrTitle"/>
          </p:nvPr>
        </p:nvSpPr>
        <p:spPr/>
        <p:txBody>
          <a:bodyPr/>
          <a:lstStyle/>
          <a:p>
            <a:endParaRPr lang="de-CH" dirty="0"/>
          </a:p>
        </p:txBody>
      </p:sp>
      <p:pic>
        <p:nvPicPr>
          <p:cNvPr id="2052" name="Picture 4">
            <a:extLst>
              <a:ext uri="{FF2B5EF4-FFF2-40B4-BE49-F238E27FC236}">
                <a16:creationId xmlns="" xmlns:a16="http://schemas.microsoft.com/office/drawing/2014/main" id="{623ED4E6-173F-40F9-985E-36764CC68C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630" r="9630"/>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36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half" idx="1"/>
          </p:nvPr>
        </p:nvSpPr>
        <p:spPr/>
        <p:txBody>
          <a:bodyPr/>
          <a:lstStyle/>
          <a:p>
            <a:r>
              <a:rPr lang="de-CH" dirty="0" smtClean="0"/>
              <a:t>Ausgangslage / Problemstellung</a:t>
            </a:r>
            <a:endParaRPr lang="de-CH" dirty="0"/>
          </a:p>
          <a:p>
            <a:r>
              <a:rPr lang="de-CH" dirty="0" smtClean="0"/>
              <a:t>Persona</a:t>
            </a:r>
            <a:endParaRPr lang="de-CH" dirty="0"/>
          </a:p>
          <a:p>
            <a:r>
              <a:rPr lang="de-CH" dirty="0"/>
              <a:t>Ergebnis (Prototypen):</a:t>
            </a:r>
          </a:p>
          <a:p>
            <a:pPr lvl="1"/>
            <a:r>
              <a:rPr lang="de-CH" dirty="0"/>
              <a:t>Storyboard</a:t>
            </a:r>
          </a:p>
          <a:p>
            <a:pPr lvl="1"/>
            <a:r>
              <a:rPr lang="de-CH" dirty="0"/>
              <a:t>UI design</a:t>
            </a:r>
          </a:p>
          <a:p>
            <a:pPr lvl="1"/>
            <a:r>
              <a:rPr lang="de-CH" dirty="0"/>
              <a:t>Zusammenfassung</a:t>
            </a:r>
          </a:p>
          <a:p>
            <a:r>
              <a:rPr lang="de-CH" dirty="0"/>
              <a:t>Diskussion</a:t>
            </a:r>
          </a:p>
        </p:txBody>
      </p:sp>
      <p:sp>
        <p:nvSpPr>
          <p:cNvPr id="3" name="Titel 2"/>
          <p:cNvSpPr>
            <a:spLocks noGrp="1"/>
          </p:cNvSpPr>
          <p:nvPr>
            <p:ph type="ctrTitle"/>
          </p:nvPr>
        </p:nvSpPr>
        <p:spPr/>
        <p:txBody>
          <a:bodyPr/>
          <a:lstStyle/>
          <a:p>
            <a:r>
              <a:rPr lang="de-CH" dirty="0"/>
              <a:t>Inhalt</a:t>
            </a:r>
          </a:p>
        </p:txBody>
      </p:sp>
    </p:spTree>
    <p:extLst>
      <p:ext uri="{BB962C8B-B14F-4D97-AF65-F5344CB8AC3E}">
        <p14:creationId xmlns:p14="http://schemas.microsoft.com/office/powerpoint/2010/main" val="3741675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 xmlns:a16="http://schemas.microsoft.com/office/drawing/2014/main" id="{3FDC73F2-19AA-4F5D-87B5-9D4D45A99FA8}"/>
              </a:ext>
            </a:extLst>
          </p:cNvPr>
          <p:cNvSpPr>
            <a:spLocks noGrp="1"/>
          </p:cNvSpPr>
          <p:nvPr>
            <p:ph sz="half" idx="1"/>
          </p:nvPr>
        </p:nvSpPr>
        <p:spPr/>
        <p:txBody>
          <a:bodyPr/>
          <a:lstStyle/>
          <a:p>
            <a:pPr>
              <a:buFont typeface="Lucida Grande"/>
              <a:buChar char="▶"/>
            </a:pPr>
            <a:r>
              <a:rPr lang="de-CH" dirty="0"/>
              <a:t>Web-Applikation </a:t>
            </a:r>
            <a:endParaRPr lang="de-DE" dirty="0"/>
          </a:p>
          <a:p>
            <a:pPr>
              <a:buFont typeface="Lucida Grande"/>
              <a:buChar char="▶"/>
            </a:pPr>
            <a:r>
              <a:rPr lang="de-DE" dirty="0" smtClean="0"/>
              <a:t>Patienten Management System (PMS)</a:t>
            </a:r>
            <a:endParaRPr lang="de-DE" dirty="0"/>
          </a:p>
          <a:p>
            <a:pPr>
              <a:buFont typeface="Lucida Grande"/>
              <a:buChar char="▶"/>
            </a:pPr>
            <a:r>
              <a:rPr lang="de-DE" dirty="0" smtClean="0"/>
              <a:t>Arzt – Suchterkrankung</a:t>
            </a:r>
          </a:p>
          <a:p>
            <a:pPr marL="0" indent="0">
              <a:buNone/>
            </a:pPr>
            <a:endParaRPr lang="de-DE" dirty="0"/>
          </a:p>
          <a:p>
            <a:pPr lvl="0"/>
            <a:r>
              <a:rPr lang="de-CH" dirty="0"/>
              <a:t>Patient ist unorganisiert</a:t>
            </a:r>
          </a:p>
          <a:p>
            <a:pPr lvl="0"/>
            <a:r>
              <a:rPr lang="de-CH" dirty="0"/>
              <a:t>Patient verpasst Termine</a:t>
            </a:r>
          </a:p>
          <a:p>
            <a:pPr lvl="0"/>
            <a:r>
              <a:rPr lang="de-CH" dirty="0"/>
              <a:t>Patient ist nicht zuverlässig:</a:t>
            </a:r>
          </a:p>
          <a:p>
            <a:pPr lvl="1"/>
            <a:r>
              <a:rPr lang="de-CH" dirty="0"/>
              <a:t>Verliert Rezepte</a:t>
            </a:r>
          </a:p>
          <a:p>
            <a:pPr lvl="1"/>
            <a:r>
              <a:rPr lang="de-CH" dirty="0"/>
              <a:t>Nimmt Medikamente nicht ein</a:t>
            </a:r>
          </a:p>
          <a:p>
            <a:pPr lvl="1"/>
            <a:r>
              <a:rPr lang="de-CH" dirty="0"/>
              <a:t>Ist z.T. zahlungsunfähig</a:t>
            </a:r>
          </a:p>
          <a:p>
            <a:pPr lvl="0"/>
            <a:r>
              <a:rPr lang="de-CH" dirty="0"/>
              <a:t>Patient kann gefährlich werden</a:t>
            </a:r>
          </a:p>
          <a:p>
            <a:pPr lvl="0"/>
            <a:r>
              <a:rPr lang="de-CH" dirty="0"/>
              <a:t>Patient hat Termine bei verschiedenen Ärzten</a:t>
            </a:r>
          </a:p>
          <a:p>
            <a:pPr lvl="0"/>
            <a:r>
              <a:rPr lang="de-CH" dirty="0"/>
              <a:t>Patient hat vor der Konsultation schon Medikamente verschrieben bekommen</a:t>
            </a:r>
          </a:p>
          <a:p>
            <a:pPr marL="0" indent="0">
              <a:buNone/>
            </a:pPr>
            <a:endParaRPr lang="de-DE" dirty="0"/>
          </a:p>
          <a:p>
            <a:endParaRPr lang="de-CH" dirty="0"/>
          </a:p>
        </p:txBody>
      </p:sp>
      <p:sp>
        <p:nvSpPr>
          <p:cNvPr id="3" name="Titel 2">
            <a:extLst>
              <a:ext uri="{FF2B5EF4-FFF2-40B4-BE49-F238E27FC236}">
                <a16:creationId xmlns="" xmlns:a16="http://schemas.microsoft.com/office/drawing/2014/main" id="{5432DB10-CCBB-425C-94F2-E92C9DDE1DCF}"/>
              </a:ext>
            </a:extLst>
          </p:cNvPr>
          <p:cNvSpPr>
            <a:spLocks noGrp="1"/>
          </p:cNvSpPr>
          <p:nvPr>
            <p:ph type="ctrTitle"/>
          </p:nvPr>
        </p:nvSpPr>
        <p:spPr/>
        <p:txBody>
          <a:bodyPr/>
          <a:lstStyle/>
          <a:p>
            <a:r>
              <a:rPr lang="de-CH" dirty="0" smtClean="0"/>
              <a:t>Ausgangslage/ Problemstellung</a:t>
            </a:r>
            <a:endParaRPr lang="de-CH" dirty="0"/>
          </a:p>
        </p:txBody>
      </p:sp>
    </p:spTree>
    <p:extLst>
      <p:ext uri="{BB962C8B-B14F-4D97-AF65-F5344CB8AC3E}">
        <p14:creationId xmlns:p14="http://schemas.microsoft.com/office/powerpoint/2010/main" val="1686539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 xmlns:a16="http://schemas.microsoft.com/office/drawing/2014/main" id="{3FDC73F2-19AA-4F5D-87B5-9D4D45A99FA8}"/>
              </a:ext>
            </a:extLst>
          </p:cNvPr>
          <p:cNvSpPr>
            <a:spLocks noGrp="1"/>
          </p:cNvSpPr>
          <p:nvPr>
            <p:ph sz="half" idx="1"/>
          </p:nvPr>
        </p:nvSpPr>
        <p:spPr/>
        <p:txBody>
          <a:bodyPr/>
          <a:lstStyle/>
          <a:p>
            <a:pPr marL="0" indent="0">
              <a:buNone/>
            </a:pPr>
            <a:r>
              <a:rPr lang="de-DE" u="sng" dirty="0" smtClean="0"/>
              <a:t>Arzt 1</a:t>
            </a:r>
            <a:endParaRPr lang="de-DE" u="sng" dirty="0"/>
          </a:p>
          <a:p>
            <a:pPr marL="0" indent="0">
              <a:buNone/>
            </a:pPr>
            <a:r>
              <a:rPr lang="de-DE" dirty="0" smtClean="0"/>
              <a:t>Dr. med. Cruz, 20.04.1961</a:t>
            </a:r>
            <a:endParaRPr lang="de-DE" dirty="0"/>
          </a:p>
          <a:p>
            <a:pPr marL="0" indent="0">
              <a:buNone/>
            </a:pPr>
            <a:r>
              <a:rPr lang="de-DE" dirty="0" smtClean="0"/>
              <a:t>Facharzt für Psychiatrie und Psychotherapie</a:t>
            </a:r>
            <a:endParaRPr lang="de-DE" dirty="0"/>
          </a:p>
          <a:p>
            <a:pPr marL="0" indent="0">
              <a:buNone/>
            </a:pPr>
            <a:endParaRPr lang="de-DE" dirty="0" smtClean="0"/>
          </a:p>
          <a:p>
            <a:pPr marL="0" indent="0">
              <a:buNone/>
            </a:pPr>
            <a:r>
              <a:rPr lang="de-DE" dirty="0" smtClean="0"/>
              <a:t>Team: 3 Praxisangestellte, Lehrling und Sekretärin</a:t>
            </a:r>
            <a:endParaRPr lang="de-DE" dirty="0"/>
          </a:p>
          <a:p>
            <a:pPr marL="0" indent="0">
              <a:buNone/>
            </a:pPr>
            <a:endParaRPr lang="de-DE" dirty="0"/>
          </a:p>
          <a:p>
            <a:pPr marL="0" indent="0">
              <a:buNone/>
            </a:pPr>
            <a:r>
              <a:rPr lang="de-DE" b="1" dirty="0" smtClean="0"/>
              <a:t>Ziele:</a:t>
            </a:r>
            <a:r>
              <a:rPr lang="de-DE" dirty="0" smtClean="0"/>
              <a:t>	</a:t>
            </a:r>
          </a:p>
          <a:p>
            <a:r>
              <a:rPr lang="de-DE" dirty="0" smtClean="0"/>
              <a:t>Patientensicherheit in Praxis erhöhen</a:t>
            </a:r>
          </a:p>
          <a:p>
            <a:r>
              <a:rPr lang="de-DE" dirty="0" smtClean="0"/>
              <a:t>Besseren Überblick in seiner Agenda</a:t>
            </a:r>
          </a:p>
          <a:p>
            <a:pPr marL="0" indent="0">
              <a:buNone/>
            </a:pPr>
            <a:endParaRPr lang="de-DE" dirty="0" smtClean="0"/>
          </a:p>
          <a:p>
            <a:pPr marL="0" indent="0">
              <a:buNone/>
            </a:pPr>
            <a:r>
              <a:rPr lang="de-DE" b="1" dirty="0" err="1" smtClean="0"/>
              <a:t>Pain</a:t>
            </a:r>
            <a:r>
              <a:rPr lang="de-DE" b="1" dirty="0" smtClean="0"/>
              <a:t> </a:t>
            </a:r>
            <a:r>
              <a:rPr lang="de-DE" b="1" dirty="0" err="1" smtClean="0"/>
              <a:t>points</a:t>
            </a:r>
            <a:r>
              <a:rPr lang="de-DE" dirty="0" smtClean="0"/>
              <a:t>: Terminplanung &amp; Informatikanwendungen</a:t>
            </a:r>
          </a:p>
          <a:p>
            <a:pPr marL="0" indent="0">
              <a:buNone/>
            </a:pPr>
            <a:endParaRPr lang="de-DE" dirty="0"/>
          </a:p>
          <a:p>
            <a:pPr marL="0" indent="0">
              <a:buNone/>
            </a:pPr>
            <a:r>
              <a:rPr lang="de-DE" b="1" dirty="0" smtClean="0"/>
              <a:t>Short </a:t>
            </a:r>
            <a:r>
              <a:rPr lang="de-DE" b="1" dirty="0" err="1" smtClean="0"/>
              <a:t>statements</a:t>
            </a:r>
            <a:r>
              <a:rPr lang="de-DE" b="1" dirty="0" smtClean="0"/>
              <a:t>: </a:t>
            </a:r>
            <a:r>
              <a:rPr lang="de-DE" dirty="0" smtClean="0"/>
              <a:t>strukturierte und übersichtliche Terminplanung  im PMS</a:t>
            </a:r>
            <a:endParaRPr lang="de-DE" dirty="0"/>
          </a:p>
          <a:p>
            <a:endParaRPr lang="de-CH" dirty="0"/>
          </a:p>
        </p:txBody>
      </p:sp>
      <p:sp>
        <p:nvSpPr>
          <p:cNvPr id="3" name="Titel 2">
            <a:extLst>
              <a:ext uri="{FF2B5EF4-FFF2-40B4-BE49-F238E27FC236}">
                <a16:creationId xmlns="" xmlns:a16="http://schemas.microsoft.com/office/drawing/2014/main" id="{5432DB10-CCBB-425C-94F2-E92C9DDE1DCF}"/>
              </a:ext>
            </a:extLst>
          </p:cNvPr>
          <p:cNvSpPr>
            <a:spLocks noGrp="1"/>
          </p:cNvSpPr>
          <p:nvPr>
            <p:ph type="ctrTitle"/>
          </p:nvPr>
        </p:nvSpPr>
        <p:spPr/>
        <p:txBody>
          <a:bodyPr/>
          <a:lstStyle/>
          <a:p>
            <a:r>
              <a:rPr lang="de-CH" dirty="0" smtClean="0"/>
              <a:t>Persona</a:t>
            </a:r>
            <a:endParaRPr lang="de-CH" dirty="0"/>
          </a:p>
        </p:txBody>
      </p:sp>
    </p:spTree>
    <p:extLst>
      <p:ext uri="{BB962C8B-B14F-4D97-AF65-F5344CB8AC3E}">
        <p14:creationId xmlns:p14="http://schemas.microsoft.com/office/powerpoint/2010/main" val="3884913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 xmlns:a16="http://schemas.microsoft.com/office/drawing/2014/main" id="{3FDC73F2-19AA-4F5D-87B5-9D4D45A99FA8}"/>
              </a:ext>
            </a:extLst>
          </p:cNvPr>
          <p:cNvSpPr>
            <a:spLocks noGrp="1"/>
          </p:cNvSpPr>
          <p:nvPr>
            <p:ph sz="half" idx="1"/>
          </p:nvPr>
        </p:nvSpPr>
        <p:spPr/>
        <p:txBody>
          <a:bodyPr/>
          <a:lstStyle/>
          <a:p>
            <a:pPr marL="0" indent="0">
              <a:buNone/>
            </a:pPr>
            <a:r>
              <a:rPr lang="de-DE" u="sng" dirty="0"/>
              <a:t>Arzt </a:t>
            </a:r>
            <a:r>
              <a:rPr lang="de-DE" u="sng" dirty="0" smtClean="0"/>
              <a:t>2</a:t>
            </a:r>
            <a:endParaRPr lang="de-DE" u="sng" dirty="0"/>
          </a:p>
          <a:p>
            <a:pPr marL="0" indent="0">
              <a:buNone/>
            </a:pPr>
            <a:r>
              <a:rPr lang="de-DE" dirty="0"/>
              <a:t>Dr. med. </a:t>
            </a:r>
            <a:r>
              <a:rPr lang="de-DE" dirty="0" smtClean="0"/>
              <a:t>Brechthold, 11.10.1982</a:t>
            </a:r>
            <a:endParaRPr lang="de-DE" dirty="0"/>
          </a:p>
          <a:p>
            <a:pPr marL="0" indent="0">
              <a:buNone/>
            </a:pPr>
            <a:r>
              <a:rPr lang="de-DE" dirty="0" smtClean="0"/>
              <a:t>Ärztin in einer Gruppenpraxis in Nähe Biel</a:t>
            </a:r>
            <a:endParaRPr lang="de-DE" dirty="0"/>
          </a:p>
          <a:p>
            <a:pPr marL="0" indent="0">
              <a:buNone/>
            </a:pPr>
            <a:endParaRPr lang="de-DE" dirty="0"/>
          </a:p>
          <a:p>
            <a:pPr marL="0" indent="0">
              <a:buNone/>
            </a:pPr>
            <a:r>
              <a:rPr lang="de-DE" dirty="0" smtClean="0"/>
              <a:t>Präferiert papierbasierte Krankenakte</a:t>
            </a:r>
            <a:endParaRPr lang="de-DE" dirty="0"/>
          </a:p>
          <a:p>
            <a:pPr marL="0" indent="0">
              <a:buNone/>
            </a:pPr>
            <a:endParaRPr lang="de-DE" dirty="0"/>
          </a:p>
          <a:p>
            <a:pPr marL="0" indent="0">
              <a:buNone/>
            </a:pPr>
            <a:r>
              <a:rPr lang="de-DE" b="1" dirty="0"/>
              <a:t>Ziele:</a:t>
            </a:r>
            <a:r>
              <a:rPr lang="de-DE" dirty="0"/>
              <a:t>	</a:t>
            </a:r>
          </a:p>
          <a:p>
            <a:r>
              <a:rPr lang="de-DE" dirty="0" smtClean="0"/>
              <a:t>Datenschutz der Patienten</a:t>
            </a:r>
            <a:endParaRPr lang="de-DE" dirty="0"/>
          </a:p>
          <a:p>
            <a:r>
              <a:rPr lang="de-DE" dirty="0" smtClean="0"/>
              <a:t>Reibungslose Medikamentenversorgung</a:t>
            </a:r>
            <a:endParaRPr lang="de-DE" dirty="0"/>
          </a:p>
          <a:p>
            <a:pPr marL="0" indent="0">
              <a:buNone/>
            </a:pPr>
            <a:endParaRPr lang="de-DE" dirty="0"/>
          </a:p>
          <a:p>
            <a:pPr marL="0" indent="0">
              <a:buNone/>
            </a:pPr>
            <a:r>
              <a:rPr lang="de-DE" b="1" dirty="0" err="1"/>
              <a:t>Pain</a:t>
            </a:r>
            <a:r>
              <a:rPr lang="de-DE" b="1" dirty="0"/>
              <a:t> </a:t>
            </a:r>
            <a:r>
              <a:rPr lang="de-DE" b="1" dirty="0" err="1"/>
              <a:t>points</a:t>
            </a:r>
            <a:r>
              <a:rPr lang="de-DE" dirty="0"/>
              <a:t>: </a:t>
            </a:r>
            <a:r>
              <a:rPr lang="de-DE" dirty="0" smtClean="0"/>
              <a:t>Datenschutz &amp; Medikamentenfehler</a:t>
            </a:r>
            <a:endParaRPr lang="de-DE" dirty="0"/>
          </a:p>
          <a:p>
            <a:pPr marL="0" indent="0">
              <a:buNone/>
            </a:pPr>
            <a:endParaRPr lang="de-DE" dirty="0"/>
          </a:p>
          <a:p>
            <a:pPr marL="0" indent="0">
              <a:buNone/>
            </a:pPr>
            <a:r>
              <a:rPr lang="de-DE" b="1" dirty="0"/>
              <a:t>Short </a:t>
            </a:r>
            <a:r>
              <a:rPr lang="de-DE" b="1" dirty="0" err="1"/>
              <a:t>statements</a:t>
            </a:r>
            <a:r>
              <a:rPr lang="de-DE" b="1" dirty="0"/>
              <a:t>: </a:t>
            </a:r>
            <a:r>
              <a:rPr lang="de-DE" dirty="0" smtClean="0"/>
              <a:t>einfache Suche/ Auswahl der Medikamenten im PMS</a:t>
            </a:r>
            <a:endParaRPr lang="de-DE" dirty="0"/>
          </a:p>
          <a:p>
            <a:endParaRPr lang="de-CH" dirty="0"/>
          </a:p>
        </p:txBody>
      </p:sp>
      <p:sp>
        <p:nvSpPr>
          <p:cNvPr id="3" name="Titel 2">
            <a:extLst>
              <a:ext uri="{FF2B5EF4-FFF2-40B4-BE49-F238E27FC236}">
                <a16:creationId xmlns="" xmlns:a16="http://schemas.microsoft.com/office/drawing/2014/main" id="{5432DB10-CCBB-425C-94F2-E92C9DDE1DCF}"/>
              </a:ext>
            </a:extLst>
          </p:cNvPr>
          <p:cNvSpPr>
            <a:spLocks noGrp="1"/>
          </p:cNvSpPr>
          <p:nvPr>
            <p:ph type="ctrTitle"/>
          </p:nvPr>
        </p:nvSpPr>
        <p:spPr/>
        <p:txBody>
          <a:bodyPr/>
          <a:lstStyle/>
          <a:p>
            <a:r>
              <a:rPr lang="de-CH" dirty="0" smtClean="0"/>
              <a:t>Persona</a:t>
            </a:r>
            <a:endParaRPr lang="de-CH" dirty="0"/>
          </a:p>
        </p:txBody>
      </p:sp>
    </p:spTree>
    <p:extLst>
      <p:ext uri="{BB962C8B-B14F-4D97-AF65-F5344CB8AC3E}">
        <p14:creationId xmlns:p14="http://schemas.microsoft.com/office/powerpoint/2010/main" val="3941336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 xmlns:a16="http://schemas.microsoft.com/office/drawing/2014/main" id="{E904707F-1430-47F2-9043-A81C0A53F129}"/>
              </a:ext>
            </a:extLst>
          </p:cNvPr>
          <p:cNvSpPr>
            <a:spLocks noGrp="1"/>
          </p:cNvSpPr>
          <p:nvPr>
            <p:ph type="ctrTitle"/>
          </p:nvPr>
        </p:nvSpPr>
        <p:spPr>
          <a:xfrm>
            <a:off x="468000" y="360000"/>
            <a:ext cx="8100000" cy="540000"/>
          </a:xfrm>
        </p:spPr>
        <p:txBody>
          <a:bodyPr/>
          <a:lstStyle/>
          <a:p>
            <a:r>
              <a:rPr lang="de-CH" dirty="0"/>
              <a:t>Storyboard 1 – Anbindung eines EPDs</a:t>
            </a:r>
          </a:p>
        </p:txBody>
      </p:sp>
      <p:pic>
        <p:nvPicPr>
          <p:cNvPr id="13" name="Grafik 12">
            <a:extLst>
              <a:ext uri="{FF2B5EF4-FFF2-40B4-BE49-F238E27FC236}">
                <a16:creationId xmlns="" xmlns:a16="http://schemas.microsoft.com/office/drawing/2014/main" id="{E6BC9B57-EA18-4BE1-BCE3-7087898CB841}"/>
              </a:ext>
            </a:extLst>
          </p:cNvPr>
          <p:cNvPicPr/>
          <p:nvPr/>
        </p:nvPicPr>
        <p:blipFill>
          <a:blip r:embed="rId2"/>
          <a:stretch>
            <a:fillRect/>
          </a:stretch>
        </p:blipFill>
        <p:spPr>
          <a:xfrm>
            <a:off x="919431" y="1076778"/>
            <a:ext cx="3282751" cy="2346099"/>
          </a:xfrm>
          <a:prstGeom prst="rect">
            <a:avLst/>
          </a:prstGeom>
        </p:spPr>
      </p:pic>
      <p:pic>
        <p:nvPicPr>
          <p:cNvPr id="14" name="Grafik 13">
            <a:extLst>
              <a:ext uri="{FF2B5EF4-FFF2-40B4-BE49-F238E27FC236}">
                <a16:creationId xmlns="" xmlns:a16="http://schemas.microsoft.com/office/drawing/2014/main" id="{1287F1F9-B201-4D99-84A7-884F73ED7E1B}"/>
              </a:ext>
            </a:extLst>
          </p:cNvPr>
          <p:cNvPicPr/>
          <p:nvPr/>
        </p:nvPicPr>
        <p:blipFill>
          <a:blip r:embed="rId3"/>
          <a:stretch>
            <a:fillRect/>
          </a:stretch>
        </p:blipFill>
        <p:spPr>
          <a:xfrm>
            <a:off x="4941818" y="1076778"/>
            <a:ext cx="3282751" cy="2346099"/>
          </a:xfrm>
          <a:prstGeom prst="rect">
            <a:avLst/>
          </a:prstGeom>
        </p:spPr>
      </p:pic>
      <p:pic>
        <p:nvPicPr>
          <p:cNvPr id="24" name="Grafik 23">
            <a:extLst>
              <a:ext uri="{FF2B5EF4-FFF2-40B4-BE49-F238E27FC236}">
                <a16:creationId xmlns="" xmlns:a16="http://schemas.microsoft.com/office/drawing/2014/main" id="{358FAE78-8F14-4C0F-943A-61A0B9E196E3}"/>
              </a:ext>
            </a:extLst>
          </p:cNvPr>
          <p:cNvPicPr/>
          <p:nvPr/>
        </p:nvPicPr>
        <p:blipFill>
          <a:blip r:embed="rId4"/>
          <a:stretch>
            <a:fillRect/>
          </a:stretch>
        </p:blipFill>
        <p:spPr>
          <a:xfrm>
            <a:off x="919427" y="3719292"/>
            <a:ext cx="3282751" cy="2346099"/>
          </a:xfrm>
          <a:prstGeom prst="rect">
            <a:avLst/>
          </a:prstGeom>
        </p:spPr>
      </p:pic>
      <p:pic>
        <p:nvPicPr>
          <p:cNvPr id="25" name="Grafik 24">
            <a:extLst>
              <a:ext uri="{FF2B5EF4-FFF2-40B4-BE49-F238E27FC236}">
                <a16:creationId xmlns="" xmlns:a16="http://schemas.microsoft.com/office/drawing/2014/main" id="{2C354085-8B76-4676-8693-E98E4ABE74F6}"/>
              </a:ext>
            </a:extLst>
          </p:cNvPr>
          <p:cNvPicPr/>
          <p:nvPr/>
        </p:nvPicPr>
        <p:blipFill>
          <a:blip r:embed="rId5"/>
          <a:stretch>
            <a:fillRect/>
          </a:stretch>
        </p:blipFill>
        <p:spPr>
          <a:xfrm>
            <a:off x="4941816" y="3719292"/>
            <a:ext cx="3282750" cy="2346099"/>
          </a:xfrm>
          <a:prstGeom prst="rect">
            <a:avLst/>
          </a:prstGeom>
        </p:spPr>
      </p:pic>
      <p:grpSp>
        <p:nvGrpSpPr>
          <p:cNvPr id="21" name="Gruppieren 20">
            <a:extLst>
              <a:ext uri="{FF2B5EF4-FFF2-40B4-BE49-F238E27FC236}">
                <a16:creationId xmlns="" xmlns:a16="http://schemas.microsoft.com/office/drawing/2014/main" id="{10284693-A442-4975-A068-420D74F92976}"/>
              </a:ext>
            </a:extLst>
          </p:cNvPr>
          <p:cNvGrpSpPr/>
          <p:nvPr/>
        </p:nvGrpSpPr>
        <p:grpSpPr>
          <a:xfrm>
            <a:off x="2428829" y="800200"/>
            <a:ext cx="263951" cy="307777"/>
            <a:chOff x="2428829" y="800200"/>
            <a:chExt cx="263951" cy="307777"/>
          </a:xfrm>
        </p:grpSpPr>
        <p:sp>
          <p:nvSpPr>
            <p:cNvPr id="19" name="Textfeld 18">
              <a:extLst>
                <a:ext uri="{FF2B5EF4-FFF2-40B4-BE49-F238E27FC236}">
                  <a16:creationId xmlns="" xmlns:a16="http://schemas.microsoft.com/office/drawing/2014/main" id="{2FE8BE93-F9A1-4275-8222-07C4EEF27C19}"/>
                </a:ext>
              </a:extLst>
            </p:cNvPr>
            <p:cNvSpPr txBox="1"/>
            <p:nvPr/>
          </p:nvSpPr>
          <p:spPr>
            <a:xfrm>
              <a:off x="2428829" y="800200"/>
              <a:ext cx="263951" cy="307777"/>
            </a:xfrm>
            <a:prstGeom prst="rect">
              <a:avLst/>
            </a:prstGeom>
            <a:noFill/>
          </p:spPr>
          <p:txBody>
            <a:bodyPr wrap="square" rtlCol="0">
              <a:spAutoFit/>
            </a:bodyPr>
            <a:lstStyle/>
            <a:p>
              <a:r>
                <a:rPr lang="de-CH" sz="1400" dirty="0"/>
                <a:t>1</a:t>
              </a:r>
            </a:p>
          </p:txBody>
        </p:sp>
        <p:sp>
          <p:nvSpPr>
            <p:cNvPr id="20" name="Ellipse 19">
              <a:extLst>
                <a:ext uri="{FF2B5EF4-FFF2-40B4-BE49-F238E27FC236}">
                  <a16:creationId xmlns="" xmlns:a16="http://schemas.microsoft.com/office/drawing/2014/main" id="{FFD74DC7-ABF7-406F-BDE7-0CE96BE36135}"/>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1" name="Gruppieren 30">
            <a:extLst>
              <a:ext uri="{FF2B5EF4-FFF2-40B4-BE49-F238E27FC236}">
                <a16:creationId xmlns="" xmlns:a16="http://schemas.microsoft.com/office/drawing/2014/main" id="{52924C2D-DA77-4F44-B4A8-519CF4BF9CF7}"/>
              </a:ext>
            </a:extLst>
          </p:cNvPr>
          <p:cNvGrpSpPr/>
          <p:nvPr/>
        </p:nvGrpSpPr>
        <p:grpSpPr>
          <a:xfrm>
            <a:off x="6451217" y="804627"/>
            <a:ext cx="263951" cy="307777"/>
            <a:chOff x="2428829" y="800200"/>
            <a:chExt cx="263951" cy="307777"/>
          </a:xfrm>
        </p:grpSpPr>
        <p:sp>
          <p:nvSpPr>
            <p:cNvPr id="32" name="Textfeld 31">
              <a:extLst>
                <a:ext uri="{FF2B5EF4-FFF2-40B4-BE49-F238E27FC236}">
                  <a16:creationId xmlns="" xmlns:a16="http://schemas.microsoft.com/office/drawing/2014/main" id="{DA84C640-F0BB-4D57-9900-D8EBC558D9D2}"/>
                </a:ext>
              </a:extLst>
            </p:cNvPr>
            <p:cNvSpPr txBox="1"/>
            <p:nvPr/>
          </p:nvSpPr>
          <p:spPr>
            <a:xfrm>
              <a:off x="2428829" y="800200"/>
              <a:ext cx="263951" cy="307777"/>
            </a:xfrm>
            <a:prstGeom prst="rect">
              <a:avLst/>
            </a:prstGeom>
            <a:noFill/>
          </p:spPr>
          <p:txBody>
            <a:bodyPr wrap="square" rtlCol="0">
              <a:spAutoFit/>
            </a:bodyPr>
            <a:lstStyle/>
            <a:p>
              <a:r>
                <a:rPr lang="de-CH" sz="1400" dirty="0"/>
                <a:t>2</a:t>
              </a:r>
            </a:p>
          </p:txBody>
        </p:sp>
        <p:sp>
          <p:nvSpPr>
            <p:cNvPr id="33" name="Ellipse 32">
              <a:extLst>
                <a:ext uri="{FF2B5EF4-FFF2-40B4-BE49-F238E27FC236}">
                  <a16:creationId xmlns="" xmlns:a16="http://schemas.microsoft.com/office/drawing/2014/main" id="{54955D9B-EBA7-44F5-AABC-CF51F38CA7DA}"/>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4" name="Gruppieren 33">
            <a:extLst>
              <a:ext uri="{FF2B5EF4-FFF2-40B4-BE49-F238E27FC236}">
                <a16:creationId xmlns="" xmlns:a16="http://schemas.microsoft.com/office/drawing/2014/main" id="{830C4400-160F-4897-9301-D25AB1B83D15}"/>
              </a:ext>
            </a:extLst>
          </p:cNvPr>
          <p:cNvGrpSpPr/>
          <p:nvPr/>
        </p:nvGrpSpPr>
        <p:grpSpPr>
          <a:xfrm>
            <a:off x="2428826" y="3452371"/>
            <a:ext cx="263951" cy="307777"/>
            <a:chOff x="2428829" y="800200"/>
            <a:chExt cx="263951" cy="307777"/>
          </a:xfrm>
        </p:grpSpPr>
        <p:sp>
          <p:nvSpPr>
            <p:cNvPr id="35" name="Textfeld 34">
              <a:extLst>
                <a:ext uri="{FF2B5EF4-FFF2-40B4-BE49-F238E27FC236}">
                  <a16:creationId xmlns="" xmlns:a16="http://schemas.microsoft.com/office/drawing/2014/main" id="{FED335F3-EC5B-4E28-887B-303B5BE6105F}"/>
                </a:ext>
              </a:extLst>
            </p:cNvPr>
            <p:cNvSpPr txBox="1"/>
            <p:nvPr/>
          </p:nvSpPr>
          <p:spPr>
            <a:xfrm>
              <a:off x="2428829" y="800200"/>
              <a:ext cx="263951" cy="307777"/>
            </a:xfrm>
            <a:prstGeom prst="rect">
              <a:avLst/>
            </a:prstGeom>
            <a:noFill/>
          </p:spPr>
          <p:txBody>
            <a:bodyPr wrap="square" rtlCol="0">
              <a:spAutoFit/>
            </a:bodyPr>
            <a:lstStyle/>
            <a:p>
              <a:r>
                <a:rPr lang="de-CH" sz="1400" dirty="0"/>
                <a:t>3</a:t>
              </a:r>
            </a:p>
          </p:txBody>
        </p:sp>
        <p:sp>
          <p:nvSpPr>
            <p:cNvPr id="36" name="Ellipse 35">
              <a:extLst>
                <a:ext uri="{FF2B5EF4-FFF2-40B4-BE49-F238E27FC236}">
                  <a16:creationId xmlns="" xmlns:a16="http://schemas.microsoft.com/office/drawing/2014/main" id="{C89FEEAC-4D89-438E-AB15-B52796677AAF}"/>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7" name="Gruppieren 36">
            <a:extLst>
              <a:ext uri="{FF2B5EF4-FFF2-40B4-BE49-F238E27FC236}">
                <a16:creationId xmlns="" xmlns:a16="http://schemas.microsoft.com/office/drawing/2014/main" id="{21F27838-336A-4DD8-9151-EF70588DB2AF}"/>
              </a:ext>
            </a:extLst>
          </p:cNvPr>
          <p:cNvGrpSpPr/>
          <p:nvPr/>
        </p:nvGrpSpPr>
        <p:grpSpPr>
          <a:xfrm>
            <a:off x="6442374" y="3452371"/>
            <a:ext cx="263951" cy="307777"/>
            <a:chOff x="2428829" y="800200"/>
            <a:chExt cx="263951" cy="307777"/>
          </a:xfrm>
        </p:grpSpPr>
        <p:sp>
          <p:nvSpPr>
            <p:cNvPr id="38" name="Textfeld 37">
              <a:extLst>
                <a:ext uri="{FF2B5EF4-FFF2-40B4-BE49-F238E27FC236}">
                  <a16:creationId xmlns="" xmlns:a16="http://schemas.microsoft.com/office/drawing/2014/main" id="{428AD043-2817-4C2E-AA4D-FB5637286E83}"/>
                </a:ext>
              </a:extLst>
            </p:cNvPr>
            <p:cNvSpPr txBox="1"/>
            <p:nvPr/>
          </p:nvSpPr>
          <p:spPr>
            <a:xfrm>
              <a:off x="2428829" y="800200"/>
              <a:ext cx="263951" cy="307777"/>
            </a:xfrm>
            <a:prstGeom prst="rect">
              <a:avLst/>
            </a:prstGeom>
            <a:noFill/>
          </p:spPr>
          <p:txBody>
            <a:bodyPr wrap="square" rtlCol="0">
              <a:spAutoFit/>
            </a:bodyPr>
            <a:lstStyle/>
            <a:p>
              <a:r>
                <a:rPr lang="de-CH" sz="1400" dirty="0"/>
                <a:t>4</a:t>
              </a:r>
            </a:p>
          </p:txBody>
        </p:sp>
        <p:sp>
          <p:nvSpPr>
            <p:cNvPr id="39" name="Ellipse 38">
              <a:extLst>
                <a:ext uri="{FF2B5EF4-FFF2-40B4-BE49-F238E27FC236}">
                  <a16:creationId xmlns="" xmlns:a16="http://schemas.microsoft.com/office/drawing/2014/main" id="{719C0B19-327B-472B-B820-5EF059FC3AF0}"/>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spTree>
    <p:extLst>
      <p:ext uri="{BB962C8B-B14F-4D97-AF65-F5344CB8AC3E}">
        <p14:creationId xmlns:p14="http://schemas.microsoft.com/office/powerpoint/2010/main" val="518552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 xmlns:a16="http://schemas.microsoft.com/office/drawing/2014/main" id="{E904707F-1430-47F2-9043-A81C0A53F129}"/>
              </a:ext>
            </a:extLst>
          </p:cNvPr>
          <p:cNvSpPr>
            <a:spLocks noGrp="1"/>
          </p:cNvSpPr>
          <p:nvPr>
            <p:ph type="ctrTitle"/>
          </p:nvPr>
        </p:nvSpPr>
        <p:spPr>
          <a:xfrm>
            <a:off x="468000" y="360000"/>
            <a:ext cx="8100000" cy="540000"/>
          </a:xfrm>
        </p:spPr>
        <p:txBody>
          <a:bodyPr/>
          <a:lstStyle/>
          <a:p>
            <a:r>
              <a:rPr lang="de-CH" dirty="0"/>
              <a:t>Storyboard 1 – Anbindung eines EPDs</a:t>
            </a:r>
          </a:p>
        </p:txBody>
      </p:sp>
      <p:grpSp>
        <p:nvGrpSpPr>
          <p:cNvPr id="21" name="Gruppieren 20">
            <a:extLst>
              <a:ext uri="{FF2B5EF4-FFF2-40B4-BE49-F238E27FC236}">
                <a16:creationId xmlns="" xmlns:a16="http://schemas.microsoft.com/office/drawing/2014/main" id="{10284693-A442-4975-A068-420D74F92976}"/>
              </a:ext>
            </a:extLst>
          </p:cNvPr>
          <p:cNvGrpSpPr/>
          <p:nvPr/>
        </p:nvGrpSpPr>
        <p:grpSpPr>
          <a:xfrm>
            <a:off x="2428829" y="800200"/>
            <a:ext cx="263951" cy="307777"/>
            <a:chOff x="2428829" y="800200"/>
            <a:chExt cx="263951" cy="307777"/>
          </a:xfrm>
        </p:grpSpPr>
        <p:sp>
          <p:nvSpPr>
            <p:cNvPr id="19" name="Textfeld 18">
              <a:extLst>
                <a:ext uri="{FF2B5EF4-FFF2-40B4-BE49-F238E27FC236}">
                  <a16:creationId xmlns="" xmlns:a16="http://schemas.microsoft.com/office/drawing/2014/main" id="{2FE8BE93-F9A1-4275-8222-07C4EEF27C19}"/>
                </a:ext>
              </a:extLst>
            </p:cNvPr>
            <p:cNvSpPr txBox="1"/>
            <p:nvPr/>
          </p:nvSpPr>
          <p:spPr>
            <a:xfrm>
              <a:off x="2428829" y="800200"/>
              <a:ext cx="263951" cy="307777"/>
            </a:xfrm>
            <a:prstGeom prst="rect">
              <a:avLst/>
            </a:prstGeom>
            <a:noFill/>
          </p:spPr>
          <p:txBody>
            <a:bodyPr wrap="square" rtlCol="0">
              <a:spAutoFit/>
            </a:bodyPr>
            <a:lstStyle/>
            <a:p>
              <a:r>
                <a:rPr lang="de-CH" sz="1400" dirty="0"/>
                <a:t>5</a:t>
              </a:r>
            </a:p>
          </p:txBody>
        </p:sp>
        <p:sp>
          <p:nvSpPr>
            <p:cNvPr id="20" name="Ellipse 19">
              <a:extLst>
                <a:ext uri="{FF2B5EF4-FFF2-40B4-BE49-F238E27FC236}">
                  <a16:creationId xmlns="" xmlns:a16="http://schemas.microsoft.com/office/drawing/2014/main" id="{FFD74DC7-ABF7-406F-BDE7-0CE96BE36135}"/>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1" name="Gruppieren 30">
            <a:extLst>
              <a:ext uri="{FF2B5EF4-FFF2-40B4-BE49-F238E27FC236}">
                <a16:creationId xmlns="" xmlns:a16="http://schemas.microsoft.com/office/drawing/2014/main" id="{52924C2D-DA77-4F44-B4A8-519CF4BF9CF7}"/>
              </a:ext>
            </a:extLst>
          </p:cNvPr>
          <p:cNvGrpSpPr/>
          <p:nvPr/>
        </p:nvGrpSpPr>
        <p:grpSpPr>
          <a:xfrm>
            <a:off x="6451217" y="804627"/>
            <a:ext cx="263951" cy="307777"/>
            <a:chOff x="2428829" y="800200"/>
            <a:chExt cx="263951" cy="307777"/>
          </a:xfrm>
        </p:grpSpPr>
        <p:sp>
          <p:nvSpPr>
            <p:cNvPr id="32" name="Textfeld 31">
              <a:extLst>
                <a:ext uri="{FF2B5EF4-FFF2-40B4-BE49-F238E27FC236}">
                  <a16:creationId xmlns="" xmlns:a16="http://schemas.microsoft.com/office/drawing/2014/main" id="{DA84C640-F0BB-4D57-9900-D8EBC558D9D2}"/>
                </a:ext>
              </a:extLst>
            </p:cNvPr>
            <p:cNvSpPr txBox="1"/>
            <p:nvPr/>
          </p:nvSpPr>
          <p:spPr>
            <a:xfrm>
              <a:off x="2428829" y="800200"/>
              <a:ext cx="263951" cy="307777"/>
            </a:xfrm>
            <a:prstGeom prst="rect">
              <a:avLst/>
            </a:prstGeom>
            <a:noFill/>
          </p:spPr>
          <p:txBody>
            <a:bodyPr wrap="square" rtlCol="0">
              <a:spAutoFit/>
            </a:bodyPr>
            <a:lstStyle/>
            <a:p>
              <a:r>
                <a:rPr lang="de-CH" sz="1400" dirty="0"/>
                <a:t>6</a:t>
              </a:r>
            </a:p>
          </p:txBody>
        </p:sp>
        <p:sp>
          <p:nvSpPr>
            <p:cNvPr id="33" name="Ellipse 32">
              <a:extLst>
                <a:ext uri="{FF2B5EF4-FFF2-40B4-BE49-F238E27FC236}">
                  <a16:creationId xmlns="" xmlns:a16="http://schemas.microsoft.com/office/drawing/2014/main" id="{54955D9B-EBA7-44F5-AABC-CF51F38CA7DA}"/>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4" name="Gruppieren 33">
            <a:extLst>
              <a:ext uri="{FF2B5EF4-FFF2-40B4-BE49-F238E27FC236}">
                <a16:creationId xmlns="" xmlns:a16="http://schemas.microsoft.com/office/drawing/2014/main" id="{830C4400-160F-4897-9301-D25AB1B83D15}"/>
              </a:ext>
            </a:extLst>
          </p:cNvPr>
          <p:cNvGrpSpPr/>
          <p:nvPr/>
        </p:nvGrpSpPr>
        <p:grpSpPr>
          <a:xfrm>
            <a:off x="2428826" y="3452371"/>
            <a:ext cx="263951" cy="307777"/>
            <a:chOff x="2428829" y="800200"/>
            <a:chExt cx="263951" cy="307777"/>
          </a:xfrm>
        </p:grpSpPr>
        <p:sp>
          <p:nvSpPr>
            <p:cNvPr id="35" name="Textfeld 34">
              <a:extLst>
                <a:ext uri="{FF2B5EF4-FFF2-40B4-BE49-F238E27FC236}">
                  <a16:creationId xmlns="" xmlns:a16="http://schemas.microsoft.com/office/drawing/2014/main" id="{FED335F3-EC5B-4E28-887B-303B5BE6105F}"/>
                </a:ext>
              </a:extLst>
            </p:cNvPr>
            <p:cNvSpPr txBox="1"/>
            <p:nvPr/>
          </p:nvSpPr>
          <p:spPr>
            <a:xfrm>
              <a:off x="2428829" y="800200"/>
              <a:ext cx="263951" cy="307777"/>
            </a:xfrm>
            <a:prstGeom prst="rect">
              <a:avLst/>
            </a:prstGeom>
            <a:noFill/>
          </p:spPr>
          <p:txBody>
            <a:bodyPr wrap="square" rtlCol="0">
              <a:spAutoFit/>
            </a:bodyPr>
            <a:lstStyle/>
            <a:p>
              <a:r>
                <a:rPr lang="de-CH" sz="1400" dirty="0"/>
                <a:t>7</a:t>
              </a:r>
            </a:p>
          </p:txBody>
        </p:sp>
        <p:sp>
          <p:nvSpPr>
            <p:cNvPr id="36" name="Ellipse 35">
              <a:extLst>
                <a:ext uri="{FF2B5EF4-FFF2-40B4-BE49-F238E27FC236}">
                  <a16:creationId xmlns="" xmlns:a16="http://schemas.microsoft.com/office/drawing/2014/main" id="{C89FEEAC-4D89-438E-AB15-B52796677AAF}"/>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7" name="Gruppieren 36">
            <a:extLst>
              <a:ext uri="{FF2B5EF4-FFF2-40B4-BE49-F238E27FC236}">
                <a16:creationId xmlns="" xmlns:a16="http://schemas.microsoft.com/office/drawing/2014/main" id="{21F27838-336A-4DD8-9151-EF70588DB2AF}"/>
              </a:ext>
            </a:extLst>
          </p:cNvPr>
          <p:cNvGrpSpPr/>
          <p:nvPr/>
        </p:nvGrpSpPr>
        <p:grpSpPr>
          <a:xfrm>
            <a:off x="6442374" y="3452371"/>
            <a:ext cx="263951" cy="307777"/>
            <a:chOff x="2428829" y="800200"/>
            <a:chExt cx="263951" cy="307777"/>
          </a:xfrm>
        </p:grpSpPr>
        <p:sp>
          <p:nvSpPr>
            <p:cNvPr id="38" name="Textfeld 37">
              <a:extLst>
                <a:ext uri="{FF2B5EF4-FFF2-40B4-BE49-F238E27FC236}">
                  <a16:creationId xmlns="" xmlns:a16="http://schemas.microsoft.com/office/drawing/2014/main" id="{428AD043-2817-4C2E-AA4D-FB5637286E83}"/>
                </a:ext>
              </a:extLst>
            </p:cNvPr>
            <p:cNvSpPr txBox="1"/>
            <p:nvPr/>
          </p:nvSpPr>
          <p:spPr>
            <a:xfrm>
              <a:off x="2428829" y="800200"/>
              <a:ext cx="263951" cy="307777"/>
            </a:xfrm>
            <a:prstGeom prst="rect">
              <a:avLst/>
            </a:prstGeom>
            <a:noFill/>
          </p:spPr>
          <p:txBody>
            <a:bodyPr wrap="square" rtlCol="0">
              <a:spAutoFit/>
            </a:bodyPr>
            <a:lstStyle/>
            <a:p>
              <a:r>
                <a:rPr lang="de-CH" sz="1400" dirty="0"/>
                <a:t>8</a:t>
              </a:r>
            </a:p>
          </p:txBody>
        </p:sp>
        <p:sp>
          <p:nvSpPr>
            <p:cNvPr id="39" name="Ellipse 38">
              <a:extLst>
                <a:ext uri="{FF2B5EF4-FFF2-40B4-BE49-F238E27FC236}">
                  <a16:creationId xmlns="" xmlns:a16="http://schemas.microsoft.com/office/drawing/2014/main" id="{719C0B19-327B-472B-B820-5EF059FC3AF0}"/>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pic>
        <p:nvPicPr>
          <p:cNvPr id="23" name="Grafik 22">
            <a:extLst>
              <a:ext uri="{FF2B5EF4-FFF2-40B4-BE49-F238E27FC236}">
                <a16:creationId xmlns="" xmlns:a16="http://schemas.microsoft.com/office/drawing/2014/main" id="{A3E6C50B-0FCA-47E6-B5D3-02883E0E43F4}"/>
              </a:ext>
            </a:extLst>
          </p:cNvPr>
          <p:cNvPicPr/>
          <p:nvPr/>
        </p:nvPicPr>
        <p:blipFill>
          <a:blip r:embed="rId2"/>
          <a:stretch>
            <a:fillRect/>
          </a:stretch>
        </p:blipFill>
        <p:spPr>
          <a:xfrm>
            <a:off x="961612" y="1106102"/>
            <a:ext cx="3198375" cy="2305827"/>
          </a:xfrm>
          <a:prstGeom prst="rect">
            <a:avLst/>
          </a:prstGeom>
        </p:spPr>
      </p:pic>
      <p:pic>
        <p:nvPicPr>
          <p:cNvPr id="26" name="Grafik 25">
            <a:extLst>
              <a:ext uri="{FF2B5EF4-FFF2-40B4-BE49-F238E27FC236}">
                <a16:creationId xmlns="" xmlns:a16="http://schemas.microsoft.com/office/drawing/2014/main" id="{4585F3A5-83E2-48C3-86BB-D862DFD32A49}"/>
              </a:ext>
            </a:extLst>
          </p:cNvPr>
          <p:cNvPicPr/>
          <p:nvPr/>
        </p:nvPicPr>
        <p:blipFill>
          <a:blip r:embed="rId3"/>
          <a:stretch>
            <a:fillRect/>
          </a:stretch>
        </p:blipFill>
        <p:spPr>
          <a:xfrm>
            <a:off x="4984015" y="1107977"/>
            <a:ext cx="3198375" cy="2299526"/>
          </a:xfrm>
          <a:prstGeom prst="rect">
            <a:avLst/>
          </a:prstGeom>
        </p:spPr>
      </p:pic>
      <p:pic>
        <p:nvPicPr>
          <p:cNvPr id="27" name="Grafik 26">
            <a:extLst>
              <a:ext uri="{FF2B5EF4-FFF2-40B4-BE49-F238E27FC236}">
                <a16:creationId xmlns="" xmlns:a16="http://schemas.microsoft.com/office/drawing/2014/main" id="{8AC6DC8C-2F4C-429F-8C06-4C69C0C990D8}"/>
              </a:ext>
            </a:extLst>
          </p:cNvPr>
          <p:cNvPicPr/>
          <p:nvPr/>
        </p:nvPicPr>
        <p:blipFill>
          <a:blip r:embed="rId4"/>
          <a:stretch>
            <a:fillRect/>
          </a:stretch>
        </p:blipFill>
        <p:spPr>
          <a:xfrm>
            <a:off x="961612" y="3753847"/>
            <a:ext cx="3198374" cy="2299526"/>
          </a:xfrm>
          <a:prstGeom prst="rect">
            <a:avLst/>
          </a:prstGeom>
        </p:spPr>
      </p:pic>
      <p:pic>
        <p:nvPicPr>
          <p:cNvPr id="28" name="Grafik 27">
            <a:extLst>
              <a:ext uri="{FF2B5EF4-FFF2-40B4-BE49-F238E27FC236}">
                <a16:creationId xmlns="" xmlns:a16="http://schemas.microsoft.com/office/drawing/2014/main" id="{2BCB5A92-5BE7-4786-95F1-8CBD21C50142}"/>
              </a:ext>
            </a:extLst>
          </p:cNvPr>
          <p:cNvPicPr/>
          <p:nvPr/>
        </p:nvPicPr>
        <p:blipFill>
          <a:blip r:embed="rId5"/>
          <a:stretch>
            <a:fillRect/>
          </a:stretch>
        </p:blipFill>
        <p:spPr>
          <a:xfrm>
            <a:off x="4975161" y="3753848"/>
            <a:ext cx="3198374" cy="2299525"/>
          </a:xfrm>
          <a:prstGeom prst="rect">
            <a:avLst/>
          </a:prstGeom>
        </p:spPr>
      </p:pic>
    </p:spTree>
    <p:extLst>
      <p:ext uri="{BB962C8B-B14F-4D97-AF65-F5344CB8AC3E}">
        <p14:creationId xmlns:p14="http://schemas.microsoft.com/office/powerpoint/2010/main" val="2054405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 xmlns:a16="http://schemas.microsoft.com/office/drawing/2014/main" id="{E904707F-1430-47F2-9043-A81C0A53F129}"/>
              </a:ext>
            </a:extLst>
          </p:cNvPr>
          <p:cNvSpPr>
            <a:spLocks noGrp="1"/>
          </p:cNvSpPr>
          <p:nvPr>
            <p:ph type="ctrTitle"/>
          </p:nvPr>
        </p:nvSpPr>
        <p:spPr>
          <a:xfrm>
            <a:off x="468000" y="360000"/>
            <a:ext cx="8100000" cy="540000"/>
          </a:xfrm>
        </p:spPr>
        <p:txBody>
          <a:bodyPr/>
          <a:lstStyle/>
          <a:p>
            <a:r>
              <a:rPr lang="de-CH" dirty="0"/>
              <a:t>Storyboard 2 – Anbindung </a:t>
            </a:r>
            <a:r>
              <a:rPr lang="de-CH" dirty="0" err="1"/>
              <a:t>HospINDEX</a:t>
            </a:r>
            <a:r>
              <a:rPr lang="de-CH" dirty="0"/>
              <a:t> ans PMS</a:t>
            </a:r>
          </a:p>
        </p:txBody>
      </p:sp>
      <p:grpSp>
        <p:nvGrpSpPr>
          <p:cNvPr id="21" name="Gruppieren 20">
            <a:extLst>
              <a:ext uri="{FF2B5EF4-FFF2-40B4-BE49-F238E27FC236}">
                <a16:creationId xmlns="" xmlns:a16="http://schemas.microsoft.com/office/drawing/2014/main" id="{10284693-A442-4975-A068-420D74F92976}"/>
              </a:ext>
            </a:extLst>
          </p:cNvPr>
          <p:cNvGrpSpPr/>
          <p:nvPr/>
        </p:nvGrpSpPr>
        <p:grpSpPr>
          <a:xfrm>
            <a:off x="2428829" y="800200"/>
            <a:ext cx="263951" cy="307777"/>
            <a:chOff x="2428829" y="800200"/>
            <a:chExt cx="263951" cy="307777"/>
          </a:xfrm>
        </p:grpSpPr>
        <p:sp>
          <p:nvSpPr>
            <p:cNvPr id="19" name="Textfeld 18">
              <a:extLst>
                <a:ext uri="{FF2B5EF4-FFF2-40B4-BE49-F238E27FC236}">
                  <a16:creationId xmlns="" xmlns:a16="http://schemas.microsoft.com/office/drawing/2014/main" id="{2FE8BE93-F9A1-4275-8222-07C4EEF27C19}"/>
                </a:ext>
              </a:extLst>
            </p:cNvPr>
            <p:cNvSpPr txBox="1"/>
            <p:nvPr/>
          </p:nvSpPr>
          <p:spPr>
            <a:xfrm>
              <a:off x="2428829" y="800200"/>
              <a:ext cx="263951" cy="307777"/>
            </a:xfrm>
            <a:prstGeom prst="rect">
              <a:avLst/>
            </a:prstGeom>
            <a:noFill/>
          </p:spPr>
          <p:txBody>
            <a:bodyPr wrap="square" rtlCol="0">
              <a:spAutoFit/>
            </a:bodyPr>
            <a:lstStyle/>
            <a:p>
              <a:r>
                <a:rPr lang="de-CH" sz="1400" dirty="0"/>
                <a:t>1</a:t>
              </a:r>
            </a:p>
          </p:txBody>
        </p:sp>
        <p:sp>
          <p:nvSpPr>
            <p:cNvPr id="20" name="Ellipse 19">
              <a:extLst>
                <a:ext uri="{FF2B5EF4-FFF2-40B4-BE49-F238E27FC236}">
                  <a16:creationId xmlns="" xmlns:a16="http://schemas.microsoft.com/office/drawing/2014/main" id="{FFD74DC7-ABF7-406F-BDE7-0CE96BE36135}"/>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1" name="Gruppieren 30">
            <a:extLst>
              <a:ext uri="{FF2B5EF4-FFF2-40B4-BE49-F238E27FC236}">
                <a16:creationId xmlns="" xmlns:a16="http://schemas.microsoft.com/office/drawing/2014/main" id="{52924C2D-DA77-4F44-B4A8-519CF4BF9CF7}"/>
              </a:ext>
            </a:extLst>
          </p:cNvPr>
          <p:cNvGrpSpPr/>
          <p:nvPr/>
        </p:nvGrpSpPr>
        <p:grpSpPr>
          <a:xfrm>
            <a:off x="6451217" y="804627"/>
            <a:ext cx="263951" cy="307777"/>
            <a:chOff x="2428829" y="800200"/>
            <a:chExt cx="263951" cy="307777"/>
          </a:xfrm>
        </p:grpSpPr>
        <p:sp>
          <p:nvSpPr>
            <p:cNvPr id="32" name="Textfeld 31">
              <a:extLst>
                <a:ext uri="{FF2B5EF4-FFF2-40B4-BE49-F238E27FC236}">
                  <a16:creationId xmlns="" xmlns:a16="http://schemas.microsoft.com/office/drawing/2014/main" id="{DA84C640-F0BB-4D57-9900-D8EBC558D9D2}"/>
                </a:ext>
              </a:extLst>
            </p:cNvPr>
            <p:cNvSpPr txBox="1"/>
            <p:nvPr/>
          </p:nvSpPr>
          <p:spPr>
            <a:xfrm>
              <a:off x="2428829" y="800200"/>
              <a:ext cx="263951" cy="307777"/>
            </a:xfrm>
            <a:prstGeom prst="rect">
              <a:avLst/>
            </a:prstGeom>
            <a:noFill/>
          </p:spPr>
          <p:txBody>
            <a:bodyPr wrap="square" rtlCol="0">
              <a:spAutoFit/>
            </a:bodyPr>
            <a:lstStyle/>
            <a:p>
              <a:r>
                <a:rPr lang="de-CH" sz="1400" dirty="0"/>
                <a:t>2</a:t>
              </a:r>
            </a:p>
          </p:txBody>
        </p:sp>
        <p:sp>
          <p:nvSpPr>
            <p:cNvPr id="33" name="Ellipse 32">
              <a:extLst>
                <a:ext uri="{FF2B5EF4-FFF2-40B4-BE49-F238E27FC236}">
                  <a16:creationId xmlns="" xmlns:a16="http://schemas.microsoft.com/office/drawing/2014/main" id="{54955D9B-EBA7-44F5-AABC-CF51F38CA7DA}"/>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4" name="Gruppieren 33">
            <a:extLst>
              <a:ext uri="{FF2B5EF4-FFF2-40B4-BE49-F238E27FC236}">
                <a16:creationId xmlns="" xmlns:a16="http://schemas.microsoft.com/office/drawing/2014/main" id="{830C4400-160F-4897-9301-D25AB1B83D15}"/>
              </a:ext>
            </a:extLst>
          </p:cNvPr>
          <p:cNvGrpSpPr/>
          <p:nvPr/>
        </p:nvGrpSpPr>
        <p:grpSpPr>
          <a:xfrm>
            <a:off x="2428826" y="3452371"/>
            <a:ext cx="263951" cy="307777"/>
            <a:chOff x="2428829" y="800200"/>
            <a:chExt cx="263951" cy="307777"/>
          </a:xfrm>
        </p:grpSpPr>
        <p:sp>
          <p:nvSpPr>
            <p:cNvPr id="35" name="Textfeld 34">
              <a:extLst>
                <a:ext uri="{FF2B5EF4-FFF2-40B4-BE49-F238E27FC236}">
                  <a16:creationId xmlns="" xmlns:a16="http://schemas.microsoft.com/office/drawing/2014/main" id="{FED335F3-EC5B-4E28-887B-303B5BE6105F}"/>
                </a:ext>
              </a:extLst>
            </p:cNvPr>
            <p:cNvSpPr txBox="1"/>
            <p:nvPr/>
          </p:nvSpPr>
          <p:spPr>
            <a:xfrm>
              <a:off x="2428829" y="800200"/>
              <a:ext cx="263951" cy="307777"/>
            </a:xfrm>
            <a:prstGeom prst="rect">
              <a:avLst/>
            </a:prstGeom>
            <a:noFill/>
          </p:spPr>
          <p:txBody>
            <a:bodyPr wrap="square" rtlCol="0">
              <a:spAutoFit/>
            </a:bodyPr>
            <a:lstStyle/>
            <a:p>
              <a:r>
                <a:rPr lang="de-CH" sz="1400" dirty="0"/>
                <a:t>3</a:t>
              </a:r>
            </a:p>
          </p:txBody>
        </p:sp>
        <p:sp>
          <p:nvSpPr>
            <p:cNvPr id="36" name="Ellipse 35">
              <a:extLst>
                <a:ext uri="{FF2B5EF4-FFF2-40B4-BE49-F238E27FC236}">
                  <a16:creationId xmlns="" xmlns:a16="http://schemas.microsoft.com/office/drawing/2014/main" id="{C89FEEAC-4D89-438E-AB15-B52796677AAF}"/>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grpSp>
        <p:nvGrpSpPr>
          <p:cNvPr id="37" name="Gruppieren 36">
            <a:extLst>
              <a:ext uri="{FF2B5EF4-FFF2-40B4-BE49-F238E27FC236}">
                <a16:creationId xmlns="" xmlns:a16="http://schemas.microsoft.com/office/drawing/2014/main" id="{21F27838-336A-4DD8-9151-EF70588DB2AF}"/>
              </a:ext>
            </a:extLst>
          </p:cNvPr>
          <p:cNvGrpSpPr/>
          <p:nvPr/>
        </p:nvGrpSpPr>
        <p:grpSpPr>
          <a:xfrm>
            <a:off x="6442374" y="3452371"/>
            <a:ext cx="263951" cy="307777"/>
            <a:chOff x="2428829" y="800200"/>
            <a:chExt cx="263951" cy="307777"/>
          </a:xfrm>
        </p:grpSpPr>
        <p:sp>
          <p:nvSpPr>
            <p:cNvPr id="38" name="Textfeld 37">
              <a:extLst>
                <a:ext uri="{FF2B5EF4-FFF2-40B4-BE49-F238E27FC236}">
                  <a16:creationId xmlns="" xmlns:a16="http://schemas.microsoft.com/office/drawing/2014/main" id="{428AD043-2817-4C2E-AA4D-FB5637286E83}"/>
                </a:ext>
              </a:extLst>
            </p:cNvPr>
            <p:cNvSpPr txBox="1"/>
            <p:nvPr/>
          </p:nvSpPr>
          <p:spPr>
            <a:xfrm>
              <a:off x="2428829" y="800200"/>
              <a:ext cx="263951" cy="307777"/>
            </a:xfrm>
            <a:prstGeom prst="rect">
              <a:avLst/>
            </a:prstGeom>
            <a:noFill/>
          </p:spPr>
          <p:txBody>
            <a:bodyPr wrap="square" rtlCol="0">
              <a:spAutoFit/>
            </a:bodyPr>
            <a:lstStyle/>
            <a:p>
              <a:r>
                <a:rPr lang="de-CH" sz="1400" dirty="0"/>
                <a:t>4</a:t>
              </a:r>
            </a:p>
          </p:txBody>
        </p:sp>
        <p:sp>
          <p:nvSpPr>
            <p:cNvPr id="39" name="Ellipse 38">
              <a:extLst>
                <a:ext uri="{FF2B5EF4-FFF2-40B4-BE49-F238E27FC236}">
                  <a16:creationId xmlns="" xmlns:a16="http://schemas.microsoft.com/office/drawing/2014/main" id="{719C0B19-327B-472B-B820-5EF059FC3AF0}"/>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pic>
        <p:nvPicPr>
          <p:cNvPr id="22" name="Grafik 21">
            <a:extLst>
              <a:ext uri="{FF2B5EF4-FFF2-40B4-BE49-F238E27FC236}">
                <a16:creationId xmlns="" xmlns:a16="http://schemas.microsoft.com/office/drawing/2014/main" id="{F0631AE3-F9E7-445A-BC65-FCE85E5FFF1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79983" y="1106103"/>
            <a:ext cx="2961634" cy="2299526"/>
          </a:xfrm>
          <a:prstGeom prst="rect">
            <a:avLst/>
          </a:prstGeom>
        </p:spPr>
      </p:pic>
      <p:pic>
        <p:nvPicPr>
          <p:cNvPr id="24" name="Grafik 23">
            <a:extLst>
              <a:ext uri="{FF2B5EF4-FFF2-40B4-BE49-F238E27FC236}">
                <a16:creationId xmlns="" xmlns:a16="http://schemas.microsoft.com/office/drawing/2014/main" id="{A02E2237-CBF7-4199-B76B-C53F62E86F9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102385" y="1106103"/>
            <a:ext cx="2961634" cy="2287671"/>
          </a:xfrm>
          <a:prstGeom prst="rect">
            <a:avLst/>
          </a:prstGeom>
        </p:spPr>
      </p:pic>
      <p:pic>
        <p:nvPicPr>
          <p:cNvPr id="25" name="Grafik 24">
            <a:extLst>
              <a:ext uri="{FF2B5EF4-FFF2-40B4-BE49-F238E27FC236}">
                <a16:creationId xmlns="" xmlns:a16="http://schemas.microsoft.com/office/drawing/2014/main" id="{B90CE7DD-84B8-4587-8315-77DA23A4F48E}"/>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79983" y="3758274"/>
            <a:ext cx="2961634" cy="2287671"/>
          </a:xfrm>
          <a:prstGeom prst="rect">
            <a:avLst/>
          </a:prstGeom>
        </p:spPr>
      </p:pic>
      <p:pic>
        <p:nvPicPr>
          <p:cNvPr id="29" name="Grafik 28">
            <a:extLst>
              <a:ext uri="{FF2B5EF4-FFF2-40B4-BE49-F238E27FC236}">
                <a16:creationId xmlns="" xmlns:a16="http://schemas.microsoft.com/office/drawing/2014/main" id="{E0CEFD34-C90D-473C-844E-1EEB96011C07}"/>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5102385" y="3758274"/>
            <a:ext cx="2958608" cy="2285797"/>
          </a:xfrm>
          <a:prstGeom prst="rect">
            <a:avLst/>
          </a:prstGeom>
        </p:spPr>
      </p:pic>
    </p:spTree>
    <p:extLst>
      <p:ext uri="{BB962C8B-B14F-4D97-AF65-F5344CB8AC3E}">
        <p14:creationId xmlns:p14="http://schemas.microsoft.com/office/powerpoint/2010/main" val="549996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 xmlns:a16="http://schemas.microsoft.com/office/drawing/2014/main" id="{E904707F-1430-47F2-9043-A81C0A53F129}"/>
              </a:ext>
            </a:extLst>
          </p:cNvPr>
          <p:cNvSpPr>
            <a:spLocks noGrp="1"/>
          </p:cNvSpPr>
          <p:nvPr>
            <p:ph type="ctrTitle"/>
          </p:nvPr>
        </p:nvSpPr>
        <p:spPr>
          <a:xfrm>
            <a:off x="468000" y="360000"/>
            <a:ext cx="8100000" cy="540000"/>
          </a:xfrm>
        </p:spPr>
        <p:txBody>
          <a:bodyPr/>
          <a:lstStyle/>
          <a:p>
            <a:r>
              <a:rPr lang="de-CH" dirty="0"/>
              <a:t>Storyboard 2 – Anbindung </a:t>
            </a:r>
            <a:r>
              <a:rPr lang="de-CH" dirty="0" err="1"/>
              <a:t>HospINDEX</a:t>
            </a:r>
            <a:r>
              <a:rPr lang="de-CH" dirty="0"/>
              <a:t> ans PMS</a:t>
            </a:r>
          </a:p>
        </p:txBody>
      </p:sp>
      <p:grpSp>
        <p:nvGrpSpPr>
          <p:cNvPr id="21" name="Gruppieren 20">
            <a:extLst>
              <a:ext uri="{FF2B5EF4-FFF2-40B4-BE49-F238E27FC236}">
                <a16:creationId xmlns="" xmlns:a16="http://schemas.microsoft.com/office/drawing/2014/main" id="{10284693-A442-4975-A068-420D74F92976}"/>
              </a:ext>
            </a:extLst>
          </p:cNvPr>
          <p:cNvGrpSpPr/>
          <p:nvPr/>
        </p:nvGrpSpPr>
        <p:grpSpPr>
          <a:xfrm>
            <a:off x="2428829" y="1065247"/>
            <a:ext cx="263951" cy="307777"/>
            <a:chOff x="2428829" y="800200"/>
            <a:chExt cx="263951" cy="307777"/>
          </a:xfrm>
        </p:grpSpPr>
        <p:sp>
          <p:nvSpPr>
            <p:cNvPr id="19" name="Textfeld 18">
              <a:extLst>
                <a:ext uri="{FF2B5EF4-FFF2-40B4-BE49-F238E27FC236}">
                  <a16:creationId xmlns="" xmlns:a16="http://schemas.microsoft.com/office/drawing/2014/main" id="{2FE8BE93-F9A1-4275-8222-07C4EEF27C19}"/>
                </a:ext>
              </a:extLst>
            </p:cNvPr>
            <p:cNvSpPr txBox="1"/>
            <p:nvPr/>
          </p:nvSpPr>
          <p:spPr>
            <a:xfrm>
              <a:off x="2428829" y="800200"/>
              <a:ext cx="263951" cy="307777"/>
            </a:xfrm>
            <a:prstGeom prst="rect">
              <a:avLst/>
            </a:prstGeom>
            <a:noFill/>
          </p:spPr>
          <p:txBody>
            <a:bodyPr wrap="square" rtlCol="0">
              <a:spAutoFit/>
            </a:bodyPr>
            <a:lstStyle/>
            <a:p>
              <a:r>
                <a:rPr lang="de-CH" sz="1400" dirty="0"/>
                <a:t>1</a:t>
              </a:r>
            </a:p>
          </p:txBody>
        </p:sp>
        <p:sp>
          <p:nvSpPr>
            <p:cNvPr id="20" name="Ellipse 19">
              <a:extLst>
                <a:ext uri="{FF2B5EF4-FFF2-40B4-BE49-F238E27FC236}">
                  <a16:creationId xmlns="" xmlns:a16="http://schemas.microsoft.com/office/drawing/2014/main" id="{FFD74DC7-ABF7-406F-BDE7-0CE96BE36135}"/>
                </a:ext>
              </a:extLst>
            </p:cNvPr>
            <p:cNvSpPr/>
            <p:nvPr/>
          </p:nvSpPr>
          <p:spPr>
            <a:xfrm>
              <a:off x="2437666" y="841056"/>
              <a:ext cx="246274" cy="224191"/>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CH"/>
            </a:p>
          </p:txBody>
        </p:sp>
      </p:grpSp>
      <p:pic>
        <p:nvPicPr>
          <p:cNvPr id="26" name="Grafik 25">
            <a:extLst>
              <a:ext uri="{FF2B5EF4-FFF2-40B4-BE49-F238E27FC236}">
                <a16:creationId xmlns="" xmlns:a16="http://schemas.microsoft.com/office/drawing/2014/main" id="{21573C81-CC18-433E-857E-83573663F07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80387" y="1413880"/>
            <a:ext cx="3164927" cy="2503265"/>
          </a:xfrm>
          <a:prstGeom prst="rect">
            <a:avLst/>
          </a:prstGeom>
        </p:spPr>
      </p:pic>
    </p:spTree>
    <p:extLst>
      <p:ext uri="{BB962C8B-B14F-4D97-AF65-F5344CB8AC3E}">
        <p14:creationId xmlns:p14="http://schemas.microsoft.com/office/powerpoint/2010/main" val="1510108501"/>
      </p:ext>
    </p:extLst>
  </p:cSld>
  <p:clrMapOvr>
    <a:masterClrMapping/>
  </p:clrMapOvr>
</p:sld>
</file>

<file path=ppt/theme/theme1.xml><?xml version="1.0" encoding="utf-8"?>
<a:theme xmlns:a="http://schemas.openxmlformats.org/drawingml/2006/main" name="BFH_PPT_Vorlage_v2">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aesentation.potx" id="{089F1D27-533D-4E37-A464-C17F8585014D}" vid="{E27F6F42-7C6C-450B-B6FB-3BD4D6AF7F70}"/>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QMPilot_ContentType" ma:contentTypeID="0x0101009127C3B567804923A8661E062BBD8EF500AB8983C84EF542A7976DC8547A5CDC52001BD440F45714504284DA526949208683" ma:contentTypeVersion="2" ma:contentTypeDescription="Create a new document." ma:contentTypeScope="" ma:versionID="13c5ad7ca0982f7eb25820f46f9f086f">
  <xsd:schema xmlns:xsd="http://www.w3.org/2001/XMLSchema" xmlns:xs="http://www.w3.org/2001/XMLSchema" xmlns:p="http://schemas.microsoft.com/office/2006/metadata/properties" xmlns:ns2="e1a8bf75-a2bc-470e-a71e-5c20e7a2e358" xmlns:ns3="2551ef7e-3b29-44d1-a8ad-ef34c26bfc60" targetNamespace="http://schemas.microsoft.com/office/2006/metadata/properties" ma:root="true" ma:fieldsID="fcc0b5209f19c7fe46f066f1e6bc8324" ns2:_="" ns3:_="">
    <xsd:import namespace="e1a8bf75-a2bc-470e-a71e-5c20e7a2e358"/>
    <xsd:import namespace="2551ef7e-3b29-44d1-a8ad-ef34c26bfc60"/>
    <xsd:element name="properties">
      <xsd:complexType>
        <xsd:sequence>
          <xsd:element name="documentManagement">
            <xsd:complexType>
              <xsd:all>
                <xsd:element ref="ns2:BfhIntranetDepartmentText" minOccurs="0"/>
                <xsd:element ref="ns3:QMPilot_Dok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a8bf75-a2bc-470e-a71e-5c20e7a2e358"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egory"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QMPilot_DokID" ma:index="10" nillable="true" ma:displayName="QMPilot_DokID" ma:description="QM-Pilot document identity" ma:internalName="QMPilot_Dok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QMPilot_DokID xmlns="2551ef7e-3b29-44d1-a8ad-ef34c26bfc60">469</QMPilot_DokID>
    <BfhIntranetDepartmentText xmlns="e1a8bf75-a2bc-470e-a71e-5c20e7a2e358">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documentManagement>
</p:properties>
</file>

<file path=customXml/itemProps1.xml><?xml version="1.0" encoding="utf-8"?>
<ds:datastoreItem xmlns:ds="http://schemas.openxmlformats.org/officeDocument/2006/customXml" ds:itemID="{28BA0ABA-028C-4563-AF09-E2FE258BCA87}">
  <ds:schemaRefs>
    <ds:schemaRef ds:uri="http://schemas.microsoft.com/sharepoint/v3/contenttype/forms"/>
  </ds:schemaRefs>
</ds:datastoreItem>
</file>

<file path=customXml/itemProps2.xml><?xml version="1.0" encoding="utf-8"?>
<ds:datastoreItem xmlns:ds="http://schemas.openxmlformats.org/officeDocument/2006/customXml" ds:itemID="{C9592B06-C233-4FF2-AA0D-03EF780D7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a8bf75-a2bc-470e-a71e-5c20e7a2e358"/>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CF8F4E1-6D10-4690-BBFB-FD63A4E474C6}">
  <ds:schemaRefs>
    <ds:schemaRef ds:uri="http://schemas.openxmlformats.org/package/2006/metadata/core-properties"/>
    <ds:schemaRef ds:uri="http://purl.org/dc/dcmitype/"/>
    <ds:schemaRef ds:uri="http://schemas.microsoft.com/office/2006/documentManagement/types"/>
    <ds:schemaRef ds:uri="http://purl.org/dc/terms/"/>
    <ds:schemaRef ds:uri="http://purl.org/dc/elements/1.1/"/>
    <ds:schemaRef ds:uri="http://schemas.microsoft.com/office/infopath/2007/PartnerControls"/>
    <ds:schemaRef ds:uri="2551ef7e-3b29-44d1-a8ad-ef34c26bfc60"/>
    <ds:schemaRef ds:uri="e1a8bf75-a2bc-470e-a71e-5c20e7a2e358"/>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BFH_PPT_Vorlage</Template>
  <TotalTime>0</TotalTime>
  <Words>311</Words>
  <Application>Microsoft Office PowerPoint</Application>
  <PresentationFormat>Bildschirmpräsentation (4:3)</PresentationFormat>
  <Paragraphs>99</Paragraphs>
  <Slides>16</Slides>
  <Notes>2</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16</vt:i4>
      </vt:variant>
    </vt:vector>
  </HeadingPairs>
  <TitlesOfParts>
    <vt:vector size="25" baseType="lpstr">
      <vt:lpstr>ＭＳ Ｐゴシック</vt:lpstr>
      <vt:lpstr>ＭＳ Ｐゴシック</vt:lpstr>
      <vt:lpstr>Arial</vt:lpstr>
      <vt:lpstr>Calibri</vt:lpstr>
      <vt:lpstr>Lucida Grande</vt:lpstr>
      <vt:lpstr>Lucida Sans</vt:lpstr>
      <vt:lpstr>Lucida Sans Unicode</vt:lpstr>
      <vt:lpstr>Merriweather Sans</vt:lpstr>
      <vt:lpstr>BFH_PPT_Vorlage_v2</vt:lpstr>
      <vt:lpstr>Task 1 – Doktor / Sucht</vt:lpstr>
      <vt:lpstr>Inhalt</vt:lpstr>
      <vt:lpstr>Ausgangslage/ Problemstellung</vt:lpstr>
      <vt:lpstr>Persona</vt:lpstr>
      <vt:lpstr>Persona</vt:lpstr>
      <vt:lpstr>Storyboard 1 – Anbindung eines EPDs</vt:lpstr>
      <vt:lpstr>Storyboard 1 – Anbindung eines EPDs</vt:lpstr>
      <vt:lpstr>Storyboard 2 – Anbindung HospINDEX ans PMS</vt:lpstr>
      <vt:lpstr>Storyboard 2 – Anbindung HospINDEX ans PMS</vt:lpstr>
      <vt:lpstr>Storyboard 3 – Strukturierter Termin</vt:lpstr>
      <vt:lpstr>Storyboard 3 – Strukturierter Termin</vt:lpstr>
      <vt:lpstr>Prototyp Anbindung eines EPDs </vt:lpstr>
      <vt:lpstr>Prototyp Anbindung HospINDEX</vt:lpstr>
      <vt:lpstr>Prototyp strukturierte Terminerfassung </vt:lpstr>
      <vt:lpstr>Zusammenfassung</vt:lpstr>
      <vt:lpstr>PowerPoint-Präsentation</vt:lpstr>
    </vt:vector>
  </TitlesOfParts>
  <Company>BFH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Alain N</dc:creator>
  <dc:description> </dc:description>
  <cp:lastModifiedBy>David Gaupp</cp:lastModifiedBy>
  <cp:revision>28</cp:revision>
  <cp:lastPrinted>2013-04-25T14:17:09Z</cp:lastPrinted>
  <dcterms:created xsi:type="dcterms:W3CDTF">2019-10-29T16:37:11Z</dcterms:created>
  <dcterms:modified xsi:type="dcterms:W3CDTF">2019-10-30T19:45:42Z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ContentTypeId">
    <vt:lpwstr>0x0101009127C3B567804923A8661E062BBD8EF500AB8983C84EF542A7976DC8547A5CDC52001BD440F45714504284DA526949208683</vt:lpwstr>
  </property>
  <property fmtid="{D5CDD505-2E9C-101B-9397-08002B2CF9AE}" pid="4" name="TaxCatchAll">
    <vt:lpwstr>241;#Vorlage|de1a6d3c-ac6a-4b34-8edd-308eb81066db</vt:lpwstr>
  </property>
</Properties>
</file>