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58" r:id="rId6"/>
    <p:sldId id="260" r:id="rId7"/>
    <p:sldId id="259" r:id="rId8"/>
    <p:sldId id="297" r:id="rId9"/>
    <p:sldId id="261" r:id="rId10"/>
    <p:sldId id="263" r:id="rId11"/>
    <p:sldId id="262" r:id="rId12"/>
    <p:sldId id="264" r:id="rId13"/>
    <p:sldId id="265" r:id="rId14"/>
    <p:sldId id="295" r:id="rId15"/>
    <p:sldId id="296" r:id="rId16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17" autoAdjust="0"/>
  </p:normalViewPr>
  <p:slideViewPr>
    <p:cSldViewPr snapToGrid="0" snapToObjects="1">
      <p:cViewPr varScale="1">
        <p:scale>
          <a:sx n="38" d="100"/>
          <a:sy n="38" d="100"/>
        </p:scale>
        <p:origin x="45" y="21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Task03-04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E5CCF12-25F8-42AA-A25D-BD43ACEA5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92179"/>
            <a:ext cx="11249025" cy="406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Task03: Software Architecture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Deployment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Component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A2BC81-3BCF-425D-BE8C-B1794B1D6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3373" y="1029824"/>
            <a:ext cx="7561128" cy="508998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E78D7-44A6-4E70-85FA-993B669FA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66" t="16847" b="13337"/>
          <a:stretch/>
        </p:blipFill>
        <p:spPr>
          <a:xfrm>
            <a:off x="316200" y="1507457"/>
            <a:ext cx="11575473" cy="384308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48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1921AB-01C6-4EA7-A22D-45D2F054D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84" t="4656" r="2752" b="3883"/>
          <a:stretch/>
        </p:blipFill>
        <p:spPr>
          <a:xfrm>
            <a:off x="1943100" y="1153391"/>
            <a:ext cx="7689274" cy="4977246"/>
          </a:xfrm>
        </p:spPr>
      </p:pic>
    </p:spTree>
    <p:extLst>
      <p:ext uri="{BB962C8B-B14F-4D97-AF65-F5344CB8AC3E}">
        <p14:creationId xmlns:p14="http://schemas.microsoft.com/office/powerpoint/2010/main" val="34945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Task04: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Setup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General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Product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Backlog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8636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E62B78-F32C-4F87-9917-FF7091C5D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409" y="3172179"/>
            <a:ext cx="9352608" cy="110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20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- </a:t>
            </a:r>
            <a:r>
              <a:rPr lang="de-CH" dirty="0" err="1"/>
              <a:t>Roles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25A1E9-696B-485C-9B33-03AC3C722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71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C0503C-5474-47E1-A8F1-FFDBAE1A3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289" y="1145178"/>
            <a:ext cx="8076846" cy="490135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119</Words>
  <Application>Microsoft Office PowerPoint</Application>
  <PresentationFormat>Benutzerdefiniert</PresentationFormat>
  <Paragraphs>21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Lucida Grande</vt:lpstr>
      <vt:lpstr>Lucida Sans</vt:lpstr>
      <vt:lpstr>BFH_PPT_Vorlage_16-9</vt:lpstr>
      <vt:lpstr>Task03-04</vt:lpstr>
      <vt:lpstr>Task03: Software Architecture</vt:lpstr>
      <vt:lpstr>UML – Deployment Diagram </vt:lpstr>
      <vt:lpstr>UML – Component Diagram </vt:lpstr>
      <vt:lpstr>UML – Class Diagram for main view</vt:lpstr>
      <vt:lpstr>Task04: Scrum Setup</vt:lpstr>
      <vt:lpstr>General</vt:lpstr>
      <vt:lpstr>Scrum - Roles</vt:lpstr>
      <vt:lpstr>Product backlog</vt:lpstr>
      <vt:lpstr>Sprint backlog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30</cp:revision>
  <cp:lastPrinted>2013-08-23T11:57:04Z</cp:lastPrinted>
  <dcterms:created xsi:type="dcterms:W3CDTF">2019-10-31T08:17:50Z</dcterms:created>
  <dcterms:modified xsi:type="dcterms:W3CDTF">2019-11-21T09:54:28Z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