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6"/>
  </p:notesMasterIdLst>
  <p:sldIdLst>
    <p:sldId id="256" r:id="rId5"/>
    <p:sldId id="258" r:id="rId6"/>
    <p:sldId id="257" r:id="rId7"/>
    <p:sldId id="260" r:id="rId8"/>
    <p:sldId id="297" r:id="rId9"/>
    <p:sldId id="300" r:id="rId10"/>
    <p:sldId id="298" r:id="rId11"/>
    <p:sldId id="301" r:id="rId12"/>
    <p:sldId id="299" r:id="rId13"/>
    <p:sldId id="295" r:id="rId14"/>
    <p:sldId id="296" r:id="rId15"/>
  </p:sldIdLst>
  <p:sldSz cx="12207875" cy="6858000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917" autoAdjust="0"/>
  </p:normalViewPr>
  <p:slideViewPr>
    <p:cSldViewPr snapToGrid="0" snapToObjects="1">
      <p:cViewPr varScale="1">
        <p:scale>
          <a:sx n="58" d="100"/>
          <a:sy n="58" d="100"/>
        </p:scale>
        <p:origin x="1176" y="66"/>
      </p:cViewPr>
      <p:guideLst>
        <p:guide orient="horz" pos="2160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31E88E2-1E29-469C-B6A0-762B49A9F0A0}" type="datetimeFigureOut">
              <a:rPr lang="de-CH"/>
              <a:pPr>
                <a:defRPr/>
              </a:pPr>
              <a:t>13.11.2019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39775"/>
            <a:ext cx="659130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3A4D74-8AB3-4782-8193-8B0B8D7F57E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0189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Startet auf der Medikamentenmaske – dort öffnet man eine Medikation für den Fall anhand des Patienten. Zuerst</a:t>
            </a:r>
            <a:r>
              <a:rPr lang="de-CH" baseline="0" dirty="0" smtClean="0"/>
              <a:t> muss man noch nach dem Patienten suchen.  Die Suchmaske gibt den eindeutigen Patienten zurück. Danach sollte man mit Hilfe des </a:t>
            </a:r>
            <a:r>
              <a:rPr lang="de-CH" baseline="0" dirty="0" err="1" smtClean="0"/>
              <a:t>Hospindex</a:t>
            </a:r>
            <a:r>
              <a:rPr lang="de-CH" baseline="0" dirty="0" smtClean="0"/>
              <a:t> Vorschläge für den eingegebenen Text bekommen. Hier werden mehrere </a:t>
            </a:r>
            <a:r>
              <a:rPr lang="de-CH" baseline="0" dirty="0" err="1" smtClean="0"/>
              <a:t>medikamente</a:t>
            </a:r>
            <a:r>
              <a:rPr lang="de-CH" baseline="0" dirty="0" smtClean="0"/>
              <a:t> vorgeschlagen, wobei der Arzt das richtige bestätigen muss.  Dies wird für N Medikamente wiederholt. Nach der Bestätigung wird die Dosierung berechnet und auf Bestätigung </a:t>
            </a:r>
            <a:r>
              <a:rPr lang="de-CH" baseline="0" dirty="0" err="1" smtClean="0"/>
              <a:t>wirden</a:t>
            </a:r>
            <a:r>
              <a:rPr lang="de-CH" baseline="0" dirty="0" smtClean="0"/>
              <a:t> die ausgewählten Medikamente angezeigt. Daraus wird ein Medikamentenplan generiert und mit Klick auf Button </a:t>
            </a:r>
            <a:r>
              <a:rPr lang="de-CH" baseline="0" dirty="0" err="1" smtClean="0"/>
              <a:t>Ckeckout</a:t>
            </a:r>
            <a:r>
              <a:rPr lang="de-CH" baseline="0" dirty="0" smtClean="0"/>
              <a:t> ist die Verordnung abgeschlossen.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5686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7632700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7632000" cy="2808000"/>
          </a:xfrm>
          <a:prstGeom prst="rect">
            <a:avLst/>
          </a:prstGeom>
        </p:spPr>
        <p:txBody>
          <a:bodyPr vert="horz"/>
          <a:lstStyle>
            <a:lvl1pPr>
              <a:defRPr sz="3000" baseline="0"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 err="1"/>
              <a:t>Bild</a:t>
            </a:r>
            <a:r>
              <a:rPr lang="de-DE" noProof="0" dirty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57200" y="4623442"/>
            <a:ext cx="10739587" cy="533105"/>
          </a:xfrm>
          <a:prstGeom prst="rect">
            <a:avLst/>
          </a:prstGeom>
        </p:spPr>
        <p:txBody>
          <a:bodyPr l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20000"/>
            <a:ext cx="9057632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13A8160D-EED1-4901-8DE2-978CB6A5BC57}" type="datetime1">
              <a:rPr lang="de-DE"/>
              <a:pPr>
                <a:defRPr/>
              </a:pPr>
              <a:t>13.11.2019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41343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7199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/>
          </p:nvPr>
        </p:nvSpPr>
        <p:spPr>
          <a:xfrm>
            <a:off x="457199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/>
          </p:nvPr>
        </p:nvSpPr>
        <p:spPr>
          <a:xfrm>
            <a:off x="4298400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/>
          </p:nvPr>
        </p:nvSpPr>
        <p:spPr>
          <a:xfrm>
            <a:off x="8149424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E5DE4-7C71-4F94-A4EE-08415918DAC4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703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6C2D7-0704-41B7-ABFF-C47E040EDF71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02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457201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57201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E4283131-E6A7-40D3-9EB9-520657964184}" type="datetime1">
              <a:rPr lang="de-DE"/>
              <a:pPr>
                <a:defRPr/>
              </a:pPr>
              <a:t>13.11.2019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03699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>
                <a:solidFill>
                  <a:srgbClr val="697D91"/>
                </a:solidFill>
              </a:rPr>
              <a:t>-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71013-0031-4193-A270-9600BEE45EEB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2037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79C08-8418-41B0-8884-2C03CF535D23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369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332000"/>
            <a:ext cx="11249025" cy="4788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35F2-7595-4779-9180-596D2E72BBB9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315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7200" y="1332000"/>
            <a:ext cx="11249025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0" y="2160000"/>
            <a:ext cx="11249025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723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1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6199200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0851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21B8-EC19-437D-956C-B9E2193DE06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138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1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198225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3267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36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2984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3600" y="1332000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149424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5912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4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12207875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48713" y="6300788"/>
            <a:ext cx="28495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>
                    <a:tint val="75000"/>
                  </a:schemeClr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B7BACB64-ACD3-4495-9A64-936FBCA468A7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platzhalter 2">
            <a:extLst>
              <a:ext uri="{FF2B5EF4-FFF2-40B4-BE49-F238E27FC236}">
                <a16:creationId xmlns="" xmlns:a16="http://schemas.microsoft.com/office/drawing/2014/main" id="{772948CB-F8FB-431D-B98C-B24593EEFDA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t="22425" b="22425"/>
          <a:stretch>
            <a:fillRect/>
          </a:stretch>
        </p:blipFill>
        <p:spPr bwMode="auto">
          <a:xfrm>
            <a:off x="0" y="1692275"/>
            <a:ext cx="7632700" cy="2808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457199" y="4622800"/>
            <a:ext cx="11560629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>
                <a:latin typeface="Lucida Sans" pitchFamily="34" charset="0"/>
                <a:cs typeface="Lucida Sans Unicode" pitchFamily="34" charset="0"/>
              </a:rPr>
              <a:t>Task02- UML </a:t>
            </a:r>
            <a:r>
              <a:rPr lang="de-DE" dirty="0" err="1">
                <a:latin typeface="Lucida Sans" pitchFamily="34" charset="0"/>
                <a:cs typeface="Lucida Sans Unicode" pitchFamily="34" charset="0"/>
              </a:rPr>
              <a:t>domain</a:t>
            </a:r>
            <a:r>
              <a:rPr lang="de-DE" dirty="0">
                <a:latin typeface="Lucida Sans" pitchFamily="34" charset="0"/>
                <a:cs typeface="Lucida Sans Unicode" pitchFamily="34" charset="0"/>
              </a:rPr>
              <a:t> </a:t>
            </a:r>
            <a:r>
              <a:rPr lang="de-DE" dirty="0" err="1">
                <a:latin typeface="Lucida Sans" pitchFamily="34" charset="0"/>
                <a:cs typeface="Lucida Sans Unicode" pitchFamily="34" charset="0"/>
              </a:rPr>
              <a:t>model</a:t>
            </a:r>
            <a:r>
              <a:rPr lang="de-DE" dirty="0">
                <a:latin typeface="Lucida Sans" pitchFamily="34" charset="0"/>
                <a:cs typeface="Lucida Sans Unicode" pitchFamily="34" charset="0"/>
              </a:rPr>
              <a:t> / </a:t>
            </a:r>
            <a:r>
              <a:rPr lang="de-DE" dirty="0" err="1">
                <a:latin typeface="Lucida Sans" pitchFamily="34" charset="0"/>
                <a:cs typeface="Lucida Sans Unicode" pitchFamily="34" charset="0"/>
              </a:rPr>
              <a:t>Sequence</a:t>
            </a:r>
            <a:r>
              <a:rPr lang="de-DE" dirty="0">
                <a:latin typeface="Lucida Sans" pitchFamily="34" charset="0"/>
                <a:cs typeface="Lucida Sans Unicode" pitchFamily="34" charset="0"/>
              </a:rPr>
              <a:t> </a:t>
            </a:r>
            <a:r>
              <a:rPr lang="de-DE" dirty="0" err="1">
                <a:latin typeface="Lucida Sans" pitchFamily="34" charset="0"/>
                <a:cs typeface="Lucida Sans Unicode" pitchFamily="34" charset="0"/>
              </a:rPr>
              <a:t>diagram</a:t>
            </a:r>
            <a:endParaRPr lang="de-DE" dirty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57200" y="5219700"/>
            <a:ext cx="9058275" cy="806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/>
              <a:t>David Gaupp, Miletic Marko, </a:t>
            </a:r>
            <a:r>
              <a:rPr lang="de-CH" dirty="0" err="1"/>
              <a:t>Selvasingham</a:t>
            </a:r>
            <a:r>
              <a:rPr lang="de-CH" dirty="0"/>
              <a:t> </a:t>
            </a:r>
            <a:r>
              <a:rPr lang="de-CH" dirty="0" err="1"/>
              <a:t>Sugeelan</a:t>
            </a:r>
            <a:r>
              <a:rPr lang="de-CH" dirty="0"/>
              <a:t>, </a:t>
            </a:r>
            <a:r>
              <a:rPr lang="de-CH" dirty="0" err="1"/>
              <a:t>Velkov</a:t>
            </a:r>
            <a:r>
              <a:rPr lang="de-CH" dirty="0"/>
              <a:t> Viktor, </a:t>
            </a:r>
            <a:r>
              <a:rPr lang="de-CH" dirty="0" err="1"/>
              <a:t>Janahan</a:t>
            </a:r>
            <a:r>
              <a:rPr lang="de-CH" dirty="0"/>
              <a:t> Sellathurai, Alain Nippel</a:t>
            </a:r>
          </a:p>
          <a:p>
            <a:pPr eaLnBrk="1" hangingPunct="1"/>
            <a:endParaRPr lang="de-DE" dirty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endParaRPr lang="de-DE">
              <a:latin typeface="Lucida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="" xmlns:a16="http://schemas.microsoft.com/office/drawing/2014/main" id="{6EF3C421-221B-4F42-8AD6-63E9FF2AD1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96" r="30643"/>
          <a:stretch/>
        </p:blipFill>
        <p:spPr>
          <a:xfrm>
            <a:off x="8897679" y="1127361"/>
            <a:ext cx="2395796" cy="3425590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="" xmlns:a16="http://schemas.microsoft.com/office/drawing/2014/main" id="{B70EFBCC-DB23-49EA-8BE3-C6992669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</p:spPr>
        <p:txBody>
          <a:bodyPr/>
          <a:lstStyle/>
          <a:p>
            <a:r>
              <a:rPr lang="de-CH" dirty="0"/>
              <a:t>Vielen Dank für eure Aufmerksamkeit</a:t>
            </a:r>
          </a:p>
        </p:txBody>
      </p:sp>
      <p:sp>
        <p:nvSpPr>
          <p:cNvPr id="11" name="Untertitel 2">
            <a:extLst>
              <a:ext uri="{FF2B5EF4-FFF2-40B4-BE49-F238E27FC236}">
                <a16:creationId xmlns="" xmlns:a16="http://schemas.microsoft.com/office/drawing/2014/main" id="{2B90D937-9CC2-415E-8B1D-D07BB3D9D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/>
              <a:t>Noch Fragen?</a:t>
            </a:r>
          </a:p>
        </p:txBody>
      </p:sp>
    </p:spTree>
    <p:extLst>
      <p:ext uri="{BB962C8B-B14F-4D97-AF65-F5344CB8AC3E}">
        <p14:creationId xmlns:p14="http://schemas.microsoft.com/office/powerpoint/2010/main" val="88691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="" xmlns:a16="http://schemas.microsoft.com/office/drawing/2014/main" id="{19572D01-E7C4-4B81-9FCD-595177684B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Titelbild: https://image.jimcdn.com/app/cms/image/transf/dimension=697x10000:format=jpg/path/sd47613ceb1db53f4/image/ib674891e8fb5286a/version/1515513892/patientenzimmer-untersuchungszimmer-praxis-hausarzt-friedeck-rothenburg.jpg</a:t>
            </a:r>
          </a:p>
          <a:p>
            <a:endParaRPr lang="de-CH" dirty="0"/>
          </a:p>
        </p:txBody>
      </p:sp>
      <p:sp>
        <p:nvSpPr>
          <p:cNvPr id="3" name="Titel 2">
            <a:extLst>
              <a:ext uri="{FF2B5EF4-FFF2-40B4-BE49-F238E27FC236}">
                <a16:creationId xmlns="" xmlns:a16="http://schemas.microsoft.com/office/drawing/2014/main" id="{93DE674A-067F-4DB4-9443-098DF8E862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Bilderquellen</a:t>
            </a:r>
          </a:p>
        </p:txBody>
      </p:sp>
    </p:spTree>
    <p:extLst>
      <p:ext uri="{BB962C8B-B14F-4D97-AF65-F5344CB8AC3E}">
        <p14:creationId xmlns:p14="http://schemas.microsoft.com/office/powerpoint/2010/main" val="76676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ctrTitle"/>
          </p:nvPr>
        </p:nvSpPr>
        <p:spPr bwMode="auto">
          <a:xfrm>
            <a:off x="457199" y="1709285"/>
            <a:ext cx="7019925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  <a:cs typeface="Lucida Sans Unicode" pitchFamily="34" charset="0"/>
              </a:rPr>
              <a:t>Inhaltsverzeichnis</a:t>
            </a:r>
          </a:p>
        </p:txBody>
      </p:sp>
      <p:sp>
        <p:nvSpPr>
          <p:cNvPr id="9219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198" y="2242685"/>
            <a:ext cx="7019925" cy="2036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CH" dirty="0">
                <a:latin typeface="Lucida Sans" pitchFamily="34" charset="0"/>
                <a:cs typeface="Lucida Sans Unicode" pitchFamily="34" charset="0"/>
              </a:rPr>
              <a:t>UML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domain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model</a:t>
            </a:r>
            <a:endParaRPr lang="de-CH" dirty="0">
              <a:latin typeface="Lucida Sans" pitchFamily="34" charset="0"/>
              <a:cs typeface="Lucida Sans Unicode" pitchFamily="34" charset="0"/>
            </a:endParaRPr>
          </a:p>
          <a:p>
            <a:pPr marL="342900" indent="-342900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CH" dirty="0" err="1">
                <a:latin typeface="Lucida Sans" pitchFamily="34" charset="0"/>
                <a:cs typeface="Lucida Sans Unicode" pitchFamily="34" charset="0"/>
              </a:rPr>
              <a:t>Sequence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diagram</a:t>
            </a:r>
            <a:endParaRPr lang="de-CH" dirty="0">
              <a:latin typeface="Lucida Sans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ctrTitle"/>
          </p:nvPr>
        </p:nvSpPr>
        <p:spPr bwMode="auto">
          <a:xfrm>
            <a:off x="457200" y="1839913"/>
            <a:ext cx="7019925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  <a:cs typeface="Lucida Sans Unicode" pitchFamily="34" charset="0"/>
              </a:rPr>
              <a:t>UML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domain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model</a:t>
            </a:r>
            <a:endParaRPr lang="de-CH" dirty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7171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200" y="2447925"/>
            <a:ext cx="7019925" cy="1362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de-CH" dirty="0">
              <a:solidFill>
                <a:schemeClr val="bg1">
                  <a:lumMod val="65000"/>
                </a:schemeClr>
              </a:solidFill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7172" name="Textplatzhalter 3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endParaRPr lang="de-CH">
              <a:latin typeface="Lucida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nhaltsplatzhalter 1">
            <a:extLst>
              <a:ext uri="{FF2B5EF4-FFF2-40B4-BE49-F238E27FC236}">
                <a16:creationId xmlns="" xmlns:a16="http://schemas.microsoft.com/office/drawing/2014/main" id="{C95AD6AD-4A4D-4D79-AAB5-C46905DB731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674" y="1836751"/>
            <a:ext cx="11990474" cy="3768919"/>
          </a:xfrm>
          <a:prstGeom prst="rect">
            <a:avLst/>
          </a:prstGeom>
        </p:spPr>
      </p:pic>
      <p:sp>
        <p:nvSpPr>
          <p:cNvPr id="10243" name="Titel 2"/>
          <p:cNvSpPr>
            <a:spLocks noGrp="1"/>
          </p:cNvSpPr>
          <p:nvPr>
            <p:ph type="ctrTitle"/>
          </p:nvPr>
        </p:nvSpPr>
        <p:spPr bwMode="auto">
          <a:xfrm>
            <a:off x="457200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</a:rPr>
              <a:t>UML </a:t>
            </a:r>
            <a:r>
              <a:rPr lang="de-CH" dirty="0" err="1">
                <a:latin typeface="Lucida Sans" pitchFamily="34" charset="0"/>
              </a:rPr>
              <a:t>domain</a:t>
            </a:r>
            <a:r>
              <a:rPr lang="de-CH" dirty="0">
                <a:latin typeface="Lucida Sans" pitchFamily="34" charset="0"/>
              </a:rPr>
              <a:t> </a:t>
            </a:r>
            <a:r>
              <a:rPr lang="de-CH" dirty="0" err="1">
                <a:latin typeface="Lucida Sans" pitchFamily="34" charset="0"/>
              </a:rPr>
              <a:t>model</a:t>
            </a:r>
            <a:endParaRPr lang="de-CH" dirty="0">
              <a:latin typeface="Lucida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ctrTitle"/>
          </p:nvPr>
        </p:nvSpPr>
        <p:spPr bwMode="auto">
          <a:xfrm>
            <a:off x="457200" y="1839913"/>
            <a:ext cx="7019925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 err="1">
                <a:latin typeface="Lucida Sans" pitchFamily="34" charset="0"/>
                <a:cs typeface="Lucida Sans Unicode" pitchFamily="34" charset="0"/>
              </a:rPr>
              <a:t>Sequence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diagram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/>
            </a:r>
            <a:br>
              <a:rPr lang="de-CH" dirty="0">
                <a:latin typeface="Lucida Sans" pitchFamily="34" charset="0"/>
                <a:cs typeface="Lucida Sans Unicode" pitchFamily="34" charset="0"/>
              </a:rPr>
            </a:br>
            <a:endParaRPr lang="de-CH" dirty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7171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200" y="2447925"/>
            <a:ext cx="7019925" cy="1362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de-CH" dirty="0">
              <a:solidFill>
                <a:schemeClr val="bg1">
                  <a:lumMod val="65000"/>
                </a:schemeClr>
              </a:solidFill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7172" name="Textplatzhalter 3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endParaRPr lang="de-CH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37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Prototyp </a:t>
            </a:r>
            <a:r>
              <a:rPr lang="de-CH" dirty="0">
                <a:latin typeface="Lucida Sans" pitchFamily="34" charset="0"/>
              </a:rPr>
              <a:t>Medikamentenverordnung</a:t>
            </a:r>
            <a:endParaRPr lang="de-CH" dirty="0"/>
          </a:p>
        </p:txBody>
      </p:sp>
      <p:pic>
        <p:nvPicPr>
          <p:cNvPr id="4" name="Inhaltsplatzhalter 3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08084" y="900000"/>
            <a:ext cx="6947256" cy="545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29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el 2"/>
          <p:cNvSpPr>
            <a:spLocks noGrp="1"/>
          </p:cNvSpPr>
          <p:nvPr>
            <p:ph type="ctrTitle"/>
          </p:nvPr>
        </p:nvSpPr>
        <p:spPr bwMode="auto">
          <a:xfrm>
            <a:off x="457200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 smtClean="0">
                <a:latin typeface="Lucida Sans" pitchFamily="34" charset="0"/>
              </a:rPr>
              <a:t>Sequenzdiagramm Medikamentenverordnung</a:t>
            </a:r>
            <a:endParaRPr lang="de-CH" dirty="0">
              <a:latin typeface="Lucida Sans" pitchFamily="34" charset="0"/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358" y="900113"/>
            <a:ext cx="8228707" cy="5352222"/>
          </a:xfrm>
        </p:spPr>
      </p:pic>
    </p:spTree>
    <p:extLst>
      <p:ext uri="{BB962C8B-B14F-4D97-AF65-F5344CB8AC3E}">
        <p14:creationId xmlns:p14="http://schemas.microsoft.com/office/powerpoint/2010/main" val="168203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Prototyp Terminplan</a:t>
            </a:r>
            <a:endParaRPr lang="de-CH" dirty="0"/>
          </a:p>
        </p:txBody>
      </p:sp>
      <p:pic>
        <p:nvPicPr>
          <p:cNvPr id="5" name="Grafik 4" descr="https://s3.amazonaws.com/assets.mockflow.com/app/wireframepro/company/Cd4da7c777e0eaad36e3b28a3cd97e615/projects/M20b45a87bb56563bc0ab206c9f6d15291572382662225/pages/9113556c3e86465aa71e2960aa2fa876/image/9113556c3e86465aa71e2960aa2fa876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7" t="1278" r="3005" b="11209"/>
          <a:stretch/>
        </p:blipFill>
        <p:spPr bwMode="auto">
          <a:xfrm>
            <a:off x="2420305" y="899999"/>
            <a:ext cx="7322813" cy="54675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2706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el 2"/>
          <p:cNvSpPr>
            <a:spLocks noGrp="1"/>
          </p:cNvSpPr>
          <p:nvPr>
            <p:ph type="ctrTitle"/>
          </p:nvPr>
        </p:nvSpPr>
        <p:spPr bwMode="auto">
          <a:xfrm>
            <a:off x="457200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</a:rPr>
              <a:t>UML </a:t>
            </a:r>
            <a:r>
              <a:rPr lang="de-CH" dirty="0" err="1">
                <a:latin typeface="Lucida Sans" pitchFamily="34" charset="0"/>
              </a:rPr>
              <a:t>domain</a:t>
            </a:r>
            <a:r>
              <a:rPr lang="de-CH" dirty="0">
                <a:latin typeface="Lucida Sans" pitchFamily="34" charset="0"/>
              </a:rPr>
              <a:t> </a:t>
            </a:r>
            <a:r>
              <a:rPr lang="de-CH" dirty="0" err="1">
                <a:latin typeface="Lucida Sans" pitchFamily="34" charset="0"/>
              </a:rPr>
              <a:t>model</a:t>
            </a:r>
            <a:endParaRPr lang="de-CH" dirty="0">
              <a:latin typeface="Lucida Sans" pitchFamily="34" charset="0"/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937" y="900113"/>
            <a:ext cx="7437549" cy="5456694"/>
          </a:xfrm>
        </p:spPr>
      </p:pic>
    </p:spTree>
    <p:extLst>
      <p:ext uri="{BB962C8B-B14F-4D97-AF65-F5344CB8AC3E}">
        <p14:creationId xmlns:p14="http://schemas.microsoft.com/office/powerpoint/2010/main" val="20724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_16-9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aesentation_16-9.potx" id="{6F811350-F210-4D60-891A-0DCA6D5A534F}" vid="{12DD6161-BE3D-455A-A4C9-31E1411DE4CC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78F6B955CE49741A0DA794E1BD19823" ma:contentTypeVersion="2" ma:contentTypeDescription="Ein neues Dokument erstellen." ma:contentTypeScope="" ma:versionID="b38c4b257f07a2bbe2e881e426cae38b">
  <xsd:schema xmlns:xsd="http://www.w3.org/2001/XMLSchema" xmlns:xs="http://www.w3.org/2001/XMLSchema" xmlns:p="http://schemas.microsoft.com/office/2006/metadata/properties" xmlns:ns3="de7f4a71-b510-446a-a776-c787f58d5553" targetNamespace="http://schemas.microsoft.com/office/2006/metadata/properties" ma:root="true" ma:fieldsID="98d1d1f20bcd69e07f996ac788fb9573" ns3:_="">
    <xsd:import namespace="de7f4a71-b510-446a-a776-c787f58d555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7f4a71-b510-446a-a776-c787f58d55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626A31D-3B82-488A-B68B-0B333E20C4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7f4a71-b510-446a-a776-c787f58d55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D2542CC-467A-4770-BDA7-ADCFF09F6D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985437-8812-4ABE-89CE-3E49C89E0BF6}">
  <ds:schemaRefs>
    <ds:schemaRef ds:uri="http://purl.org/dc/dcmitype/"/>
    <ds:schemaRef ds:uri="de7f4a71-b510-446a-a776-c787f58d5553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Task01-Ärzte-Suchtpatienten</Template>
  <TotalTime>0</TotalTime>
  <Words>163</Words>
  <Application>Microsoft Office PowerPoint</Application>
  <PresentationFormat>Benutzerdefiniert</PresentationFormat>
  <Paragraphs>18</Paragraphs>
  <Slides>11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9" baseType="lpstr">
      <vt:lpstr>MS PGothic</vt:lpstr>
      <vt:lpstr>MS PGothic</vt:lpstr>
      <vt:lpstr>Arial</vt:lpstr>
      <vt:lpstr>Calibri</vt:lpstr>
      <vt:lpstr>Lucida Grande</vt:lpstr>
      <vt:lpstr>Lucida Sans</vt:lpstr>
      <vt:lpstr>Lucida Sans Unicode</vt:lpstr>
      <vt:lpstr>BFH_PPT_Vorlage_16-9</vt:lpstr>
      <vt:lpstr>Task02- UML domain model / Sequence diagram</vt:lpstr>
      <vt:lpstr>Inhaltsverzeichnis</vt:lpstr>
      <vt:lpstr>UML domain model</vt:lpstr>
      <vt:lpstr>UML domain model</vt:lpstr>
      <vt:lpstr>Sequence diagram </vt:lpstr>
      <vt:lpstr>Prototyp Medikamentenverordnung</vt:lpstr>
      <vt:lpstr>Sequenzdiagramm Medikamentenverordnung</vt:lpstr>
      <vt:lpstr>Prototyp Terminplan</vt:lpstr>
      <vt:lpstr>UML domain model</vt:lpstr>
      <vt:lpstr>Vielen Dank für eure Aufmerksamkeit</vt:lpstr>
      <vt:lpstr>Bilderquellen</vt:lpstr>
    </vt:vector>
  </TitlesOfParts>
  <Company>BFH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Task01- Ärzte / Suchtpatienten</dc:title>
  <dc:creator>Marko Miletic</dc:creator>
  <dc:description> </dc:description>
  <cp:lastModifiedBy>David Gaupp</cp:lastModifiedBy>
  <cp:revision>17</cp:revision>
  <cp:lastPrinted>2013-08-23T11:57:04Z</cp:lastPrinted>
  <dcterms:created xsi:type="dcterms:W3CDTF">2019-10-31T08:17:50Z</dcterms:created>
  <dcterms:modified xsi:type="dcterms:W3CDTF">2019-11-13T12:22:24Z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ContentTypeId">
    <vt:lpwstr>0x010100D78F6B955CE49741A0DA794E1BD19823</vt:lpwstr>
  </property>
  <property fmtid="{D5CDD505-2E9C-101B-9397-08002B2CF9AE}" pid="4" name="TaxCatchAll">
    <vt:lpwstr>241;#Vorlage|de1a6d3c-ac6a-4b34-8edd-308eb81066db</vt:lpwstr>
  </property>
</Properties>
</file>