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sldIdLst>
    <p:sldId id="256" r:id="rId24"/>
    <p:sldId id="257" r:id="rId25"/>
    <p:sldId id="258" r:id="rId26"/>
    <p:sldId id="259" r:id="rId27"/>
    <p:sldId id="260" r:id="rId28"/>
    <p:sldId id="262" r:id="rId29"/>
    <p:sldId id="263" r:id="rId30"/>
    <p:sldId id="264" r:id="rId31"/>
    <p:sldId id="265" r:id="rId32"/>
    <p:sldId id="266"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21" Type="http://schemas.openxmlformats.org/officeDocument/2006/relationships/slideMaster" Target="slideMasters/slideMaster21.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8.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3.png"/></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13160" y="1432440"/>
            <a:ext cx="6041160" cy="16099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22"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p:cNvPicPr/>
            <p:nvPr/>
          </p:nvPicPr>
          <p:blipFill>
            <a:blip r:embed="rId3"/>
            <a:stretch/>
          </p:blipFill>
          <p:spPr>
            <a:xfrm rot="10800000">
              <a:off x="292680" y="-386640"/>
              <a:ext cx="841320" cy="840960"/>
            </a:xfrm>
            <a:prstGeom prst="rect">
              <a:avLst/>
            </a:prstGeom>
            <a:ln w="0">
              <a:noFill/>
            </a:ln>
          </p:spPr>
        </p:pic>
        <p:pic>
          <p:nvPicPr>
            <p:cNvPr id="12" name="Google Shape;22;p2"/>
            <p:cNvPicPr/>
            <p:nvPr/>
          </p:nvPicPr>
          <p:blipFill>
            <a:blip r:embed="rId4"/>
            <a:stretch/>
          </p:blipFill>
          <p:spPr>
            <a:xfrm>
              <a:off x="3193560" y="4439520"/>
              <a:ext cx="1682280" cy="1682280"/>
            </a:xfrm>
            <a:prstGeom prst="rect">
              <a:avLst/>
            </a:prstGeom>
            <a:ln w="0">
              <a:noFill/>
            </a:ln>
          </p:spPr>
        </p:pic>
        <p:pic>
          <p:nvPicPr>
            <p:cNvPr id="13" name="Google Shape;23;p2"/>
            <p:cNvPicPr/>
            <p:nvPr/>
          </p:nvPicPr>
          <p:blipFill>
            <a:blip r:embed="rId5"/>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8" name="Google Shape;28;p2"/>
            <p:cNvPicPr/>
            <p:nvPr/>
          </p:nvPicPr>
          <p:blipFill>
            <a:blip r:embed="rId6"/>
            <a:stretch/>
          </p:blipFill>
          <p:spPr>
            <a:xfrm rot="10800000">
              <a:off x="7205760" y="2134080"/>
              <a:ext cx="1382760" cy="1382760"/>
            </a:xfrm>
            <a:prstGeom prst="rect">
              <a:avLst/>
            </a:prstGeom>
            <a:ln w="0">
              <a:noFill/>
            </a:ln>
          </p:spPr>
        </p:pic>
        <p:pic>
          <p:nvPicPr>
            <p:cNvPr id="19" name="Google Shape;29;p2"/>
            <p:cNvPicPr/>
            <p:nvPr/>
          </p:nvPicPr>
          <p:blipFill>
            <a:blip r:embed="rId5"/>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p:cNvPicPr/>
            <p:nvPr/>
          </p:nvPicPr>
          <p:blipFill>
            <a:blip r:embed="rId3"/>
            <a:stretch/>
          </p:blipFill>
          <p:spPr>
            <a:xfrm rot="18161400">
              <a:off x="7229520" y="4768200"/>
              <a:ext cx="857880" cy="857880"/>
            </a:xfrm>
            <a:prstGeom prst="rect">
              <a:avLst/>
            </a:prstGeom>
            <a:ln w="0">
              <a:noFill/>
            </a:ln>
          </p:spPr>
        </p:pic>
        <p:pic>
          <p:nvPicPr>
            <p:cNvPr id="128" name="Google Shape;258;p19"/>
            <p:cNvPicPr/>
            <p:nvPr/>
          </p:nvPicPr>
          <p:blipFill>
            <a:blip r:embed="rId4"/>
            <a:stretch/>
          </p:blipFill>
          <p:spPr>
            <a:xfrm rot="1800000">
              <a:off x="-864000" y="127044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61;p20"/>
          <p:cNvGrpSpPr/>
          <p:nvPr/>
        </p:nvGrpSpPr>
        <p:grpSpPr>
          <a:xfrm>
            <a:off x="650160" y="-1339560"/>
            <a:ext cx="9876240" cy="7043040"/>
            <a:chOff x="650160" y="-1339560"/>
            <a:chExt cx="9876240" cy="7043040"/>
          </a:xfrm>
        </p:grpSpPr>
        <p:pic>
          <p:nvPicPr>
            <p:cNvPr id="131" name="Google Shape;262;p20"/>
            <p:cNvPicPr/>
            <p:nvPr/>
          </p:nvPicPr>
          <p:blipFill>
            <a:blip r:embed="rId3"/>
            <a:stretch/>
          </p:blipFill>
          <p:spPr>
            <a:xfrm rot="924000">
              <a:off x="8626320" y="2747880"/>
              <a:ext cx="1704240" cy="1704240"/>
            </a:xfrm>
            <a:prstGeom prst="rect">
              <a:avLst/>
            </a:prstGeom>
            <a:ln w="0">
              <a:noFill/>
            </a:ln>
          </p:spPr>
        </p:pic>
        <p:pic>
          <p:nvPicPr>
            <p:cNvPr id="132" name="Google Shape;263;p20"/>
            <p:cNvPicPr/>
            <p:nvPr/>
          </p:nvPicPr>
          <p:blipFill>
            <a:blip r:embed="rId4"/>
            <a:stretch/>
          </p:blipFill>
          <p:spPr>
            <a:xfrm rot="10800000">
              <a:off x="1290240" y="4862520"/>
              <a:ext cx="841320" cy="840960"/>
            </a:xfrm>
            <a:prstGeom prst="rect">
              <a:avLst/>
            </a:prstGeom>
            <a:ln w="0">
              <a:noFill/>
            </a:ln>
          </p:spPr>
        </p:pic>
        <p:pic>
          <p:nvPicPr>
            <p:cNvPr id="133" name="Google Shape;264;p20"/>
            <p:cNvPicPr/>
            <p:nvPr/>
          </p:nvPicPr>
          <p:blipFill>
            <a:blip r:embed="rId5"/>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4"/>
                </a:solidFill>
                <a:latin typeface="Montserrat ExtraBold"/>
                <a:ea typeface="Montserrat ExtraBold"/>
              </a:rPr>
              <a:t>xx%</a:t>
            </a:r>
            <a:endParaRPr lang="fr-FR" sz="6000" b="0" strike="noStrike" spc="-1">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p:cNvPicPr/>
            <p:nvPr/>
          </p:nvPicPr>
          <p:blipFill>
            <a:blip r:embed="rId3"/>
            <a:stretch/>
          </p:blipFill>
          <p:spPr>
            <a:xfrm rot="10800000">
              <a:off x="1359000" y="-301320"/>
              <a:ext cx="841320" cy="840960"/>
            </a:xfrm>
            <a:prstGeom prst="rect">
              <a:avLst/>
            </a:prstGeom>
            <a:ln w="0">
              <a:noFill/>
            </a:ln>
          </p:spPr>
        </p:pic>
        <p:pic>
          <p:nvPicPr>
            <p:cNvPr id="142" name="Google Shape;35;p3"/>
            <p:cNvPicPr/>
            <p:nvPr/>
          </p:nvPicPr>
          <p:blipFill>
            <a:blip r:embed="rId4"/>
            <a:stretch/>
          </p:blipFill>
          <p:spPr>
            <a:xfrm>
              <a:off x="1009080" y="4046040"/>
              <a:ext cx="1682280" cy="1682280"/>
            </a:xfrm>
            <a:prstGeom prst="rect">
              <a:avLst/>
            </a:prstGeom>
            <a:ln w="0">
              <a:noFill/>
            </a:ln>
          </p:spPr>
        </p:pic>
        <p:pic>
          <p:nvPicPr>
            <p:cNvPr id="143" name="Google Shape;36;p3"/>
            <p:cNvPicPr/>
            <p:nvPr/>
          </p:nvPicPr>
          <p:blipFill>
            <a:blip r:embed="rId5"/>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p:cNvPicPr/>
            <p:nvPr/>
          </p:nvPicPr>
          <p:blipFill>
            <a:blip r:embed="rId3"/>
            <a:stretch/>
          </p:blipFill>
          <p:spPr>
            <a:xfrm rot="9900000">
              <a:off x="-360360" y="1743120"/>
              <a:ext cx="857880" cy="857880"/>
            </a:xfrm>
            <a:prstGeom prst="rect">
              <a:avLst/>
            </a:prstGeom>
            <a:ln w="0">
              <a:noFill/>
            </a:ln>
          </p:spPr>
        </p:pic>
        <p:pic>
          <p:nvPicPr>
            <p:cNvPr id="167" name="Google Shape;290;p22"/>
            <p:cNvPicPr/>
            <p:nvPr/>
          </p:nvPicPr>
          <p:blipFill>
            <a:blip r:embed="rId4"/>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p:cNvPicPr/>
            <p:nvPr/>
          </p:nvPicPr>
          <p:blipFill>
            <a:blip r:embed="rId3"/>
            <a:stretch/>
          </p:blipFill>
          <p:spPr>
            <a:xfrm rot="17048400">
              <a:off x="-389160" y="-19440"/>
              <a:ext cx="841320" cy="840960"/>
            </a:xfrm>
            <a:prstGeom prst="rect">
              <a:avLst/>
            </a:prstGeom>
            <a:ln w="0">
              <a:noFill/>
            </a:ln>
          </p:spPr>
        </p:pic>
        <p:pic>
          <p:nvPicPr>
            <p:cNvPr id="174" name="Google Shape;298;p23"/>
            <p:cNvPicPr/>
            <p:nvPr/>
          </p:nvPicPr>
          <p:blipFill>
            <a:blip r:embed="rId4"/>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84" name="Google Shape;49;p5"/>
          <p:cNvGrpSpPr/>
          <p:nvPr/>
        </p:nvGrpSpPr>
        <p:grpSpPr>
          <a:xfrm>
            <a:off x="7191360" y="-770040"/>
            <a:ext cx="2826000" cy="5824440"/>
            <a:chOff x="7191360" y="-770040"/>
            <a:chExt cx="2826000" cy="5824440"/>
          </a:xfrm>
        </p:grpSpPr>
        <p:pic>
          <p:nvPicPr>
            <p:cNvPr id="185" name="Google Shape;50;p5"/>
            <p:cNvPicPr/>
            <p:nvPr/>
          </p:nvPicPr>
          <p:blipFill>
            <a:blip r:embed="rId3"/>
            <a:stretch/>
          </p:blipFill>
          <p:spPr>
            <a:xfrm>
              <a:off x="7191360" y="-770040"/>
              <a:ext cx="1682280" cy="1682280"/>
            </a:xfrm>
            <a:prstGeom prst="rect">
              <a:avLst/>
            </a:prstGeom>
            <a:ln w="0">
              <a:noFill/>
            </a:ln>
          </p:spPr>
        </p:pic>
        <p:pic>
          <p:nvPicPr>
            <p:cNvPr id="186" name="Google Shape;51;p5"/>
            <p:cNvPicPr/>
            <p:nvPr/>
          </p:nvPicPr>
          <p:blipFill>
            <a:blip r:embed="rId4"/>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p:cNvPicPr/>
            <p:nvPr/>
          </p:nvPicPr>
          <p:blipFill>
            <a:blip r:embed="rId3"/>
            <a:stretch/>
          </p:blipFill>
          <p:spPr>
            <a:xfrm rot="10800000">
              <a:off x="-544320" y="1976400"/>
              <a:ext cx="903960" cy="903960"/>
            </a:xfrm>
            <a:prstGeom prst="rect">
              <a:avLst/>
            </a:prstGeom>
            <a:ln w="0">
              <a:noFill/>
            </a:ln>
          </p:spPr>
        </p:pic>
        <p:pic>
          <p:nvPicPr>
            <p:cNvPr id="208" name="Google Shape;71;p6"/>
            <p:cNvPicPr/>
            <p:nvPr/>
          </p:nvPicPr>
          <p:blipFill>
            <a:blip r:embed="rId4"/>
            <a:stretch/>
          </p:blipFill>
          <p:spPr>
            <a:xfrm rot="10800000">
              <a:off x="1131120" y="4899240"/>
              <a:ext cx="841320" cy="840960"/>
            </a:xfrm>
            <a:prstGeom prst="rect">
              <a:avLst/>
            </a:prstGeom>
            <a:ln w="0">
              <a:noFill/>
            </a:ln>
          </p:spPr>
        </p:pic>
        <p:pic>
          <p:nvPicPr>
            <p:cNvPr id="209" name="Google Shape;72;p6"/>
            <p:cNvPicPr/>
            <p:nvPr/>
          </p:nvPicPr>
          <p:blipFill>
            <a:blip r:embed="rId5"/>
            <a:stretch/>
          </p:blipFill>
          <p:spPr>
            <a:xfrm>
              <a:off x="8722080" y="-41472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213" name="Google Shape;77;p7"/>
          <p:cNvGrpSpPr/>
          <p:nvPr/>
        </p:nvGrpSpPr>
        <p:grpSpPr>
          <a:xfrm>
            <a:off x="3889440" y="-1198080"/>
            <a:ext cx="5945040" cy="6862680"/>
            <a:chOff x="3889440" y="-1198080"/>
            <a:chExt cx="5945040" cy="6862680"/>
          </a:xfrm>
        </p:grpSpPr>
        <p:pic>
          <p:nvPicPr>
            <p:cNvPr id="214" name="Google Shape;78;p7"/>
            <p:cNvPicPr/>
            <p:nvPr/>
          </p:nvPicPr>
          <p:blipFill>
            <a:blip r:embed="rId3"/>
            <a:stretch/>
          </p:blipFill>
          <p:spPr>
            <a:xfrm rot="18900000">
              <a:off x="8798760" y="501480"/>
              <a:ext cx="857880" cy="857880"/>
            </a:xfrm>
            <a:prstGeom prst="rect">
              <a:avLst/>
            </a:prstGeom>
            <a:ln w="0">
              <a:noFill/>
            </a:ln>
          </p:spPr>
        </p:pic>
        <p:pic>
          <p:nvPicPr>
            <p:cNvPr id="215" name="Google Shape;79;p7"/>
            <p:cNvPicPr/>
            <p:nvPr/>
          </p:nvPicPr>
          <p:blipFill>
            <a:blip r:embed="rId4"/>
            <a:stretch/>
          </p:blipFill>
          <p:spPr>
            <a:xfrm rot="1800000">
              <a:off x="6252840" y="-945000"/>
              <a:ext cx="1382760" cy="1382760"/>
            </a:xfrm>
            <a:prstGeom prst="rect">
              <a:avLst/>
            </a:prstGeom>
            <a:ln w="0">
              <a:noFill/>
            </a:ln>
          </p:spPr>
        </p:pic>
        <p:pic>
          <p:nvPicPr>
            <p:cNvPr id="216" name="Google Shape;80;p7"/>
            <p:cNvPicPr/>
            <p:nvPr/>
          </p:nvPicPr>
          <p:blipFill>
            <a:blip r:embed="rId5"/>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p:cNvPicPr/>
            <p:nvPr/>
          </p:nvPicPr>
          <p:blipFill>
            <a:blip r:embed="rId3"/>
            <a:stretch/>
          </p:blipFill>
          <p:spPr>
            <a:xfrm rot="10800000">
              <a:off x="1726200" y="-386640"/>
              <a:ext cx="841320" cy="840960"/>
            </a:xfrm>
            <a:prstGeom prst="rect">
              <a:avLst/>
            </a:prstGeom>
            <a:ln w="0">
              <a:noFill/>
            </a:ln>
          </p:spPr>
        </p:pic>
        <p:pic>
          <p:nvPicPr>
            <p:cNvPr id="233" name="Google Shape;98;p8"/>
            <p:cNvPicPr/>
            <p:nvPr/>
          </p:nvPicPr>
          <p:blipFill>
            <a:blip r:embed="rId4"/>
            <a:stretch/>
          </p:blipFill>
          <p:spPr>
            <a:xfrm>
              <a:off x="8629560" y="1719000"/>
              <a:ext cx="1682280" cy="1682280"/>
            </a:xfrm>
            <a:prstGeom prst="rect">
              <a:avLst/>
            </a:prstGeom>
            <a:ln w="0">
              <a:noFill/>
            </a:ln>
          </p:spPr>
        </p:pic>
        <p:pic>
          <p:nvPicPr>
            <p:cNvPr id="234" name="Google Shape;99;p8"/>
            <p:cNvPicPr/>
            <p:nvPr/>
          </p:nvPicPr>
          <p:blipFill>
            <a:blip r:embed="rId5"/>
            <a:stretch/>
          </p:blipFill>
          <p:spPr>
            <a:xfrm rot="12600000">
              <a:off x="6244200" y="4822920"/>
              <a:ext cx="905760" cy="905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tIns="91440" rIns="91440" bIns="91440" anchor="b">
            <a:noAutofit/>
          </a:bodyPr>
          <a:lstStyle/>
          <a:p>
            <a:pPr indent="0" algn="ctr">
              <a:lnSpc>
                <a:spcPct val="100000"/>
              </a:lnSpc>
              <a:buNone/>
            </a:pPr>
            <a:r>
              <a:rPr lang="fr-FR" sz="5000" b="0" strike="noStrike" spc="-1">
                <a:solidFill>
                  <a:schemeClr val="accent4"/>
                </a:solidFill>
                <a:latin typeface="Montserrat ExtraBold"/>
                <a:ea typeface="Montserrat ExtraBold"/>
              </a:rPr>
              <a:t>xx%</a:t>
            </a:r>
            <a:endParaRPr lang="fr-FR" sz="5000" b="0" strike="noStrike" spc="-1">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p:cNvPicPr/>
            <p:nvPr/>
          </p:nvPicPr>
          <p:blipFill>
            <a:blip r:embed="rId3"/>
            <a:stretch/>
          </p:blipFill>
          <p:spPr>
            <a:xfrm rot="10800000">
              <a:off x="-380520" y="725040"/>
              <a:ext cx="841320" cy="840960"/>
            </a:xfrm>
            <a:prstGeom prst="rect">
              <a:avLst/>
            </a:prstGeom>
            <a:ln w="0">
              <a:noFill/>
            </a:ln>
          </p:spPr>
        </p:pic>
        <p:pic>
          <p:nvPicPr>
            <p:cNvPr id="38" name="Google Shape;129;p11"/>
            <p:cNvPicPr/>
            <p:nvPr/>
          </p:nvPicPr>
          <p:blipFill>
            <a:blip r:embed="rId4"/>
            <a:stretch/>
          </p:blipFill>
          <p:spPr>
            <a:xfrm>
              <a:off x="3866760" y="4211280"/>
              <a:ext cx="1682280" cy="1682280"/>
            </a:xfrm>
            <a:prstGeom prst="rect">
              <a:avLst/>
            </a:prstGeom>
            <a:ln w="0">
              <a:noFill/>
            </a:ln>
          </p:spPr>
        </p:pic>
        <p:pic>
          <p:nvPicPr>
            <p:cNvPr id="39" name="Google Shape;130;p11"/>
            <p:cNvPicPr/>
            <p:nvPr/>
          </p:nvPicPr>
          <p:blipFill>
            <a:blip r:embed="rId5"/>
            <a:stretch/>
          </p:blipFill>
          <p:spPr>
            <a:xfrm rot="17142600">
              <a:off x="7836840" y="-592200"/>
              <a:ext cx="1382760" cy="1382760"/>
            </a:xfrm>
            <a:prstGeom prst="rect">
              <a:avLst/>
            </a:prstGeom>
            <a:ln w="0">
              <a:noFill/>
            </a:ln>
          </p:spPr>
        </p:pic>
        <p:pic>
          <p:nvPicPr>
            <p:cNvPr id="40" name="Google Shape;131;p11"/>
            <p:cNvPicPr/>
            <p:nvPr/>
          </p:nvPicPr>
          <p:blipFill>
            <a:blip r:embed="rId6"/>
            <a:stretch/>
          </p:blipFill>
          <p:spPr>
            <a:xfrm rot="15092400">
              <a:off x="460800" y="-47952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36" name="Google Shape;103;p9"/>
          <p:cNvGrpSpPr/>
          <p:nvPr/>
        </p:nvGrpSpPr>
        <p:grpSpPr>
          <a:xfrm>
            <a:off x="-372600" y="1613160"/>
            <a:ext cx="10429200" cy="3174120"/>
            <a:chOff x="-372600" y="1613160"/>
            <a:chExt cx="10429200" cy="3174120"/>
          </a:xfrm>
        </p:grpSpPr>
        <p:pic>
          <p:nvPicPr>
            <p:cNvPr id="237" name="Google Shape;104;p9"/>
            <p:cNvPicPr/>
            <p:nvPr/>
          </p:nvPicPr>
          <p:blipFill>
            <a:blip r:embed="rId3"/>
            <a:stretch/>
          </p:blipFill>
          <p:spPr>
            <a:xfrm rot="10800000">
              <a:off x="-372600" y="1613160"/>
              <a:ext cx="841320" cy="840960"/>
            </a:xfrm>
            <a:prstGeom prst="rect">
              <a:avLst/>
            </a:prstGeom>
            <a:ln w="0">
              <a:noFill/>
            </a:ln>
          </p:spPr>
        </p:pic>
        <p:pic>
          <p:nvPicPr>
            <p:cNvPr id="238" name="Google Shape;105;p9"/>
            <p:cNvPicPr/>
            <p:nvPr/>
          </p:nvPicPr>
          <p:blipFill>
            <a:blip r:embed="rId4"/>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p:cNvPicPr/>
            <p:nvPr/>
          </p:nvPicPr>
          <p:blipFill>
            <a:blip r:embed="rId3"/>
            <a:stretch/>
          </p:blipFill>
          <p:spPr>
            <a:xfrm rot="924000">
              <a:off x="629280" y="4681800"/>
              <a:ext cx="1704240" cy="1704240"/>
            </a:xfrm>
            <a:prstGeom prst="rect">
              <a:avLst/>
            </a:prstGeom>
            <a:ln w="0">
              <a:noFill/>
            </a:ln>
          </p:spPr>
        </p:pic>
        <p:pic>
          <p:nvPicPr>
            <p:cNvPr id="50" name="Google Shape;146;p13"/>
            <p:cNvPicPr/>
            <p:nvPr/>
          </p:nvPicPr>
          <p:blipFill>
            <a:blip r:embed="rId4"/>
            <a:stretch/>
          </p:blipFill>
          <p:spPr>
            <a:xfrm rot="10800000">
              <a:off x="-191520" y="4131360"/>
              <a:ext cx="841320" cy="840960"/>
            </a:xfrm>
            <a:prstGeom prst="rect">
              <a:avLst/>
            </a:prstGeom>
            <a:ln w="0">
              <a:noFill/>
            </a:ln>
          </p:spPr>
        </p:pic>
        <p:pic>
          <p:nvPicPr>
            <p:cNvPr id="51" name="Google Shape;147;p13"/>
            <p:cNvPicPr/>
            <p:nvPr/>
          </p:nvPicPr>
          <p:blipFill>
            <a:blip r:embed="rId5"/>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58" name="Google Shape;156;p14"/>
          <p:cNvGrpSpPr/>
          <p:nvPr/>
        </p:nvGrpSpPr>
        <p:grpSpPr>
          <a:xfrm>
            <a:off x="3889440" y="-1198080"/>
            <a:ext cx="5945040" cy="6862680"/>
            <a:chOff x="3889440" y="-1198080"/>
            <a:chExt cx="5945040" cy="6862680"/>
          </a:xfrm>
        </p:grpSpPr>
        <p:pic>
          <p:nvPicPr>
            <p:cNvPr id="59" name="Google Shape;157;p14"/>
            <p:cNvPicPr/>
            <p:nvPr/>
          </p:nvPicPr>
          <p:blipFill>
            <a:blip r:embed="rId3"/>
            <a:stretch/>
          </p:blipFill>
          <p:spPr>
            <a:xfrm rot="18900000">
              <a:off x="8798760" y="501480"/>
              <a:ext cx="857880" cy="857880"/>
            </a:xfrm>
            <a:prstGeom prst="rect">
              <a:avLst/>
            </a:prstGeom>
            <a:ln w="0">
              <a:noFill/>
            </a:ln>
          </p:spPr>
        </p:pic>
        <p:pic>
          <p:nvPicPr>
            <p:cNvPr id="60" name="Google Shape;158;p14"/>
            <p:cNvPicPr/>
            <p:nvPr/>
          </p:nvPicPr>
          <p:blipFill>
            <a:blip r:embed="rId4"/>
            <a:stretch/>
          </p:blipFill>
          <p:spPr>
            <a:xfrm rot="1800000">
              <a:off x="6252840" y="-945000"/>
              <a:ext cx="1382760" cy="1382760"/>
            </a:xfrm>
            <a:prstGeom prst="rect">
              <a:avLst/>
            </a:prstGeom>
            <a:ln w="0">
              <a:noFill/>
            </a:ln>
          </p:spPr>
        </p:pic>
        <p:pic>
          <p:nvPicPr>
            <p:cNvPr id="61" name="Google Shape;159;p14"/>
            <p:cNvPicPr/>
            <p:nvPr/>
          </p:nvPicPr>
          <p:blipFill>
            <a:blip r:embed="rId5"/>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p:cNvPicPr/>
            <p:nvPr/>
          </p:nvPicPr>
          <p:blipFill>
            <a:blip r:embed="rId3"/>
            <a:stretch/>
          </p:blipFill>
          <p:spPr>
            <a:xfrm rot="18900000">
              <a:off x="1642320" y="-480960"/>
              <a:ext cx="857880" cy="857880"/>
            </a:xfrm>
            <a:prstGeom prst="rect">
              <a:avLst/>
            </a:prstGeom>
            <a:ln w="0">
              <a:noFill/>
            </a:ln>
          </p:spPr>
        </p:pic>
        <p:pic>
          <p:nvPicPr>
            <p:cNvPr id="77" name="Google Shape;177;p15"/>
            <p:cNvPicPr/>
            <p:nvPr/>
          </p:nvPicPr>
          <p:blipFill>
            <a:blip r:embed="rId4"/>
            <a:stretch/>
          </p:blipFill>
          <p:spPr>
            <a:xfrm rot="2412600">
              <a:off x="8424000" y="1358640"/>
              <a:ext cx="1382760" cy="1382760"/>
            </a:xfrm>
            <a:prstGeom prst="rect">
              <a:avLst/>
            </a:prstGeom>
            <a:ln w="0">
              <a:noFill/>
            </a:ln>
          </p:spPr>
        </p:pic>
        <p:pic>
          <p:nvPicPr>
            <p:cNvPr id="78" name="Google Shape;178;p15"/>
            <p:cNvPicPr/>
            <p:nvPr/>
          </p:nvPicPr>
          <p:blipFill>
            <a:blip r:embed="rId5"/>
            <a:stretch/>
          </p:blipFill>
          <p:spPr>
            <a:xfrm rot="14145600">
              <a:off x="1580040" y="4692960"/>
              <a:ext cx="841320" cy="8409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p:cNvPicPr/>
            <p:nvPr/>
          </p:nvPicPr>
          <p:blipFill>
            <a:blip r:embed="rId3"/>
            <a:stretch/>
          </p:blipFill>
          <p:spPr>
            <a:xfrm rot="17048400">
              <a:off x="8067240" y="-442800"/>
              <a:ext cx="841320" cy="840960"/>
            </a:xfrm>
            <a:prstGeom prst="rect">
              <a:avLst/>
            </a:prstGeom>
            <a:ln w="0">
              <a:noFill/>
            </a:ln>
          </p:spPr>
        </p:pic>
        <p:pic>
          <p:nvPicPr>
            <p:cNvPr id="85" name="Google Shape;192;p16"/>
            <p:cNvPicPr/>
            <p:nvPr/>
          </p:nvPicPr>
          <p:blipFill>
            <a:blip r:embed="rId4"/>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p:cNvPicPr/>
            <p:nvPr/>
          </p:nvPicPr>
          <p:blipFill>
            <a:blip r:embed="rId3"/>
            <a:stretch/>
          </p:blipFill>
          <p:spPr>
            <a:xfrm rot="18161400">
              <a:off x="-466920" y="-74880"/>
              <a:ext cx="857880" cy="857880"/>
            </a:xfrm>
            <a:prstGeom prst="rect">
              <a:avLst/>
            </a:prstGeom>
            <a:ln w="0">
              <a:noFill/>
            </a:ln>
          </p:spPr>
        </p:pic>
        <p:pic>
          <p:nvPicPr>
            <p:cNvPr id="96" name="Google Shape;212;p17"/>
            <p:cNvPicPr/>
            <p:nvPr/>
          </p:nvPicPr>
          <p:blipFill>
            <a:blip r:embed="rId4"/>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p:cNvPicPr/>
            <p:nvPr/>
          </p:nvPicPr>
          <p:blipFill>
            <a:blip r:embed="rId3"/>
            <a:stretch/>
          </p:blipFill>
          <p:spPr>
            <a:xfrm rot="15241200">
              <a:off x="8009640" y="-400680"/>
              <a:ext cx="841320" cy="840960"/>
            </a:xfrm>
            <a:prstGeom prst="rect">
              <a:avLst/>
            </a:prstGeom>
            <a:ln w="0">
              <a:noFill/>
            </a:ln>
          </p:spPr>
        </p:pic>
        <p:pic>
          <p:nvPicPr>
            <p:cNvPr id="113" name="Google Shape;242;p18"/>
            <p:cNvPicPr/>
            <p:nvPr/>
          </p:nvPicPr>
          <p:blipFill>
            <a:blip r:embed="rId4"/>
            <a:stretch/>
          </p:blipFill>
          <p:spPr>
            <a:xfrm>
              <a:off x="3225240" y="471420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tIns="91440" rIns="91440" bIns="91440" anchor="b">
            <a:normAutofit/>
          </a:bodyPr>
          <a:lstStyle/>
          <a:p>
            <a:pPr indent="0">
              <a:lnSpc>
                <a:spcPct val="100000"/>
              </a:lnSpc>
              <a:spcAft>
                <a:spcPts val="201"/>
              </a:spcAft>
              <a:buNone/>
              <a:tabLst>
                <a:tab pos="0" algn="l"/>
              </a:tabLst>
            </a:pPr>
            <a:r>
              <a:rPr lang="en" sz="4500" b="0" strike="noStrike" spc="-1">
                <a:solidFill>
                  <a:schemeClr val="dk1"/>
                </a:solidFill>
                <a:latin typeface="Montserrat ExtraBold"/>
                <a:ea typeface="Montserrat ExtraBold"/>
              </a:rPr>
              <a:t>Zenmark Properties</a:t>
            </a:r>
            <a:endParaRPr lang="fr-FR" sz="4500" b="0" strike="noStrike" spc="-1">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tIns="91440" rIns="91440" bIns="91440" anchor="t">
            <a:normAutofit fontScale="80688"/>
          </a:bodyPr>
          <a:lstStyle/>
          <a:p>
            <a:pPr indent="0">
              <a:lnSpc>
                <a:spcPct val="100000"/>
              </a:lnSpc>
              <a:buNone/>
              <a:tabLst>
                <a:tab pos="0" algn="l"/>
              </a:tabLst>
            </a:pPr>
            <a:r>
              <a:rPr lang="en" sz="1600" b="0" strike="noStrike" spc="-1">
                <a:solidFill>
                  <a:schemeClr val="dk1"/>
                </a:solidFill>
                <a:latin typeface="DM Sans"/>
                <a:ea typeface="DM Sans"/>
              </a:rPr>
              <a:t>An Insight into Zidio Development Company and Web Development Basics</a:t>
            </a:r>
            <a:endParaRPr lang="en-US" sz="16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Conclusions</a:t>
            </a:r>
            <a:endParaRPr lang="fr-FR" sz="2100" b="0" strike="noStrike" spc="-1">
              <a:solidFill>
                <a:schemeClr val="dk1"/>
              </a:solidFill>
              <a:latin typeface="Arial"/>
            </a:endParaRPr>
          </a:p>
        </p:txBody>
      </p:sp>
      <p:sp>
        <p:nvSpPr>
          <p:cNvPr id="305"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72" lnSpcReduction="10000"/>
          </a:bodyPr>
          <a:lstStyle/>
          <a:p>
            <a:pPr indent="0">
              <a:lnSpc>
                <a:spcPct val="100000"/>
              </a:lnSpc>
              <a:buNone/>
              <a:tabLst>
                <a:tab pos="0" algn="l"/>
              </a:tabLst>
            </a:pPr>
            <a:r>
              <a:rPr lang="en" sz="1200" b="0" strike="noStrike" spc="-1">
                <a:solidFill>
                  <a:schemeClr val="dk1"/>
                </a:solidFill>
                <a:latin typeface="DM Sans"/>
                <a:ea typeface="DM Sans"/>
              </a:rPr>
              <a:t>Understanding the foundational elements of web development—HTML, CSS, and JavaScript—is crucial for creating effective and engaging websites. Zidio Development exemplifies the importance of innovative design and sustainable practices in real estate. By mastering these web technologies, developers can create user-friendly and aesthetically pleasing websites that serve various business needs.</a:t>
            </a:r>
            <a:endParaRPr lang="en-US" sz="1200" b="0" strike="noStrike" spc="-1">
              <a:solidFill>
                <a:srgbClr val="FFFFFF"/>
              </a:solidFill>
              <a:latin typeface="OpenSymbol"/>
            </a:endParaRPr>
          </a:p>
        </p:txBody>
      </p:sp>
      <p:pic>
        <p:nvPicPr>
          <p:cNvPr id="306"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87027"/>
          </a:bodyPr>
          <a:lstStyle/>
          <a:p>
            <a:pPr indent="0">
              <a:lnSpc>
                <a:spcPct val="100000"/>
              </a:lnSpc>
              <a:buNone/>
              <a:tabLst>
                <a:tab pos="0" algn="l"/>
              </a:tabLst>
            </a:pPr>
            <a:r>
              <a:rPr lang="en" sz="3000" b="0" strike="noStrike" spc="-1">
                <a:solidFill>
                  <a:schemeClr val="dk1"/>
                </a:solidFill>
                <a:latin typeface="Montserrat ExtraBold"/>
                <a:ea typeface="Montserrat ExtraBold"/>
              </a:rPr>
              <a:t>Introduction</a:t>
            </a:r>
            <a:endParaRPr lang="fr-FR" sz="3000" b="0" strike="noStrike" spc="-1">
              <a:solidFill>
                <a:schemeClr val="dk1"/>
              </a:solidFill>
              <a:latin typeface="Arial"/>
            </a:endParaRPr>
          </a:p>
        </p:txBody>
      </p:sp>
      <p:sp>
        <p:nvSpPr>
          <p:cNvPr id="248"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This presentation explores Zidio Development Company and covers the basics of web development including HTML, CSS, and JavaScript.</a:t>
            </a:r>
            <a:endParaRPr lang="en-US" sz="1200" b="0" strike="noStrike" spc="-1">
              <a:solidFill>
                <a:srgbClr val="FFFFFF"/>
              </a:solidFill>
              <a:latin typeface="OpenSymbol"/>
            </a:endParaRPr>
          </a:p>
        </p:txBody>
      </p:sp>
      <p:pic>
        <p:nvPicPr>
          <p:cNvPr id="249"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50" name="Google Shape;349;p30"/>
          <p:cNvGrpSpPr/>
          <p:nvPr/>
        </p:nvGrpSpPr>
        <p:grpSpPr>
          <a:xfrm>
            <a:off x="7041960" y="4324320"/>
            <a:ext cx="1598760" cy="483840"/>
            <a:chOff x="7041960" y="4324320"/>
            <a:chExt cx="1598760" cy="483840"/>
          </a:xfrm>
        </p:grpSpPr>
        <p:sp>
          <p:nvSpPr>
            <p:cNvPr id="251"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2"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dk1"/>
                </a:solidFill>
                <a:latin typeface="Montserrat Medium"/>
                <a:ea typeface="Montserrat Medium"/>
              </a:rPr>
              <a:t>Zidio Development</a:t>
            </a:r>
            <a:endParaRPr lang="fr-FR" sz="4500" b="0" strike="noStrike" spc="-1">
              <a:solidFill>
                <a:schemeClr val="dk1"/>
              </a:solidFill>
              <a:latin typeface="Arial"/>
            </a:endParaRPr>
          </a:p>
        </p:txBody>
      </p:sp>
      <p:sp>
        <p:nvSpPr>
          <p:cNvPr id="254"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8317"/>
          </a:bodyPr>
          <a:lstStyle/>
          <a:p>
            <a:pPr indent="0">
              <a:lnSpc>
                <a:spcPct val="100000"/>
              </a:lnSpc>
              <a:buNone/>
              <a:tabLst>
                <a:tab pos="0" algn="l"/>
              </a:tabLst>
            </a:pPr>
            <a:r>
              <a:rPr lang="en" sz="6000" b="0" strike="noStrike" spc="-1">
                <a:solidFill>
                  <a:schemeClr val="accent4"/>
                </a:solidFill>
                <a:latin typeface="Montserrat ExtraBold"/>
                <a:ea typeface="Montserrat ExtraBold"/>
              </a:rPr>
              <a:t>01</a:t>
            </a:r>
            <a:endParaRPr lang="fr-FR" sz="6000" b="0" strike="noStrike" spc="-1">
              <a:solidFill>
                <a:schemeClr val="dk1"/>
              </a:solidFill>
              <a:latin typeface="Arial"/>
            </a:endParaRPr>
          </a:p>
        </p:txBody>
      </p:sp>
      <p:sp>
        <p:nvSpPr>
          <p:cNvPr id="255"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56" name="Google Shape;359;p31"/>
          <p:cNvGrpSpPr/>
          <p:nvPr/>
        </p:nvGrpSpPr>
        <p:grpSpPr>
          <a:xfrm>
            <a:off x="906480" y="2311920"/>
            <a:ext cx="7263360" cy="2040120"/>
            <a:chOff x="906480" y="2311920"/>
            <a:chExt cx="7263360" cy="2040120"/>
          </a:xfrm>
        </p:grpSpPr>
        <p:grpSp>
          <p:nvGrpSpPr>
            <p:cNvPr id="257" name="Google Shape;360;p31"/>
            <p:cNvGrpSpPr/>
            <p:nvPr/>
          </p:nvGrpSpPr>
          <p:grpSpPr>
            <a:xfrm>
              <a:off x="7650720" y="4284000"/>
              <a:ext cx="519120" cy="68040"/>
              <a:chOff x="7650720" y="4284000"/>
              <a:chExt cx="519120" cy="68040"/>
            </a:xfrm>
          </p:grpSpPr>
          <p:sp>
            <p:nvSpPr>
              <p:cNvPr id="258"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9"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0"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61" name="Google Shape;364;p31"/>
            <p:cNvGrpSpPr/>
            <p:nvPr/>
          </p:nvGrpSpPr>
          <p:grpSpPr>
            <a:xfrm>
              <a:off x="906480" y="2311920"/>
              <a:ext cx="68040" cy="519120"/>
              <a:chOff x="906480" y="2311920"/>
              <a:chExt cx="68040" cy="519120"/>
            </a:xfrm>
          </p:grpSpPr>
          <p:sp>
            <p:nvSpPr>
              <p:cNvPr id="262"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3"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4"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87027"/>
          </a:bodyPr>
          <a:lstStyle/>
          <a:p>
            <a:pPr indent="0">
              <a:lnSpc>
                <a:spcPct val="100000"/>
              </a:lnSpc>
              <a:buNone/>
              <a:tabLst>
                <a:tab pos="0" algn="l"/>
              </a:tabLst>
            </a:pPr>
            <a:r>
              <a:rPr lang="en" sz="3000" b="0" strike="noStrike" spc="-1">
                <a:solidFill>
                  <a:schemeClr val="dk1"/>
                </a:solidFill>
                <a:latin typeface="Montserrat ExtraBold"/>
                <a:ea typeface="Montserrat ExtraBold"/>
              </a:rPr>
              <a:t>Company Overview</a:t>
            </a:r>
            <a:endParaRPr lang="fr-FR" sz="3000" b="0" strike="noStrike" spc="-1">
              <a:solidFill>
                <a:schemeClr val="dk1"/>
              </a:solidFill>
              <a:latin typeface="Arial"/>
            </a:endParaRPr>
          </a:p>
        </p:txBody>
      </p:sp>
      <p:sp>
        <p:nvSpPr>
          <p:cNvPr id="266"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DM Sans"/>
                <a:ea typeface="DM Sans"/>
              </a:rPr>
              <a:t>Zidio Development is a leading company in wesite development, focused on innovative solutions and sustainable practices. </a:t>
            </a:r>
            <a:r>
              <a:rPr lang="en" sz="1200" spc="-1" dirty="0">
                <a:solidFill>
                  <a:schemeClr val="dk1"/>
                </a:solidFill>
                <a:latin typeface="DM Sans"/>
                <a:ea typeface="DM Sans"/>
              </a:rPr>
              <a:t>I</a:t>
            </a:r>
            <a:r>
              <a:rPr lang="en" sz="1200" b="0" strike="noStrike" spc="-1" dirty="0">
                <a:solidFill>
                  <a:schemeClr val="dk1"/>
                </a:solidFill>
                <a:latin typeface="DM Sans"/>
                <a:ea typeface="DM Sans"/>
              </a:rPr>
              <a:t>t has successfully executed numerous projects, showcasing expertise in design, development, and client satisfaction.</a:t>
            </a:r>
            <a:endParaRPr lang="en-US" sz="1200" b="0" strike="noStrike" spc="-1" dirty="0">
              <a:solidFill>
                <a:srgbClr val="FFFFFF"/>
              </a:solidFill>
              <a:latin typeface="OpenSymbol"/>
            </a:endParaRPr>
          </a:p>
        </p:txBody>
      </p:sp>
      <p:pic>
        <p:nvPicPr>
          <p:cNvPr id="267"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68" name="Google Shape;349;p30"/>
          <p:cNvGrpSpPr/>
          <p:nvPr/>
        </p:nvGrpSpPr>
        <p:grpSpPr>
          <a:xfrm>
            <a:off x="7041960" y="4324320"/>
            <a:ext cx="1598760" cy="483840"/>
            <a:chOff x="7041960" y="4324320"/>
            <a:chExt cx="1598760" cy="483840"/>
          </a:xfrm>
        </p:grpSpPr>
        <p:sp>
          <p:nvSpPr>
            <p:cNvPr id="269"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0"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Mission and Vision</a:t>
            </a:r>
            <a:endParaRPr lang="fr-FR" sz="2100" b="0" strike="noStrike" spc="-1">
              <a:solidFill>
                <a:schemeClr val="dk1"/>
              </a:solidFill>
              <a:latin typeface="Arial"/>
            </a:endParaRPr>
          </a:p>
        </p:txBody>
      </p:sp>
      <p:sp>
        <p:nvSpPr>
          <p:cNvPr id="272"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dirty="0">
                <a:solidFill>
                  <a:schemeClr val="dk1"/>
                </a:solidFill>
                <a:latin typeface="DM Sans"/>
                <a:ea typeface="DM Sans"/>
              </a:rPr>
              <a:t>The mission of Zidio Development is to deliver high-quality </a:t>
            </a:r>
            <a:r>
              <a:rPr lang="en" sz="1200" spc="-1" dirty="0">
                <a:solidFill>
                  <a:schemeClr val="dk1"/>
                </a:solidFill>
                <a:latin typeface="DM Sans"/>
                <a:ea typeface="DM Sans"/>
              </a:rPr>
              <a:t>web </a:t>
            </a:r>
            <a:r>
              <a:rPr lang="en" sz="1200" b="0" strike="noStrike" spc="-1" dirty="0">
                <a:solidFill>
                  <a:schemeClr val="dk1"/>
                </a:solidFill>
                <a:latin typeface="DM Sans"/>
                <a:ea typeface="DM Sans"/>
              </a:rPr>
              <a:t>projects that enhance communities and provide long-term value. The vision focuses on being a market leader by leveraging technology and sustainable practices to create spaces where people can thrive.</a:t>
            </a:r>
            <a:endParaRPr lang="en-US" sz="1200" b="0" strike="noStrike" spc="-1" dirty="0">
              <a:solidFill>
                <a:srgbClr val="FFFFFF"/>
              </a:solidFill>
              <a:latin typeface="OpenSymbol"/>
            </a:endParaRPr>
          </a:p>
        </p:txBody>
      </p:sp>
      <p:pic>
        <p:nvPicPr>
          <p:cNvPr id="273"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500" b="0" strike="noStrike" spc="-1" dirty="0">
                <a:solidFill>
                  <a:schemeClr val="dk1"/>
                </a:solidFill>
                <a:latin typeface="Montserrat Medium"/>
                <a:ea typeface="Montserrat Medium"/>
              </a:rPr>
              <a:t>Web Development </a:t>
            </a:r>
            <a:endParaRPr lang="fr-FR" sz="4500" b="0" strike="noStrike" spc="-1" dirty="0">
              <a:solidFill>
                <a:schemeClr val="dk1"/>
              </a:solidFill>
              <a:latin typeface="Arial"/>
            </a:endParaRPr>
          </a:p>
        </p:txBody>
      </p:sp>
      <p:sp>
        <p:nvSpPr>
          <p:cNvPr id="281"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8317"/>
          </a:bodyPr>
          <a:lstStyle/>
          <a:p>
            <a:pPr indent="0">
              <a:lnSpc>
                <a:spcPct val="100000"/>
              </a:lnSpc>
              <a:buNone/>
              <a:tabLst>
                <a:tab pos="0" algn="l"/>
              </a:tabLst>
            </a:pPr>
            <a:r>
              <a:rPr lang="en" sz="6000" b="0" strike="noStrike" spc="-1">
                <a:solidFill>
                  <a:schemeClr val="accent4"/>
                </a:solidFill>
                <a:latin typeface="Montserrat ExtraBold"/>
                <a:ea typeface="Montserrat ExtraBold"/>
              </a:rPr>
              <a:t>02</a:t>
            </a:r>
            <a:endParaRPr lang="fr-FR" sz="6000" b="0" strike="noStrike" spc="-1">
              <a:solidFill>
                <a:schemeClr val="dk1"/>
              </a:solidFill>
              <a:latin typeface="Arial"/>
            </a:endParaRPr>
          </a:p>
        </p:txBody>
      </p:sp>
      <p:sp>
        <p:nvSpPr>
          <p:cNvPr id="282"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3" name="Google Shape;359;p31"/>
          <p:cNvGrpSpPr/>
          <p:nvPr/>
        </p:nvGrpSpPr>
        <p:grpSpPr>
          <a:xfrm>
            <a:off x="906480" y="2311920"/>
            <a:ext cx="7263360" cy="2040120"/>
            <a:chOff x="906480" y="2311920"/>
            <a:chExt cx="7263360" cy="2040120"/>
          </a:xfrm>
        </p:grpSpPr>
        <p:grpSp>
          <p:nvGrpSpPr>
            <p:cNvPr id="284" name="Google Shape;360;p31"/>
            <p:cNvGrpSpPr/>
            <p:nvPr/>
          </p:nvGrpSpPr>
          <p:grpSpPr>
            <a:xfrm>
              <a:off x="7650720" y="4284000"/>
              <a:ext cx="519120" cy="68040"/>
              <a:chOff x="7650720" y="4284000"/>
              <a:chExt cx="519120" cy="68040"/>
            </a:xfrm>
          </p:grpSpPr>
          <p:sp>
            <p:nvSpPr>
              <p:cNvPr id="285"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6"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8" name="Google Shape;364;p31"/>
            <p:cNvGrpSpPr/>
            <p:nvPr/>
          </p:nvGrpSpPr>
          <p:grpSpPr>
            <a:xfrm>
              <a:off x="906480" y="2311920"/>
              <a:ext cx="68040" cy="519120"/>
              <a:chOff x="906480" y="2311920"/>
              <a:chExt cx="68040" cy="519120"/>
            </a:xfrm>
          </p:grpSpPr>
          <p:sp>
            <p:nvSpPr>
              <p:cNvPr id="289"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0"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Introduction to HTML</a:t>
            </a:r>
            <a:endParaRPr lang="fr-FR" sz="2100" b="0" strike="noStrike" spc="-1">
              <a:solidFill>
                <a:schemeClr val="dk1"/>
              </a:solidFill>
              <a:latin typeface="Arial"/>
            </a:endParaRPr>
          </a:p>
        </p:txBody>
      </p:sp>
      <p:sp>
        <p:nvSpPr>
          <p:cNvPr id="293"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72" lnSpcReduction="10000"/>
          </a:bodyPr>
          <a:lstStyle/>
          <a:p>
            <a:pPr indent="0">
              <a:lnSpc>
                <a:spcPct val="100000"/>
              </a:lnSpc>
              <a:buNone/>
              <a:tabLst>
                <a:tab pos="0" algn="l"/>
              </a:tabLst>
            </a:pPr>
            <a:r>
              <a:rPr lang="en" sz="1200" b="0" strike="noStrike" spc="-1">
                <a:solidFill>
                  <a:schemeClr val="dk1"/>
                </a:solidFill>
                <a:latin typeface="DM Sans"/>
                <a:ea typeface="DM Sans"/>
              </a:rPr>
              <a:t>HTML, or HyperText Markup Language, is the standard markup language used to create web pages. It defines the structure of a webpage using various elements like headings, paragraphs, links, images, and more. HTML elements are represented by tags, which guide the browser on how to display the content. Understanding HTML is foundational for any web developer, as it forms the backbone of any web application.</a:t>
            </a:r>
            <a:endParaRPr lang="en-US" sz="1200" b="0" strike="noStrike" spc="-1">
              <a:solidFill>
                <a:srgbClr val="FFFFFF"/>
              </a:solidFill>
              <a:latin typeface="OpenSymbol"/>
            </a:endParaRPr>
          </a:p>
        </p:txBody>
      </p:sp>
      <p:pic>
        <p:nvPicPr>
          <p:cNvPr id="294"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87027"/>
          </a:bodyPr>
          <a:lstStyle/>
          <a:p>
            <a:pPr indent="0">
              <a:lnSpc>
                <a:spcPct val="100000"/>
              </a:lnSpc>
              <a:buNone/>
              <a:tabLst>
                <a:tab pos="0" algn="l"/>
              </a:tabLst>
            </a:pPr>
            <a:r>
              <a:rPr lang="en" sz="3000" b="0" strike="noStrike" spc="-1">
                <a:solidFill>
                  <a:schemeClr val="dk1"/>
                </a:solidFill>
                <a:latin typeface="Montserrat ExtraBold"/>
                <a:ea typeface="Montserrat ExtraBold"/>
              </a:rPr>
              <a:t>Introduction to CSS</a:t>
            </a:r>
            <a:endParaRPr lang="fr-FR" sz="3000" b="0" strike="noStrike" spc="-1">
              <a:solidFill>
                <a:schemeClr val="dk1"/>
              </a:solidFill>
              <a:latin typeface="Arial"/>
            </a:endParaRPr>
          </a:p>
        </p:txBody>
      </p:sp>
      <p:sp>
        <p:nvSpPr>
          <p:cNvPr id="296"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CSS, or Cascading Style Sheets, is a stylesheet language used to describe the presentation of a document written in HTML. CSS controls the layout, colors, fonts, and overall visual aesthetics of a website. By separating content (HTML) from design (CSS), developers can create visually appealing and responsive web pages that enhance user experience. With CSS, developers can apply styles to multiple pages at once for consistency.</a:t>
            </a:r>
            <a:endParaRPr lang="en-US" sz="1200" b="0" strike="noStrike" spc="-1">
              <a:solidFill>
                <a:srgbClr val="FFFFFF"/>
              </a:solidFill>
              <a:latin typeface="OpenSymbol"/>
            </a:endParaRPr>
          </a:p>
        </p:txBody>
      </p:sp>
      <p:pic>
        <p:nvPicPr>
          <p:cNvPr id="297"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98" name="Google Shape;349;p30"/>
          <p:cNvGrpSpPr/>
          <p:nvPr/>
        </p:nvGrpSpPr>
        <p:grpSpPr>
          <a:xfrm>
            <a:off x="7041960" y="4324320"/>
            <a:ext cx="1598760" cy="483840"/>
            <a:chOff x="7041960" y="4324320"/>
            <a:chExt cx="1598760" cy="483840"/>
          </a:xfrm>
        </p:grpSpPr>
        <p:sp>
          <p:nvSpPr>
            <p:cNvPr id="299"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0"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Introduction to JavaScript</a:t>
            </a:r>
            <a:endParaRPr lang="fr-FR" sz="2100" b="0" strike="noStrike" spc="-1">
              <a:solidFill>
                <a:schemeClr val="dk1"/>
              </a:solidFill>
              <a:latin typeface="Arial"/>
            </a:endParaRPr>
          </a:p>
        </p:txBody>
      </p:sp>
      <p:sp>
        <p:nvSpPr>
          <p:cNvPr id="302"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72" lnSpcReduction="10000"/>
          </a:bodyPr>
          <a:lstStyle/>
          <a:p>
            <a:pPr indent="0">
              <a:lnSpc>
                <a:spcPct val="100000"/>
              </a:lnSpc>
              <a:buNone/>
              <a:tabLst>
                <a:tab pos="0" algn="l"/>
              </a:tabLst>
            </a:pPr>
            <a:r>
              <a:rPr lang="en" sz="1200" b="0" strike="noStrike" spc="-1">
                <a:solidFill>
                  <a:schemeClr val="dk1"/>
                </a:solidFill>
                <a:latin typeface="DM Sans"/>
                <a:ea typeface="DM Sans"/>
              </a:rPr>
              <a:t>JavaScript is a dynamic programming language that enables interactive web applications. It runs in the browser and allows for the implementation of complex features such as animated graphics, form validations, and interactive maps. JavaScript enhances user experience by enabling functionalities like event handling and real-time updates, making it a critical component for modern web development alongside HTML and CSS.</a:t>
            </a:r>
            <a:endParaRPr lang="en-US" sz="1200" b="0" strike="noStrike" spc="-1">
              <a:solidFill>
                <a:srgbClr val="FFFFFF"/>
              </a:solidFill>
              <a:latin typeface="OpenSymbol"/>
            </a:endParaRPr>
          </a:p>
        </p:txBody>
      </p:sp>
      <p:pic>
        <p:nvPicPr>
          <p:cNvPr id="303"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theme/theme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413</Words>
  <Application>Microsoft Office PowerPoint</Application>
  <PresentationFormat>On-screen Show (16:9)</PresentationFormat>
  <Paragraphs>20</Paragraphs>
  <Slides>10</Slides>
  <Notes>0</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10</vt:i4>
      </vt:variant>
    </vt:vector>
  </HeadingPairs>
  <TitlesOfParts>
    <vt:vector size="40" baseType="lpstr">
      <vt:lpstr>Arial</vt:lpstr>
      <vt:lpstr>DM Sans</vt:lpstr>
      <vt:lpstr>Montserrat ExtraBold</vt:lpstr>
      <vt:lpstr>Montserrat Medium</vt:lpstr>
      <vt:lpstr>OpenSymbol</vt:lpstr>
      <vt:lpstr>Symbol</vt:lpstr>
      <vt:lpstr>Wingdings</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Slidesgo Final Pages</vt:lpstr>
      <vt:lpstr>Slidesgo Final Pages</vt:lpstr>
      <vt:lpstr>Zenmark Properties</vt:lpstr>
      <vt:lpstr>Introduction</vt:lpstr>
      <vt:lpstr>Zidio Development</vt:lpstr>
      <vt:lpstr>Company Overview</vt:lpstr>
      <vt:lpstr>Mission and Vision</vt:lpstr>
      <vt:lpstr>Web Development </vt:lpstr>
      <vt:lpstr>Introduction to HTML</vt:lpstr>
      <vt:lpstr>Introduction to CSS</vt:lpstr>
      <vt:lpstr>Introduction to JavaScript</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nirupam sharma</cp:lastModifiedBy>
  <cp:revision>2</cp:revision>
  <dcterms:modified xsi:type="dcterms:W3CDTF">2025-03-22T06:35:42Z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2025-03-22T06:27:54Z</dcterms:created>
  <dc:creator>Unknown Creator</dc:creator>
  <dc:description/>
  <dc:language>en-US</dc:language>
  <cp:lastModifiedBy>Unknown Creator</cp:lastModifiedBy>
  <dcterms:modified xsi:type="dcterms:W3CDTF">2025-03-22T06:27:54Z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