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61" r:id="rId7"/>
    <p:sldId id="259"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A2485-E065-4257-9D66-950CDF12F2D3}" v="997" dt="2020-12-14T17:47:41.914"/>
    <p1510:client id="{8361B430-DA23-4028-AB1A-F41CB71740A0}" v="46" dt="2020-12-14T17:32:56.466"/>
    <p1510:client id="{A453EB5E-7479-4102-B9C6-5428CCF4AD20}" v="2282" dt="2020-12-14T19:24:45.911"/>
    <p1510:client id="{1120029D-8125-4BA8-87AB-6B82D4B23306}" v="347" dt="2020-12-14T18:53:06.190"/>
    <p1510:client id="{63682AE1-89C9-4D86-B0F9-D3FFA0D008BD}" v="10" dt="2020-12-14T18:44:20.756"/>
    <p1510:client id="{40C5C6EF-C3AE-4971-B881-D01A7694EBC9}" v="63" dt="2020-12-14T19:34:00.723"/>
    <p1510:client id="{88BB8989-3166-4D92-9644-E047D216860B}" v="485" dt="2020-12-14T17:52:22.665"/>
    <p1510:client id="{90790AAE-EC26-44D4-8404-0E8CE73E99C2}" v="1" dt="2020-12-14T17:44:37.043"/>
    <p1510:client id="{AEC0829B-99A2-4ECD-8887-C98BFD87E699}" v="36" dt="2020-12-14T17:41:06.548"/>
    <p1510:client id="{E793C857-1027-4C76-8967-01D68952ADE5}" v="1680" dt="2020-12-14T19:31:14.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an Mahalley (BDA 20-22)" userId="S::ketan.mahalley20b@gim.ac.in::1bb0b3cf-111c-4ab2-b9ae-ef71b4476ffa" providerId="AD" clId="Web-{A453EB5E-7479-4102-B9C6-5428CCF4AD20}"/>
    <pc:docChg chg="addSld delSld modSld">
      <pc:chgData name="Ketan Mahalley (BDA 20-22)" userId="S::ketan.mahalley20b@gim.ac.in::1bb0b3cf-111c-4ab2-b9ae-ef71b4476ffa" providerId="AD" clId="Web-{A453EB5E-7479-4102-B9C6-5428CCF4AD20}" dt="2020-12-14T19:24:45.911" v="2268" actId="20577"/>
      <pc:docMkLst>
        <pc:docMk/>
      </pc:docMkLst>
      <pc:sldChg chg="modSp">
        <pc:chgData name="Ketan Mahalley (BDA 20-22)" userId="S::ketan.mahalley20b@gim.ac.in::1bb0b3cf-111c-4ab2-b9ae-ef71b4476ffa" providerId="AD" clId="Web-{A453EB5E-7479-4102-B9C6-5428CCF4AD20}" dt="2020-12-14T18:59:24.872" v="1620" actId="1076"/>
        <pc:sldMkLst>
          <pc:docMk/>
          <pc:sldMk cId="465977409" sldId="256"/>
        </pc:sldMkLst>
        <pc:picChg chg="mod">
          <ac:chgData name="Ketan Mahalley (BDA 20-22)" userId="S::ketan.mahalley20b@gim.ac.in::1bb0b3cf-111c-4ab2-b9ae-ef71b4476ffa" providerId="AD" clId="Web-{A453EB5E-7479-4102-B9C6-5428CCF4AD20}" dt="2020-12-14T18:59:24.872" v="1620" actId="1076"/>
          <ac:picMkLst>
            <pc:docMk/>
            <pc:sldMk cId="465977409" sldId="256"/>
            <ac:picMk id="3" creationId="{45325E1E-6EF5-4818-AE73-C48F9DBC4CDF}"/>
          </ac:picMkLst>
        </pc:picChg>
      </pc:sldChg>
      <pc:sldChg chg="addSp delSp modSp mod setBg">
        <pc:chgData name="Ketan Mahalley (BDA 20-22)" userId="S::ketan.mahalley20b@gim.ac.in::1bb0b3cf-111c-4ab2-b9ae-ef71b4476ffa" providerId="AD" clId="Web-{A453EB5E-7479-4102-B9C6-5428CCF4AD20}" dt="2020-12-14T18:57:18.431" v="1619"/>
        <pc:sldMkLst>
          <pc:docMk/>
          <pc:sldMk cId="3201466627" sldId="257"/>
        </pc:sldMkLst>
        <pc:spChg chg="mod">
          <ac:chgData name="Ketan Mahalley (BDA 20-22)" userId="S::ketan.mahalley20b@gim.ac.in::1bb0b3cf-111c-4ab2-b9ae-ef71b4476ffa" providerId="AD" clId="Web-{A453EB5E-7479-4102-B9C6-5428CCF4AD20}" dt="2020-12-14T18:57:18.431" v="1619"/>
          <ac:spMkLst>
            <pc:docMk/>
            <pc:sldMk cId="3201466627" sldId="257"/>
            <ac:spMk id="2" creationId="{568BD212-F7BD-483D-B7C9-489885A87206}"/>
          </ac:spMkLst>
        </pc:spChg>
        <pc:spChg chg="mod">
          <ac:chgData name="Ketan Mahalley (BDA 20-22)" userId="S::ketan.mahalley20b@gim.ac.in::1bb0b3cf-111c-4ab2-b9ae-ef71b4476ffa" providerId="AD" clId="Web-{A453EB5E-7479-4102-B9C6-5428CCF4AD20}" dt="2020-12-14T18:57:18.431" v="1619"/>
          <ac:spMkLst>
            <pc:docMk/>
            <pc:sldMk cId="3201466627" sldId="257"/>
            <ac:spMk id="3" creationId="{D97A3066-6380-48D2-8AF9-AD383AE6901D}"/>
          </ac:spMkLst>
        </pc:spChg>
        <pc:picChg chg="add mod ord">
          <ac:chgData name="Ketan Mahalley (BDA 20-22)" userId="S::ketan.mahalley20b@gim.ac.in::1bb0b3cf-111c-4ab2-b9ae-ef71b4476ffa" providerId="AD" clId="Web-{A453EB5E-7479-4102-B9C6-5428CCF4AD20}" dt="2020-12-14T18:57:18.431" v="1619"/>
          <ac:picMkLst>
            <pc:docMk/>
            <pc:sldMk cId="3201466627" sldId="257"/>
            <ac:picMk id="5" creationId="{B000F523-A35F-4F8E-A85D-01BF5F795632}"/>
          </ac:picMkLst>
        </pc:picChg>
        <pc:picChg chg="add">
          <ac:chgData name="Ketan Mahalley (BDA 20-22)" userId="S::ketan.mahalley20b@gim.ac.in::1bb0b3cf-111c-4ab2-b9ae-ef71b4476ffa" providerId="AD" clId="Web-{A453EB5E-7479-4102-B9C6-5428CCF4AD20}" dt="2020-12-14T18:57:18.431" v="1619"/>
          <ac:picMkLst>
            <pc:docMk/>
            <pc:sldMk cId="3201466627" sldId="257"/>
            <ac:picMk id="14" creationId="{54DDEBDD-D8BD-41A6-8A0D-B00E3768B0F9}"/>
          </ac:picMkLst>
        </pc:picChg>
        <pc:cxnChg chg="add del">
          <ac:chgData name="Ketan Mahalley (BDA 20-22)" userId="S::ketan.mahalley20b@gim.ac.in::1bb0b3cf-111c-4ab2-b9ae-ef71b4476ffa" providerId="AD" clId="Web-{A453EB5E-7479-4102-B9C6-5428CCF4AD20}" dt="2020-12-14T18:57:18.431" v="1619"/>
          <ac:cxnSpMkLst>
            <pc:docMk/>
            <pc:sldMk cId="3201466627" sldId="257"/>
            <ac:cxnSpMk id="9" creationId="{A7F400EE-A8A5-48AF-B4D6-291B52C6F0B0}"/>
          </ac:cxnSpMkLst>
        </pc:cxnChg>
      </pc:sldChg>
      <pc:sldChg chg="modSp">
        <pc:chgData name="Ketan Mahalley (BDA 20-22)" userId="S::ketan.mahalley20b@gim.ac.in::1bb0b3cf-111c-4ab2-b9ae-ef71b4476ffa" providerId="AD" clId="Web-{A453EB5E-7479-4102-B9C6-5428CCF4AD20}" dt="2020-12-14T18:02:44.006" v="34" actId="20577"/>
        <pc:sldMkLst>
          <pc:docMk/>
          <pc:sldMk cId="3535008494" sldId="258"/>
        </pc:sldMkLst>
        <pc:spChg chg="mod">
          <ac:chgData name="Ketan Mahalley (BDA 20-22)" userId="S::ketan.mahalley20b@gim.ac.in::1bb0b3cf-111c-4ab2-b9ae-ef71b4476ffa" providerId="AD" clId="Web-{A453EB5E-7479-4102-B9C6-5428CCF4AD20}" dt="2020-12-14T18:02:44.006" v="34" actId="20577"/>
          <ac:spMkLst>
            <pc:docMk/>
            <pc:sldMk cId="3535008494" sldId="258"/>
            <ac:spMk id="3" creationId="{568A9E21-A78B-4731-B61D-8B5FB38B238D}"/>
          </ac:spMkLst>
        </pc:spChg>
      </pc:sldChg>
      <pc:sldChg chg="addSp modSp">
        <pc:chgData name="Ketan Mahalley (BDA 20-22)" userId="S::ketan.mahalley20b@gim.ac.in::1bb0b3cf-111c-4ab2-b9ae-ef71b4476ffa" providerId="AD" clId="Web-{A453EB5E-7479-4102-B9C6-5428CCF4AD20}" dt="2020-12-14T19:20:13.855" v="2234" actId="14100"/>
        <pc:sldMkLst>
          <pc:docMk/>
          <pc:sldMk cId="4137328875" sldId="259"/>
        </pc:sldMkLst>
        <pc:spChg chg="mod">
          <ac:chgData name="Ketan Mahalley (BDA 20-22)" userId="S::ketan.mahalley20b@gim.ac.in::1bb0b3cf-111c-4ab2-b9ae-ef71b4476ffa" providerId="AD" clId="Web-{A453EB5E-7479-4102-B9C6-5428CCF4AD20}" dt="2020-12-14T19:20:13.855" v="2234" actId="14100"/>
          <ac:spMkLst>
            <pc:docMk/>
            <pc:sldMk cId="4137328875" sldId="259"/>
            <ac:spMk id="2" creationId="{DC588AF8-EA35-4928-AD93-C835D8DAF828}"/>
          </ac:spMkLst>
        </pc:spChg>
        <pc:spChg chg="mod">
          <ac:chgData name="Ketan Mahalley (BDA 20-22)" userId="S::ketan.mahalley20b@gim.ac.in::1bb0b3cf-111c-4ab2-b9ae-ef71b4476ffa" providerId="AD" clId="Web-{A453EB5E-7479-4102-B9C6-5428CCF4AD20}" dt="2020-12-14T19:19:34.494" v="2219" actId="14100"/>
          <ac:spMkLst>
            <pc:docMk/>
            <pc:sldMk cId="4137328875" sldId="259"/>
            <ac:spMk id="3" creationId="{507CFF38-DD7D-4047-9654-7806180E74B5}"/>
          </ac:spMkLst>
        </pc:spChg>
        <pc:spChg chg="add mod">
          <ac:chgData name="Ketan Mahalley (BDA 20-22)" userId="S::ketan.mahalley20b@gim.ac.in::1bb0b3cf-111c-4ab2-b9ae-ef71b4476ffa" providerId="AD" clId="Web-{A453EB5E-7479-4102-B9C6-5428CCF4AD20}" dt="2020-12-14T19:19:45.745" v="2221" actId="20577"/>
          <ac:spMkLst>
            <pc:docMk/>
            <pc:sldMk cId="4137328875" sldId="259"/>
            <ac:spMk id="7" creationId="{F5935B54-AFBB-4FB6-A1EC-645A404DCAD7}"/>
          </ac:spMkLst>
        </pc:spChg>
        <pc:spChg chg="add mod">
          <ac:chgData name="Ketan Mahalley (BDA 20-22)" userId="S::ketan.mahalley20b@gim.ac.in::1bb0b3cf-111c-4ab2-b9ae-ef71b4476ffa" providerId="AD" clId="Web-{A453EB5E-7479-4102-B9C6-5428CCF4AD20}" dt="2020-12-14T19:19:53.854" v="2226" actId="20577"/>
          <ac:spMkLst>
            <pc:docMk/>
            <pc:sldMk cId="4137328875" sldId="259"/>
            <ac:spMk id="8" creationId="{9A7AF7F8-8479-442C-AE1C-C302E3E54166}"/>
          </ac:spMkLst>
        </pc:spChg>
        <pc:picChg chg="add mod">
          <ac:chgData name="Ketan Mahalley (BDA 20-22)" userId="S::ketan.mahalley20b@gim.ac.in::1bb0b3cf-111c-4ab2-b9ae-ef71b4476ffa" providerId="AD" clId="Web-{A453EB5E-7479-4102-B9C6-5428CCF4AD20}" dt="2020-12-14T19:20:01.745" v="2228" actId="14100"/>
          <ac:picMkLst>
            <pc:docMk/>
            <pc:sldMk cId="4137328875" sldId="259"/>
            <ac:picMk id="6" creationId="{E90FB79F-9B99-4C56-855A-B74645EE4C32}"/>
          </ac:picMkLst>
        </pc:picChg>
      </pc:sldChg>
      <pc:sldChg chg="addSp modSp">
        <pc:chgData name="Ketan Mahalley (BDA 20-22)" userId="S::ketan.mahalley20b@gim.ac.in::1bb0b3cf-111c-4ab2-b9ae-ef71b4476ffa" providerId="AD" clId="Web-{A453EB5E-7479-4102-B9C6-5428CCF4AD20}" dt="2020-12-14T18:56:46.321" v="1618"/>
        <pc:sldMkLst>
          <pc:docMk/>
          <pc:sldMk cId="2567873474" sldId="260"/>
        </pc:sldMkLst>
        <pc:spChg chg="mod">
          <ac:chgData name="Ketan Mahalley (BDA 20-22)" userId="S::ketan.mahalley20b@gim.ac.in::1bb0b3cf-111c-4ab2-b9ae-ef71b4476ffa" providerId="AD" clId="Web-{A453EB5E-7479-4102-B9C6-5428CCF4AD20}" dt="2020-12-14T18:45:18.409" v="1376" actId="20577"/>
          <ac:spMkLst>
            <pc:docMk/>
            <pc:sldMk cId="2567873474" sldId="260"/>
            <ac:spMk id="2" creationId="{D5F18C70-F977-4F5F-B888-6A961A048BCB}"/>
          </ac:spMkLst>
        </pc:spChg>
        <pc:spChg chg="add mod">
          <ac:chgData name="Ketan Mahalley (BDA 20-22)" userId="S::ketan.mahalley20b@gim.ac.in::1bb0b3cf-111c-4ab2-b9ae-ef71b4476ffa" providerId="AD" clId="Web-{A453EB5E-7479-4102-B9C6-5428CCF4AD20}" dt="2020-12-14T18:56:46.321" v="1618"/>
          <ac:spMkLst>
            <pc:docMk/>
            <pc:sldMk cId="2567873474" sldId="260"/>
            <ac:spMk id="3" creationId="{45438490-2BF7-4AE0-8DF7-FEF8BB6ECBE4}"/>
          </ac:spMkLst>
        </pc:spChg>
        <pc:spChg chg="add mod">
          <ac:chgData name="Ketan Mahalley (BDA 20-22)" userId="S::ketan.mahalley20b@gim.ac.in::1bb0b3cf-111c-4ab2-b9ae-ef71b4476ffa" providerId="AD" clId="Web-{A453EB5E-7479-4102-B9C6-5428CCF4AD20}" dt="2020-12-14T18:56:40.571" v="1615" actId="20577"/>
          <ac:spMkLst>
            <pc:docMk/>
            <pc:sldMk cId="2567873474" sldId="260"/>
            <ac:spMk id="5" creationId="{6188B561-33BA-4236-9268-8C98E74D68CE}"/>
          </ac:spMkLst>
        </pc:spChg>
        <pc:picChg chg="add mod">
          <ac:chgData name="Ketan Mahalley (BDA 20-22)" userId="S::ketan.mahalley20b@gim.ac.in::1bb0b3cf-111c-4ab2-b9ae-ef71b4476ffa" providerId="AD" clId="Web-{A453EB5E-7479-4102-B9C6-5428CCF4AD20}" dt="2020-12-14T18:55:42.460" v="1590" actId="1076"/>
          <ac:picMkLst>
            <pc:docMk/>
            <pc:sldMk cId="2567873474" sldId="260"/>
            <ac:picMk id="4" creationId="{C84DC3ED-EDB5-4DC2-8E68-A4D1DD2CFB26}"/>
          </ac:picMkLst>
        </pc:picChg>
      </pc:sldChg>
      <pc:sldChg chg="addSp delSp modSp">
        <pc:chgData name="Ketan Mahalley (BDA 20-22)" userId="S::ketan.mahalley20b@gim.ac.in::1bb0b3cf-111c-4ab2-b9ae-ef71b4476ffa" providerId="AD" clId="Web-{A453EB5E-7479-4102-B9C6-5428CCF4AD20}" dt="2020-12-14T18:44:02.095" v="1370" actId="1076"/>
        <pc:sldMkLst>
          <pc:docMk/>
          <pc:sldMk cId="3513020444" sldId="261"/>
        </pc:sldMkLst>
        <pc:spChg chg="mod">
          <ac:chgData name="Ketan Mahalley (BDA 20-22)" userId="S::ketan.mahalley20b@gim.ac.in::1bb0b3cf-111c-4ab2-b9ae-ef71b4476ffa" providerId="AD" clId="Web-{A453EB5E-7479-4102-B9C6-5428CCF4AD20}" dt="2020-12-14T18:43:54.407" v="1368" actId="20577"/>
          <ac:spMkLst>
            <pc:docMk/>
            <pc:sldMk cId="3513020444" sldId="261"/>
            <ac:spMk id="2" creationId="{CF4E0C64-2404-4832-9212-73A421C46D95}"/>
          </ac:spMkLst>
        </pc:spChg>
        <pc:spChg chg="add mod">
          <ac:chgData name="Ketan Mahalley (BDA 20-22)" userId="S::ketan.mahalley20b@gim.ac.in::1bb0b3cf-111c-4ab2-b9ae-ef71b4476ffa" providerId="AD" clId="Web-{A453EB5E-7479-4102-B9C6-5428CCF4AD20}" dt="2020-12-14T18:44:02.095" v="1370" actId="1076"/>
          <ac:spMkLst>
            <pc:docMk/>
            <pc:sldMk cId="3513020444" sldId="261"/>
            <ac:spMk id="3" creationId="{F70B02EB-F39B-4BD0-BA93-CC40A0CAEF65}"/>
          </ac:spMkLst>
        </pc:spChg>
        <pc:spChg chg="add mod">
          <ac:chgData name="Ketan Mahalley (BDA 20-22)" userId="S::ketan.mahalley20b@gim.ac.in::1bb0b3cf-111c-4ab2-b9ae-ef71b4476ffa" providerId="AD" clId="Web-{A453EB5E-7479-4102-B9C6-5428CCF4AD20}" dt="2020-12-14T18:20:21.481" v="664" actId="20577"/>
          <ac:spMkLst>
            <pc:docMk/>
            <pc:sldMk cId="3513020444" sldId="261"/>
            <ac:spMk id="6" creationId="{42A5CEA2-5EAE-4FE8-BEBA-F8A344B30AE7}"/>
          </ac:spMkLst>
        </pc:spChg>
        <pc:picChg chg="add del mod">
          <ac:chgData name="Ketan Mahalley (BDA 20-22)" userId="S::ketan.mahalley20b@gim.ac.in::1bb0b3cf-111c-4ab2-b9ae-ef71b4476ffa" providerId="AD" clId="Web-{A453EB5E-7479-4102-B9C6-5428CCF4AD20}" dt="2020-12-14T18:39:54.168" v="1030"/>
          <ac:picMkLst>
            <pc:docMk/>
            <pc:sldMk cId="3513020444" sldId="261"/>
            <ac:picMk id="4" creationId="{21C0AEEE-4DB5-41F7-A932-89A807062C8C}"/>
          </ac:picMkLst>
        </pc:picChg>
        <pc:picChg chg="add del mod">
          <ac:chgData name="Ketan Mahalley (BDA 20-22)" userId="S::ketan.mahalley20b@gim.ac.in::1bb0b3cf-111c-4ab2-b9ae-ef71b4476ffa" providerId="AD" clId="Web-{A453EB5E-7479-4102-B9C6-5428CCF4AD20}" dt="2020-12-14T18:17:29.899" v="443"/>
          <ac:picMkLst>
            <pc:docMk/>
            <pc:sldMk cId="3513020444" sldId="261"/>
            <ac:picMk id="7" creationId="{0625C248-85CE-45EE-B4FE-7F8B91D03704}"/>
          </ac:picMkLst>
        </pc:picChg>
      </pc:sldChg>
      <pc:sldChg chg="addSp delSp modSp mod setBg">
        <pc:chgData name="Ketan Mahalley (BDA 20-22)" userId="S::ketan.mahalley20b@gim.ac.in::1bb0b3cf-111c-4ab2-b9ae-ef71b4476ffa" providerId="AD" clId="Web-{A453EB5E-7479-4102-B9C6-5428CCF4AD20}" dt="2020-12-14T19:22:37.170" v="2245"/>
        <pc:sldMkLst>
          <pc:docMk/>
          <pc:sldMk cId="1375304622" sldId="262"/>
        </pc:sldMkLst>
        <pc:spChg chg="mod">
          <ac:chgData name="Ketan Mahalley (BDA 20-22)" userId="S::ketan.mahalley20b@gim.ac.in::1bb0b3cf-111c-4ab2-b9ae-ef71b4476ffa" providerId="AD" clId="Web-{A453EB5E-7479-4102-B9C6-5428CCF4AD20}" dt="2020-12-14T19:22:37.170" v="2245"/>
          <ac:spMkLst>
            <pc:docMk/>
            <pc:sldMk cId="1375304622" sldId="262"/>
            <ac:spMk id="2" creationId="{540F675D-544E-4862-9F35-C89C8D54DF22}"/>
          </ac:spMkLst>
        </pc:spChg>
        <pc:spChg chg="mod ord">
          <ac:chgData name="Ketan Mahalley (BDA 20-22)" userId="S::ketan.mahalley20b@gim.ac.in::1bb0b3cf-111c-4ab2-b9ae-ef71b4476ffa" providerId="AD" clId="Web-{A453EB5E-7479-4102-B9C6-5428CCF4AD20}" dt="2020-12-14T19:22:37.170" v="2245"/>
          <ac:spMkLst>
            <pc:docMk/>
            <pc:sldMk cId="1375304622" sldId="262"/>
            <ac:spMk id="5" creationId="{28359F7D-FF31-4303-946F-1465551982C5}"/>
          </ac:spMkLst>
        </pc:spChg>
        <pc:spChg chg="add del">
          <ac:chgData name="Ketan Mahalley (BDA 20-22)" userId="S::ketan.mahalley20b@gim.ac.in::1bb0b3cf-111c-4ab2-b9ae-ef71b4476ffa" providerId="AD" clId="Web-{A453EB5E-7479-4102-B9C6-5428CCF4AD20}" dt="2020-12-14T19:22:37.170" v="2245"/>
          <ac:spMkLst>
            <pc:docMk/>
            <pc:sldMk cId="1375304622" sldId="262"/>
            <ac:spMk id="11" creationId="{AC5782D3-6CED-43A7-BE35-09C48F8091FB}"/>
          </ac:spMkLst>
        </pc:spChg>
        <pc:spChg chg="add del">
          <ac:chgData name="Ketan Mahalley (BDA 20-22)" userId="S::ketan.mahalley20b@gim.ac.in::1bb0b3cf-111c-4ab2-b9ae-ef71b4476ffa" providerId="AD" clId="Web-{A453EB5E-7479-4102-B9C6-5428CCF4AD20}" dt="2020-12-14T19:22:37.170" v="2245"/>
          <ac:spMkLst>
            <pc:docMk/>
            <pc:sldMk cId="1375304622" sldId="262"/>
            <ac:spMk id="12" creationId="{6721F593-ECD2-4B5B-AAE4-0866A4CDC970}"/>
          </ac:spMkLst>
        </pc:spChg>
        <pc:spChg chg="add del">
          <ac:chgData name="Ketan Mahalley (BDA 20-22)" userId="S::ketan.mahalley20b@gim.ac.in::1bb0b3cf-111c-4ab2-b9ae-ef71b4476ffa" providerId="AD" clId="Web-{A453EB5E-7479-4102-B9C6-5428CCF4AD20}" dt="2020-12-14T19:22:37.170" v="2245"/>
          <ac:spMkLst>
            <pc:docMk/>
            <pc:sldMk cId="1375304622" sldId="262"/>
            <ac:spMk id="13" creationId="{71DEE99F-D18C-4025-BA3F-CEBF5258ED3D}"/>
          </ac:spMkLst>
        </pc:spChg>
        <pc:spChg chg="add del">
          <ac:chgData name="Ketan Mahalley (BDA 20-22)" userId="S::ketan.mahalley20b@gim.ac.in::1bb0b3cf-111c-4ab2-b9ae-ef71b4476ffa" providerId="AD" clId="Web-{A453EB5E-7479-4102-B9C6-5428CCF4AD20}" dt="2020-12-14T19:22:37.170" v="2245"/>
          <ac:spMkLst>
            <pc:docMk/>
            <pc:sldMk cId="1375304622" sldId="262"/>
            <ac:spMk id="15" creationId="{976FA5D9-3A7C-4FA7-9BA8-1905D703FD77}"/>
          </ac:spMkLst>
        </pc:spChg>
        <pc:spChg chg="add del">
          <ac:chgData name="Ketan Mahalley (BDA 20-22)" userId="S::ketan.mahalley20b@gim.ac.in::1bb0b3cf-111c-4ab2-b9ae-ef71b4476ffa" providerId="AD" clId="Web-{A453EB5E-7479-4102-B9C6-5428CCF4AD20}" dt="2020-12-14T19:22:37.170" v="2245"/>
          <ac:spMkLst>
            <pc:docMk/>
            <pc:sldMk cId="1375304622" sldId="262"/>
            <ac:spMk id="22" creationId="{4652D57C-331F-43B8-9C07-69FBA9C0279E}"/>
          </ac:spMkLst>
        </pc:spChg>
        <pc:spChg chg="add">
          <ac:chgData name="Ketan Mahalley (BDA 20-22)" userId="S::ketan.mahalley20b@gim.ac.in::1bb0b3cf-111c-4ab2-b9ae-ef71b4476ffa" providerId="AD" clId="Web-{A453EB5E-7479-4102-B9C6-5428CCF4AD20}" dt="2020-12-14T19:22:37.170" v="2245"/>
          <ac:spMkLst>
            <pc:docMk/>
            <pc:sldMk cId="1375304622" sldId="262"/>
            <ac:spMk id="27" creationId="{828D1E49-2A21-4A83-A0E0-FB1597B4B2ED}"/>
          </ac:spMkLst>
        </pc:spChg>
        <pc:spChg chg="add">
          <ac:chgData name="Ketan Mahalley (BDA 20-22)" userId="S::ketan.mahalley20b@gim.ac.in::1bb0b3cf-111c-4ab2-b9ae-ef71b4476ffa" providerId="AD" clId="Web-{A453EB5E-7479-4102-B9C6-5428CCF4AD20}" dt="2020-12-14T19:22:37.170" v="2245"/>
          <ac:spMkLst>
            <pc:docMk/>
            <pc:sldMk cId="1375304622" sldId="262"/>
            <ac:spMk id="52" creationId="{E972DE0D-2E53-4159-ABD3-C601524262C2}"/>
          </ac:spMkLst>
        </pc:spChg>
        <pc:grpChg chg="add">
          <ac:chgData name="Ketan Mahalley (BDA 20-22)" userId="S::ketan.mahalley20b@gim.ac.in::1bb0b3cf-111c-4ab2-b9ae-ef71b4476ffa" providerId="AD" clId="Web-{A453EB5E-7479-4102-B9C6-5428CCF4AD20}" dt="2020-12-14T19:22:37.170" v="2245"/>
          <ac:grpSpMkLst>
            <pc:docMk/>
            <pc:sldMk cId="1375304622" sldId="262"/>
            <ac:grpSpMk id="29" creationId="{088B852E-5494-418B-A833-75CF016A9E20}"/>
          </ac:grpSpMkLst>
        </pc:grpChg>
        <pc:picChg chg="mod">
          <ac:chgData name="Ketan Mahalley (BDA 20-22)" userId="S::ketan.mahalley20b@gim.ac.in::1bb0b3cf-111c-4ab2-b9ae-ef71b4476ffa" providerId="AD" clId="Web-{A453EB5E-7479-4102-B9C6-5428CCF4AD20}" dt="2020-12-14T19:22:37.170" v="2245"/>
          <ac:picMkLst>
            <pc:docMk/>
            <pc:sldMk cId="1375304622" sldId="262"/>
            <ac:picMk id="9" creationId="{CCCB0377-1F4C-46BC-81EC-509485313754}"/>
          </ac:picMkLst>
        </pc:picChg>
      </pc:sldChg>
      <pc:sldChg chg="addSp delSp modSp">
        <pc:chgData name="Ketan Mahalley (BDA 20-22)" userId="S::ketan.mahalley20b@gim.ac.in::1bb0b3cf-111c-4ab2-b9ae-ef71b4476ffa" providerId="AD" clId="Web-{A453EB5E-7479-4102-B9C6-5428CCF4AD20}" dt="2020-12-14T19:24:44.301" v="2267" actId="20577"/>
        <pc:sldMkLst>
          <pc:docMk/>
          <pc:sldMk cId="214456332" sldId="263"/>
        </pc:sldMkLst>
        <pc:spChg chg="mod">
          <ac:chgData name="Ketan Mahalley (BDA 20-22)" userId="S::ketan.mahalley20b@gim.ac.in::1bb0b3cf-111c-4ab2-b9ae-ef71b4476ffa" providerId="AD" clId="Web-{A453EB5E-7479-4102-B9C6-5428CCF4AD20}" dt="2020-12-14T19:24:24.625" v="2257" actId="14100"/>
          <ac:spMkLst>
            <pc:docMk/>
            <pc:sldMk cId="214456332" sldId="263"/>
            <ac:spMk id="2" creationId="{E530310B-8F10-43F4-AE05-7B3531FAD0FD}"/>
          </ac:spMkLst>
        </pc:spChg>
        <pc:spChg chg="mod">
          <ac:chgData name="Ketan Mahalley (BDA 20-22)" userId="S::ketan.mahalley20b@gim.ac.in::1bb0b3cf-111c-4ab2-b9ae-ef71b4476ffa" providerId="AD" clId="Web-{A453EB5E-7479-4102-B9C6-5428CCF4AD20}" dt="2020-12-14T19:24:44.301" v="2267" actId="20577"/>
          <ac:spMkLst>
            <pc:docMk/>
            <pc:sldMk cId="214456332" sldId="263"/>
            <ac:spMk id="3" creationId="{4C6AF288-E440-4975-9D36-A07FFB34E231}"/>
          </ac:spMkLst>
        </pc:spChg>
        <pc:spChg chg="add del mod">
          <ac:chgData name="Ketan Mahalley (BDA 20-22)" userId="S::ketan.mahalley20b@gim.ac.in::1bb0b3cf-111c-4ab2-b9ae-ef71b4476ffa" providerId="AD" clId="Web-{A453EB5E-7479-4102-B9C6-5428CCF4AD20}" dt="2020-12-14T19:23:03.358" v="2249"/>
          <ac:spMkLst>
            <pc:docMk/>
            <pc:sldMk cId="214456332" sldId="263"/>
            <ac:spMk id="4" creationId="{E34C6F4B-C193-449D-A617-216105BCA5F8}"/>
          </ac:spMkLst>
        </pc:spChg>
        <pc:picChg chg="add del mod">
          <ac:chgData name="Ketan Mahalley (BDA 20-22)" userId="S::ketan.mahalley20b@gim.ac.in::1bb0b3cf-111c-4ab2-b9ae-ef71b4476ffa" providerId="AD" clId="Web-{A453EB5E-7479-4102-B9C6-5428CCF4AD20}" dt="2020-12-14T19:23:54.312" v="2251"/>
          <ac:picMkLst>
            <pc:docMk/>
            <pc:sldMk cId="214456332" sldId="263"/>
            <ac:picMk id="5" creationId="{F9CC2000-E256-4B9E-88C6-140DE44BD6BE}"/>
          </ac:picMkLst>
        </pc:picChg>
      </pc:sldChg>
      <pc:sldChg chg="addSp modSp new del">
        <pc:chgData name="Ketan Mahalley (BDA 20-22)" userId="S::ketan.mahalley20b@gim.ac.in::1bb0b3cf-111c-4ab2-b9ae-ef71b4476ffa" providerId="AD" clId="Web-{A453EB5E-7479-4102-B9C6-5428CCF4AD20}" dt="2020-12-14T18:44:09.642" v="1371"/>
        <pc:sldMkLst>
          <pc:docMk/>
          <pc:sldMk cId="3188888273" sldId="264"/>
        </pc:sldMkLst>
        <pc:spChg chg="add mod">
          <ac:chgData name="Ketan Mahalley (BDA 20-22)" userId="S::ketan.mahalley20b@gim.ac.in::1bb0b3cf-111c-4ab2-b9ae-ef71b4476ffa" providerId="AD" clId="Web-{A453EB5E-7479-4102-B9C6-5428CCF4AD20}" dt="2020-12-14T18:34:39.156" v="1028" actId="20577"/>
          <ac:spMkLst>
            <pc:docMk/>
            <pc:sldMk cId="3188888273" sldId="264"/>
            <ac:spMk id="2" creationId="{08FF8EEF-3EAB-4562-8261-59210334DE25}"/>
          </ac:spMkLst>
        </pc:spChg>
      </pc:sldChg>
    </pc:docChg>
  </pc:docChgLst>
  <pc:docChgLst>
    <pc:chgData name="Nipun Allurwar (BDA 20-22)" userId="S::nipun.allurwar20b@gim.ac.in::e702e37a-ee6d-45da-9274-2052a9cd47ad" providerId="AD" clId="Web-{90790AAE-EC26-44D4-8404-0E8CE73E99C2}"/>
    <pc:docChg chg="modSld">
      <pc:chgData name="Nipun Allurwar (BDA 20-22)" userId="S::nipun.allurwar20b@gim.ac.in::e702e37a-ee6d-45da-9274-2052a9cd47ad" providerId="AD" clId="Web-{90790AAE-EC26-44D4-8404-0E8CE73E99C2}" dt="2020-12-14T17:44:37.043" v="0" actId="1076"/>
      <pc:docMkLst>
        <pc:docMk/>
      </pc:docMkLst>
      <pc:sldChg chg="modSp">
        <pc:chgData name="Nipun Allurwar (BDA 20-22)" userId="S::nipun.allurwar20b@gim.ac.in::e702e37a-ee6d-45da-9274-2052a9cd47ad" providerId="AD" clId="Web-{90790AAE-EC26-44D4-8404-0E8CE73E99C2}" dt="2020-12-14T17:44:37.043" v="0" actId="1076"/>
        <pc:sldMkLst>
          <pc:docMk/>
          <pc:sldMk cId="465977409" sldId="256"/>
        </pc:sldMkLst>
        <pc:picChg chg="mod">
          <ac:chgData name="Nipun Allurwar (BDA 20-22)" userId="S::nipun.allurwar20b@gim.ac.in::e702e37a-ee6d-45da-9274-2052a9cd47ad" providerId="AD" clId="Web-{90790AAE-EC26-44D4-8404-0E8CE73E99C2}" dt="2020-12-14T17:44:37.043" v="0" actId="1076"/>
          <ac:picMkLst>
            <pc:docMk/>
            <pc:sldMk cId="465977409" sldId="256"/>
            <ac:picMk id="4" creationId="{2B506E5C-9BC1-450F-8400-DC501EEFEF5F}"/>
          </ac:picMkLst>
        </pc:picChg>
      </pc:sldChg>
    </pc:docChg>
  </pc:docChgLst>
  <pc:docChgLst>
    <pc:chgData name="Piyush Deshpande (BDA 20-22)" userId="S::piyush.deshpande20b@gim.ac.in::a2513a50-723b-4170-a005-76c442ea7abf" providerId="AD" clId="Web-{8361B430-DA23-4028-AB1A-F41CB71740A0}"/>
    <pc:docChg chg="modSld">
      <pc:chgData name="Piyush Deshpande (BDA 20-22)" userId="S::piyush.deshpande20b@gim.ac.in::a2513a50-723b-4170-a005-76c442ea7abf" providerId="AD" clId="Web-{8361B430-DA23-4028-AB1A-F41CB71740A0}" dt="2020-12-14T17:32:56.466" v="44" actId="20577"/>
      <pc:docMkLst>
        <pc:docMk/>
      </pc:docMkLst>
      <pc:sldChg chg="modSp">
        <pc:chgData name="Piyush Deshpande (BDA 20-22)" userId="S::piyush.deshpande20b@gim.ac.in::a2513a50-723b-4170-a005-76c442ea7abf" providerId="AD" clId="Web-{8361B430-DA23-4028-AB1A-F41CB71740A0}" dt="2020-12-14T17:32:56.466" v="43" actId="20577"/>
        <pc:sldMkLst>
          <pc:docMk/>
          <pc:sldMk cId="465977409" sldId="256"/>
        </pc:sldMkLst>
        <pc:spChg chg="mod">
          <ac:chgData name="Piyush Deshpande (BDA 20-22)" userId="S::piyush.deshpande20b@gim.ac.in::a2513a50-723b-4170-a005-76c442ea7abf" providerId="AD" clId="Web-{8361B430-DA23-4028-AB1A-F41CB71740A0}" dt="2020-12-14T17:32:49.982" v="41" actId="20577"/>
          <ac:spMkLst>
            <pc:docMk/>
            <pc:sldMk cId="465977409" sldId="256"/>
            <ac:spMk id="2" creationId="{E8ADDC93-4ADC-4742-8AA3-38C9214D843E}"/>
          </ac:spMkLst>
        </pc:spChg>
        <pc:spChg chg="mod">
          <ac:chgData name="Piyush Deshpande (BDA 20-22)" userId="S::piyush.deshpande20b@gim.ac.in::a2513a50-723b-4170-a005-76c442ea7abf" providerId="AD" clId="Web-{8361B430-DA23-4028-AB1A-F41CB71740A0}" dt="2020-12-14T17:32:56.466" v="43" actId="20577"/>
          <ac:spMkLst>
            <pc:docMk/>
            <pc:sldMk cId="465977409" sldId="256"/>
            <ac:spMk id="3" creationId="{2F3FCF91-E0D9-442C-8870-10F1FEF8532E}"/>
          </ac:spMkLst>
        </pc:spChg>
      </pc:sldChg>
    </pc:docChg>
  </pc:docChgLst>
  <pc:docChgLst>
    <pc:chgData name="Nikita Madhyan (BDA 20-22)" userId="S::nikita.madhyan20b@gim.ac.in::b3e629cb-54da-473b-b2a0-a91afa56780e" providerId="AD" clId="Web-{1120029D-8125-4BA8-87AB-6B82D4B23306}"/>
    <pc:docChg chg="modSld">
      <pc:chgData name="Nikita Madhyan (BDA 20-22)" userId="S::nikita.madhyan20b@gim.ac.in::b3e629cb-54da-473b-b2a0-a91afa56780e" providerId="AD" clId="Web-{1120029D-8125-4BA8-87AB-6B82D4B23306}" dt="2020-12-14T18:53:06.190" v="344" actId="20577"/>
      <pc:docMkLst>
        <pc:docMk/>
      </pc:docMkLst>
      <pc:sldChg chg="addSp delSp modSp">
        <pc:chgData name="Nikita Madhyan (BDA 20-22)" userId="S::nikita.madhyan20b@gim.ac.in::b3e629cb-54da-473b-b2a0-a91afa56780e" providerId="AD" clId="Web-{1120029D-8125-4BA8-87AB-6B82D4B23306}" dt="2020-12-14T18:53:06.190" v="344" actId="20577"/>
        <pc:sldMkLst>
          <pc:docMk/>
          <pc:sldMk cId="3513020444" sldId="261"/>
        </pc:sldMkLst>
        <pc:spChg chg="mod">
          <ac:chgData name="Nikita Madhyan (BDA 20-22)" userId="S::nikita.madhyan20b@gim.ac.in::b3e629cb-54da-473b-b2a0-a91afa56780e" providerId="AD" clId="Web-{1120029D-8125-4BA8-87AB-6B82D4B23306}" dt="2020-12-14T18:49:57.688" v="317" actId="14100"/>
          <ac:spMkLst>
            <pc:docMk/>
            <pc:sldMk cId="3513020444" sldId="261"/>
            <ac:spMk id="3" creationId="{F70B02EB-F39B-4BD0-BA93-CC40A0CAEF65}"/>
          </ac:spMkLst>
        </pc:spChg>
        <pc:spChg chg="del mod">
          <ac:chgData name="Nikita Madhyan (BDA 20-22)" userId="S::nikita.madhyan20b@gim.ac.in::b3e629cb-54da-473b-b2a0-a91afa56780e" providerId="AD" clId="Web-{1120029D-8125-4BA8-87AB-6B82D4B23306}" dt="2020-12-14T18:22:40.674" v="105"/>
          <ac:spMkLst>
            <pc:docMk/>
            <pc:sldMk cId="3513020444" sldId="261"/>
            <ac:spMk id="6" creationId="{42A5CEA2-5EAE-4FE8-BEBA-F8A344B30AE7}"/>
          </ac:spMkLst>
        </pc:spChg>
        <pc:graphicFrameChg chg="add del mod modGraphic">
          <ac:chgData name="Nikita Madhyan (BDA 20-22)" userId="S::nikita.madhyan20b@gim.ac.in::b3e629cb-54da-473b-b2a0-a91afa56780e" providerId="AD" clId="Web-{1120029D-8125-4BA8-87AB-6B82D4B23306}" dt="2020-12-14T18:45:49.215" v="200"/>
          <ac:graphicFrameMkLst>
            <pc:docMk/>
            <pc:sldMk cId="3513020444" sldId="261"/>
            <ac:graphicFrameMk id="5" creationId="{31BA1736-3524-418B-BAC9-3F45073D0360}"/>
          </ac:graphicFrameMkLst>
        </pc:graphicFrameChg>
        <pc:graphicFrameChg chg="add del mod modGraphic">
          <ac:chgData name="Nikita Madhyan (BDA 20-22)" userId="S::nikita.madhyan20b@gim.ac.in::b3e629cb-54da-473b-b2a0-a91afa56780e" providerId="AD" clId="Web-{1120029D-8125-4BA8-87AB-6B82D4B23306}" dt="2020-12-14T18:47:15.154" v="232"/>
          <ac:graphicFrameMkLst>
            <pc:docMk/>
            <pc:sldMk cId="3513020444" sldId="261"/>
            <ac:graphicFrameMk id="16" creationId="{3C3ADE9D-2A2C-4E5A-9AF6-B2D16E69DAD4}"/>
          </ac:graphicFrameMkLst>
        </pc:graphicFrameChg>
        <pc:graphicFrameChg chg="add mod modGraphic">
          <ac:chgData name="Nikita Madhyan (BDA 20-22)" userId="S::nikita.madhyan20b@gim.ac.in::b3e629cb-54da-473b-b2a0-a91afa56780e" providerId="AD" clId="Web-{1120029D-8125-4BA8-87AB-6B82D4B23306}" dt="2020-12-14T18:53:06.190" v="344" actId="20577"/>
          <ac:graphicFrameMkLst>
            <pc:docMk/>
            <pc:sldMk cId="3513020444" sldId="261"/>
            <ac:graphicFrameMk id="177" creationId="{93ECC972-1AD9-48E0-8BAC-323E96201177}"/>
          </ac:graphicFrameMkLst>
        </pc:graphicFrameChg>
        <pc:picChg chg="mod">
          <ac:chgData name="Nikita Madhyan (BDA 20-22)" userId="S::nikita.madhyan20b@gim.ac.in::b3e629cb-54da-473b-b2a0-a91afa56780e" providerId="AD" clId="Web-{1120029D-8125-4BA8-87AB-6B82D4B23306}" dt="2020-12-14T18:19:38.264" v="3" actId="1076"/>
          <ac:picMkLst>
            <pc:docMk/>
            <pc:sldMk cId="3513020444" sldId="261"/>
            <ac:picMk id="4" creationId="{21C0AEEE-4DB5-41F7-A932-89A807062C8C}"/>
          </ac:picMkLst>
        </pc:picChg>
        <pc:picChg chg="mod">
          <ac:chgData name="Nikita Madhyan (BDA 20-22)" userId="S::nikita.madhyan20b@gim.ac.in::b3e629cb-54da-473b-b2a0-a91afa56780e" providerId="AD" clId="Web-{1120029D-8125-4BA8-87AB-6B82D4B23306}" dt="2020-12-14T18:16:49.435" v="1" actId="14100"/>
          <ac:picMkLst>
            <pc:docMk/>
            <pc:sldMk cId="3513020444" sldId="261"/>
            <ac:picMk id="7" creationId="{0625C248-85CE-45EE-B4FE-7F8B91D03704}"/>
          </ac:picMkLst>
        </pc:picChg>
      </pc:sldChg>
    </pc:docChg>
  </pc:docChgLst>
  <pc:docChgLst>
    <pc:chgData name="Nipun Allurwar (BDA 20-22)" userId="S::nipun.allurwar20b@gim.ac.in::e702e37a-ee6d-45da-9274-2052a9cd47ad" providerId="AD" clId="Web-{63682AE1-89C9-4D86-B0F9-D3FFA0D008BD}"/>
    <pc:docChg chg="addSld delSld modSld">
      <pc:chgData name="Nipun Allurwar (BDA 20-22)" userId="S::nipun.allurwar20b@gim.ac.in::e702e37a-ee6d-45da-9274-2052a9cd47ad" providerId="AD" clId="Web-{63682AE1-89C9-4D86-B0F9-D3FFA0D008BD}" dt="2020-12-14T18:44:20.756" v="8"/>
      <pc:docMkLst>
        <pc:docMk/>
      </pc:docMkLst>
      <pc:sldChg chg="addSp delSp modSp">
        <pc:chgData name="Nipun Allurwar (BDA 20-22)" userId="S::nipun.allurwar20b@gim.ac.in::e702e37a-ee6d-45da-9274-2052a9cd47ad" providerId="AD" clId="Web-{63682AE1-89C9-4D86-B0F9-D3FFA0D008BD}" dt="2020-12-14T18:44:20.756" v="8"/>
        <pc:sldMkLst>
          <pc:docMk/>
          <pc:sldMk cId="4137328875" sldId="259"/>
        </pc:sldMkLst>
        <pc:picChg chg="add del mod">
          <ac:chgData name="Nipun Allurwar (BDA 20-22)" userId="S::nipun.allurwar20b@gim.ac.in::e702e37a-ee6d-45da-9274-2052a9cd47ad" providerId="AD" clId="Web-{63682AE1-89C9-4D86-B0F9-D3FFA0D008BD}" dt="2020-12-14T18:43:09.989" v="1"/>
          <ac:picMkLst>
            <pc:docMk/>
            <pc:sldMk cId="4137328875" sldId="259"/>
            <ac:picMk id="4" creationId="{C282C19B-4BB8-4B36-8901-0663C195CBC7}"/>
          </ac:picMkLst>
        </pc:picChg>
        <pc:picChg chg="add del mod">
          <ac:chgData name="Nipun Allurwar (BDA 20-22)" userId="S::nipun.allurwar20b@gim.ac.in::e702e37a-ee6d-45da-9274-2052a9cd47ad" providerId="AD" clId="Web-{63682AE1-89C9-4D86-B0F9-D3FFA0D008BD}" dt="2020-12-14T18:44:20.756" v="8"/>
          <ac:picMkLst>
            <pc:docMk/>
            <pc:sldMk cId="4137328875" sldId="259"/>
            <ac:picMk id="5" creationId="{7B3BFBD1-04BF-45C3-A7EB-D94CA19F4E83}"/>
          </ac:picMkLst>
        </pc:picChg>
      </pc:sldChg>
      <pc:sldChg chg="new del">
        <pc:chgData name="Nipun Allurwar (BDA 20-22)" userId="S::nipun.allurwar20b@gim.ac.in::e702e37a-ee6d-45da-9274-2052a9cd47ad" providerId="AD" clId="Web-{63682AE1-89C9-4D86-B0F9-D3FFA0D008BD}" dt="2020-12-14T18:43:33.458" v="3"/>
        <pc:sldMkLst>
          <pc:docMk/>
          <pc:sldMk cId="219445485" sldId="265"/>
        </pc:sldMkLst>
      </pc:sldChg>
    </pc:docChg>
  </pc:docChgLst>
  <pc:docChgLst>
    <pc:chgData name="Nikita Madhyan (BDA 20-22)" userId="S::nikita.madhyan20b@gim.ac.in::b3e629cb-54da-473b-b2a0-a91afa56780e" providerId="AD" clId="Web-{006A2485-E065-4257-9D66-950CDF12F2D3}"/>
    <pc:docChg chg="addSld modSld">
      <pc:chgData name="Nikita Madhyan (BDA 20-22)" userId="S::nikita.madhyan20b@gim.ac.in::b3e629cb-54da-473b-b2a0-a91afa56780e" providerId="AD" clId="Web-{006A2485-E065-4257-9D66-950CDF12F2D3}" dt="2020-12-14T17:47:41.914" v="994" actId="20577"/>
      <pc:docMkLst>
        <pc:docMk/>
      </pc:docMkLst>
      <pc:sldChg chg="addSp modSp new">
        <pc:chgData name="Nikita Madhyan (BDA 20-22)" userId="S::nikita.madhyan20b@gim.ac.in::b3e629cb-54da-473b-b2a0-a91afa56780e" providerId="AD" clId="Web-{006A2485-E065-4257-9D66-950CDF12F2D3}" dt="2020-12-14T17:47:41.914" v="993" actId="20577"/>
        <pc:sldMkLst>
          <pc:docMk/>
          <pc:sldMk cId="3201466627" sldId="257"/>
        </pc:sldMkLst>
        <pc:spChg chg="add mod">
          <ac:chgData name="Nikita Madhyan (BDA 20-22)" userId="S::nikita.madhyan20b@gim.ac.in::b3e629cb-54da-473b-b2a0-a91afa56780e" providerId="AD" clId="Web-{006A2485-E065-4257-9D66-950CDF12F2D3}" dt="2020-12-14T17:34:14.312" v="24" actId="1076"/>
          <ac:spMkLst>
            <pc:docMk/>
            <pc:sldMk cId="3201466627" sldId="257"/>
            <ac:spMk id="2" creationId="{568BD212-F7BD-483D-B7C9-489885A87206}"/>
          </ac:spMkLst>
        </pc:spChg>
        <pc:spChg chg="add mod">
          <ac:chgData name="Nikita Madhyan (BDA 20-22)" userId="S::nikita.madhyan20b@gim.ac.in::b3e629cb-54da-473b-b2a0-a91afa56780e" providerId="AD" clId="Web-{006A2485-E065-4257-9D66-950CDF12F2D3}" dt="2020-12-14T17:47:41.914" v="993" actId="20577"/>
          <ac:spMkLst>
            <pc:docMk/>
            <pc:sldMk cId="3201466627" sldId="257"/>
            <ac:spMk id="3" creationId="{D97A3066-6380-48D2-8AF9-AD383AE6901D}"/>
          </ac:spMkLst>
        </pc:spChg>
      </pc:sldChg>
      <pc:sldChg chg="new">
        <pc:chgData name="Nikita Madhyan (BDA 20-22)" userId="S::nikita.madhyan20b@gim.ac.in::b3e629cb-54da-473b-b2a0-a91afa56780e" providerId="AD" clId="Web-{006A2485-E065-4257-9D66-950CDF12F2D3}" dt="2020-12-14T17:33:34.936" v="1"/>
        <pc:sldMkLst>
          <pc:docMk/>
          <pc:sldMk cId="3535008494" sldId="258"/>
        </pc:sldMkLst>
      </pc:sldChg>
      <pc:sldChg chg="new">
        <pc:chgData name="Nikita Madhyan (BDA 20-22)" userId="S::nikita.madhyan20b@gim.ac.in::b3e629cb-54da-473b-b2a0-a91afa56780e" providerId="AD" clId="Web-{006A2485-E065-4257-9D66-950CDF12F2D3}" dt="2020-12-14T17:33:38.780" v="2"/>
        <pc:sldMkLst>
          <pc:docMk/>
          <pc:sldMk cId="4137328875" sldId="259"/>
        </pc:sldMkLst>
      </pc:sldChg>
    </pc:docChg>
  </pc:docChgLst>
  <pc:docChgLst>
    <pc:chgData name="Nipun Allurwar (BDA 20-22)" userId="S::nipun.allurwar20b@gim.ac.in::e702e37a-ee6d-45da-9274-2052a9cd47ad" providerId="AD" clId="Web-{AEC0829B-99A2-4ECD-8887-C98BFD87E699}"/>
    <pc:docChg chg="addSld modSld sldOrd">
      <pc:chgData name="Nipun Allurwar (BDA 20-22)" userId="S::nipun.allurwar20b@gim.ac.in::e702e37a-ee6d-45da-9274-2052a9cd47ad" providerId="AD" clId="Web-{AEC0829B-99A2-4ECD-8887-C98BFD87E699}" dt="2020-12-14T17:41:20.580" v="35"/>
      <pc:docMkLst>
        <pc:docMk/>
      </pc:docMkLst>
      <pc:sldChg chg="addSp delSp modSp mod setBg setClrOvrMap">
        <pc:chgData name="Nipun Allurwar (BDA 20-22)" userId="S::nipun.allurwar20b@gim.ac.in::e702e37a-ee6d-45da-9274-2052a9cd47ad" providerId="AD" clId="Web-{AEC0829B-99A2-4ECD-8887-C98BFD87E699}" dt="2020-12-14T17:41:20.580" v="35"/>
        <pc:sldMkLst>
          <pc:docMk/>
          <pc:sldMk cId="465977409" sldId="256"/>
        </pc:sldMkLst>
        <pc:spChg chg="mod">
          <ac:chgData name="Nipun Allurwar (BDA 20-22)" userId="S::nipun.allurwar20b@gim.ac.in::e702e37a-ee6d-45da-9274-2052a9cd47ad" providerId="AD" clId="Web-{AEC0829B-99A2-4ECD-8887-C98BFD87E699}" dt="2020-12-14T17:41:20.580" v="35"/>
          <ac:spMkLst>
            <pc:docMk/>
            <pc:sldMk cId="465977409" sldId="256"/>
            <ac:spMk id="2" creationId="{E8ADDC93-4ADC-4742-8AA3-38C9214D843E}"/>
          </ac:spMkLst>
        </pc:spChg>
        <pc:spChg chg="del">
          <ac:chgData name="Nipun Allurwar (BDA 20-22)" userId="S::nipun.allurwar20b@gim.ac.in::e702e37a-ee6d-45da-9274-2052a9cd47ad" providerId="AD" clId="Web-{AEC0829B-99A2-4ECD-8887-C98BFD87E699}" dt="2020-12-14T17:40:56.125" v="26"/>
          <ac:spMkLst>
            <pc:docMk/>
            <pc:sldMk cId="465977409" sldId="256"/>
            <ac:spMk id="3" creationId="{2F3FCF91-E0D9-442C-8870-10F1FEF8532E}"/>
          </ac:spMkLst>
        </pc:spChg>
        <pc:spChg chg="add">
          <ac:chgData name="Nipun Allurwar (BDA 20-22)" userId="S::nipun.allurwar20b@gim.ac.in::e702e37a-ee6d-45da-9274-2052a9cd47ad" providerId="AD" clId="Web-{AEC0829B-99A2-4ECD-8887-C98BFD87E699}" dt="2020-12-14T17:41:20.580" v="35"/>
          <ac:spMkLst>
            <pc:docMk/>
            <pc:sldMk cId="465977409" sldId="256"/>
            <ac:spMk id="8" creationId="{1DB7C82F-AB7E-4F0C-B829-FA1B9C415180}"/>
          </ac:spMkLst>
        </pc:spChg>
        <pc:picChg chg="add">
          <ac:chgData name="Nipun Allurwar (BDA 20-22)" userId="S::nipun.allurwar20b@gim.ac.in::e702e37a-ee6d-45da-9274-2052a9cd47ad" providerId="AD" clId="Web-{AEC0829B-99A2-4ECD-8887-C98BFD87E699}" dt="2020-12-14T17:41:20.580" v="35"/>
          <ac:picMkLst>
            <pc:docMk/>
            <pc:sldMk cId="465977409" sldId="256"/>
            <ac:picMk id="4" creationId="{2B506E5C-9BC1-450F-8400-DC501EEFEF5F}"/>
          </ac:picMkLst>
        </pc:picChg>
      </pc:sldChg>
      <pc:sldChg chg="modSp">
        <pc:chgData name="Nipun Allurwar (BDA 20-22)" userId="S::nipun.allurwar20b@gim.ac.in::e702e37a-ee6d-45da-9274-2052a9cd47ad" providerId="AD" clId="Web-{AEC0829B-99A2-4ECD-8887-C98BFD87E699}" dt="2020-12-14T17:39:03.427" v="9" actId="20577"/>
        <pc:sldMkLst>
          <pc:docMk/>
          <pc:sldMk cId="3201466627" sldId="257"/>
        </pc:sldMkLst>
        <pc:spChg chg="mod">
          <ac:chgData name="Nipun Allurwar (BDA 20-22)" userId="S::nipun.allurwar20b@gim.ac.in::e702e37a-ee6d-45da-9274-2052a9cd47ad" providerId="AD" clId="Web-{AEC0829B-99A2-4ECD-8887-C98BFD87E699}" dt="2020-12-14T17:39:03.427" v="9" actId="20577"/>
          <ac:spMkLst>
            <pc:docMk/>
            <pc:sldMk cId="3201466627" sldId="257"/>
            <ac:spMk id="2" creationId="{568BD212-F7BD-483D-B7C9-489885A87206}"/>
          </ac:spMkLst>
        </pc:spChg>
      </pc:sldChg>
      <pc:sldChg chg="modSp">
        <pc:chgData name="Nipun Allurwar (BDA 20-22)" userId="S::nipun.allurwar20b@gim.ac.in::e702e37a-ee6d-45da-9274-2052a9cd47ad" providerId="AD" clId="Web-{AEC0829B-99A2-4ECD-8887-C98BFD87E699}" dt="2020-12-14T17:38:58.083" v="6" actId="20577"/>
        <pc:sldMkLst>
          <pc:docMk/>
          <pc:sldMk cId="3535008494" sldId="258"/>
        </pc:sldMkLst>
        <pc:spChg chg="mod">
          <ac:chgData name="Nipun Allurwar (BDA 20-22)" userId="S::nipun.allurwar20b@gim.ac.in::e702e37a-ee6d-45da-9274-2052a9cd47ad" providerId="AD" clId="Web-{AEC0829B-99A2-4ECD-8887-C98BFD87E699}" dt="2020-12-14T17:38:58.083" v="6" actId="20577"/>
          <ac:spMkLst>
            <pc:docMk/>
            <pc:sldMk cId="3535008494" sldId="258"/>
            <ac:spMk id="2" creationId="{6249B65F-9CD8-4716-B4E3-B1C762B63F55}"/>
          </ac:spMkLst>
        </pc:spChg>
      </pc:sldChg>
      <pc:sldChg chg="modSp">
        <pc:chgData name="Nipun Allurwar (BDA 20-22)" userId="S::nipun.allurwar20b@gim.ac.in::e702e37a-ee6d-45da-9274-2052a9cd47ad" providerId="AD" clId="Web-{AEC0829B-99A2-4ECD-8887-C98BFD87E699}" dt="2020-12-14T17:38:52.567" v="3" actId="20577"/>
        <pc:sldMkLst>
          <pc:docMk/>
          <pc:sldMk cId="4137328875" sldId="259"/>
        </pc:sldMkLst>
        <pc:spChg chg="mod">
          <ac:chgData name="Nipun Allurwar (BDA 20-22)" userId="S::nipun.allurwar20b@gim.ac.in::e702e37a-ee6d-45da-9274-2052a9cd47ad" providerId="AD" clId="Web-{AEC0829B-99A2-4ECD-8887-C98BFD87E699}" dt="2020-12-14T17:38:52.567" v="3" actId="20577"/>
          <ac:spMkLst>
            <pc:docMk/>
            <pc:sldMk cId="4137328875" sldId="259"/>
            <ac:spMk id="2" creationId="{DC588AF8-EA35-4928-AD93-C835D8DAF828}"/>
          </ac:spMkLst>
        </pc:spChg>
      </pc:sldChg>
      <pc:sldChg chg="modSp">
        <pc:chgData name="Nipun Allurwar (BDA 20-22)" userId="S::nipun.allurwar20b@gim.ac.in::e702e37a-ee6d-45da-9274-2052a9cd47ad" providerId="AD" clId="Web-{AEC0829B-99A2-4ECD-8887-C98BFD87E699}" dt="2020-12-14T17:38:46.457" v="0" actId="20577"/>
        <pc:sldMkLst>
          <pc:docMk/>
          <pc:sldMk cId="2567873474" sldId="260"/>
        </pc:sldMkLst>
        <pc:spChg chg="mod">
          <ac:chgData name="Nipun Allurwar (BDA 20-22)" userId="S::nipun.allurwar20b@gim.ac.in::e702e37a-ee6d-45da-9274-2052a9cd47ad" providerId="AD" clId="Web-{AEC0829B-99A2-4ECD-8887-C98BFD87E699}" dt="2020-12-14T17:38:46.457" v="0" actId="20577"/>
          <ac:spMkLst>
            <pc:docMk/>
            <pc:sldMk cId="2567873474" sldId="260"/>
            <ac:spMk id="2" creationId="{D5F18C70-F977-4F5F-B888-6A961A048BCB}"/>
          </ac:spMkLst>
        </pc:spChg>
      </pc:sldChg>
      <pc:sldChg chg="addSp modSp new ord">
        <pc:chgData name="Nipun Allurwar (BDA 20-22)" userId="S::nipun.allurwar20b@gim.ac.in::e702e37a-ee6d-45da-9274-2052a9cd47ad" providerId="AD" clId="Web-{AEC0829B-99A2-4ECD-8887-C98BFD87E699}" dt="2020-12-14T17:40:40.405" v="25" actId="1076"/>
        <pc:sldMkLst>
          <pc:docMk/>
          <pc:sldMk cId="3513020444" sldId="261"/>
        </pc:sldMkLst>
        <pc:spChg chg="add mod">
          <ac:chgData name="Nipun Allurwar (BDA 20-22)" userId="S::nipun.allurwar20b@gim.ac.in::e702e37a-ee6d-45da-9274-2052a9cd47ad" providerId="AD" clId="Web-{AEC0829B-99A2-4ECD-8887-C98BFD87E699}" dt="2020-12-14T17:40:40.405" v="25" actId="1076"/>
          <ac:spMkLst>
            <pc:docMk/>
            <pc:sldMk cId="3513020444" sldId="261"/>
            <ac:spMk id="2" creationId="{CF4E0C64-2404-4832-9212-73A421C46D95}"/>
          </ac:spMkLst>
        </pc:spChg>
      </pc:sldChg>
    </pc:docChg>
  </pc:docChgLst>
  <pc:docChgLst>
    <pc:chgData name="Piyush Deshpande (BDA 20-22)" userId="S::piyush.deshpande20b@gim.ac.in::a2513a50-723b-4170-a005-76c442ea7abf" providerId="AD" clId="Web-{88BB8989-3166-4D92-9644-E047D216860B}"/>
    <pc:docChg chg="addSld modSld">
      <pc:chgData name="Piyush Deshpande (BDA 20-22)" userId="S::piyush.deshpande20b@gim.ac.in::a2513a50-723b-4170-a005-76c442ea7abf" providerId="AD" clId="Web-{88BB8989-3166-4D92-9644-E047D216860B}" dt="2020-12-14T17:52:22.650" v="483" actId="20577"/>
      <pc:docMkLst>
        <pc:docMk/>
      </pc:docMkLst>
      <pc:sldChg chg="modSp">
        <pc:chgData name="Piyush Deshpande (BDA 20-22)" userId="S::piyush.deshpande20b@gim.ac.in::a2513a50-723b-4170-a005-76c442ea7abf" providerId="AD" clId="Web-{88BB8989-3166-4D92-9644-E047D216860B}" dt="2020-12-14T17:33:57.394" v="0" actId="20577"/>
        <pc:sldMkLst>
          <pc:docMk/>
          <pc:sldMk cId="465977409" sldId="256"/>
        </pc:sldMkLst>
        <pc:spChg chg="mod">
          <ac:chgData name="Piyush Deshpande (BDA 20-22)" userId="S::piyush.deshpande20b@gim.ac.in::a2513a50-723b-4170-a005-76c442ea7abf" providerId="AD" clId="Web-{88BB8989-3166-4D92-9644-E047D216860B}" dt="2020-12-14T17:33:57.394" v="0" actId="20577"/>
          <ac:spMkLst>
            <pc:docMk/>
            <pc:sldMk cId="465977409" sldId="256"/>
            <ac:spMk id="3" creationId="{2F3FCF91-E0D9-442C-8870-10F1FEF8532E}"/>
          </ac:spMkLst>
        </pc:spChg>
      </pc:sldChg>
      <pc:sldChg chg="addSp modSp">
        <pc:chgData name="Piyush Deshpande (BDA 20-22)" userId="S::piyush.deshpande20b@gim.ac.in::a2513a50-723b-4170-a005-76c442ea7abf" providerId="AD" clId="Web-{88BB8989-3166-4D92-9644-E047D216860B}" dt="2020-12-14T17:52:22.650" v="483" actId="20577"/>
        <pc:sldMkLst>
          <pc:docMk/>
          <pc:sldMk cId="3535008494" sldId="258"/>
        </pc:sldMkLst>
        <pc:spChg chg="add mod">
          <ac:chgData name="Piyush Deshpande (BDA 20-22)" userId="S::piyush.deshpande20b@gim.ac.in::a2513a50-723b-4170-a005-76c442ea7abf" providerId="AD" clId="Web-{88BB8989-3166-4D92-9644-E047D216860B}" dt="2020-12-14T17:35:06.367" v="30" actId="1076"/>
          <ac:spMkLst>
            <pc:docMk/>
            <pc:sldMk cId="3535008494" sldId="258"/>
            <ac:spMk id="2" creationId="{6249B65F-9CD8-4716-B4E3-B1C762B63F55}"/>
          </ac:spMkLst>
        </pc:spChg>
        <pc:spChg chg="add mod">
          <ac:chgData name="Piyush Deshpande (BDA 20-22)" userId="S::piyush.deshpande20b@gim.ac.in::a2513a50-723b-4170-a005-76c442ea7abf" providerId="AD" clId="Web-{88BB8989-3166-4D92-9644-E047D216860B}" dt="2020-12-14T17:52:22.650" v="483" actId="20577"/>
          <ac:spMkLst>
            <pc:docMk/>
            <pc:sldMk cId="3535008494" sldId="258"/>
            <ac:spMk id="3" creationId="{568A9E21-A78B-4731-B61D-8B5FB38B238D}"/>
          </ac:spMkLst>
        </pc:spChg>
      </pc:sldChg>
      <pc:sldChg chg="addSp modSp">
        <pc:chgData name="Piyush Deshpande (BDA 20-22)" userId="S::piyush.deshpande20b@gim.ac.in::a2513a50-723b-4170-a005-76c442ea7abf" providerId="AD" clId="Web-{88BB8989-3166-4D92-9644-E047D216860B}" dt="2020-12-14T17:37:20.859" v="113" actId="20577"/>
        <pc:sldMkLst>
          <pc:docMk/>
          <pc:sldMk cId="4137328875" sldId="259"/>
        </pc:sldMkLst>
        <pc:spChg chg="add mod">
          <ac:chgData name="Piyush Deshpande (BDA 20-22)" userId="S::piyush.deshpande20b@gim.ac.in::a2513a50-723b-4170-a005-76c442ea7abf" providerId="AD" clId="Web-{88BB8989-3166-4D92-9644-E047D216860B}" dt="2020-12-14T17:37:20.859" v="113" actId="20577"/>
          <ac:spMkLst>
            <pc:docMk/>
            <pc:sldMk cId="4137328875" sldId="259"/>
            <ac:spMk id="2" creationId="{DC588AF8-EA35-4928-AD93-C835D8DAF828}"/>
          </ac:spMkLst>
        </pc:spChg>
      </pc:sldChg>
      <pc:sldChg chg="addSp modSp new">
        <pc:chgData name="Piyush Deshpande (BDA 20-22)" userId="S::piyush.deshpande20b@gim.ac.in::a2513a50-723b-4170-a005-76c442ea7abf" providerId="AD" clId="Web-{88BB8989-3166-4D92-9644-E047D216860B}" dt="2020-12-14T17:37:44.688" v="133" actId="20577"/>
        <pc:sldMkLst>
          <pc:docMk/>
          <pc:sldMk cId="2567873474" sldId="260"/>
        </pc:sldMkLst>
        <pc:spChg chg="add mod">
          <ac:chgData name="Piyush Deshpande (BDA 20-22)" userId="S::piyush.deshpande20b@gim.ac.in::a2513a50-723b-4170-a005-76c442ea7abf" providerId="AD" clId="Web-{88BB8989-3166-4D92-9644-E047D216860B}" dt="2020-12-14T17:37:44.688" v="133" actId="20577"/>
          <ac:spMkLst>
            <pc:docMk/>
            <pc:sldMk cId="2567873474" sldId="260"/>
            <ac:spMk id="2" creationId="{D5F18C70-F977-4F5F-B888-6A961A048BCB}"/>
          </ac:spMkLst>
        </pc:spChg>
      </pc:sldChg>
    </pc:docChg>
  </pc:docChgLst>
  <pc:docChgLst>
    <pc:chgData name="Ketan Mahalley (BDA 20-22)" userId="S::ketan.mahalley20b@gim.ac.in::1bb0b3cf-111c-4ab2-b9ae-ef71b4476ffa" providerId="AD" clId="Web-{40C5C6EF-C3AE-4971-B881-D01A7694EBC9}"/>
    <pc:docChg chg="addSld modSld">
      <pc:chgData name="Ketan Mahalley (BDA 20-22)" userId="S::ketan.mahalley20b@gim.ac.in::1bb0b3cf-111c-4ab2-b9ae-ef71b4476ffa" providerId="AD" clId="Web-{40C5C6EF-C3AE-4971-B881-D01A7694EBC9}" dt="2020-12-14T19:34:00.723" v="61" actId="1076"/>
      <pc:docMkLst>
        <pc:docMk/>
      </pc:docMkLst>
      <pc:sldChg chg="addSp modSp new">
        <pc:chgData name="Ketan Mahalley (BDA 20-22)" userId="S::ketan.mahalley20b@gim.ac.in::1bb0b3cf-111c-4ab2-b9ae-ef71b4476ffa" providerId="AD" clId="Web-{40C5C6EF-C3AE-4971-B881-D01A7694EBC9}" dt="2020-12-14T19:34:00.723" v="61" actId="1076"/>
        <pc:sldMkLst>
          <pc:docMk/>
          <pc:sldMk cId="2871741493" sldId="264"/>
        </pc:sldMkLst>
        <pc:spChg chg="add mod">
          <ac:chgData name="Ketan Mahalley (BDA 20-22)" userId="S::ketan.mahalley20b@gim.ac.in::1bb0b3cf-111c-4ab2-b9ae-ef71b4476ffa" providerId="AD" clId="Web-{40C5C6EF-C3AE-4971-B881-D01A7694EBC9}" dt="2020-12-14T19:34:00.723" v="61" actId="1076"/>
          <ac:spMkLst>
            <pc:docMk/>
            <pc:sldMk cId="2871741493" sldId="264"/>
            <ac:spMk id="2" creationId="{35F43863-F4EF-4B59-8399-AC7FC23D14C8}"/>
          </ac:spMkLst>
        </pc:spChg>
      </pc:sldChg>
    </pc:docChg>
  </pc:docChgLst>
  <pc:docChgLst>
    <pc:chgData name="Piyush Deshpande (BDA 20-22)" userId="S::piyush.deshpande20b@gim.ac.in::a2513a50-723b-4170-a005-76c442ea7abf" providerId="AD" clId="Web-{E793C857-1027-4C76-8967-01D68952ADE5}"/>
    <pc:docChg chg="addSld modSld">
      <pc:chgData name="Piyush Deshpande (BDA 20-22)" userId="S::piyush.deshpande20b@gim.ac.in::a2513a50-723b-4170-a005-76c442ea7abf" providerId="AD" clId="Web-{E793C857-1027-4C76-8967-01D68952ADE5}" dt="2020-12-14T19:31:14.405" v="1651"/>
      <pc:docMkLst>
        <pc:docMk/>
      </pc:docMkLst>
      <pc:sldChg chg="addSp delSp modSp mod setBg setClrOvrMap">
        <pc:chgData name="Piyush Deshpande (BDA 20-22)" userId="S::piyush.deshpande20b@gim.ac.in::a2513a50-723b-4170-a005-76c442ea7abf" providerId="AD" clId="Web-{E793C857-1027-4C76-8967-01D68952ADE5}" dt="2020-12-14T19:23:09" v="1620" actId="1076"/>
        <pc:sldMkLst>
          <pc:docMk/>
          <pc:sldMk cId="465977409" sldId="256"/>
        </pc:sldMkLst>
        <pc:spChg chg="mod ord">
          <ac:chgData name="Piyush Deshpande (BDA 20-22)" userId="S::piyush.deshpande20b@gim.ac.in::a2513a50-723b-4170-a005-76c442ea7abf" providerId="AD" clId="Web-{E793C857-1027-4C76-8967-01D68952ADE5}" dt="2020-12-14T18:52:39.716" v="1595" actId="1076"/>
          <ac:spMkLst>
            <pc:docMk/>
            <pc:sldMk cId="465977409" sldId="256"/>
            <ac:spMk id="2" creationId="{E8ADDC93-4ADC-4742-8AA3-38C9214D843E}"/>
          </ac:spMkLst>
        </pc:spChg>
        <pc:spChg chg="del">
          <ac:chgData name="Piyush Deshpande (BDA 20-22)" userId="S::piyush.deshpande20b@gim.ac.in::a2513a50-723b-4170-a005-76c442ea7abf" providerId="AD" clId="Web-{E793C857-1027-4C76-8967-01D68952ADE5}" dt="2020-12-14T18:51:34.512" v="1582"/>
          <ac:spMkLst>
            <pc:docMk/>
            <pc:sldMk cId="465977409" sldId="256"/>
            <ac:spMk id="8" creationId="{1DB7C82F-AB7E-4F0C-B829-FA1B9C415180}"/>
          </ac:spMkLst>
        </pc:spChg>
        <pc:spChg chg="add">
          <ac:chgData name="Piyush Deshpande (BDA 20-22)" userId="S::piyush.deshpande20b@gim.ac.in::a2513a50-723b-4170-a005-76c442ea7abf" providerId="AD" clId="Web-{E793C857-1027-4C76-8967-01D68952ADE5}" dt="2020-12-14T18:51:34.512" v="1582"/>
          <ac:spMkLst>
            <pc:docMk/>
            <pc:sldMk cId="465977409" sldId="256"/>
            <ac:spMk id="13" creationId="{55666830-9A19-4E01-8505-D6C7F9AC5665}"/>
          </ac:spMkLst>
        </pc:spChg>
        <pc:spChg chg="add">
          <ac:chgData name="Piyush Deshpande (BDA 20-22)" userId="S::piyush.deshpande20b@gim.ac.in::a2513a50-723b-4170-a005-76c442ea7abf" providerId="AD" clId="Web-{E793C857-1027-4C76-8967-01D68952ADE5}" dt="2020-12-14T18:51:34.512" v="1582"/>
          <ac:spMkLst>
            <pc:docMk/>
            <pc:sldMk cId="465977409" sldId="256"/>
            <ac:spMk id="15" creationId="{AE9FC877-7FB6-4D22-9988-35420644E202}"/>
          </ac:spMkLst>
        </pc:spChg>
        <pc:spChg chg="add">
          <ac:chgData name="Piyush Deshpande (BDA 20-22)" userId="S::piyush.deshpande20b@gim.ac.in::a2513a50-723b-4170-a005-76c442ea7abf" providerId="AD" clId="Web-{E793C857-1027-4C76-8967-01D68952ADE5}" dt="2020-12-14T18:51:34.512" v="1582"/>
          <ac:spMkLst>
            <pc:docMk/>
            <pc:sldMk cId="465977409" sldId="256"/>
            <ac:spMk id="17" creationId="{E41809D1-F12E-46BB-B804-5F209D325E8B}"/>
          </ac:spMkLst>
        </pc:spChg>
        <pc:spChg chg="add">
          <ac:chgData name="Piyush Deshpande (BDA 20-22)" userId="S::piyush.deshpande20b@gim.ac.in::a2513a50-723b-4170-a005-76c442ea7abf" providerId="AD" clId="Web-{E793C857-1027-4C76-8967-01D68952ADE5}" dt="2020-12-14T18:51:34.512" v="1582"/>
          <ac:spMkLst>
            <pc:docMk/>
            <pc:sldMk cId="465977409" sldId="256"/>
            <ac:spMk id="19" creationId="{AF2F604E-43BE-4DC3-B983-E071523364F8}"/>
          </ac:spMkLst>
        </pc:spChg>
        <pc:spChg chg="add">
          <ac:chgData name="Piyush Deshpande (BDA 20-22)" userId="S::piyush.deshpande20b@gim.ac.in::a2513a50-723b-4170-a005-76c442ea7abf" providerId="AD" clId="Web-{E793C857-1027-4C76-8967-01D68952ADE5}" dt="2020-12-14T18:51:34.512" v="1582"/>
          <ac:spMkLst>
            <pc:docMk/>
            <pc:sldMk cId="465977409" sldId="256"/>
            <ac:spMk id="21" creationId="{08C9B587-E65E-4B52-B37C-ABEBB6E87928}"/>
          </ac:spMkLst>
        </pc:spChg>
        <pc:picChg chg="add mod">
          <ac:chgData name="Piyush Deshpande (BDA 20-22)" userId="S::piyush.deshpande20b@gim.ac.in::a2513a50-723b-4170-a005-76c442ea7abf" providerId="AD" clId="Web-{E793C857-1027-4C76-8967-01D68952ADE5}" dt="2020-12-14T19:23:09" v="1620" actId="1076"/>
          <ac:picMkLst>
            <pc:docMk/>
            <pc:sldMk cId="465977409" sldId="256"/>
            <ac:picMk id="3" creationId="{45325E1E-6EF5-4818-AE73-C48F9DBC4CDF}"/>
          </ac:picMkLst>
        </pc:picChg>
        <pc:picChg chg="del">
          <ac:chgData name="Piyush Deshpande (BDA 20-22)" userId="S::piyush.deshpande20b@gim.ac.in::a2513a50-723b-4170-a005-76c442ea7abf" providerId="AD" clId="Web-{E793C857-1027-4C76-8967-01D68952ADE5}" dt="2020-12-14T18:51:21.277" v="1580"/>
          <ac:picMkLst>
            <pc:docMk/>
            <pc:sldMk cId="465977409" sldId="256"/>
            <ac:picMk id="4" creationId="{2B506E5C-9BC1-450F-8400-DC501EEFEF5F}"/>
          </ac:picMkLst>
        </pc:picChg>
      </pc:sldChg>
      <pc:sldChg chg="addSp delSp modSp mod setBg">
        <pc:chgData name="Piyush Deshpande (BDA 20-22)" userId="S::piyush.deshpande20b@gim.ac.in::a2513a50-723b-4170-a005-76c442ea7abf" providerId="AD" clId="Web-{E793C857-1027-4C76-8967-01D68952ADE5}" dt="2020-12-14T19:24:44.221" v="1630"/>
        <pc:sldMkLst>
          <pc:docMk/>
          <pc:sldMk cId="3535008494" sldId="258"/>
        </pc:sldMkLst>
        <pc:spChg chg="mod">
          <ac:chgData name="Piyush Deshpande (BDA 20-22)" userId="S::piyush.deshpande20b@gim.ac.in::a2513a50-723b-4170-a005-76c442ea7abf" providerId="AD" clId="Web-{E793C857-1027-4C76-8967-01D68952ADE5}" dt="2020-12-14T19:24:44.221" v="1630"/>
          <ac:spMkLst>
            <pc:docMk/>
            <pc:sldMk cId="3535008494" sldId="258"/>
            <ac:spMk id="2" creationId="{6249B65F-9CD8-4716-B4E3-B1C762B63F55}"/>
          </ac:spMkLst>
        </pc:spChg>
        <pc:spChg chg="mod">
          <ac:chgData name="Piyush Deshpande (BDA 20-22)" userId="S::piyush.deshpande20b@gim.ac.in::a2513a50-723b-4170-a005-76c442ea7abf" providerId="AD" clId="Web-{E793C857-1027-4C76-8967-01D68952ADE5}" dt="2020-12-14T19:24:44.221" v="1630"/>
          <ac:spMkLst>
            <pc:docMk/>
            <pc:sldMk cId="3535008494" sldId="258"/>
            <ac:spMk id="3" creationId="{568A9E21-A78B-4731-B61D-8B5FB38B238D}"/>
          </ac:spMkLst>
        </pc:spChg>
        <pc:spChg chg="add del">
          <ac:chgData name="Piyush Deshpande (BDA 20-22)" userId="S::piyush.deshpande20b@gim.ac.in::a2513a50-723b-4170-a005-76c442ea7abf" providerId="AD" clId="Web-{E793C857-1027-4C76-8967-01D68952ADE5}" dt="2020-12-14T19:24:44.221" v="1630"/>
          <ac:spMkLst>
            <pc:docMk/>
            <pc:sldMk cId="3535008494" sldId="258"/>
            <ac:spMk id="7" creationId="{047BFA19-D45E-416B-A404-7AF2F3F27017}"/>
          </ac:spMkLst>
        </pc:spChg>
        <pc:spChg chg="add del">
          <ac:chgData name="Piyush Deshpande (BDA 20-22)" userId="S::piyush.deshpande20b@gim.ac.in::a2513a50-723b-4170-a005-76c442ea7abf" providerId="AD" clId="Web-{E793C857-1027-4C76-8967-01D68952ADE5}" dt="2020-12-14T19:24:44.221" v="1630"/>
          <ac:spMkLst>
            <pc:docMk/>
            <pc:sldMk cId="3535008494" sldId="258"/>
            <ac:spMk id="8" creationId="{DAF1966E-FD40-4A4A-B61B-C4DF7FA05F06}"/>
          </ac:spMkLst>
        </pc:spChg>
        <pc:spChg chg="add del">
          <ac:chgData name="Piyush Deshpande (BDA 20-22)" userId="S::piyush.deshpande20b@gim.ac.in::a2513a50-723b-4170-a005-76c442ea7abf" providerId="AD" clId="Web-{E793C857-1027-4C76-8967-01D68952ADE5}" dt="2020-12-14T19:22:01.671" v="1618"/>
          <ac:spMkLst>
            <pc:docMk/>
            <pc:sldMk cId="3535008494" sldId="258"/>
            <ac:spMk id="11" creationId="{8FC9BE17-9A7B-462D-AE50-3D8777387304}"/>
          </ac:spMkLst>
        </pc:spChg>
        <pc:spChg chg="add del">
          <ac:chgData name="Piyush Deshpande (BDA 20-22)" userId="S::piyush.deshpande20b@gim.ac.in::a2513a50-723b-4170-a005-76c442ea7abf" providerId="AD" clId="Web-{E793C857-1027-4C76-8967-01D68952ADE5}" dt="2020-12-14T19:24:44.221" v="1630"/>
          <ac:spMkLst>
            <pc:docMk/>
            <pc:sldMk cId="3535008494" sldId="258"/>
            <ac:spMk id="12" creationId="{8E0105E7-23DB-4CF2-8258-FF47C7620F6E}"/>
          </ac:spMkLst>
        </pc:spChg>
        <pc:spChg chg="add del">
          <ac:chgData name="Piyush Deshpande (BDA 20-22)" userId="S::piyush.deshpande20b@gim.ac.in::a2513a50-723b-4170-a005-76c442ea7abf" providerId="AD" clId="Web-{E793C857-1027-4C76-8967-01D68952ADE5}" dt="2020-12-14T19:22:01.671" v="1618"/>
          <ac:spMkLst>
            <pc:docMk/>
            <pc:sldMk cId="3535008494" sldId="258"/>
            <ac:spMk id="13" creationId="{3EBE8569-6AEC-4B8C-8D53-2DE337CDBA65}"/>
          </ac:spMkLst>
        </pc:spChg>
        <pc:spChg chg="add del">
          <ac:chgData name="Piyush Deshpande (BDA 20-22)" userId="S::piyush.deshpande20b@gim.ac.in::a2513a50-723b-4170-a005-76c442ea7abf" providerId="AD" clId="Web-{E793C857-1027-4C76-8967-01D68952ADE5}" dt="2020-12-14T19:24:44.221" v="1630"/>
          <ac:spMkLst>
            <pc:docMk/>
            <pc:sldMk cId="3535008494" sldId="258"/>
            <ac:spMk id="14" creationId="{074B4F7D-14B2-478B-8BF5-01E4E0C5D263}"/>
          </ac:spMkLst>
        </pc:spChg>
        <pc:spChg chg="add del">
          <ac:chgData name="Piyush Deshpande (BDA 20-22)" userId="S::piyush.deshpande20b@gim.ac.in::a2513a50-723b-4170-a005-76c442ea7abf" providerId="AD" clId="Web-{E793C857-1027-4C76-8967-01D68952ADE5}" dt="2020-12-14T19:22:01.671" v="1618"/>
          <ac:spMkLst>
            <pc:docMk/>
            <pc:sldMk cId="3535008494" sldId="258"/>
            <ac:spMk id="15" creationId="{55D4142C-5077-457F-A6AD-3FECFDB39685}"/>
          </ac:spMkLst>
        </pc:spChg>
        <pc:spChg chg="add del">
          <ac:chgData name="Piyush Deshpande (BDA 20-22)" userId="S::piyush.deshpande20b@gim.ac.in::a2513a50-723b-4170-a005-76c442ea7abf" providerId="AD" clId="Web-{E793C857-1027-4C76-8967-01D68952ADE5}" dt="2020-12-14T19:22:01.671" v="1618"/>
          <ac:spMkLst>
            <pc:docMk/>
            <pc:sldMk cId="3535008494" sldId="258"/>
            <ac:spMk id="17" creationId="{7A5F0580-5EE9-419F-96EE-B6529EF6E7D0}"/>
          </ac:spMkLst>
        </pc:spChg>
        <pc:spChg chg="add del">
          <ac:chgData name="Piyush Deshpande (BDA 20-22)" userId="S::piyush.deshpande20b@gim.ac.in::a2513a50-723b-4170-a005-76c442ea7abf" providerId="AD" clId="Web-{E793C857-1027-4C76-8967-01D68952ADE5}" dt="2020-12-14T19:21:57.952" v="1616"/>
          <ac:spMkLst>
            <pc:docMk/>
            <pc:sldMk cId="3535008494" sldId="258"/>
            <ac:spMk id="22" creationId="{6B5E2835-4E47-45B3-9CFE-732FF7B05472}"/>
          </ac:spMkLst>
        </pc:spChg>
        <pc:spChg chg="add del">
          <ac:chgData name="Piyush Deshpande (BDA 20-22)" userId="S::piyush.deshpande20b@gim.ac.in::a2513a50-723b-4170-a005-76c442ea7abf" providerId="AD" clId="Web-{E793C857-1027-4C76-8967-01D68952ADE5}" dt="2020-12-14T19:21:57.952" v="1616"/>
          <ac:spMkLst>
            <pc:docMk/>
            <pc:sldMk cId="3535008494" sldId="258"/>
            <ac:spMk id="24" creationId="{5B45AD5D-AA52-4F7B-9362-576A39AD9E09}"/>
          </ac:spMkLst>
        </pc:spChg>
        <pc:spChg chg="add del">
          <ac:chgData name="Piyush Deshpande (BDA 20-22)" userId="S::piyush.deshpande20b@gim.ac.in::a2513a50-723b-4170-a005-76c442ea7abf" providerId="AD" clId="Web-{E793C857-1027-4C76-8967-01D68952ADE5}" dt="2020-12-14T19:21:57.952" v="1616"/>
          <ac:spMkLst>
            <pc:docMk/>
            <pc:sldMk cId="3535008494" sldId="258"/>
            <ac:spMk id="26" creationId="{AEDD7960-4866-4399-BEF6-DD1431AB4E34}"/>
          </ac:spMkLst>
        </pc:spChg>
        <pc:spChg chg="add del">
          <ac:chgData name="Piyush Deshpande (BDA 20-22)" userId="S::piyush.deshpande20b@gim.ac.in::a2513a50-723b-4170-a005-76c442ea7abf" providerId="AD" clId="Web-{E793C857-1027-4C76-8967-01D68952ADE5}" dt="2020-12-14T19:21:57.952" v="1616"/>
          <ac:spMkLst>
            <pc:docMk/>
            <pc:sldMk cId="3535008494" sldId="258"/>
            <ac:spMk id="28" creationId="{55D4142C-5077-457F-A6AD-3FECFDB39685}"/>
          </ac:spMkLst>
        </pc:spChg>
        <pc:spChg chg="add del">
          <ac:chgData name="Piyush Deshpande (BDA 20-22)" userId="S::piyush.deshpande20b@gim.ac.in::a2513a50-723b-4170-a005-76c442ea7abf" providerId="AD" clId="Web-{E793C857-1027-4C76-8967-01D68952ADE5}" dt="2020-12-14T19:21:57.952" v="1616"/>
          <ac:spMkLst>
            <pc:docMk/>
            <pc:sldMk cId="3535008494" sldId="258"/>
            <ac:spMk id="30" creationId="{7A5F0580-5EE9-419F-96EE-B6529EF6E7D0}"/>
          </ac:spMkLst>
        </pc:spChg>
        <pc:picChg chg="add del ord">
          <ac:chgData name="Piyush Deshpande (BDA 20-22)" userId="S::piyush.deshpande20b@gim.ac.in::a2513a50-723b-4170-a005-76c442ea7abf" providerId="AD" clId="Web-{E793C857-1027-4C76-8967-01D68952ADE5}" dt="2020-12-14T19:00:34.167" v="1610"/>
          <ac:picMkLst>
            <pc:docMk/>
            <pc:sldMk cId="3535008494" sldId="258"/>
            <ac:picMk id="5" creationId="{BFCFCDEF-8220-47F2-BA91-B216DB4823C9}"/>
          </ac:picMkLst>
        </pc:picChg>
        <pc:picChg chg="add del mod ord">
          <ac:chgData name="Piyush Deshpande (BDA 20-22)" userId="S::piyush.deshpande20b@gim.ac.in::a2513a50-723b-4170-a005-76c442ea7abf" providerId="AD" clId="Web-{E793C857-1027-4C76-8967-01D68952ADE5}" dt="2020-12-14T19:22:06.921" v="1619"/>
          <ac:picMkLst>
            <pc:docMk/>
            <pc:sldMk cId="3535008494" sldId="258"/>
            <ac:picMk id="6" creationId="{706636EF-37B0-495C-8653-C1C0472A02F5}"/>
          </ac:picMkLst>
        </pc:picChg>
        <pc:picChg chg="add del">
          <ac:chgData name="Piyush Deshpande (BDA 20-22)" userId="S::piyush.deshpande20b@gim.ac.in::a2513a50-723b-4170-a005-76c442ea7abf" providerId="AD" clId="Web-{E793C857-1027-4C76-8967-01D68952ADE5}" dt="2020-12-14T19:00:23.886" v="1609"/>
          <ac:picMkLst>
            <pc:docMk/>
            <pc:sldMk cId="3535008494" sldId="258"/>
            <ac:picMk id="10" creationId="{54DDEBDD-D8BD-41A6-8A0D-B00E3768B0F9}"/>
          </ac:picMkLst>
        </pc:picChg>
      </pc:sldChg>
      <pc:sldChg chg="addSp modSp">
        <pc:chgData name="Piyush Deshpande (BDA 20-22)" userId="S::piyush.deshpande20b@gim.ac.in::a2513a50-723b-4170-a005-76c442ea7abf" providerId="AD" clId="Web-{E793C857-1027-4C76-8967-01D68952ADE5}" dt="2020-12-14T18:08:10.885" v="378" actId="1076"/>
        <pc:sldMkLst>
          <pc:docMk/>
          <pc:sldMk cId="4137328875" sldId="259"/>
        </pc:sldMkLst>
        <pc:spChg chg="add mod">
          <ac:chgData name="Piyush Deshpande (BDA 20-22)" userId="S::piyush.deshpande20b@gim.ac.in::a2513a50-723b-4170-a005-76c442ea7abf" providerId="AD" clId="Web-{E793C857-1027-4C76-8967-01D68952ADE5}" dt="2020-12-14T18:08:10.885" v="378" actId="1076"/>
          <ac:spMkLst>
            <pc:docMk/>
            <pc:sldMk cId="4137328875" sldId="259"/>
            <ac:spMk id="3" creationId="{507CFF38-DD7D-4047-9654-7806180E74B5}"/>
          </ac:spMkLst>
        </pc:spChg>
      </pc:sldChg>
      <pc:sldChg chg="addSp delSp modSp">
        <pc:chgData name="Piyush Deshpande (BDA 20-22)" userId="S::piyush.deshpande20b@gim.ac.in::a2513a50-723b-4170-a005-76c442ea7abf" providerId="AD" clId="Web-{E793C857-1027-4C76-8967-01D68952ADE5}" dt="2020-12-14T18:09:56.044" v="382"/>
        <pc:sldMkLst>
          <pc:docMk/>
          <pc:sldMk cId="3513020444" sldId="261"/>
        </pc:sldMkLst>
        <pc:picChg chg="add del mod">
          <ac:chgData name="Piyush Deshpande (BDA 20-22)" userId="S::piyush.deshpande20b@gim.ac.in::a2513a50-723b-4170-a005-76c442ea7abf" providerId="AD" clId="Web-{E793C857-1027-4C76-8967-01D68952ADE5}" dt="2020-12-14T18:09:56.044" v="382"/>
          <ac:picMkLst>
            <pc:docMk/>
            <pc:sldMk cId="3513020444" sldId="261"/>
            <ac:picMk id="5" creationId="{C15BFF77-B872-4852-8515-FF38B6D81CCB}"/>
          </ac:picMkLst>
        </pc:picChg>
      </pc:sldChg>
      <pc:sldChg chg="addSp delSp modSp new mod setBg">
        <pc:chgData name="Piyush Deshpande (BDA 20-22)" userId="S::piyush.deshpande20b@gim.ac.in::a2513a50-723b-4170-a005-76c442ea7abf" providerId="AD" clId="Web-{E793C857-1027-4C76-8967-01D68952ADE5}" dt="2020-12-14T19:31:14.405" v="1651"/>
        <pc:sldMkLst>
          <pc:docMk/>
          <pc:sldMk cId="1375304622" sldId="262"/>
        </pc:sldMkLst>
        <pc:spChg chg="mod">
          <ac:chgData name="Piyush Deshpande (BDA 20-22)" userId="S::piyush.deshpande20b@gim.ac.in::a2513a50-723b-4170-a005-76c442ea7abf" providerId="AD" clId="Web-{E793C857-1027-4C76-8967-01D68952ADE5}" dt="2020-12-14T18:17:39.086" v="601" actId="1076"/>
          <ac:spMkLst>
            <pc:docMk/>
            <pc:sldMk cId="1375304622" sldId="262"/>
            <ac:spMk id="2" creationId="{540F675D-544E-4862-9F35-C89C8D54DF22}"/>
          </ac:spMkLst>
        </pc:spChg>
        <pc:spChg chg="del">
          <ac:chgData name="Piyush Deshpande (BDA 20-22)" userId="S::piyush.deshpande20b@gim.ac.in::a2513a50-723b-4170-a005-76c442ea7abf" providerId="AD" clId="Web-{E793C857-1027-4C76-8967-01D68952ADE5}" dt="2020-12-14T18:11:08.217" v="429"/>
          <ac:spMkLst>
            <pc:docMk/>
            <pc:sldMk cId="1375304622" sldId="262"/>
            <ac:spMk id="3" creationId="{0A527764-C968-4B5B-B569-F9AC78932D36}"/>
          </ac:spMkLst>
        </pc:spChg>
        <pc:spChg chg="add mod">
          <ac:chgData name="Piyush Deshpande (BDA 20-22)" userId="S::piyush.deshpande20b@gim.ac.in::a2513a50-723b-4170-a005-76c442ea7abf" providerId="AD" clId="Web-{E793C857-1027-4C76-8967-01D68952ADE5}" dt="2020-12-14T19:28:10.635" v="1646" actId="14100"/>
          <ac:spMkLst>
            <pc:docMk/>
            <pc:sldMk cId="1375304622" sldId="262"/>
            <ac:spMk id="5" creationId="{28359F7D-FF31-4303-946F-1465551982C5}"/>
          </ac:spMkLst>
        </pc:spChg>
        <pc:spChg chg="add del">
          <ac:chgData name="Piyush Deshpande (BDA 20-22)" userId="S::piyush.deshpande20b@gim.ac.in::a2513a50-723b-4170-a005-76c442ea7abf" providerId="AD" clId="Web-{E793C857-1027-4C76-8967-01D68952ADE5}" dt="2020-12-14T18:11:59.359" v="437"/>
          <ac:spMkLst>
            <pc:docMk/>
            <pc:sldMk cId="1375304622" sldId="262"/>
            <ac:spMk id="6" creationId="{5938F04C-7BEB-4472-A2F3-56D814606893}"/>
          </ac:spMkLst>
        </pc:spChg>
        <pc:spChg chg="add del mod">
          <ac:chgData name="Piyush Deshpande (BDA 20-22)" userId="S::piyush.deshpande20b@gim.ac.in::a2513a50-723b-4170-a005-76c442ea7abf" providerId="AD" clId="Web-{E793C857-1027-4C76-8967-01D68952ADE5}" dt="2020-12-14T18:16:44.350" v="592"/>
          <ac:spMkLst>
            <pc:docMk/>
            <pc:sldMk cId="1375304622" sldId="262"/>
            <ac:spMk id="8" creationId="{CE81D198-CFFC-4B93-B282-5123C5702A65}"/>
          </ac:spMkLst>
        </pc:spChg>
        <pc:spChg chg="add del">
          <ac:chgData name="Piyush Deshpande (BDA 20-22)" userId="S::piyush.deshpande20b@gim.ac.in::a2513a50-723b-4170-a005-76c442ea7abf" providerId="AD" clId="Web-{E793C857-1027-4C76-8967-01D68952ADE5}" dt="2020-12-14T18:17:23.821" v="598"/>
          <ac:spMkLst>
            <pc:docMk/>
            <pc:sldMk cId="1375304622" sldId="262"/>
            <ac:spMk id="14" creationId="{1ECAB1E8-8195-4748-BE71-FF806D86892E}"/>
          </ac:spMkLst>
        </pc:spChg>
        <pc:spChg chg="add del">
          <ac:chgData name="Piyush Deshpande (BDA 20-22)" userId="S::piyush.deshpande20b@gim.ac.in::a2513a50-723b-4170-a005-76c442ea7abf" providerId="AD" clId="Web-{E793C857-1027-4C76-8967-01D68952ADE5}" dt="2020-12-14T18:17:23.821" v="598"/>
          <ac:spMkLst>
            <pc:docMk/>
            <pc:sldMk cId="1375304622" sldId="262"/>
            <ac:spMk id="16" creationId="{57F6BDD4-E066-4008-8011-6CC31AEB4556}"/>
          </ac:spMkLst>
        </pc:spChg>
        <pc:spChg chg="add del">
          <ac:chgData name="Piyush Deshpande (BDA 20-22)" userId="S::piyush.deshpande20b@gim.ac.in::a2513a50-723b-4170-a005-76c442ea7abf" providerId="AD" clId="Web-{E793C857-1027-4C76-8967-01D68952ADE5}" dt="2020-12-14T18:17:23.821" v="598"/>
          <ac:spMkLst>
            <pc:docMk/>
            <pc:sldMk cId="1375304622" sldId="262"/>
            <ac:spMk id="18" creationId="{2711A8FB-68FC-45FC-B01E-38F809E2D439}"/>
          </ac:spMkLst>
        </pc:spChg>
        <pc:spChg chg="add del">
          <ac:chgData name="Piyush Deshpande (BDA 20-22)" userId="S::piyush.deshpande20b@gim.ac.in::a2513a50-723b-4170-a005-76c442ea7abf" providerId="AD" clId="Web-{E793C857-1027-4C76-8967-01D68952ADE5}" dt="2020-12-14T18:17:23.821" v="598"/>
          <ac:spMkLst>
            <pc:docMk/>
            <pc:sldMk cId="1375304622" sldId="262"/>
            <ac:spMk id="20" creationId="{2A865FE3-5FC9-4049-87CF-30019C46C0F5}"/>
          </ac:spMkLst>
        </pc:spChg>
        <pc:picChg chg="add del mod ord">
          <ac:chgData name="Piyush Deshpande (BDA 20-22)" userId="S::piyush.deshpande20b@gim.ac.in::a2513a50-723b-4170-a005-76c442ea7abf" providerId="AD" clId="Web-{E793C857-1027-4C76-8967-01D68952ADE5}" dt="2020-12-14T18:16:02.115" v="591"/>
          <ac:picMkLst>
            <pc:docMk/>
            <pc:sldMk cId="1375304622" sldId="262"/>
            <ac:picMk id="4" creationId="{630C516F-E0A8-4B6A-AE47-22B828B8F98B}"/>
          </ac:picMkLst>
        </pc:picChg>
        <pc:picChg chg="add mod ord">
          <ac:chgData name="Piyush Deshpande (BDA 20-22)" userId="S::piyush.deshpande20b@gim.ac.in::a2513a50-723b-4170-a005-76c442ea7abf" providerId="AD" clId="Web-{E793C857-1027-4C76-8967-01D68952ADE5}" dt="2020-12-14T19:29:23.434" v="1648" actId="14100"/>
          <ac:picMkLst>
            <pc:docMk/>
            <pc:sldMk cId="1375304622" sldId="262"/>
            <ac:picMk id="9" creationId="{CCCB0377-1F4C-46BC-81EC-509485313754}"/>
          </ac:picMkLst>
        </pc:picChg>
        <pc:picChg chg="add del mod">
          <ac:chgData name="Piyush Deshpande (BDA 20-22)" userId="S::piyush.deshpande20b@gim.ac.in::a2513a50-723b-4170-a005-76c442ea7abf" providerId="AD" clId="Web-{E793C857-1027-4C76-8967-01D68952ADE5}" dt="2020-12-14T19:31:14.405" v="1651"/>
          <ac:picMkLst>
            <pc:docMk/>
            <pc:sldMk cId="1375304622" sldId="262"/>
            <ac:picMk id="10" creationId="{0F35AAA5-AB6A-4542-A07A-339BD152E168}"/>
          </ac:picMkLst>
        </pc:picChg>
      </pc:sldChg>
      <pc:sldChg chg="addSp delSp modSp new mod setBg setClrOvrMap">
        <pc:chgData name="Piyush Deshpande (BDA 20-22)" userId="S::piyush.deshpande20b@gim.ac.in::a2513a50-723b-4170-a005-76c442ea7abf" providerId="AD" clId="Web-{E793C857-1027-4C76-8967-01D68952ADE5}" dt="2020-12-14T19:26:40.583" v="1638"/>
        <pc:sldMkLst>
          <pc:docMk/>
          <pc:sldMk cId="214456332" sldId="263"/>
        </pc:sldMkLst>
        <pc:spChg chg="add mod">
          <ac:chgData name="Piyush Deshpande (BDA 20-22)" userId="S::piyush.deshpande20b@gim.ac.in::a2513a50-723b-4170-a005-76c442ea7abf" providerId="AD" clId="Web-{E793C857-1027-4C76-8967-01D68952ADE5}" dt="2020-12-14T19:26:40.583" v="1638"/>
          <ac:spMkLst>
            <pc:docMk/>
            <pc:sldMk cId="214456332" sldId="263"/>
            <ac:spMk id="2" creationId="{E530310B-8F10-43F4-AE05-7B3531FAD0FD}"/>
          </ac:spMkLst>
        </pc:spChg>
        <pc:spChg chg="add mod">
          <ac:chgData name="Piyush Deshpande (BDA 20-22)" userId="S::piyush.deshpande20b@gim.ac.in::a2513a50-723b-4170-a005-76c442ea7abf" providerId="AD" clId="Web-{E793C857-1027-4C76-8967-01D68952ADE5}" dt="2020-12-14T19:26:40.583" v="1638"/>
          <ac:spMkLst>
            <pc:docMk/>
            <pc:sldMk cId="214456332" sldId="263"/>
            <ac:spMk id="3" creationId="{4C6AF288-E440-4975-9D36-A07FFB34E231}"/>
          </ac:spMkLst>
        </pc:spChg>
        <pc:spChg chg="add del">
          <ac:chgData name="Piyush Deshpande (BDA 20-22)" userId="S::piyush.deshpande20b@gim.ac.in::a2513a50-723b-4170-a005-76c442ea7abf" providerId="AD" clId="Web-{E793C857-1027-4C76-8967-01D68952ADE5}" dt="2020-12-14T19:26:40.583" v="1638"/>
          <ac:spMkLst>
            <pc:docMk/>
            <pc:sldMk cId="214456332" sldId="263"/>
            <ac:spMk id="11" creationId="{7C432AFE-B3D2-4BFF-BF8F-96C27AFF1AC7}"/>
          </ac:spMkLst>
        </pc:spChg>
        <pc:spChg chg="add del">
          <ac:chgData name="Piyush Deshpande (BDA 20-22)" userId="S::piyush.deshpande20b@gim.ac.in::a2513a50-723b-4170-a005-76c442ea7abf" providerId="AD" clId="Web-{E793C857-1027-4C76-8967-01D68952ADE5}" dt="2020-12-14T19:26:40.583" v="1638"/>
          <ac:spMkLst>
            <pc:docMk/>
            <pc:sldMk cId="214456332" sldId="263"/>
            <ac:spMk id="13" creationId="{AF2F604E-43BE-4DC3-B983-E071523364F8}"/>
          </ac:spMkLst>
        </pc:spChg>
        <pc:spChg chg="add del">
          <ac:chgData name="Piyush Deshpande (BDA 20-22)" userId="S::piyush.deshpande20b@gim.ac.in::a2513a50-723b-4170-a005-76c442ea7abf" providerId="AD" clId="Web-{E793C857-1027-4C76-8967-01D68952ADE5}" dt="2020-12-14T19:26:40.583" v="1638"/>
          <ac:spMkLst>
            <pc:docMk/>
            <pc:sldMk cId="214456332" sldId="263"/>
            <ac:spMk id="15" creationId="{08C9B587-E65E-4B52-B37C-ABEBB6E87928}"/>
          </ac:spMkLst>
        </pc:spChg>
        <pc:spChg chg="add">
          <ac:chgData name="Piyush Deshpande (BDA 20-22)" userId="S::piyush.deshpande20b@gim.ac.in::a2513a50-723b-4170-a005-76c442ea7abf" providerId="AD" clId="Web-{E793C857-1027-4C76-8967-01D68952ADE5}" dt="2020-12-14T19:26:40.583" v="1638"/>
          <ac:spMkLst>
            <pc:docMk/>
            <pc:sldMk cId="214456332" sldId="263"/>
            <ac:spMk id="20" creationId="{2B1D4F77-A17C-43D7-B7FA-545148E4E93D}"/>
          </ac:spMkLst>
        </pc:spChg>
        <pc:picChg chg="add mod ord">
          <ac:chgData name="Piyush Deshpande (BDA 20-22)" userId="S::piyush.deshpande20b@gim.ac.in::a2513a50-723b-4170-a005-76c442ea7abf" providerId="AD" clId="Web-{E793C857-1027-4C76-8967-01D68952ADE5}" dt="2020-12-14T19:26:40.583" v="1638"/>
          <ac:picMkLst>
            <pc:docMk/>
            <pc:sldMk cId="214456332" sldId="263"/>
            <ac:picMk id="6" creationId="{21875599-47DC-4F64-8C31-8203D5C2B4D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44C353-074C-4B8E-8378-AA45C95DB3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4CB7D0C4-A338-48F7-890D-C9173EEACED1}">
      <dgm:prSet phldrT="[Text]" phldr="0"/>
      <dgm:spPr/>
      <dgm:t>
        <a:bodyPr/>
        <a:lstStyle/>
        <a:p>
          <a:pPr rtl="0"/>
          <a:r>
            <a:rPr lang="en-GB" b="0">
              <a:latin typeface="Calibri"/>
              <a:cs typeface="Calibri"/>
            </a:rPr>
            <a:t>Decision Tree</a:t>
          </a:r>
        </a:p>
      </dgm:t>
    </dgm:pt>
    <dgm:pt modelId="{43DC291F-A70B-4A14-945D-243D83D33922}" type="parTrans" cxnId="{EA0596B3-8734-4E58-ADEC-7C028A43394B}">
      <dgm:prSet/>
      <dgm:spPr/>
      <dgm:t>
        <a:bodyPr/>
        <a:lstStyle/>
        <a:p>
          <a:endParaRPr lang="en-GB"/>
        </a:p>
      </dgm:t>
    </dgm:pt>
    <dgm:pt modelId="{25319936-286F-4C57-BA5D-88ADAF2253F5}" type="sibTrans" cxnId="{EA0596B3-8734-4E58-ADEC-7C028A43394B}">
      <dgm:prSet/>
      <dgm:spPr/>
      <dgm:t>
        <a:bodyPr/>
        <a:lstStyle/>
        <a:p>
          <a:endParaRPr lang="en-GB"/>
        </a:p>
      </dgm:t>
    </dgm:pt>
    <dgm:pt modelId="{D12C521C-B1EE-4F11-A0A8-99F6C7630554}">
      <dgm:prSet phldrT="[Text]" custT="1"/>
      <dgm:spPr/>
      <dgm:t>
        <a:bodyPr/>
        <a:lstStyle/>
        <a:p>
          <a:pPr rtl="0"/>
          <a:r>
            <a:rPr lang="en-GB" sz="2400" b="0" dirty="0">
              <a:latin typeface="Calibri"/>
              <a:cs typeface="Calibri"/>
            </a:rPr>
            <a:t> All 8 Variables are used  </a:t>
          </a:r>
        </a:p>
      </dgm:t>
    </dgm:pt>
    <dgm:pt modelId="{FEDFF6F0-DB2D-4890-958F-6C72517D43D8}" type="parTrans" cxnId="{8B0FE913-E2D5-43A7-8887-AF94BD06028D}">
      <dgm:prSet/>
      <dgm:spPr/>
      <dgm:t>
        <a:bodyPr/>
        <a:lstStyle/>
        <a:p>
          <a:endParaRPr lang="en-GB"/>
        </a:p>
      </dgm:t>
    </dgm:pt>
    <dgm:pt modelId="{6957370A-6E12-4636-872E-939C630E8AF5}" type="sibTrans" cxnId="{8B0FE913-E2D5-43A7-8887-AF94BD06028D}">
      <dgm:prSet/>
      <dgm:spPr/>
      <dgm:t>
        <a:bodyPr/>
        <a:lstStyle/>
        <a:p>
          <a:endParaRPr lang="en-GB"/>
        </a:p>
      </dgm:t>
    </dgm:pt>
    <dgm:pt modelId="{31CAA09E-D519-4139-99AD-84A16CD5E7FE}">
      <dgm:prSet phldrT="[Text]" custT="1"/>
      <dgm:spPr/>
      <dgm:t>
        <a:bodyPr/>
        <a:lstStyle/>
        <a:p>
          <a:pPr rtl="0"/>
          <a:r>
            <a:rPr lang="en-GB" sz="2400" b="0" dirty="0">
              <a:latin typeface="Calibri"/>
              <a:cs typeface="Calibri"/>
            </a:rPr>
            <a:t> 12 Terminal Nodes    </a:t>
          </a:r>
        </a:p>
      </dgm:t>
    </dgm:pt>
    <dgm:pt modelId="{118D9B87-D107-4128-AB6F-8DCA3A03128A}" type="parTrans" cxnId="{AAAEB895-7460-4DBF-AB51-B365B8CA4F70}">
      <dgm:prSet/>
      <dgm:spPr/>
      <dgm:t>
        <a:bodyPr/>
        <a:lstStyle/>
        <a:p>
          <a:endParaRPr lang="en-GB"/>
        </a:p>
      </dgm:t>
    </dgm:pt>
    <dgm:pt modelId="{988510F7-C4D3-4323-8CEC-9CC707463237}" type="sibTrans" cxnId="{AAAEB895-7460-4DBF-AB51-B365B8CA4F70}">
      <dgm:prSet/>
      <dgm:spPr/>
      <dgm:t>
        <a:bodyPr/>
        <a:lstStyle/>
        <a:p>
          <a:endParaRPr lang="en-GB"/>
        </a:p>
      </dgm:t>
    </dgm:pt>
    <dgm:pt modelId="{C9535B17-E18B-4291-8AE5-C1FE5490BFE0}">
      <dgm:prSet phldrT="[Text]" phldr="0"/>
      <dgm:spPr/>
      <dgm:t>
        <a:bodyPr/>
        <a:lstStyle/>
        <a:p>
          <a:pPr rtl="0"/>
          <a:r>
            <a:rPr lang="en-GB" b="0">
              <a:latin typeface="Calibri"/>
              <a:cs typeface="Calibri"/>
            </a:rPr>
            <a:t>Multiple Linear Regression</a:t>
          </a:r>
        </a:p>
      </dgm:t>
    </dgm:pt>
    <dgm:pt modelId="{C6CD232C-3EEA-4339-B299-24A857844A4A}" type="parTrans" cxnId="{AD985109-62D7-4C43-A3A5-0DFC26F1C332}">
      <dgm:prSet/>
      <dgm:spPr/>
      <dgm:t>
        <a:bodyPr/>
        <a:lstStyle/>
        <a:p>
          <a:endParaRPr lang="en-GB"/>
        </a:p>
      </dgm:t>
    </dgm:pt>
    <dgm:pt modelId="{92F21455-3A73-48F2-A4D5-823BB98843B4}" type="sibTrans" cxnId="{AD985109-62D7-4C43-A3A5-0DFC26F1C332}">
      <dgm:prSet/>
      <dgm:spPr/>
      <dgm:t>
        <a:bodyPr/>
        <a:lstStyle/>
        <a:p>
          <a:endParaRPr lang="en-GB"/>
        </a:p>
      </dgm:t>
    </dgm:pt>
    <dgm:pt modelId="{D01C7C48-EEFE-4596-A3B9-33992D4887C7}">
      <dgm:prSet phldrT="[Text]" custT="1"/>
      <dgm:spPr/>
      <dgm:t>
        <a:bodyPr/>
        <a:lstStyle/>
        <a:p>
          <a:pPr rtl="0"/>
          <a:r>
            <a:rPr lang="en-GB" sz="3400" b="0" kern="1200" dirty="0">
              <a:latin typeface="Calibri"/>
              <a:cs typeface="Calibri"/>
            </a:rPr>
            <a:t> </a:t>
          </a:r>
          <a:r>
            <a:rPr lang="en-GB" sz="2400" b="0" kern="1200" dirty="0">
              <a:solidFill>
                <a:prstClr val="black">
                  <a:hueOff val="0"/>
                  <a:satOff val="0"/>
                  <a:lumOff val="0"/>
                  <a:alphaOff val="0"/>
                </a:prstClr>
              </a:solidFill>
              <a:latin typeface="Calibri"/>
              <a:ea typeface="+mn-ea"/>
              <a:cs typeface="Calibri"/>
            </a:rPr>
            <a:t>All 9 Variables are used </a:t>
          </a:r>
        </a:p>
      </dgm:t>
    </dgm:pt>
    <dgm:pt modelId="{F9CE5684-351B-4F11-AD5D-68E710D6C584}" type="parTrans" cxnId="{57BB5DED-C849-4F1A-AD8F-D81309921A09}">
      <dgm:prSet/>
      <dgm:spPr/>
      <dgm:t>
        <a:bodyPr/>
        <a:lstStyle/>
        <a:p>
          <a:endParaRPr lang="en-GB"/>
        </a:p>
      </dgm:t>
    </dgm:pt>
    <dgm:pt modelId="{4A79DB78-50A0-4124-9E28-084541B8273E}" type="sibTrans" cxnId="{57BB5DED-C849-4F1A-AD8F-D81309921A09}">
      <dgm:prSet/>
      <dgm:spPr/>
      <dgm:t>
        <a:bodyPr/>
        <a:lstStyle/>
        <a:p>
          <a:endParaRPr lang="en-GB"/>
        </a:p>
      </dgm:t>
    </dgm:pt>
    <dgm:pt modelId="{97384481-22E6-4C84-A2D1-C38EAB7C4C32}">
      <dgm:prSet phldrT="[Text]" custT="1"/>
      <dgm:spPr/>
      <dgm:t>
        <a:bodyPr/>
        <a:lstStyle/>
        <a:p>
          <a:pPr rtl="0"/>
          <a:r>
            <a:rPr lang="en-GB" sz="2400" b="0" kern="1200" dirty="0">
              <a:solidFill>
                <a:prstClr val="black">
                  <a:hueOff val="0"/>
                  <a:satOff val="0"/>
                  <a:lumOff val="0"/>
                  <a:alphaOff val="0"/>
                </a:prstClr>
              </a:solidFill>
              <a:latin typeface="Calibri"/>
              <a:ea typeface="+mn-ea"/>
              <a:cs typeface="Calibri"/>
            </a:rPr>
            <a:t> Total RMSE:14.34 </a:t>
          </a:r>
        </a:p>
      </dgm:t>
    </dgm:pt>
    <dgm:pt modelId="{12A9FA36-3772-4E9A-B174-261C6F190079}" type="parTrans" cxnId="{AD7820AE-514B-4AA4-9946-2D20970FAC9F}">
      <dgm:prSet/>
      <dgm:spPr/>
      <dgm:t>
        <a:bodyPr/>
        <a:lstStyle/>
        <a:p>
          <a:endParaRPr lang="en-GB"/>
        </a:p>
      </dgm:t>
    </dgm:pt>
    <dgm:pt modelId="{A496AC00-F377-498E-9723-FB206D45B098}" type="sibTrans" cxnId="{AD7820AE-514B-4AA4-9946-2D20970FAC9F}">
      <dgm:prSet/>
      <dgm:spPr/>
      <dgm:t>
        <a:bodyPr/>
        <a:lstStyle/>
        <a:p>
          <a:endParaRPr lang="en-GB"/>
        </a:p>
      </dgm:t>
    </dgm:pt>
    <dgm:pt modelId="{14645356-13E7-41AA-A293-37DA62A57368}">
      <dgm:prSet phldrT="[Text]" phldr="0"/>
      <dgm:spPr/>
      <dgm:t>
        <a:bodyPr/>
        <a:lstStyle/>
        <a:p>
          <a:pPr rtl="0"/>
          <a:r>
            <a:rPr lang="en-GB" b="0">
              <a:latin typeface="Calibri"/>
              <a:cs typeface="Calibri"/>
            </a:rPr>
            <a:t>Random Forest</a:t>
          </a:r>
        </a:p>
      </dgm:t>
    </dgm:pt>
    <dgm:pt modelId="{E63244B4-241B-4322-90A6-D5789D88445E}" type="parTrans" cxnId="{EAA193C0-77B5-42F9-80EB-8D5BAB753C57}">
      <dgm:prSet/>
      <dgm:spPr/>
      <dgm:t>
        <a:bodyPr/>
        <a:lstStyle/>
        <a:p>
          <a:endParaRPr lang="en-GB"/>
        </a:p>
      </dgm:t>
    </dgm:pt>
    <dgm:pt modelId="{F07E1B4A-0033-42A2-9A5F-B2DED4B00EE3}" type="sibTrans" cxnId="{EAA193C0-77B5-42F9-80EB-8D5BAB753C57}">
      <dgm:prSet/>
      <dgm:spPr/>
      <dgm:t>
        <a:bodyPr/>
        <a:lstStyle/>
        <a:p>
          <a:endParaRPr lang="en-GB"/>
        </a:p>
      </dgm:t>
    </dgm:pt>
    <dgm:pt modelId="{C49FB209-4A10-4DD7-8C34-07FF827DA666}">
      <dgm:prSet phldrT="[Text]" phldr="0" custT="1"/>
      <dgm:spPr/>
      <dgm:t>
        <a:bodyPr/>
        <a:lstStyle/>
        <a:p>
          <a:pPr rtl="0"/>
          <a:r>
            <a:rPr lang="en-GB" sz="3500" b="0" kern="1200" dirty="0">
              <a:latin typeface="Calibri"/>
              <a:cs typeface="Calibri"/>
            </a:rPr>
            <a:t> </a:t>
          </a:r>
          <a:r>
            <a:rPr lang="en-GB" sz="2400" b="0" kern="1200" dirty="0">
              <a:solidFill>
                <a:prstClr val="black">
                  <a:hueOff val="0"/>
                  <a:satOff val="0"/>
                  <a:lumOff val="0"/>
                  <a:alphaOff val="0"/>
                </a:prstClr>
              </a:solidFill>
              <a:latin typeface="Calibri"/>
              <a:ea typeface="+mn-ea"/>
              <a:cs typeface="Calibri"/>
            </a:rPr>
            <a:t>All 9 Variable are used </a:t>
          </a:r>
        </a:p>
      </dgm:t>
    </dgm:pt>
    <dgm:pt modelId="{5D9DF994-D9D8-4E08-95B3-42FFABA0FA43}" type="parTrans" cxnId="{9C52B0C4-3216-42AF-8908-F3EF9E43045B}">
      <dgm:prSet/>
      <dgm:spPr/>
      <dgm:t>
        <a:bodyPr/>
        <a:lstStyle/>
        <a:p>
          <a:endParaRPr lang="en-GB"/>
        </a:p>
      </dgm:t>
    </dgm:pt>
    <dgm:pt modelId="{42543128-853D-4B53-B3AA-FA85B3368F31}" type="sibTrans" cxnId="{9C52B0C4-3216-42AF-8908-F3EF9E43045B}">
      <dgm:prSet/>
      <dgm:spPr/>
      <dgm:t>
        <a:bodyPr/>
        <a:lstStyle/>
        <a:p>
          <a:endParaRPr lang="en-GB"/>
        </a:p>
      </dgm:t>
    </dgm:pt>
    <dgm:pt modelId="{DAE0D5CF-3A34-467F-BCC5-4903BC6A1C38}">
      <dgm:prSet phldrT="[Text]" custT="1"/>
      <dgm:spPr/>
      <dgm:t>
        <a:bodyPr/>
        <a:lstStyle/>
        <a:p>
          <a:pPr rtl="0"/>
          <a:r>
            <a:rPr lang="en-GB" sz="2400" b="0" kern="1200" dirty="0">
              <a:solidFill>
                <a:prstClr val="black">
                  <a:hueOff val="0"/>
                  <a:satOff val="0"/>
                  <a:lumOff val="0"/>
                  <a:alphaOff val="0"/>
                </a:prstClr>
              </a:solidFill>
              <a:latin typeface="Calibri"/>
              <a:ea typeface="+mn-ea"/>
              <a:cs typeface="Calibri"/>
            </a:rPr>
            <a:t> Total RMSE:7.41</a:t>
          </a:r>
        </a:p>
      </dgm:t>
    </dgm:pt>
    <dgm:pt modelId="{CDE6D2D2-ED0F-4E74-8CEC-5D7A54F10ADD}" type="parTrans" cxnId="{325BF5C9-E256-4F7E-9B5A-5DEE81B52333}">
      <dgm:prSet/>
      <dgm:spPr/>
      <dgm:t>
        <a:bodyPr/>
        <a:lstStyle/>
        <a:p>
          <a:endParaRPr lang="en-GB"/>
        </a:p>
      </dgm:t>
    </dgm:pt>
    <dgm:pt modelId="{D0DBB10F-4FE7-4E6E-8975-15A9244D25B9}" type="sibTrans" cxnId="{325BF5C9-E256-4F7E-9B5A-5DEE81B52333}">
      <dgm:prSet/>
      <dgm:spPr/>
      <dgm:t>
        <a:bodyPr/>
        <a:lstStyle/>
        <a:p>
          <a:endParaRPr lang="en-GB"/>
        </a:p>
      </dgm:t>
    </dgm:pt>
    <dgm:pt modelId="{E4C087C2-455C-4591-B1EE-7F940862EF06}">
      <dgm:prSet phldr="0" custT="1"/>
      <dgm:spPr/>
      <dgm:t>
        <a:bodyPr/>
        <a:lstStyle/>
        <a:p>
          <a:pPr rtl="0"/>
          <a:r>
            <a:rPr lang="en-GB" sz="2400" b="0" dirty="0">
              <a:latin typeface="Calibri"/>
              <a:cs typeface="Calibri"/>
            </a:rPr>
            <a:t> Total RMSE:14.32</a:t>
          </a:r>
        </a:p>
      </dgm:t>
    </dgm:pt>
    <dgm:pt modelId="{D1544FB6-52D1-45D5-95E0-A535884CAB8A}" type="parTrans" cxnId="{5156BB97-AA74-46A1-AE32-D8E55F949E2E}">
      <dgm:prSet/>
      <dgm:spPr/>
      <dgm:t>
        <a:bodyPr/>
        <a:lstStyle/>
        <a:p>
          <a:endParaRPr lang="en-IN"/>
        </a:p>
      </dgm:t>
    </dgm:pt>
    <dgm:pt modelId="{EAE0B964-A2EF-4F69-AA97-C59E593EAD4F}" type="sibTrans" cxnId="{5156BB97-AA74-46A1-AE32-D8E55F949E2E}">
      <dgm:prSet/>
      <dgm:spPr/>
      <dgm:t>
        <a:bodyPr/>
        <a:lstStyle/>
        <a:p>
          <a:endParaRPr lang="en-IN"/>
        </a:p>
      </dgm:t>
    </dgm:pt>
    <dgm:pt modelId="{C38E1748-CA40-46FB-A506-5A886B3C7057}" type="pres">
      <dgm:prSet presAssocID="{BD44C353-074C-4B8E-8378-AA45C95DB369}" presName="Name0" presStyleCnt="0">
        <dgm:presLayoutVars>
          <dgm:dir/>
          <dgm:animLvl val="lvl"/>
          <dgm:resizeHandles val="exact"/>
        </dgm:presLayoutVars>
      </dgm:prSet>
      <dgm:spPr/>
    </dgm:pt>
    <dgm:pt modelId="{7AA6BA53-49B0-40D1-870E-5C09538B14EB}" type="pres">
      <dgm:prSet presAssocID="{4CB7D0C4-A338-48F7-890D-C9173EEACED1}" presName="composite" presStyleCnt="0"/>
      <dgm:spPr/>
    </dgm:pt>
    <dgm:pt modelId="{5FDB7E28-A9F4-47DF-9142-46D05C7F1C9C}" type="pres">
      <dgm:prSet presAssocID="{4CB7D0C4-A338-48F7-890D-C9173EEACED1}" presName="parTx" presStyleLbl="alignNode1" presStyleIdx="0" presStyleCnt="3">
        <dgm:presLayoutVars>
          <dgm:chMax val="0"/>
          <dgm:chPref val="0"/>
          <dgm:bulletEnabled val="1"/>
        </dgm:presLayoutVars>
      </dgm:prSet>
      <dgm:spPr/>
    </dgm:pt>
    <dgm:pt modelId="{6AA67FAC-E988-4DAE-9C93-F0BC149AFA34}" type="pres">
      <dgm:prSet presAssocID="{4CB7D0C4-A338-48F7-890D-C9173EEACED1}" presName="desTx" presStyleLbl="alignAccFollowNode1" presStyleIdx="0" presStyleCnt="3">
        <dgm:presLayoutVars>
          <dgm:bulletEnabled val="1"/>
        </dgm:presLayoutVars>
      </dgm:prSet>
      <dgm:spPr/>
    </dgm:pt>
    <dgm:pt modelId="{9DDFAF2B-B185-4675-9187-3A427249B7E3}" type="pres">
      <dgm:prSet presAssocID="{25319936-286F-4C57-BA5D-88ADAF2253F5}" presName="space" presStyleCnt="0"/>
      <dgm:spPr/>
    </dgm:pt>
    <dgm:pt modelId="{CE648F6C-3AC3-4DD5-AF49-80730455EA20}" type="pres">
      <dgm:prSet presAssocID="{C9535B17-E18B-4291-8AE5-C1FE5490BFE0}" presName="composite" presStyleCnt="0"/>
      <dgm:spPr/>
    </dgm:pt>
    <dgm:pt modelId="{8206576A-D0E8-4EE0-B2F7-706B45D0B3C3}" type="pres">
      <dgm:prSet presAssocID="{C9535B17-E18B-4291-8AE5-C1FE5490BFE0}" presName="parTx" presStyleLbl="alignNode1" presStyleIdx="1" presStyleCnt="3">
        <dgm:presLayoutVars>
          <dgm:chMax val="0"/>
          <dgm:chPref val="0"/>
          <dgm:bulletEnabled val="1"/>
        </dgm:presLayoutVars>
      </dgm:prSet>
      <dgm:spPr/>
    </dgm:pt>
    <dgm:pt modelId="{669D9AC3-75F5-4BC4-9177-2375DD8EEADD}" type="pres">
      <dgm:prSet presAssocID="{C9535B17-E18B-4291-8AE5-C1FE5490BFE0}" presName="desTx" presStyleLbl="alignAccFollowNode1" presStyleIdx="1" presStyleCnt="3">
        <dgm:presLayoutVars>
          <dgm:bulletEnabled val="1"/>
        </dgm:presLayoutVars>
      </dgm:prSet>
      <dgm:spPr/>
    </dgm:pt>
    <dgm:pt modelId="{8462F29B-B60D-4152-93CF-45142AEBD299}" type="pres">
      <dgm:prSet presAssocID="{92F21455-3A73-48F2-A4D5-823BB98843B4}" presName="space" presStyleCnt="0"/>
      <dgm:spPr/>
    </dgm:pt>
    <dgm:pt modelId="{A1F24A02-336C-4343-BA92-1F9A0478A924}" type="pres">
      <dgm:prSet presAssocID="{14645356-13E7-41AA-A293-37DA62A57368}" presName="composite" presStyleCnt="0"/>
      <dgm:spPr/>
    </dgm:pt>
    <dgm:pt modelId="{084FDDE2-A4A9-4EB5-AAA6-408F385BFE75}" type="pres">
      <dgm:prSet presAssocID="{14645356-13E7-41AA-A293-37DA62A57368}" presName="parTx" presStyleLbl="alignNode1" presStyleIdx="2" presStyleCnt="3">
        <dgm:presLayoutVars>
          <dgm:chMax val="0"/>
          <dgm:chPref val="0"/>
          <dgm:bulletEnabled val="1"/>
        </dgm:presLayoutVars>
      </dgm:prSet>
      <dgm:spPr/>
    </dgm:pt>
    <dgm:pt modelId="{FB1FE761-C1B9-49A0-9F69-F756AB07E897}" type="pres">
      <dgm:prSet presAssocID="{14645356-13E7-41AA-A293-37DA62A57368}" presName="desTx" presStyleLbl="alignAccFollowNode1" presStyleIdx="2" presStyleCnt="3">
        <dgm:presLayoutVars>
          <dgm:bulletEnabled val="1"/>
        </dgm:presLayoutVars>
      </dgm:prSet>
      <dgm:spPr/>
    </dgm:pt>
  </dgm:ptLst>
  <dgm:cxnLst>
    <dgm:cxn modelId="{AD985109-62D7-4C43-A3A5-0DFC26F1C332}" srcId="{BD44C353-074C-4B8E-8378-AA45C95DB369}" destId="{C9535B17-E18B-4291-8AE5-C1FE5490BFE0}" srcOrd="1" destOrd="0" parTransId="{C6CD232C-3EEA-4339-B299-24A857844A4A}" sibTransId="{92F21455-3A73-48F2-A4D5-823BB98843B4}"/>
    <dgm:cxn modelId="{42F6AF11-FF6A-47A7-8CFD-2995F9C8093C}" type="presOf" srcId="{14645356-13E7-41AA-A293-37DA62A57368}" destId="{084FDDE2-A4A9-4EB5-AAA6-408F385BFE75}" srcOrd="0" destOrd="0" presId="urn:microsoft.com/office/officeart/2005/8/layout/hList1"/>
    <dgm:cxn modelId="{8B0FE913-E2D5-43A7-8887-AF94BD06028D}" srcId="{4CB7D0C4-A338-48F7-890D-C9173EEACED1}" destId="{D12C521C-B1EE-4F11-A0A8-99F6C7630554}" srcOrd="0" destOrd="0" parTransId="{FEDFF6F0-DB2D-4890-958F-6C72517D43D8}" sibTransId="{6957370A-6E12-4636-872E-939C630E8AF5}"/>
    <dgm:cxn modelId="{D8ED5F53-C218-4BD5-B7E9-90A4FA610DC2}" type="presOf" srcId="{D01C7C48-EEFE-4596-A3B9-33992D4887C7}" destId="{669D9AC3-75F5-4BC4-9177-2375DD8EEADD}" srcOrd="0" destOrd="0" presId="urn:microsoft.com/office/officeart/2005/8/layout/hList1"/>
    <dgm:cxn modelId="{5754D35A-FCDE-46CF-B621-540A034FECCA}" type="presOf" srcId="{E4C087C2-455C-4591-B1EE-7F940862EF06}" destId="{6AA67FAC-E988-4DAE-9C93-F0BC149AFA34}" srcOrd="0" destOrd="2" presId="urn:microsoft.com/office/officeart/2005/8/layout/hList1"/>
    <dgm:cxn modelId="{7E8E5287-3CDE-404B-8398-8B636F50782E}" type="presOf" srcId="{31CAA09E-D519-4139-99AD-84A16CD5E7FE}" destId="{6AA67FAC-E988-4DAE-9C93-F0BC149AFA34}" srcOrd="0" destOrd="1" presId="urn:microsoft.com/office/officeart/2005/8/layout/hList1"/>
    <dgm:cxn modelId="{07EF228A-9ED6-4835-8DD3-402F44AD0F1B}" type="presOf" srcId="{C49FB209-4A10-4DD7-8C34-07FF827DA666}" destId="{FB1FE761-C1B9-49A0-9F69-F756AB07E897}" srcOrd="0" destOrd="0" presId="urn:microsoft.com/office/officeart/2005/8/layout/hList1"/>
    <dgm:cxn modelId="{AAAEB895-7460-4DBF-AB51-B365B8CA4F70}" srcId="{4CB7D0C4-A338-48F7-890D-C9173EEACED1}" destId="{31CAA09E-D519-4139-99AD-84A16CD5E7FE}" srcOrd="1" destOrd="0" parTransId="{118D9B87-D107-4128-AB6F-8DCA3A03128A}" sibTransId="{988510F7-C4D3-4323-8CEC-9CC707463237}"/>
    <dgm:cxn modelId="{5156BB97-AA74-46A1-AE32-D8E55F949E2E}" srcId="{4CB7D0C4-A338-48F7-890D-C9173EEACED1}" destId="{E4C087C2-455C-4591-B1EE-7F940862EF06}" srcOrd="2" destOrd="0" parTransId="{D1544FB6-52D1-45D5-95E0-A535884CAB8A}" sibTransId="{EAE0B964-A2EF-4F69-AA97-C59E593EAD4F}"/>
    <dgm:cxn modelId="{A09D4A9D-34BF-438A-9B85-BF9FA085CB4F}" type="presOf" srcId="{D12C521C-B1EE-4F11-A0A8-99F6C7630554}" destId="{6AA67FAC-E988-4DAE-9C93-F0BC149AFA34}" srcOrd="0" destOrd="0" presId="urn:microsoft.com/office/officeart/2005/8/layout/hList1"/>
    <dgm:cxn modelId="{AD7820AE-514B-4AA4-9946-2D20970FAC9F}" srcId="{C9535B17-E18B-4291-8AE5-C1FE5490BFE0}" destId="{97384481-22E6-4C84-A2D1-C38EAB7C4C32}" srcOrd="1" destOrd="0" parTransId="{12A9FA36-3772-4E9A-B174-261C6F190079}" sibTransId="{A496AC00-F377-498E-9723-FB206D45B098}"/>
    <dgm:cxn modelId="{EA0596B3-8734-4E58-ADEC-7C028A43394B}" srcId="{BD44C353-074C-4B8E-8378-AA45C95DB369}" destId="{4CB7D0C4-A338-48F7-890D-C9173EEACED1}" srcOrd="0" destOrd="0" parTransId="{43DC291F-A70B-4A14-945D-243D83D33922}" sibTransId="{25319936-286F-4C57-BA5D-88ADAF2253F5}"/>
    <dgm:cxn modelId="{3A766DBD-3AFF-42B4-B2F8-594F77D6D2C4}" type="presOf" srcId="{DAE0D5CF-3A34-467F-BCC5-4903BC6A1C38}" destId="{FB1FE761-C1B9-49A0-9F69-F756AB07E897}" srcOrd="0" destOrd="1" presId="urn:microsoft.com/office/officeart/2005/8/layout/hList1"/>
    <dgm:cxn modelId="{EAA193C0-77B5-42F9-80EB-8D5BAB753C57}" srcId="{BD44C353-074C-4B8E-8378-AA45C95DB369}" destId="{14645356-13E7-41AA-A293-37DA62A57368}" srcOrd="2" destOrd="0" parTransId="{E63244B4-241B-4322-90A6-D5789D88445E}" sibTransId="{F07E1B4A-0033-42A2-9A5F-B2DED4B00EE3}"/>
    <dgm:cxn modelId="{9C52B0C4-3216-42AF-8908-F3EF9E43045B}" srcId="{14645356-13E7-41AA-A293-37DA62A57368}" destId="{C49FB209-4A10-4DD7-8C34-07FF827DA666}" srcOrd="0" destOrd="0" parTransId="{5D9DF994-D9D8-4E08-95B3-42FFABA0FA43}" sibTransId="{42543128-853D-4B53-B3AA-FA85B3368F31}"/>
    <dgm:cxn modelId="{325BF5C9-E256-4F7E-9B5A-5DEE81B52333}" srcId="{14645356-13E7-41AA-A293-37DA62A57368}" destId="{DAE0D5CF-3A34-467F-BCC5-4903BC6A1C38}" srcOrd="1" destOrd="0" parTransId="{CDE6D2D2-ED0F-4E74-8CEC-5D7A54F10ADD}" sibTransId="{D0DBB10F-4FE7-4E6E-8975-15A9244D25B9}"/>
    <dgm:cxn modelId="{A7545FD9-E925-4584-90C1-6DCB92106DE9}" type="presOf" srcId="{4CB7D0C4-A338-48F7-890D-C9173EEACED1}" destId="{5FDB7E28-A9F4-47DF-9142-46D05C7F1C9C}" srcOrd="0" destOrd="0" presId="urn:microsoft.com/office/officeart/2005/8/layout/hList1"/>
    <dgm:cxn modelId="{A87BBAE4-7FAB-48D3-B2C9-2E5A88779617}" type="presOf" srcId="{97384481-22E6-4C84-A2D1-C38EAB7C4C32}" destId="{669D9AC3-75F5-4BC4-9177-2375DD8EEADD}" srcOrd="0" destOrd="1" presId="urn:microsoft.com/office/officeart/2005/8/layout/hList1"/>
    <dgm:cxn modelId="{6C3C3EEC-686E-4D32-8D9E-B488F6896BF6}" type="presOf" srcId="{BD44C353-074C-4B8E-8378-AA45C95DB369}" destId="{C38E1748-CA40-46FB-A506-5A886B3C7057}" srcOrd="0" destOrd="0" presId="urn:microsoft.com/office/officeart/2005/8/layout/hList1"/>
    <dgm:cxn modelId="{57BB5DED-C849-4F1A-AD8F-D81309921A09}" srcId="{C9535B17-E18B-4291-8AE5-C1FE5490BFE0}" destId="{D01C7C48-EEFE-4596-A3B9-33992D4887C7}" srcOrd="0" destOrd="0" parTransId="{F9CE5684-351B-4F11-AD5D-68E710D6C584}" sibTransId="{4A79DB78-50A0-4124-9E28-084541B8273E}"/>
    <dgm:cxn modelId="{1DCC9BED-FB88-4476-84AF-55EB5587CD2B}" type="presOf" srcId="{C9535B17-E18B-4291-8AE5-C1FE5490BFE0}" destId="{8206576A-D0E8-4EE0-B2F7-706B45D0B3C3}" srcOrd="0" destOrd="0" presId="urn:microsoft.com/office/officeart/2005/8/layout/hList1"/>
    <dgm:cxn modelId="{EC2A6BCE-4CE3-41A2-B57C-E479387E3DB3}" type="presParOf" srcId="{C38E1748-CA40-46FB-A506-5A886B3C7057}" destId="{7AA6BA53-49B0-40D1-870E-5C09538B14EB}" srcOrd="0" destOrd="0" presId="urn:microsoft.com/office/officeart/2005/8/layout/hList1"/>
    <dgm:cxn modelId="{61A4ABCE-9A9F-4AB6-8E6C-D25B1B240DF8}" type="presParOf" srcId="{7AA6BA53-49B0-40D1-870E-5C09538B14EB}" destId="{5FDB7E28-A9F4-47DF-9142-46D05C7F1C9C}" srcOrd="0" destOrd="0" presId="urn:microsoft.com/office/officeart/2005/8/layout/hList1"/>
    <dgm:cxn modelId="{CC62C4B4-EECC-4E2F-995E-A1ABF53AEBEF}" type="presParOf" srcId="{7AA6BA53-49B0-40D1-870E-5C09538B14EB}" destId="{6AA67FAC-E988-4DAE-9C93-F0BC149AFA34}" srcOrd="1" destOrd="0" presId="urn:microsoft.com/office/officeart/2005/8/layout/hList1"/>
    <dgm:cxn modelId="{84B88116-C5C7-40C6-BE55-5E12258E3BBA}" type="presParOf" srcId="{C38E1748-CA40-46FB-A506-5A886B3C7057}" destId="{9DDFAF2B-B185-4675-9187-3A427249B7E3}" srcOrd="1" destOrd="0" presId="urn:microsoft.com/office/officeart/2005/8/layout/hList1"/>
    <dgm:cxn modelId="{CF1F21D5-E141-4167-97E9-500F4B66980A}" type="presParOf" srcId="{C38E1748-CA40-46FB-A506-5A886B3C7057}" destId="{CE648F6C-3AC3-4DD5-AF49-80730455EA20}" srcOrd="2" destOrd="0" presId="urn:microsoft.com/office/officeart/2005/8/layout/hList1"/>
    <dgm:cxn modelId="{0300D1A1-FCB3-415E-8673-72DC0CAB3272}" type="presParOf" srcId="{CE648F6C-3AC3-4DD5-AF49-80730455EA20}" destId="{8206576A-D0E8-4EE0-B2F7-706B45D0B3C3}" srcOrd="0" destOrd="0" presId="urn:microsoft.com/office/officeart/2005/8/layout/hList1"/>
    <dgm:cxn modelId="{6201C495-71FB-4F34-AC62-167C28E21483}" type="presParOf" srcId="{CE648F6C-3AC3-4DD5-AF49-80730455EA20}" destId="{669D9AC3-75F5-4BC4-9177-2375DD8EEADD}" srcOrd="1" destOrd="0" presId="urn:microsoft.com/office/officeart/2005/8/layout/hList1"/>
    <dgm:cxn modelId="{1A28BCB4-A107-4FA1-A8A3-5D6AAD89E81C}" type="presParOf" srcId="{C38E1748-CA40-46FB-A506-5A886B3C7057}" destId="{8462F29B-B60D-4152-93CF-45142AEBD299}" srcOrd="3" destOrd="0" presId="urn:microsoft.com/office/officeart/2005/8/layout/hList1"/>
    <dgm:cxn modelId="{7EAD0879-6142-4341-8199-4A19E384528C}" type="presParOf" srcId="{C38E1748-CA40-46FB-A506-5A886B3C7057}" destId="{A1F24A02-336C-4343-BA92-1F9A0478A924}" srcOrd="4" destOrd="0" presId="urn:microsoft.com/office/officeart/2005/8/layout/hList1"/>
    <dgm:cxn modelId="{96028C2C-56D0-4AE6-A7AB-6767F9E40AEE}" type="presParOf" srcId="{A1F24A02-336C-4343-BA92-1F9A0478A924}" destId="{084FDDE2-A4A9-4EB5-AAA6-408F385BFE75}" srcOrd="0" destOrd="0" presId="urn:microsoft.com/office/officeart/2005/8/layout/hList1"/>
    <dgm:cxn modelId="{298D6DD7-856D-4314-AC68-6451012E0203}" type="presParOf" srcId="{A1F24A02-336C-4343-BA92-1F9A0478A924}" destId="{FB1FE761-C1B9-49A0-9F69-F756AB07E8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B7E28-A9F4-47DF-9142-46D05C7F1C9C}">
      <dsp:nvSpPr>
        <dsp:cNvPr id="0" name=""/>
        <dsp:cNvSpPr/>
      </dsp:nvSpPr>
      <dsp:spPr>
        <a:xfrm>
          <a:off x="3354" y="606348"/>
          <a:ext cx="3270891" cy="12614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en-GB" sz="3500" b="0" kern="1200">
              <a:latin typeface="Calibri"/>
              <a:cs typeface="Calibri"/>
            </a:rPr>
            <a:t>Decision Tree</a:t>
          </a:r>
        </a:p>
      </dsp:txBody>
      <dsp:txXfrm>
        <a:off x="3354" y="606348"/>
        <a:ext cx="3270891" cy="1261425"/>
      </dsp:txXfrm>
    </dsp:sp>
    <dsp:sp modelId="{6AA67FAC-E988-4DAE-9C93-F0BC149AFA34}">
      <dsp:nvSpPr>
        <dsp:cNvPr id="0" name=""/>
        <dsp:cNvSpPr/>
      </dsp:nvSpPr>
      <dsp:spPr>
        <a:xfrm>
          <a:off x="3354" y="1867774"/>
          <a:ext cx="3270891"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GB" sz="2400" b="0" kern="1200" dirty="0">
              <a:latin typeface="Calibri"/>
              <a:cs typeface="Calibri"/>
            </a:rPr>
            <a:t> All 8 Variables are used  </a:t>
          </a:r>
        </a:p>
        <a:p>
          <a:pPr marL="228600" lvl="1" indent="-228600" algn="l" defTabSz="1066800" rtl="0">
            <a:lnSpc>
              <a:spcPct val="90000"/>
            </a:lnSpc>
            <a:spcBef>
              <a:spcPct val="0"/>
            </a:spcBef>
            <a:spcAft>
              <a:spcPct val="15000"/>
            </a:spcAft>
            <a:buChar char="•"/>
          </a:pPr>
          <a:r>
            <a:rPr lang="en-GB" sz="2400" b="0" kern="1200" dirty="0">
              <a:latin typeface="Calibri"/>
              <a:cs typeface="Calibri"/>
            </a:rPr>
            <a:t> 12 Terminal Nodes    </a:t>
          </a:r>
        </a:p>
        <a:p>
          <a:pPr marL="228600" lvl="1" indent="-228600" algn="l" defTabSz="1066800" rtl="0">
            <a:lnSpc>
              <a:spcPct val="90000"/>
            </a:lnSpc>
            <a:spcBef>
              <a:spcPct val="0"/>
            </a:spcBef>
            <a:spcAft>
              <a:spcPct val="15000"/>
            </a:spcAft>
            <a:buChar char="•"/>
          </a:pPr>
          <a:r>
            <a:rPr lang="en-GB" sz="2400" b="0" kern="1200" dirty="0">
              <a:latin typeface="Calibri"/>
              <a:cs typeface="Calibri"/>
            </a:rPr>
            <a:t> Total RMSE:14.32</a:t>
          </a:r>
        </a:p>
      </dsp:txBody>
      <dsp:txXfrm>
        <a:off x="3354" y="1867774"/>
        <a:ext cx="3270891" cy="1777387"/>
      </dsp:txXfrm>
    </dsp:sp>
    <dsp:sp modelId="{8206576A-D0E8-4EE0-B2F7-706B45D0B3C3}">
      <dsp:nvSpPr>
        <dsp:cNvPr id="0" name=""/>
        <dsp:cNvSpPr/>
      </dsp:nvSpPr>
      <dsp:spPr>
        <a:xfrm>
          <a:off x="3732171" y="606348"/>
          <a:ext cx="3270891" cy="12614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en-GB" sz="3500" b="0" kern="1200">
              <a:latin typeface="Calibri"/>
              <a:cs typeface="Calibri"/>
            </a:rPr>
            <a:t>Multiple Linear Regression</a:t>
          </a:r>
        </a:p>
      </dsp:txBody>
      <dsp:txXfrm>
        <a:off x="3732171" y="606348"/>
        <a:ext cx="3270891" cy="1261425"/>
      </dsp:txXfrm>
    </dsp:sp>
    <dsp:sp modelId="{669D9AC3-75F5-4BC4-9177-2375DD8EEADD}">
      <dsp:nvSpPr>
        <dsp:cNvPr id="0" name=""/>
        <dsp:cNvSpPr/>
      </dsp:nvSpPr>
      <dsp:spPr>
        <a:xfrm>
          <a:off x="3732171" y="1867774"/>
          <a:ext cx="3270891"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rtl="0">
            <a:lnSpc>
              <a:spcPct val="90000"/>
            </a:lnSpc>
            <a:spcBef>
              <a:spcPct val="0"/>
            </a:spcBef>
            <a:spcAft>
              <a:spcPct val="15000"/>
            </a:spcAft>
            <a:buChar char="•"/>
          </a:pPr>
          <a:r>
            <a:rPr lang="en-GB" sz="3400" b="0" kern="1200" dirty="0">
              <a:latin typeface="Calibri"/>
              <a:cs typeface="Calibri"/>
            </a:rPr>
            <a:t> </a:t>
          </a:r>
          <a:r>
            <a:rPr lang="en-GB" sz="2400" b="0" kern="1200" dirty="0">
              <a:solidFill>
                <a:prstClr val="black">
                  <a:hueOff val="0"/>
                  <a:satOff val="0"/>
                  <a:lumOff val="0"/>
                  <a:alphaOff val="0"/>
                </a:prstClr>
              </a:solidFill>
              <a:latin typeface="Calibri"/>
              <a:ea typeface="+mn-ea"/>
              <a:cs typeface="Calibri"/>
            </a:rPr>
            <a:t>All 9 Variables are used </a:t>
          </a:r>
        </a:p>
        <a:p>
          <a:pPr marL="228600" lvl="1" indent="-228600" algn="l" defTabSz="1066800" rtl="0">
            <a:lnSpc>
              <a:spcPct val="90000"/>
            </a:lnSpc>
            <a:spcBef>
              <a:spcPct val="0"/>
            </a:spcBef>
            <a:spcAft>
              <a:spcPct val="15000"/>
            </a:spcAft>
            <a:buChar char="•"/>
          </a:pPr>
          <a:r>
            <a:rPr lang="en-GB" sz="2400" b="0" kern="1200" dirty="0">
              <a:solidFill>
                <a:prstClr val="black">
                  <a:hueOff val="0"/>
                  <a:satOff val="0"/>
                  <a:lumOff val="0"/>
                  <a:alphaOff val="0"/>
                </a:prstClr>
              </a:solidFill>
              <a:latin typeface="Calibri"/>
              <a:ea typeface="+mn-ea"/>
              <a:cs typeface="Calibri"/>
            </a:rPr>
            <a:t> Total RMSE:14.34 </a:t>
          </a:r>
        </a:p>
      </dsp:txBody>
      <dsp:txXfrm>
        <a:off x="3732171" y="1867774"/>
        <a:ext cx="3270891" cy="1777387"/>
      </dsp:txXfrm>
    </dsp:sp>
    <dsp:sp modelId="{084FDDE2-A4A9-4EB5-AAA6-408F385BFE75}">
      <dsp:nvSpPr>
        <dsp:cNvPr id="0" name=""/>
        <dsp:cNvSpPr/>
      </dsp:nvSpPr>
      <dsp:spPr>
        <a:xfrm>
          <a:off x="7460987" y="606348"/>
          <a:ext cx="3270891" cy="12614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en-GB" sz="3500" b="0" kern="1200">
              <a:latin typeface="Calibri"/>
              <a:cs typeface="Calibri"/>
            </a:rPr>
            <a:t>Random Forest</a:t>
          </a:r>
        </a:p>
      </dsp:txBody>
      <dsp:txXfrm>
        <a:off x="7460987" y="606348"/>
        <a:ext cx="3270891" cy="1261425"/>
      </dsp:txXfrm>
    </dsp:sp>
    <dsp:sp modelId="{FB1FE761-C1B9-49A0-9F69-F756AB07E897}">
      <dsp:nvSpPr>
        <dsp:cNvPr id="0" name=""/>
        <dsp:cNvSpPr/>
      </dsp:nvSpPr>
      <dsp:spPr>
        <a:xfrm>
          <a:off x="7460987" y="1867774"/>
          <a:ext cx="3270891"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en-GB" sz="3500" b="0" kern="1200" dirty="0">
              <a:latin typeface="Calibri"/>
              <a:cs typeface="Calibri"/>
            </a:rPr>
            <a:t> </a:t>
          </a:r>
          <a:r>
            <a:rPr lang="en-GB" sz="2400" b="0" kern="1200" dirty="0">
              <a:solidFill>
                <a:prstClr val="black">
                  <a:hueOff val="0"/>
                  <a:satOff val="0"/>
                  <a:lumOff val="0"/>
                  <a:alphaOff val="0"/>
                </a:prstClr>
              </a:solidFill>
              <a:latin typeface="Calibri"/>
              <a:ea typeface="+mn-ea"/>
              <a:cs typeface="Calibri"/>
            </a:rPr>
            <a:t>All 9 Variable are used </a:t>
          </a:r>
        </a:p>
        <a:p>
          <a:pPr marL="228600" lvl="1" indent="-228600" algn="l" defTabSz="1066800" rtl="0">
            <a:lnSpc>
              <a:spcPct val="90000"/>
            </a:lnSpc>
            <a:spcBef>
              <a:spcPct val="0"/>
            </a:spcBef>
            <a:spcAft>
              <a:spcPct val="15000"/>
            </a:spcAft>
            <a:buChar char="•"/>
          </a:pPr>
          <a:r>
            <a:rPr lang="en-GB" sz="2400" b="0" kern="1200" dirty="0">
              <a:solidFill>
                <a:prstClr val="black">
                  <a:hueOff val="0"/>
                  <a:satOff val="0"/>
                  <a:lumOff val="0"/>
                  <a:alphaOff val="0"/>
                </a:prstClr>
              </a:solidFill>
              <a:latin typeface="Calibri"/>
              <a:ea typeface="+mn-ea"/>
              <a:cs typeface="Calibri"/>
            </a:rPr>
            <a:t> Total RMSE:7.41</a:t>
          </a:r>
        </a:p>
      </dsp:txBody>
      <dsp:txXfrm>
        <a:off x="7460987" y="1867774"/>
        <a:ext cx="3270891" cy="17773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B92A-BC83-4FD9-BCD2-55516C1C5A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7965A3-C481-42BF-B16B-B11359E9F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6C59D4-195E-40D6-8F84-9AFA5465D644}"/>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5" name="Footer Placeholder 4">
            <a:extLst>
              <a:ext uri="{FF2B5EF4-FFF2-40B4-BE49-F238E27FC236}">
                <a16:creationId xmlns:a16="http://schemas.microsoft.com/office/drawing/2014/main" id="{71AF2241-C01B-4EC9-A77D-45F2EAC6B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321EE-21A8-43F6-8EA9-713A6C178A3E}"/>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196758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0D33-4B2C-497C-9EAD-1D2187D65E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2DCE84-2E2D-4691-8DD5-0E97A3CE0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1006A-EFE5-4CE3-9846-C1C4CF2E85C1}"/>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5" name="Footer Placeholder 4">
            <a:extLst>
              <a:ext uri="{FF2B5EF4-FFF2-40B4-BE49-F238E27FC236}">
                <a16:creationId xmlns:a16="http://schemas.microsoft.com/office/drawing/2014/main" id="{4851D54F-C70A-43D1-84E0-E3FB46290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BDFD8-47AE-4E06-BC0D-A3EC9903864D}"/>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21505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A9582-48C6-4E73-BCDC-928109D347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01847A-2D9D-4F93-B35F-646389675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D3EDC-9B77-418A-B51F-65298E6B91C2}"/>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5" name="Footer Placeholder 4">
            <a:extLst>
              <a:ext uri="{FF2B5EF4-FFF2-40B4-BE49-F238E27FC236}">
                <a16:creationId xmlns:a16="http://schemas.microsoft.com/office/drawing/2014/main" id="{4C9A0C40-C95A-4324-B396-67119AADA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13199-669F-4A37-90D0-E78A5D8CB22D}"/>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134506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AE3F-C61B-4AD2-AEC5-11415571A2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347679-E326-4CB9-B08B-BF19647CF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147D70-1B69-47AD-8A90-B8DD92CCDA9F}"/>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5" name="Footer Placeholder 4">
            <a:extLst>
              <a:ext uri="{FF2B5EF4-FFF2-40B4-BE49-F238E27FC236}">
                <a16:creationId xmlns:a16="http://schemas.microsoft.com/office/drawing/2014/main" id="{2E748312-9C50-4AD3-95CD-8CFD8BECB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E669AA-E20F-46A2-B1E9-C0037261537E}"/>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211947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F9E0-7CD8-4444-B4AD-E42540E24D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01EFF8-0724-4CA4-8018-C76CA70F49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76097-A771-4B51-AB24-BACAC048A245}"/>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5" name="Footer Placeholder 4">
            <a:extLst>
              <a:ext uri="{FF2B5EF4-FFF2-40B4-BE49-F238E27FC236}">
                <a16:creationId xmlns:a16="http://schemas.microsoft.com/office/drawing/2014/main" id="{38414C62-1426-4809-AE34-E4B5CA21B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B971F1-273E-4740-9862-B34B9E520457}"/>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58813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AB4D-E47E-48D2-A6B4-6FC704157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9F6008-0055-4671-89A7-D6ACB0F88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0E9FF4-1DB0-4355-8267-F01BDE8AB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ED8069-2D9D-4E12-A4F5-DF57C5095A3C}"/>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6" name="Footer Placeholder 5">
            <a:extLst>
              <a:ext uri="{FF2B5EF4-FFF2-40B4-BE49-F238E27FC236}">
                <a16:creationId xmlns:a16="http://schemas.microsoft.com/office/drawing/2014/main" id="{ACD3B2AB-D1DE-4AFE-BC68-B8A6C6F0DF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4A9737-A8D7-4F48-AEAC-0F3B515FBB4E}"/>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252965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2916-46FE-4925-889F-B51BC593DC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C0C9F5-B8F3-4D3C-AABD-00CF5E155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3A0785-2C72-4D02-B7E1-2E63947593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3FC486-6B6D-47EA-9DA7-EA58DB29D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534B0-7E24-4253-8A41-14223DAF88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04F670-0FFE-44A2-9773-054E2F506E5F}"/>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8" name="Footer Placeholder 7">
            <a:extLst>
              <a:ext uri="{FF2B5EF4-FFF2-40B4-BE49-F238E27FC236}">
                <a16:creationId xmlns:a16="http://schemas.microsoft.com/office/drawing/2014/main" id="{BDA7364E-9A95-482F-B542-26F4944FD2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4F0DB7-2503-4AC1-B8D8-33C98E2AA4EB}"/>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2050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6700-2EFD-4384-BBF5-2BAECEB9BA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2DB1FC-9D14-413E-8457-95D2C6D0F271}"/>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4" name="Footer Placeholder 3">
            <a:extLst>
              <a:ext uri="{FF2B5EF4-FFF2-40B4-BE49-F238E27FC236}">
                <a16:creationId xmlns:a16="http://schemas.microsoft.com/office/drawing/2014/main" id="{BF10DC67-9756-4E37-A5FB-80B32D4C14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1B23E6-ED00-48D9-AA34-1CC71AC9CD9E}"/>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171523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ECE82-B832-408D-87A3-DA62D0A64605}"/>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3" name="Footer Placeholder 2">
            <a:extLst>
              <a:ext uri="{FF2B5EF4-FFF2-40B4-BE49-F238E27FC236}">
                <a16:creationId xmlns:a16="http://schemas.microsoft.com/office/drawing/2014/main" id="{039F97D5-A9D4-43C8-BF9B-378D19D573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3D7245-0503-4385-8CC3-FF219DE8ED76}"/>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324168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9FEE-22E5-46E8-8DC3-8622E7FA7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ECB4D8-1CAC-4143-90B4-BC306149D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F04185-3ADA-426D-9F0D-EF5A0760F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53E9B-C078-4A4D-9E3C-24770DBE6DD6}"/>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6" name="Footer Placeholder 5">
            <a:extLst>
              <a:ext uri="{FF2B5EF4-FFF2-40B4-BE49-F238E27FC236}">
                <a16:creationId xmlns:a16="http://schemas.microsoft.com/office/drawing/2014/main" id="{A466CC0B-A6E7-47FA-A9C1-469F1AF8B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8A4232-9B15-4E40-BDE4-4997210E9A5B}"/>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383198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2F9C-2DE1-4BA3-9E68-89CC223EC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DDA18A-9F70-4521-971C-C3D8DC382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AAB107-5F4B-479F-8A1E-B84EBB3C4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D6EA8-5B86-4741-AC0F-CAC8E9F6CDA6}"/>
              </a:ext>
            </a:extLst>
          </p:cNvPr>
          <p:cNvSpPr>
            <a:spLocks noGrp="1"/>
          </p:cNvSpPr>
          <p:nvPr>
            <p:ph type="dt" sz="half" idx="10"/>
          </p:nvPr>
        </p:nvSpPr>
        <p:spPr/>
        <p:txBody>
          <a:bodyPr/>
          <a:lstStyle/>
          <a:p>
            <a:fld id="{5BCF421C-FF04-4B4E-A1B8-7C6760492EFB}" type="datetimeFigureOut">
              <a:rPr lang="en-IN" smtClean="0"/>
              <a:t>02-04-2021</a:t>
            </a:fld>
            <a:endParaRPr lang="en-IN"/>
          </a:p>
        </p:txBody>
      </p:sp>
      <p:sp>
        <p:nvSpPr>
          <p:cNvPr id="6" name="Footer Placeholder 5">
            <a:extLst>
              <a:ext uri="{FF2B5EF4-FFF2-40B4-BE49-F238E27FC236}">
                <a16:creationId xmlns:a16="http://schemas.microsoft.com/office/drawing/2014/main" id="{5FF1CFF6-3E00-45D7-800F-F030B95DF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D760B7-303C-4ED2-B4AA-B6D02B7B8930}"/>
              </a:ext>
            </a:extLst>
          </p:cNvPr>
          <p:cNvSpPr>
            <a:spLocks noGrp="1"/>
          </p:cNvSpPr>
          <p:nvPr>
            <p:ph type="sldNum" sz="quarter" idx="12"/>
          </p:nvPr>
        </p:nvSpPr>
        <p:spPr/>
        <p:txBody>
          <a:bodyPr/>
          <a:lstStyle/>
          <a:p>
            <a:fld id="{E9DF8172-36BC-4EFB-B5F7-F240D78FFF66}" type="slidenum">
              <a:rPr lang="en-IN" smtClean="0"/>
              <a:t>‹#›</a:t>
            </a:fld>
            <a:endParaRPr lang="en-IN"/>
          </a:p>
        </p:txBody>
      </p:sp>
    </p:spTree>
    <p:extLst>
      <p:ext uri="{BB962C8B-B14F-4D97-AF65-F5344CB8AC3E}">
        <p14:creationId xmlns:p14="http://schemas.microsoft.com/office/powerpoint/2010/main" val="317692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89C91E-64A7-406B-BF2D-DDAABB660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91AD1D-C971-416D-BAD2-916787F3B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F218D-C08D-441D-8690-951543FB8E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F421C-FF04-4B4E-A1B8-7C6760492EFB}" type="datetimeFigureOut">
              <a:rPr lang="en-IN" smtClean="0"/>
              <a:t>02-04-2021</a:t>
            </a:fld>
            <a:endParaRPr lang="en-IN"/>
          </a:p>
        </p:txBody>
      </p:sp>
      <p:sp>
        <p:nvSpPr>
          <p:cNvPr id="5" name="Footer Placeholder 4">
            <a:extLst>
              <a:ext uri="{FF2B5EF4-FFF2-40B4-BE49-F238E27FC236}">
                <a16:creationId xmlns:a16="http://schemas.microsoft.com/office/drawing/2014/main" id="{613CF2A2-445C-4F78-A3B0-D439DEFFD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2EBCE1-97DE-45D5-A591-513B6F783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F8172-36BC-4EFB-B5F7-F240D78FFF66}" type="slidenum">
              <a:rPr lang="en-IN" smtClean="0"/>
              <a:t>‹#›</a:t>
            </a:fld>
            <a:endParaRPr lang="en-IN"/>
          </a:p>
        </p:txBody>
      </p:sp>
    </p:spTree>
    <p:extLst>
      <p:ext uri="{BB962C8B-B14F-4D97-AF65-F5344CB8AC3E}">
        <p14:creationId xmlns:p14="http://schemas.microsoft.com/office/powerpoint/2010/main" val="120570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A group of people standing in a room&#10;&#10;Description automatically generated">
            <a:extLst>
              <a:ext uri="{FF2B5EF4-FFF2-40B4-BE49-F238E27FC236}">
                <a16:creationId xmlns:a16="http://schemas.microsoft.com/office/drawing/2014/main" id="{45325E1E-6EF5-4818-AE73-C48F9DBC4CDF}"/>
              </a:ext>
            </a:extLst>
          </p:cNvPr>
          <p:cNvPicPr>
            <a:picLocks noChangeAspect="1"/>
          </p:cNvPicPr>
          <p:nvPr/>
        </p:nvPicPr>
        <p:blipFill rotWithShape="1">
          <a:blip r:embed="rId2"/>
          <a:srcRect t="19018" b="5460"/>
          <a:stretch/>
        </p:blipFill>
        <p:spPr>
          <a:xfrm>
            <a:off x="4611581" y="3676"/>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5" name="Freeform: Shape 1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ADDC93-4ADC-4742-8AA3-38C9214D843E}"/>
              </a:ext>
            </a:extLst>
          </p:cNvPr>
          <p:cNvSpPr>
            <a:spLocks noGrp="1"/>
          </p:cNvSpPr>
          <p:nvPr>
            <p:ph type="ctrTitle"/>
          </p:nvPr>
        </p:nvSpPr>
        <p:spPr>
          <a:xfrm>
            <a:off x="393314" y="1003830"/>
            <a:ext cx="4717626" cy="3204134"/>
          </a:xfrm>
        </p:spPr>
        <p:txBody>
          <a:bodyPr anchor="b">
            <a:normAutofit/>
          </a:bodyPr>
          <a:lstStyle/>
          <a:p>
            <a:pPr algn="l"/>
            <a:r>
              <a:rPr lang="en-US" sz="4800" dirty="0">
                <a:latin typeface="Bell MT"/>
                <a:ea typeface="+mj-lt"/>
                <a:cs typeface="+mj-lt"/>
              </a:rPr>
              <a:t>Campus Gym Crowd Prediction</a:t>
            </a:r>
            <a:endParaRPr lang="en-US" sz="4800" dirty="0">
              <a:latin typeface="Bell MT"/>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597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00F523-A35F-4F8E-A85D-01BF5F795632}"/>
              </a:ext>
            </a:extLst>
          </p:cNvPr>
          <p:cNvPicPr>
            <a:picLocks noChangeAspect="1"/>
          </p:cNvPicPr>
          <p:nvPr/>
        </p:nvPicPr>
        <p:blipFill rotWithShape="1">
          <a:blip r:embed="rId2">
            <a:alphaModFix/>
          </a:blip>
          <a:srcRect l="38231" r="-1" b="-1"/>
          <a:stretch/>
        </p:blipFill>
        <p:spPr>
          <a:xfrm>
            <a:off x="5797543" y="10"/>
            <a:ext cx="6394152" cy="6857990"/>
          </a:xfrm>
          <a:prstGeom prst="rect">
            <a:avLst/>
          </a:prstGeom>
        </p:spPr>
      </p:pic>
      <p:pic>
        <p:nvPicPr>
          <p:cNvPr id="14" name="Picture 13">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extBox 1">
            <a:extLst>
              <a:ext uri="{FF2B5EF4-FFF2-40B4-BE49-F238E27FC236}">
                <a16:creationId xmlns:a16="http://schemas.microsoft.com/office/drawing/2014/main" id="{568BD212-F7BD-483D-B7C9-489885A87206}"/>
              </a:ext>
            </a:extLst>
          </p:cNvPr>
          <p:cNvSpPr txBox="1"/>
          <p:nvPr/>
        </p:nvSpPr>
        <p:spPr>
          <a:xfrm>
            <a:off x="804998" y="798445"/>
            <a:ext cx="4803636" cy="13116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dirty="0">
                <a:solidFill>
                  <a:srgbClr val="000000"/>
                </a:solidFill>
                <a:latin typeface="+mj-lt"/>
                <a:ea typeface="+mj-ea"/>
                <a:cs typeface="+mj-cs"/>
              </a:rPr>
              <a:t>Objective</a:t>
            </a:r>
          </a:p>
        </p:txBody>
      </p:sp>
      <p:sp>
        <p:nvSpPr>
          <p:cNvPr id="3" name="TextBox 2">
            <a:extLst>
              <a:ext uri="{FF2B5EF4-FFF2-40B4-BE49-F238E27FC236}">
                <a16:creationId xmlns:a16="http://schemas.microsoft.com/office/drawing/2014/main" id="{D97A3066-6380-48D2-8AF9-AD383AE6901D}"/>
              </a:ext>
            </a:extLst>
          </p:cNvPr>
          <p:cNvSpPr txBox="1"/>
          <p:nvPr/>
        </p:nvSpPr>
        <p:spPr>
          <a:xfrm>
            <a:off x="804997" y="2272143"/>
            <a:ext cx="4706803" cy="37888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900">
                <a:solidFill>
                  <a:srgbClr val="000000"/>
                </a:solidFill>
              </a:rPr>
              <a:t>Campus Gyms have limited number of workout equipment, to find a perfect time slot when gym is less crowded is challenging. </a:t>
            </a:r>
          </a:p>
          <a:p>
            <a:pPr indent="-228600">
              <a:lnSpc>
                <a:spcPct val="90000"/>
              </a:lnSpc>
              <a:spcAft>
                <a:spcPts val="600"/>
              </a:spcAft>
              <a:buFont typeface="Arial" panose="020B0604020202020204" pitchFamily="34" charset="0"/>
              <a:buChar char="•"/>
            </a:pPr>
            <a:endParaRPr lang="en-US" sz="1900">
              <a:solidFill>
                <a:srgbClr val="000000"/>
              </a:solidFill>
            </a:endParaRPr>
          </a:p>
          <a:p>
            <a:pPr marL="285750" indent="-228600">
              <a:lnSpc>
                <a:spcPct val="90000"/>
              </a:lnSpc>
              <a:spcAft>
                <a:spcPts val="600"/>
              </a:spcAft>
              <a:buFont typeface="Arial" panose="020B0604020202020204" pitchFamily="34" charset="0"/>
              <a:buChar char="•"/>
            </a:pPr>
            <a:r>
              <a:rPr lang="en-US" sz="1900">
                <a:solidFill>
                  <a:srgbClr val="000000"/>
                </a:solidFill>
              </a:rPr>
              <a:t>The objective is to predict how much crowded the Gym is at given point of time  and what are the factors affecting number of people using the gym.</a:t>
            </a:r>
          </a:p>
          <a:p>
            <a:pPr marL="285750" indent="-228600">
              <a:lnSpc>
                <a:spcPct val="90000"/>
              </a:lnSpc>
              <a:spcAft>
                <a:spcPts val="600"/>
              </a:spcAft>
              <a:buFont typeface="Arial" panose="020B0604020202020204" pitchFamily="34" charset="0"/>
              <a:buChar char="•"/>
            </a:pPr>
            <a:endParaRPr lang="en-US" sz="1900">
              <a:solidFill>
                <a:srgbClr val="000000"/>
              </a:solidFill>
            </a:endParaRPr>
          </a:p>
          <a:p>
            <a:pPr marL="285750" indent="-228600">
              <a:lnSpc>
                <a:spcPct val="90000"/>
              </a:lnSpc>
              <a:spcAft>
                <a:spcPts val="600"/>
              </a:spcAft>
              <a:buFont typeface="Arial" panose="020B0604020202020204" pitchFamily="34" charset="0"/>
              <a:buChar char="•"/>
            </a:pPr>
            <a:r>
              <a:rPr lang="en-US" sz="1900">
                <a:solidFill>
                  <a:srgbClr val="000000"/>
                </a:solidFill>
              </a:rPr>
              <a:t>Predicting how crowded gym will be in future and accordingly can be used by the students at the campus.</a:t>
            </a:r>
          </a:p>
        </p:txBody>
      </p:sp>
    </p:spTree>
    <p:extLst>
      <p:ext uri="{BB962C8B-B14F-4D97-AF65-F5344CB8AC3E}">
        <p14:creationId xmlns:p14="http://schemas.microsoft.com/office/powerpoint/2010/main" val="320146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l="-2000" r="-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49B65F-9CD8-4716-B4E3-B1C762B63F55}"/>
              </a:ext>
            </a:extLst>
          </p:cNvPr>
          <p:cNvSpPr txBox="1"/>
          <p:nvPr/>
        </p:nvSpPr>
        <p:spPr>
          <a:xfrm>
            <a:off x="435465" y="0"/>
            <a:ext cx="978726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rgbClr val="000000"/>
                </a:solidFill>
                <a:latin typeface="+mj-lt"/>
                <a:ea typeface="+mj-ea"/>
                <a:cs typeface="+mj-cs"/>
              </a:rPr>
              <a:t>Introduction</a:t>
            </a:r>
          </a:p>
        </p:txBody>
      </p:sp>
      <p:sp>
        <p:nvSpPr>
          <p:cNvPr id="3" name="TextBox 2">
            <a:extLst>
              <a:ext uri="{FF2B5EF4-FFF2-40B4-BE49-F238E27FC236}">
                <a16:creationId xmlns:a16="http://schemas.microsoft.com/office/drawing/2014/main" id="{568A9E21-A78B-4731-B61D-8B5FB38B238D}"/>
              </a:ext>
            </a:extLst>
          </p:cNvPr>
          <p:cNvSpPr txBox="1"/>
          <p:nvPr/>
        </p:nvSpPr>
        <p:spPr>
          <a:xfrm>
            <a:off x="595423" y="559981"/>
            <a:ext cx="10992292" cy="68788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pPr marL="285750" indent="-285750">
              <a:buFont typeface="Arial"/>
              <a:buChar char="•"/>
            </a:pPr>
            <a:r>
              <a:rPr lang="en-US" dirty="0">
                <a:ea typeface="+mn-lt"/>
                <a:cs typeface="+mn-lt"/>
              </a:rPr>
              <a:t>The dataset consists of 26,000 people counts (about every 10 minutes) over the last year. </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62,000+ observations has been collected which also includes weather and semester-specific information that might affect how crowded it is. </a:t>
            </a:r>
            <a:endParaRPr lang="en-US" dirty="0">
              <a:cs typeface="Calibri" panose="020F0502020204030204"/>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label is the number of people, which is to be predicted from the given some subset of the features and it is the dependent variable.</a:t>
            </a:r>
            <a:endParaRPr lang="en-US" dirty="0">
              <a:cs typeface="Calibri"/>
            </a:endParaRPr>
          </a:p>
          <a:p>
            <a:pPr marL="285750" indent="-285750">
              <a:buFont typeface="Arial"/>
              <a:buChar char="•"/>
            </a:pPr>
            <a:endParaRPr lang="en-US" dirty="0">
              <a:cs typeface="Calibri"/>
            </a:endParaRPr>
          </a:p>
          <a:p>
            <a:pPr marL="285750" indent="-285750">
              <a:lnSpc>
                <a:spcPct val="150000"/>
              </a:lnSpc>
              <a:buFont typeface="Arial"/>
              <a:buChar char="•"/>
            </a:pPr>
            <a:r>
              <a:rPr lang="en-US" dirty="0">
                <a:cs typeface="Calibri"/>
              </a:rPr>
              <a:t>The independent variables in the data-set are as follows:</a:t>
            </a:r>
          </a:p>
          <a:p>
            <a:r>
              <a:rPr lang="en-US" dirty="0">
                <a:ea typeface="+mn-lt"/>
                <a:cs typeface="+mn-lt"/>
              </a:rPr>
              <a:t>           </a:t>
            </a:r>
            <a:r>
              <a:rPr lang="en-US" b="1" dirty="0">
                <a:ea typeface="+mn-lt"/>
                <a:cs typeface="+mn-lt"/>
              </a:rPr>
              <a:t>date </a:t>
            </a:r>
            <a:r>
              <a:rPr lang="en-US" dirty="0">
                <a:ea typeface="+mn-lt"/>
                <a:cs typeface="+mn-lt"/>
              </a:rPr>
              <a:t>(string; datetime of data)</a:t>
            </a:r>
          </a:p>
          <a:p>
            <a:r>
              <a:rPr lang="en-US" dirty="0">
                <a:ea typeface="+mn-lt"/>
                <a:cs typeface="+mn-lt"/>
              </a:rPr>
              <a:t>           </a:t>
            </a:r>
            <a:r>
              <a:rPr lang="en-US" b="1" dirty="0">
                <a:ea typeface="+mn-lt"/>
                <a:cs typeface="+mn-lt"/>
              </a:rPr>
              <a:t>timestamp </a:t>
            </a:r>
            <a:r>
              <a:rPr lang="en-US" dirty="0">
                <a:ea typeface="+mn-lt"/>
                <a:cs typeface="+mn-lt"/>
              </a:rPr>
              <a:t>(int; number of seconds since beginning of day)</a:t>
            </a:r>
            <a:endParaRPr lang="en-US" dirty="0">
              <a:cs typeface="Calibri" panose="020F0502020204030204"/>
            </a:endParaRPr>
          </a:p>
          <a:p>
            <a:r>
              <a:rPr lang="en-US" dirty="0">
                <a:ea typeface="+mn-lt"/>
                <a:cs typeface="+mn-lt"/>
              </a:rPr>
              <a:t>           </a:t>
            </a:r>
            <a:r>
              <a:rPr lang="en-US" b="1" dirty="0" err="1">
                <a:ea typeface="+mn-lt"/>
                <a:cs typeface="+mn-lt"/>
              </a:rPr>
              <a:t>day</a:t>
            </a:r>
            <a:r>
              <a:rPr lang="en-US" b="1" i="1" dirty="0" err="1">
                <a:ea typeface="+mn-lt"/>
                <a:cs typeface="+mn-lt"/>
              </a:rPr>
              <a:t>of</a:t>
            </a:r>
            <a:r>
              <a:rPr lang="en-US" b="1" dirty="0" err="1">
                <a:ea typeface="+mn-lt"/>
                <a:cs typeface="+mn-lt"/>
              </a:rPr>
              <a:t>week</a:t>
            </a:r>
            <a:r>
              <a:rPr lang="en-US" b="1" dirty="0">
                <a:ea typeface="+mn-lt"/>
                <a:cs typeface="+mn-lt"/>
              </a:rPr>
              <a:t> </a:t>
            </a:r>
            <a:r>
              <a:rPr lang="en-US" dirty="0">
                <a:ea typeface="+mn-lt"/>
                <a:cs typeface="+mn-lt"/>
              </a:rPr>
              <a:t>(int; 0 [</a:t>
            </a:r>
            <a:r>
              <a:rPr lang="en-US" dirty="0" err="1">
                <a:ea typeface="+mn-lt"/>
                <a:cs typeface="+mn-lt"/>
              </a:rPr>
              <a:t>monday</a:t>
            </a:r>
            <a:r>
              <a:rPr lang="en-US" dirty="0">
                <a:ea typeface="+mn-lt"/>
                <a:cs typeface="+mn-lt"/>
              </a:rPr>
              <a:t>] - 6 [</a:t>
            </a:r>
            <a:r>
              <a:rPr lang="en-US" dirty="0" err="1">
                <a:ea typeface="+mn-lt"/>
                <a:cs typeface="+mn-lt"/>
              </a:rPr>
              <a:t>sunday</a:t>
            </a:r>
            <a:r>
              <a:rPr lang="en-US" dirty="0">
                <a:ea typeface="+mn-lt"/>
                <a:cs typeface="+mn-lt"/>
              </a:rPr>
              <a:t>])</a:t>
            </a:r>
            <a:endParaRPr lang="en-US" dirty="0">
              <a:cs typeface="Calibri" panose="020F0502020204030204"/>
            </a:endParaRPr>
          </a:p>
          <a:p>
            <a:r>
              <a:rPr lang="en-US" dirty="0">
                <a:ea typeface="+mn-lt"/>
                <a:cs typeface="+mn-lt"/>
              </a:rPr>
              <a:t>           </a:t>
            </a:r>
            <a:r>
              <a:rPr lang="en-US" b="1" dirty="0" err="1">
                <a:ea typeface="+mn-lt"/>
                <a:cs typeface="+mn-lt"/>
              </a:rPr>
              <a:t>is_weekend</a:t>
            </a:r>
            <a:r>
              <a:rPr lang="en-US" dirty="0">
                <a:ea typeface="+mn-lt"/>
                <a:cs typeface="+mn-lt"/>
              </a:rPr>
              <a:t> (int; 0 or 1) [</a:t>
            </a:r>
            <a:r>
              <a:rPr lang="en-US" dirty="0" err="1">
                <a:ea typeface="+mn-lt"/>
                <a:cs typeface="+mn-lt"/>
              </a:rPr>
              <a:t>boolean</a:t>
            </a:r>
            <a:r>
              <a:rPr lang="en-US" dirty="0">
                <a:ea typeface="+mn-lt"/>
                <a:cs typeface="+mn-lt"/>
              </a:rPr>
              <a:t>, if 1, it's either </a:t>
            </a:r>
            <a:r>
              <a:rPr lang="en-US" dirty="0" err="1">
                <a:ea typeface="+mn-lt"/>
                <a:cs typeface="+mn-lt"/>
              </a:rPr>
              <a:t>saturday</a:t>
            </a:r>
            <a:r>
              <a:rPr lang="en-US" dirty="0">
                <a:ea typeface="+mn-lt"/>
                <a:cs typeface="+mn-lt"/>
              </a:rPr>
              <a:t> or </a:t>
            </a:r>
            <a:r>
              <a:rPr lang="en-US" dirty="0" err="1">
                <a:ea typeface="+mn-lt"/>
                <a:cs typeface="+mn-lt"/>
              </a:rPr>
              <a:t>sunday</a:t>
            </a:r>
            <a:r>
              <a:rPr lang="en-US" dirty="0">
                <a:ea typeface="+mn-lt"/>
                <a:cs typeface="+mn-lt"/>
              </a:rPr>
              <a:t>, otherwise 0]</a:t>
            </a:r>
            <a:endParaRPr lang="en-US" dirty="0">
              <a:cs typeface="Calibri" panose="020F0502020204030204"/>
            </a:endParaRPr>
          </a:p>
          <a:p>
            <a:r>
              <a:rPr lang="en-US" dirty="0">
                <a:ea typeface="+mn-lt"/>
                <a:cs typeface="+mn-lt"/>
              </a:rPr>
              <a:t>           </a:t>
            </a:r>
            <a:r>
              <a:rPr lang="en-US" b="1" dirty="0" err="1">
                <a:ea typeface="+mn-lt"/>
                <a:cs typeface="+mn-lt"/>
              </a:rPr>
              <a:t>is_holiday</a:t>
            </a:r>
            <a:r>
              <a:rPr lang="en-US" dirty="0">
                <a:ea typeface="+mn-lt"/>
                <a:cs typeface="+mn-lt"/>
              </a:rPr>
              <a:t> (int; 0 or 1) [</a:t>
            </a:r>
            <a:r>
              <a:rPr lang="en-US" dirty="0" err="1">
                <a:ea typeface="+mn-lt"/>
                <a:cs typeface="+mn-lt"/>
              </a:rPr>
              <a:t>boolean</a:t>
            </a:r>
            <a:r>
              <a:rPr lang="en-US" dirty="0">
                <a:ea typeface="+mn-lt"/>
                <a:cs typeface="+mn-lt"/>
              </a:rPr>
              <a:t>, if 1 it's a federal holiday, 0 otherwise]</a:t>
            </a:r>
            <a:endParaRPr lang="en-US" dirty="0">
              <a:cs typeface="Calibri" panose="020F0502020204030204"/>
            </a:endParaRPr>
          </a:p>
          <a:p>
            <a:r>
              <a:rPr lang="en-US" dirty="0">
                <a:ea typeface="+mn-lt"/>
                <a:cs typeface="+mn-lt"/>
              </a:rPr>
              <a:t>           </a:t>
            </a:r>
            <a:r>
              <a:rPr lang="en-US" b="1" dirty="0">
                <a:ea typeface="+mn-lt"/>
                <a:cs typeface="+mn-lt"/>
              </a:rPr>
              <a:t>temperature </a:t>
            </a:r>
            <a:r>
              <a:rPr lang="en-US" dirty="0">
                <a:ea typeface="+mn-lt"/>
                <a:cs typeface="+mn-lt"/>
              </a:rPr>
              <a:t>(float; degrees </a:t>
            </a:r>
            <a:r>
              <a:rPr lang="en-US" dirty="0" err="1">
                <a:ea typeface="+mn-lt"/>
                <a:cs typeface="+mn-lt"/>
              </a:rPr>
              <a:t>fahrenheit</a:t>
            </a:r>
            <a:r>
              <a:rPr lang="en-US" dirty="0">
                <a:ea typeface="+mn-lt"/>
                <a:cs typeface="+mn-lt"/>
              </a:rPr>
              <a:t>)</a:t>
            </a:r>
            <a:endParaRPr lang="en-US" dirty="0">
              <a:cs typeface="Calibri" panose="020F0502020204030204"/>
            </a:endParaRPr>
          </a:p>
          <a:p>
            <a:r>
              <a:rPr lang="en-US" dirty="0">
                <a:ea typeface="+mn-lt"/>
                <a:cs typeface="+mn-lt"/>
              </a:rPr>
              <a:t>           </a:t>
            </a:r>
            <a:r>
              <a:rPr lang="en-US" b="1" dirty="0" err="1">
                <a:ea typeface="+mn-lt"/>
                <a:cs typeface="+mn-lt"/>
              </a:rPr>
              <a:t>is</a:t>
            </a:r>
            <a:r>
              <a:rPr lang="en-US" b="1" i="1" dirty="0" err="1">
                <a:ea typeface="+mn-lt"/>
                <a:cs typeface="+mn-lt"/>
              </a:rPr>
              <a:t>start</a:t>
            </a:r>
            <a:r>
              <a:rPr lang="en-US" b="1" dirty="0" err="1">
                <a:ea typeface="+mn-lt"/>
                <a:cs typeface="+mn-lt"/>
              </a:rPr>
              <a:t>of_semester</a:t>
            </a:r>
            <a:r>
              <a:rPr lang="en-US" dirty="0">
                <a:ea typeface="+mn-lt"/>
                <a:cs typeface="+mn-lt"/>
              </a:rPr>
              <a:t> (int; 0 or 1) [</a:t>
            </a:r>
            <a:r>
              <a:rPr lang="en-US" dirty="0" err="1">
                <a:ea typeface="+mn-lt"/>
                <a:cs typeface="+mn-lt"/>
              </a:rPr>
              <a:t>boolean</a:t>
            </a:r>
            <a:r>
              <a:rPr lang="en-US" dirty="0">
                <a:ea typeface="+mn-lt"/>
                <a:cs typeface="+mn-lt"/>
              </a:rPr>
              <a:t>, if 1 it's the beginning of a school semester, 0 otherwise]</a:t>
            </a:r>
            <a:endParaRPr lang="en-US" dirty="0">
              <a:cs typeface="Calibri" panose="020F0502020204030204"/>
            </a:endParaRPr>
          </a:p>
          <a:p>
            <a:r>
              <a:rPr lang="en-US" dirty="0">
                <a:ea typeface="+mn-lt"/>
                <a:cs typeface="+mn-lt"/>
              </a:rPr>
              <a:t>           </a:t>
            </a:r>
            <a:r>
              <a:rPr lang="en-US" b="1" dirty="0">
                <a:ea typeface="+mn-lt"/>
                <a:cs typeface="+mn-lt"/>
              </a:rPr>
              <a:t>month </a:t>
            </a:r>
            <a:r>
              <a:rPr lang="en-US" dirty="0">
                <a:ea typeface="+mn-lt"/>
                <a:cs typeface="+mn-lt"/>
              </a:rPr>
              <a:t>(int; 1 [</a:t>
            </a:r>
            <a:r>
              <a:rPr lang="en-US" dirty="0" err="1">
                <a:ea typeface="+mn-lt"/>
                <a:cs typeface="+mn-lt"/>
              </a:rPr>
              <a:t>jan</a:t>
            </a:r>
            <a:r>
              <a:rPr lang="en-US" dirty="0">
                <a:ea typeface="+mn-lt"/>
                <a:cs typeface="+mn-lt"/>
              </a:rPr>
              <a:t>] - 12 [</a:t>
            </a:r>
            <a:r>
              <a:rPr lang="en-US" dirty="0" err="1">
                <a:ea typeface="+mn-lt"/>
                <a:cs typeface="+mn-lt"/>
              </a:rPr>
              <a:t>dec</a:t>
            </a:r>
            <a:r>
              <a:rPr lang="en-US" dirty="0">
                <a:ea typeface="+mn-lt"/>
                <a:cs typeface="+mn-lt"/>
              </a:rPr>
              <a:t>])</a:t>
            </a:r>
            <a:endParaRPr lang="en-US" dirty="0">
              <a:cs typeface="Calibri" panose="020F0502020204030204"/>
            </a:endParaRPr>
          </a:p>
          <a:p>
            <a:r>
              <a:rPr lang="en-US" dirty="0">
                <a:ea typeface="+mn-lt"/>
                <a:cs typeface="+mn-lt"/>
              </a:rPr>
              <a:t>           </a:t>
            </a:r>
            <a:r>
              <a:rPr lang="en-US" b="1" dirty="0">
                <a:ea typeface="+mn-lt"/>
                <a:cs typeface="+mn-lt"/>
              </a:rPr>
              <a:t>hour </a:t>
            </a:r>
            <a:r>
              <a:rPr lang="en-US" dirty="0">
                <a:ea typeface="+mn-lt"/>
                <a:cs typeface="+mn-lt"/>
              </a:rPr>
              <a:t>(int; 0 - 23)</a:t>
            </a:r>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353500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picture containing metal, bench, park, sitting&#10;&#10;Description automatically generated">
            <a:extLst>
              <a:ext uri="{FF2B5EF4-FFF2-40B4-BE49-F238E27FC236}">
                <a16:creationId xmlns:a16="http://schemas.microsoft.com/office/drawing/2014/main" id="{21875599-47DC-4F64-8C31-8203D5C2B4D8}"/>
              </a:ext>
            </a:extLst>
          </p:cNvPr>
          <p:cNvPicPr>
            <a:picLocks noChangeAspect="1"/>
          </p:cNvPicPr>
          <p:nvPr/>
        </p:nvPicPr>
        <p:blipFill rotWithShape="1">
          <a:blip r:embed="rId2"/>
          <a:srcRect/>
          <a:stretch/>
        </p:blipFill>
        <p:spPr>
          <a:xfrm>
            <a:off x="-56009" y="10"/>
            <a:ext cx="12191979" cy="6857990"/>
          </a:xfrm>
          <a:prstGeom prst="rect">
            <a:avLst/>
          </a:prstGeom>
        </p:spPr>
      </p:pic>
      <p:sp>
        <p:nvSpPr>
          <p:cNvPr id="20" name="Rectangle 19">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30310B-8F10-43F4-AE05-7B3531FAD0FD}"/>
              </a:ext>
            </a:extLst>
          </p:cNvPr>
          <p:cNvSpPr txBox="1"/>
          <p:nvPr/>
        </p:nvSpPr>
        <p:spPr>
          <a:xfrm>
            <a:off x="7749985" y="640263"/>
            <a:ext cx="3759240" cy="13449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a:latin typeface="+mj-lt"/>
                <a:ea typeface="+mj-ea"/>
                <a:cs typeface="+mj-cs"/>
              </a:rPr>
              <a:t>Data Cleaning and Preparation</a:t>
            </a:r>
          </a:p>
        </p:txBody>
      </p:sp>
      <p:sp>
        <p:nvSpPr>
          <p:cNvPr id="3" name="TextBox 2">
            <a:extLst>
              <a:ext uri="{FF2B5EF4-FFF2-40B4-BE49-F238E27FC236}">
                <a16:creationId xmlns:a16="http://schemas.microsoft.com/office/drawing/2014/main" id="{4C6AF288-E440-4975-9D36-A07FFB34E231}"/>
              </a:ext>
            </a:extLst>
          </p:cNvPr>
          <p:cNvSpPr txBox="1"/>
          <p:nvPr/>
        </p:nvSpPr>
        <p:spPr>
          <a:xfrm>
            <a:off x="7749290" y="2121763"/>
            <a:ext cx="376482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500"/>
              <a:t>At first, we have identified any possible blank spaces within the character variables in the data-set and replaced them with NA.</a:t>
            </a:r>
          </a:p>
          <a:p>
            <a:pPr marL="285750" indent="-228600">
              <a:lnSpc>
                <a:spcPct val="90000"/>
              </a:lnSpc>
              <a:spcAft>
                <a:spcPts val="600"/>
              </a:spcAft>
              <a:buFont typeface="Arial" panose="020B0604020202020204" pitchFamily="34" charset="0"/>
              <a:buChar char="•"/>
            </a:pPr>
            <a:r>
              <a:rPr lang="en-US" sz="1500"/>
              <a:t>Then we removed the duplicate entries within the data-set using duplicate() function in R.</a:t>
            </a:r>
          </a:p>
          <a:p>
            <a:pPr marL="285750" indent="-228600">
              <a:lnSpc>
                <a:spcPct val="90000"/>
              </a:lnSpc>
              <a:spcAft>
                <a:spcPts val="600"/>
              </a:spcAft>
              <a:buFont typeface="Arial" panose="020B0604020202020204" pitchFamily="34" charset="0"/>
              <a:buChar char="•"/>
            </a:pPr>
            <a:r>
              <a:rPr lang="en-US" sz="1500"/>
              <a:t>We further extracted the minutes from the 'date and time' variable using minute() function and assigned the Universal Coordinated Time Zone to parsed date value using ymd_hms() function.</a:t>
            </a:r>
          </a:p>
          <a:p>
            <a:pPr marL="285750" indent="-228600">
              <a:lnSpc>
                <a:spcPct val="90000"/>
              </a:lnSpc>
              <a:spcAft>
                <a:spcPts val="600"/>
              </a:spcAft>
              <a:buFont typeface="Arial" panose="020B0604020202020204" pitchFamily="34" charset="0"/>
              <a:buChar char="•"/>
            </a:pPr>
            <a:r>
              <a:rPr lang="en-US" sz="1500"/>
              <a:t>For proper scaling we converted the values of temperature variable into degrees from Fahrenheit. </a:t>
            </a:r>
          </a:p>
          <a:p>
            <a:pPr indent="-228600">
              <a:lnSpc>
                <a:spcPct val="90000"/>
              </a:lnSpc>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21445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0"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40F675D-544E-4862-9F35-C89C8D54DF22}"/>
              </a:ext>
            </a:extLst>
          </p:cNvPr>
          <p:cNvSpPr>
            <a:spLocks noGrp="1"/>
          </p:cNvSpPr>
          <p:nvPr>
            <p:ph type="title"/>
          </p:nvPr>
        </p:nvSpPr>
        <p:spPr>
          <a:xfrm>
            <a:off x="904877" y="795527"/>
            <a:ext cx="10488547" cy="1190912"/>
          </a:xfrm>
        </p:spPr>
        <p:txBody>
          <a:bodyPr vert="horz" lIns="91440" tIns="45720" rIns="91440" bIns="45720" rtlCol="0" anchor="ctr">
            <a:normAutofit/>
          </a:bodyPr>
          <a:lstStyle/>
          <a:p>
            <a:pPr algn="ctr"/>
            <a:r>
              <a:rPr lang="en-US" b="1" dirty="0">
                <a:solidFill>
                  <a:srgbClr val="000000"/>
                </a:solidFill>
              </a:rPr>
              <a:t>Exploratory</a:t>
            </a:r>
            <a:r>
              <a:rPr lang="en-US" sz="4000" dirty="0"/>
              <a:t> </a:t>
            </a:r>
            <a:r>
              <a:rPr lang="en-US" b="1" dirty="0">
                <a:solidFill>
                  <a:srgbClr val="000000"/>
                </a:solidFill>
              </a:rPr>
              <a:t>Data</a:t>
            </a:r>
            <a:r>
              <a:rPr lang="en-US" sz="4000" dirty="0"/>
              <a:t> </a:t>
            </a:r>
            <a:r>
              <a:rPr lang="en-US" b="1" dirty="0">
                <a:solidFill>
                  <a:srgbClr val="000000"/>
                </a:solidFill>
              </a:rPr>
              <a:t>Analysis</a:t>
            </a:r>
          </a:p>
        </p:txBody>
      </p:sp>
      <p:sp>
        <p:nvSpPr>
          <p:cNvPr id="52" name="Rectangle 51">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F8E0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Chart, box and whisker chart&#10;&#10;Description automatically generated">
            <a:extLst>
              <a:ext uri="{FF2B5EF4-FFF2-40B4-BE49-F238E27FC236}">
                <a16:creationId xmlns:a16="http://schemas.microsoft.com/office/drawing/2014/main" id="{CCCB0377-1F4C-46BC-81EC-509485313754}"/>
              </a:ext>
            </a:extLst>
          </p:cNvPr>
          <p:cNvPicPr>
            <a:picLocks noGrp="1" noChangeAspect="1"/>
          </p:cNvPicPr>
          <p:nvPr>
            <p:ph idx="1"/>
          </p:nvPr>
        </p:nvPicPr>
        <p:blipFill rotWithShape="1">
          <a:blip r:embed="rId2"/>
          <a:srcRect t="2098" r="-1" b="2097"/>
          <a:stretch/>
        </p:blipFill>
        <p:spPr>
          <a:xfrm>
            <a:off x="991199" y="2337606"/>
            <a:ext cx="4884598" cy="3537203"/>
          </a:xfrm>
          <a:prstGeom prst="rect">
            <a:avLst/>
          </a:prstGeom>
          <a:ln w="12700">
            <a:noFill/>
          </a:ln>
        </p:spPr>
      </p:pic>
      <p:sp>
        <p:nvSpPr>
          <p:cNvPr id="5" name="TextBox 4">
            <a:extLst>
              <a:ext uri="{FF2B5EF4-FFF2-40B4-BE49-F238E27FC236}">
                <a16:creationId xmlns:a16="http://schemas.microsoft.com/office/drawing/2014/main" id="{28359F7D-FF31-4303-946F-1465551982C5}"/>
              </a:ext>
            </a:extLst>
          </p:cNvPr>
          <p:cNvSpPr txBox="1"/>
          <p:nvPr/>
        </p:nvSpPr>
        <p:spPr>
          <a:xfrm>
            <a:off x="6380703" y="2245783"/>
            <a:ext cx="5265994" cy="371660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Clr>
                <a:srgbClr val="FF8E02"/>
              </a:buClr>
              <a:buFont typeface="Arial" panose="020B0604020202020204" pitchFamily="34" charset="0"/>
              <a:buChar char="•"/>
            </a:pPr>
            <a:r>
              <a:rPr lang="en-US"/>
              <a:t>The following Box-plot shows us the number of people visiting Gym in different months.</a:t>
            </a:r>
          </a:p>
        </p:txBody>
      </p:sp>
    </p:spTree>
    <p:extLst>
      <p:ext uri="{BB962C8B-B14F-4D97-AF65-F5344CB8AC3E}">
        <p14:creationId xmlns:p14="http://schemas.microsoft.com/office/powerpoint/2010/main" val="137530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E0C64-2404-4832-9212-73A421C46D95}"/>
              </a:ext>
            </a:extLst>
          </p:cNvPr>
          <p:cNvSpPr txBox="1"/>
          <p:nvPr/>
        </p:nvSpPr>
        <p:spPr>
          <a:xfrm>
            <a:off x="694764" y="256402"/>
            <a:ext cx="350036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rgbClr val="000000"/>
                </a:solidFill>
                <a:latin typeface="+mj-lt"/>
                <a:ea typeface="+mj-ea"/>
                <a:cs typeface="+mj-cs"/>
              </a:rPr>
              <a:t>Methodology</a:t>
            </a:r>
          </a:p>
        </p:txBody>
      </p:sp>
      <p:sp>
        <p:nvSpPr>
          <p:cNvPr id="3" name="TextBox 2">
            <a:extLst>
              <a:ext uri="{FF2B5EF4-FFF2-40B4-BE49-F238E27FC236}">
                <a16:creationId xmlns:a16="http://schemas.microsoft.com/office/drawing/2014/main" id="{F70B02EB-F39B-4BD0-BA93-CC40A0CAEF65}"/>
              </a:ext>
            </a:extLst>
          </p:cNvPr>
          <p:cNvSpPr txBox="1"/>
          <p:nvPr/>
        </p:nvSpPr>
        <p:spPr>
          <a:xfrm>
            <a:off x="694764" y="1334891"/>
            <a:ext cx="10785914"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We have applied  Decision tree and linear regression models to interpret the influence of each variable on the targeted variable.</a:t>
            </a:r>
            <a:endParaRPr lang="en-US" sz="2000" dirty="0"/>
          </a:p>
          <a:p>
            <a:endParaRPr lang="en-GB" sz="1600" dirty="0">
              <a:cs typeface="Calibri"/>
            </a:endParaRPr>
          </a:p>
          <a:p>
            <a:r>
              <a:rPr lang="en-GB" sz="2800" b="1" dirty="0">
                <a:ea typeface="+mn-lt"/>
                <a:cs typeface="+mn-lt"/>
              </a:rPr>
              <a:t>         </a:t>
            </a:r>
            <a:endParaRPr lang="en-US" sz="2800" dirty="0">
              <a:ea typeface="+mn-lt"/>
              <a:cs typeface="+mn-lt"/>
            </a:endParaRPr>
          </a:p>
          <a:p>
            <a:endParaRPr lang="en-GB" sz="2000" dirty="0">
              <a:ea typeface="+mn-lt"/>
              <a:cs typeface="+mn-lt"/>
            </a:endParaRPr>
          </a:p>
          <a:p>
            <a:endParaRPr lang="en-GB" sz="1600" dirty="0">
              <a:cs typeface="Calibri"/>
            </a:endParaRPr>
          </a:p>
          <a:p>
            <a:r>
              <a:rPr lang="en-GB" sz="2000" dirty="0">
                <a:cs typeface="Calibri"/>
              </a:rPr>
              <a:t>                </a:t>
            </a:r>
            <a:r>
              <a:rPr lang="en-GB" sz="2000" dirty="0">
                <a:ea typeface="+mn-lt"/>
                <a:cs typeface="+mn-lt"/>
              </a:rPr>
              <a:t>                                    </a:t>
            </a:r>
          </a:p>
          <a:p>
            <a:endParaRPr lang="en-GB" sz="2000" dirty="0">
              <a:ea typeface="+mn-lt"/>
              <a:cs typeface="+mn-lt"/>
            </a:endParaRPr>
          </a:p>
          <a:p>
            <a:r>
              <a:rPr lang="en-GB" sz="2000" dirty="0">
                <a:ea typeface="+mn-lt"/>
                <a:cs typeface="+mn-lt"/>
              </a:rPr>
              <a:t>                                                    </a:t>
            </a:r>
          </a:p>
          <a:p>
            <a:endParaRPr lang="en-GB" sz="2000" dirty="0">
              <a:ea typeface="+mn-lt"/>
              <a:cs typeface="+mn-lt"/>
            </a:endParaRPr>
          </a:p>
          <a:p>
            <a:endParaRPr lang="en-GB" dirty="0">
              <a:ea typeface="+mn-lt"/>
              <a:cs typeface="+mn-lt"/>
            </a:endParaRPr>
          </a:p>
          <a:p>
            <a:endParaRPr lang="en-GB" dirty="0">
              <a:ea typeface="+mn-lt"/>
              <a:cs typeface="+mn-lt"/>
            </a:endParaRPr>
          </a:p>
        </p:txBody>
      </p:sp>
      <p:graphicFrame>
        <p:nvGraphicFramePr>
          <p:cNvPr id="177" name="Diagram 177">
            <a:extLst>
              <a:ext uri="{FF2B5EF4-FFF2-40B4-BE49-F238E27FC236}">
                <a16:creationId xmlns:a16="http://schemas.microsoft.com/office/drawing/2014/main" id="{93ECC972-1AD9-48E0-8BAC-323E96201177}"/>
              </a:ext>
            </a:extLst>
          </p:cNvPr>
          <p:cNvGraphicFramePr/>
          <p:nvPr>
            <p:extLst>
              <p:ext uri="{D42A27DB-BD31-4B8C-83A1-F6EECF244321}">
                <p14:modId xmlns:p14="http://schemas.microsoft.com/office/powerpoint/2010/main" val="1296463297"/>
              </p:ext>
            </p:extLst>
          </p:nvPr>
        </p:nvGraphicFramePr>
        <p:xfrm>
          <a:off x="694764" y="2250140"/>
          <a:ext cx="10735234" cy="4251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302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88AF8-EA35-4928-AD93-C835D8DAF828}"/>
              </a:ext>
            </a:extLst>
          </p:cNvPr>
          <p:cNvSpPr txBox="1"/>
          <p:nvPr/>
        </p:nvSpPr>
        <p:spPr>
          <a:xfrm>
            <a:off x="515680" y="137812"/>
            <a:ext cx="528548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000000"/>
                </a:solidFill>
                <a:latin typeface="+mj-lt"/>
                <a:ea typeface="+mj-ea"/>
                <a:cs typeface="+mj-cs"/>
              </a:rPr>
              <a:t>Results</a:t>
            </a:r>
            <a:r>
              <a:rPr lang="en-US" sz="2400" b="1" dirty="0"/>
              <a:t> </a:t>
            </a:r>
            <a:r>
              <a:rPr lang="en-US" sz="4400" b="1" dirty="0">
                <a:solidFill>
                  <a:srgbClr val="000000"/>
                </a:solidFill>
                <a:latin typeface="+mj-lt"/>
                <a:ea typeface="+mj-ea"/>
                <a:cs typeface="+mj-cs"/>
              </a:rPr>
              <a:t>and</a:t>
            </a:r>
            <a:r>
              <a:rPr lang="en-US" sz="2400" b="1" dirty="0"/>
              <a:t> </a:t>
            </a:r>
            <a:r>
              <a:rPr lang="en-US" sz="4400" b="1" dirty="0">
                <a:solidFill>
                  <a:srgbClr val="000000"/>
                </a:solidFill>
                <a:latin typeface="+mj-lt"/>
                <a:ea typeface="+mj-ea"/>
                <a:cs typeface="+mj-cs"/>
              </a:rPr>
              <a:t>Discussion</a:t>
            </a:r>
          </a:p>
        </p:txBody>
      </p:sp>
      <p:sp>
        <p:nvSpPr>
          <p:cNvPr id="3" name="TextBox 2">
            <a:extLst>
              <a:ext uri="{FF2B5EF4-FFF2-40B4-BE49-F238E27FC236}">
                <a16:creationId xmlns:a16="http://schemas.microsoft.com/office/drawing/2014/main" id="{507CFF38-DD7D-4047-9654-7806180E74B5}"/>
              </a:ext>
            </a:extLst>
          </p:cNvPr>
          <p:cNvSpPr txBox="1"/>
          <p:nvPr/>
        </p:nvSpPr>
        <p:spPr>
          <a:xfrm>
            <a:off x="515680" y="976423"/>
            <a:ext cx="5584627"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Decision Tree</a:t>
            </a:r>
          </a:p>
          <a:p>
            <a:endParaRPr lang="en-US" dirty="0">
              <a:cs typeface="Calibri"/>
            </a:endParaRPr>
          </a:p>
          <a:p>
            <a:r>
              <a:rPr lang="en-US" sz="2000" dirty="0">
                <a:ea typeface="+mn-lt"/>
                <a:cs typeface="+mn-lt"/>
              </a:rPr>
              <a:t>In decision tree it looks like people go more to the gym during the semester, around 22h, when weekend is near and temperature is greater than 20º C.</a:t>
            </a:r>
          </a:p>
        </p:txBody>
      </p:sp>
      <p:pic>
        <p:nvPicPr>
          <p:cNvPr id="6" name="Picture 6" descr="Timeline&#10;&#10;Description automatically generated">
            <a:extLst>
              <a:ext uri="{FF2B5EF4-FFF2-40B4-BE49-F238E27FC236}">
                <a16:creationId xmlns:a16="http://schemas.microsoft.com/office/drawing/2014/main" id="{E90FB79F-9B99-4C56-855A-B74645EE4C32}"/>
              </a:ext>
            </a:extLst>
          </p:cNvPr>
          <p:cNvPicPr>
            <a:picLocks noChangeAspect="1"/>
          </p:cNvPicPr>
          <p:nvPr/>
        </p:nvPicPr>
        <p:blipFill>
          <a:blip r:embed="rId2"/>
          <a:stretch>
            <a:fillRect/>
          </a:stretch>
        </p:blipFill>
        <p:spPr>
          <a:xfrm>
            <a:off x="6390835" y="347094"/>
            <a:ext cx="5586951" cy="5146987"/>
          </a:xfrm>
          <a:prstGeom prst="rect">
            <a:avLst/>
          </a:prstGeom>
        </p:spPr>
      </p:pic>
      <p:sp>
        <p:nvSpPr>
          <p:cNvPr id="7" name="TextBox 6">
            <a:extLst>
              <a:ext uri="{FF2B5EF4-FFF2-40B4-BE49-F238E27FC236}">
                <a16:creationId xmlns:a16="http://schemas.microsoft.com/office/drawing/2014/main" id="{F5935B54-AFBB-4FB6-A1EC-645A404DCAD7}"/>
              </a:ext>
            </a:extLst>
          </p:cNvPr>
          <p:cNvSpPr txBox="1"/>
          <p:nvPr/>
        </p:nvSpPr>
        <p:spPr>
          <a:xfrm>
            <a:off x="427349" y="3027576"/>
            <a:ext cx="5830476"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cs typeface="Calibri"/>
              </a:rPr>
              <a:t>Linear Regression </a:t>
            </a:r>
          </a:p>
          <a:p>
            <a:endParaRPr lang="en-GB" b="1" dirty="0">
              <a:ea typeface="+mn-lt"/>
              <a:cs typeface="+mn-lt"/>
            </a:endParaRPr>
          </a:p>
          <a:p>
            <a:r>
              <a:rPr lang="en-GB" sz="2000" dirty="0">
                <a:ea typeface="+mn-lt"/>
                <a:cs typeface="+mn-lt"/>
              </a:rPr>
              <a:t>LR model shows more people go to the gym during semester (at the beginning of it) and less on holidays. At the end of the week (during the weekend) people go less, and in general, people go more at later (greater) hours.</a:t>
            </a:r>
            <a:endParaRPr lang="en-GB" sz="2000" dirty="0"/>
          </a:p>
        </p:txBody>
      </p:sp>
      <p:sp>
        <p:nvSpPr>
          <p:cNvPr id="8" name="TextBox 7">
            <a:extLst>
              <a:ext uri="{FF2B5EF4-FFF2-40B4-BE49-F238E27FC236}">
                <a16:creationId xmlns:a16="http://schemas.microsoft.com/office/drawing/2014/main" id="{9A7AF7F8-8479-442C-AE1C-C302E3E54166}"/>
              </a:ext>
            </a:extLst>
          </p:cNvPr>
          <p:cNvSpPr txBox="1"/>
          <p:nvPr/>
        </p:nvSpPr>
        <p:spPr>
          <a:xfrm>
            <a:off x="428822" y="4851563"/>
            <a:ext cx="941266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b="1"/>
          </a:p>
          <a:p>
            <a:endParaRPr lang="en-GB" sz="2000" b="1"/>
          </a:p>
          <a:p>
            <a:r>
              <a:rPr lang="en-GB" sz="2000" b="1"/>
              <a:t>Random Forest</a:t>
            </a:r>
            <a:endParaRPr lang="en-GB">
              <a:cs typeface="Calibri"/>
            </a:endParaRPr>
          </a:p>
          <a:p>
            <a:endParaRPr lang="en-GB" sz="2000" b="1">
              <a:cs typeface="Calibri"/>
            </a:endParaRPr>
          </a:p>
          <a:p>
            <a:r>
              <a:rPr lang="en-GB" sz="2000">
                <a:cs typeface="Calibri"/>
              </a:rPr>
              <a:t>To reduce the Root Mean Sqaure Error Rate of both the decision and linear regression, as it use multiple decision  tree to till the result.</a:t>
            </a:r>
            <a:endParaRPr lang="en-GB" sz="2000" b="1">
              <a:cs typeface="Calibri"/>
            </a:endParaRPr>
          </a:p>
        </p:txBody>
      </p:sp>
    </p:spTree>
    <p:extLst>
      <p:ext uri="{BB962C8B-B14F-4D97-AF65-F5344CB8AC3E}">
        <p14:creationId xmlns:p14="http://schemas.microsoft.com/office/powerpoint/2010/main" val="413732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18C70-F977-4F5F-B888-6A961A048BCB}"/>
              </a:ext>
            </a:extLst>
          </p:cNvPr>
          <p:cNvSpPr txBox="1"/>
          <p:nvPr/>
        </p:nvSpPr>
        <p:spPr>
          <a:xfrm>
            <a:off x="418214" y="3561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b="1">
              <a:cs typeface="Calibri"/>
            </a:endParaRPr>
          </a:p>
        </p:txBody>
      </p:sp>
      <p:sp>
        <p:nvSpPr>
          <p:cNvPr id="3" name="TextBox 2">
            <a:extLst>
              <a:ext uri="{FF2B5EF4-FFF2-40B4-BE49-F238E27FC236}">
                <a16:creationId xmlns:a16="http://schemas.microsoft.com/office/drawing/2014/main" id="{45438490-2BF7-4AE0-8DF7-FEF8BB6ECBE4}"/>
              </a:ext>
            </a:extLst>
          </p:cNvPr>
          <p:cNvSpPr txBox="1"/>
          <p:nvPr/>
        </p:nvSpPr>
        <p:spPr>
          <a:xfrm>
            <a:off x="502809" y="430502"/>
            <a:ext cx="522618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b="1" dirty="0">
                <a:solidFill>
                  <a:srgbClr val="000000"/>
                </a:solidFill>
                <a:latin typeface="+mj-lt"/>
                <a:ea typeface="+mj-ea"/>
                <a:cs typeface="+mj-cs"/>
              </a:rPr>
              <a:t>Final</a:t>
            </a:r>
            <a:r>
              <a:rPr lang="en-GB" sz="2800" b="1" dirty="0">
                <a:ea typeface="+mn-lt"/>
                <a:cs typeface="+mn-lt"/>
              </a:rPr>
              <a:t> </a:t>
            </a:r>
            <a:r>
              <a:rPr lang="en-GB" sz="4400" b="1" dirty="0">
                <a:solidFill>
                  <a:srgbClr val="000000"/>
                </a:solidFill>
                <a:latin typeface="+mj-lt"/>
                <a:ea typeface="+mj-ea"/>
                <a:cs typeface="+mj-cs"/>
              </a:rPr>
              <a:t>Recommendation</a:t>
            </a:r>
            <a:endParaRPr lang="en-US" sz="4400" b="1" dirty="0">
              <a:solidFill>
                <a:srgbClr val="000000"/>
              </a:solidFill>
              <a:latin typeface="+mj-lt"/>
              <a:ea typeface="+mj-ea"/>
              <a:cs typeface="+mj-cs"/>
            </a:endParaRPr>
          </a:p>
        </p:txBody>
      </p:sp>
      <p:pic>
        <p:nvPicPr>
          <p:cNvPr id="4" name="Picture 4" descr="Chart, scatter chart&#10;&#10;Description automatically generated">
            <a:extLst>
              <a:ext uri="{FF2B5EF4-FFF2-40B4-BE49-F238E27FC236}">
                <a16:creationId xmlns:a16="http://schemas.microsoft.com/office/drawing/2014/main" id="{C84DC3ED-EDB5-4DC2-8E68-A4D1DD2CFB26}"/>
              </a:ext>
            </a:extLst>
          </p:cNvPr>
          <p:cNvPicPr>
            <a:picLocks noChangeAspect="1"/>
          </p:cNvPicPr>
          <p:nvPr/>
        </p:nvPicPr>
        <p:blipFill>
          <a:blip r:embed="rId2"/>
          <a:stretch>
            <a:fillRect/>
          </a:stretch>
        </p:blipFill>
        <p:spPr>
          <a:xfrm>
            <a:off x="6718593" y="1150826"/>
            <a:ext cx="5021344" cy="5151315"/>
          </a:xfrm>
          <a:prstGeom prst="rect">
            <a:avLst/>
          </a:prstGeom>
        </p:spPr>
      </p:pic>
      <p:sp>
        <p:nvSpPr>
          <p:cNvPr id="5" name="TextBox 4">
            <a:extLst>
              <a:ext uri="{FF2B5EF4-FFF2-40B4-BE49-F238E27FC236}">
                <a16:creationId xmlns:a16="http://schemas.microsoft.com/office/drawing/2014/main" id="{6188B561-33BA-4236-9268-8C98E74D68CE}"/>
              </a:ext>
            </a:extLst>
          </p:cNvPr>
          <p:cNvSpPr txBox="1"/>
          <p:nvPr/>
        </p:nvSpPr>
        <p:spPr>
          <a:xfrm>
            <a:off x="749431" y="1644977"/>
            <a:ext cx="6074003"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CH" sz="2400" err="1">
                <a:ea typeface="+mn-lt"/>
                <a:cs typeface="+mn-lt"/>
              </a:rPr>
              <a:t>Students</a:t>
            </a:r>
            <a:r>
              <a:rPr lang="de-CH" sz="2400">
                <a:ea typeface="+mn-lt"/>
                <a:cs typeface="+mn-lt"/>
              </a:rPr>
              <a:t> </a:t>
            </a:r>
            <a:r>
              <a:rPr lang="de-CH" sz="2400" err="1">
                <a:ea typeface="+mn-lt"/>
                <a:cs typeface="+mn-lt"/>
              </a:rPr>
              <a:t>can</a:t>
            </a:r>
            <a:r>
              <a:rPr lang="de-CH" sz="2400">
                <a:ea typeface="+mn-lt"/>
                <a:cs typeface="+mn-lt"/>
              </a:rPr>
              <a:t> </a:t>
            </a:r>
            <a:r>
              <a:rPr lang="de-CH" sz="2400" err="1">
                <a:ea typeface="+mn-lt"/>
                <a:cs typeface="+mn-lt"/>
              </a:rPr>
              <a:t>see</a:t>
            </a:r>
            <a:r>
              <a:rPr lang="de-CH" sz="2400">
                <a:ea typeface="+mn-lt"/>
                <a:cs typeface="+mn-lt"/>
              </a:rPr>
              <a:t> </a:t>
            </a:r>
            <a:r>
              <a:rPr lang="de-CH" sz="2400" err="1">
                <a:ea typeface="+mn-lt"/>
                <a:cs typeface="+mn-lt"/>
              </a:rPr>
              <a:t>when</a:t>
            </a:r>
            <a:r>
              <a:rPr lang="de-CH" sz="2400">
                <a:ea typeface="+mn-lt"/>
                <a:cs typeface="+mn-lt"/>
              </a:rPr>
              <a:t> </a:t>
            </a:r>
            <a:r>
              <a:rPr lang="de-CH" sz="2400" err="1">
                <a:ea typeface="+mn-lt"/>
                <a:cs typeface="+mn-lt"/>
              </a:rPr>
              <a:t>the</a:t>
            </a:r>
            <a:r>
              <a:rPr lang="de-CH" sz="2400">
                <a:ea typeface="+mn-lt"/>
                <a:cs typeface="+mn-lt"/>
              </a:rPr>
              <a:t> </a:t>
            </a:r>
            <a:r>
              <a:rPr lang="de-CH" sz="2400" err="1">
                <a:ea typeface="+mn-lt"/>
                <a:cs typeface="+mn-lt"/>
              </a:rPr>
              <a:t>gym</a:t>
            </a:r>
            <a:r>
              <a:rPr lang="de-CH" sz="2400">
                <a:ea typeface="+mn-lt"/>
                <a:cs typeface="+mn-lt"/>
              </a:rPr>
              <a:t> </a:t>
            </a:r>
            <a:r>
              <a:rPr lang="de-CH" sz="2400" err="1">
                <a:ea typeface="+mn-lt"/>
                <a:cs typeface="+mn-lt"/>
              </a:rPr>
              <a:t>is</a:t>
            </a:r>
            <a:r>
              <a:rPr lang="de-CH" sz="2400">
                <a:ea typeface="+mn-lt"/>
                <a:cs typeface="+mn-lt"/>
              </a:rPr>
              <a:t> least </a:t>
            </a:r>
            <a:r>
              <a:rPr lang="de-CH" sz="2400" err="1">
                <a:ea typeface="+mn-lt"/>
                <a:cs typeface="+mn-lt"/>
              </a:rPr>
              <a:t>busy</a:t>
            </a:r>
            <a:r>
              <a:rPr lang="de-CH" sz="2400">
                <a:ea typeface="+mn-lt"/>
                <a:cs typeface="+mn-lt"/>
              </a:rPr>
              <a:t>.</a:t>
            </a:r>
            <a:endParaRPr lang="de-CH">
              <a:ea typeface="+mn-lt"/>
              <a:cs typeface="+mn-lt"/>
            </a:endParaRPr>
          </a:p>
          <a:p>
            <a:pPr marL="285750" indent="-285750">
              <a:buFont typeface="Arial"/>
              <a:buChar char="•"/>
            </a:pPr>
            <a:endParaRPr lang="de-CH" sz="2400">
              <a:ea typeface="+mn-lt"/>
              <a:cs typeface="+mn-lt"/>
            </a:endParaRPr>
          </a:p>
          <a:p>
            <a:pPr marL="285750" indent="-285750">
              <a:buFont typeface="Arial"/>
              <a:buChar char="•"/>
            </a:pPr>
            <a:r>
              <a:rPr lang="de-CH" sz="2400">
                <a:ea typeface="+mn-lt"/>
                <a:cs typeface="+mn-lt"/>
              </a:rPr>
              <a:t>Help </a:t>
            </a:r>
            <a:r>
              <a:rPr lang="de-CH" sz="2400" err="1">
                <a:ea typeface="+mn-lt"/>
                <a:cs typeface="+mn-lt"/>
              </a:rPr>
              <a:t>to</a:t>
            </a:r>
            <a:r>
              <a:rPr lang="de-CH" sz="2400">
                <a:ea typeface="+mn-lt"/>
                <a:cs typeface="+mn-lt"/>
              </a:rPr>
              <a:t> find </a:t>
            </a:r>
            <a:r>
              <a:rPr lang="de-CH" sz="2400" err="1">
                <a:ea typeface="+mn-lt"/>
                <a:cs typeface="+mn-lt"/>
              </a:rPr>
              <a:t>the</a:t>
            </a:r>
            <a:r>
              <a:rPr lang="de-CH" sz="2400">
                <a:ea typeface="+mn-lt"/>
                <a:cs typeface="+mn-lt"/>
              </a:rPr>
              <a:t> </a:t>
            </a:r>
            <a:r>
              <a:rPr lang="de-CH" sz="2400" err="1">
                <a:ea typeface="+mn-lt"/>
                <a:cs typeface="+mn-lt"/>
              </a:rPr>
              <a:t>perfect</a:t>
            </a:r>
            <a:r>
              <a:rPr lang="de-CH" sz="2400">
                <a:ea typeface="+mn-lt"/>
                <a:cs typeface="+mn-lt"/>
              </a:rPr>
              <a:t> time  </a:t>
            </a:r>
            <a:r>
              <a:rPr lang="de-CH" sz="2400" err="1">
                <a:ea typeface="+mn-lt"/>
                <a:cs typeface="+mn-lt"/>
              </a:rPr>
              <a:t>slot</a:t>
            </a:r>
            <a:r>
              <a:rPr lang="de-CH" sz="2400">
                <a:ea typeface="+mn-lt"/>
                <a:cs typeface="+mn-lt"/>
              </a:rPr>
              <a:t> .</a:t>
            </a:r>
          </a:p>
          <a:p>
            <a:pPr marL="285750" indent="-285750">
              <a:buFont typeface="Arial"/>
              <a:buChar char="•"/>
            </a:pPr>
            <a:endParaRPr lang="de-CH" sz="2400">
              <a:ea typeface="+mn-lt"/>
              <a:cs typeface="+mn-lt"/>
            </a:endParaRPr>
          </a:p>
          <a:p>
            <a:pPr marL="285750" indent="-285750">
              <a:buFont typeface="Arial"/>
              <a:buChar char="•"/>
            </a:pPr>
            <a:r>
              <a:rPr lang="de-CH" sz="2400">
                <a:ea typeface="+mn-lt"/>
                <a:cs typeface="+mn-lt"/>
              </a:rPr>
              <a:t>The </a:t>
            </a:r>
            <a:r>
              <a:rPr lang="de-CH" sz="2400" err="1">
                <a:ea typeface="+mn-lt"/>
                <a:cs typeface="+mn-lt"/>
              </a:rPr>
              <a:t>gym</a:t>
            </a:r>
            <a:r>
              <a:rPr lang="de-CH" sz="2400">
                <a:ea typeface="+mn-lt"/>
                <a:cs typeface="+mn-lt"/>
              </a:rPr>
              <a:t> </a:t>
            </a:r>
            <a:r>
              <a:rPr lang="de-CH" sz="2400" err="1">
                <a:ea typeface="+mn-lt"/>
                <a:cs typeface="+mn-lt"/>
              </a:rPr>
              <a:t>can</a:t>
            </a:r>
            <a:r>
              <a:rPr lang="de-CH" sz="2400">
                <a:ea typeface="+mn-lt"/>
                <a:cs typeface="+mn-lt"/>
              </a:rPr>
              <a:t> </a:t>
            </a:r>
            <a:r>
              <a:rPr lang="de-CH" sz="2400" err="1">
                <a:ea typeface="+mn-lt"/>
                <a:cs typeface="+mn-lt"/>
              </a:rPr>
              <a:t>schedule</a:t>
            </a:r>
            <a:r>
              <a:rPr lang="de-CH" sz="2400">
                <a:ea typeface="+mn-lt"/>
                <a:cs typeface="+mn-lt"/>
              </a:rPr>
              <a:t> </a:t>
            </a:r>
            <a:r>
              <a:rPr lang="de-CH" sz="2400" err="1">
                <a:ea typeface="+mn-lt"/>
                <a:cs typeface="+mn-lt"/>
              </a:rPr>
              <a:t>workout</a:t>
            </a:r>
            <a:r>
              <a:rPr lang="de-CH" sz="2400">
                <a:ea typeface="+mn-lt"/>
                <a:cs typeface="+mn-lt"/>
              </a:rPr>
              <a:t> </a:t>
            </a:r>
            <a:r>
              <a:rPr lang="de-CH" sz="2400" err="1">
                <a:ea typeface="+mn-lt"/>
                <a:cs typeface="+mn-lt"/>
              </a:rPr>
              <a:t>classes</a:t>
            </a:r>
            <a:r>
              <a:rPr lang="de-CH" sz="2400">
                <a:ea typeface="+mn-lt"/>
                <a:cs typeface="+mn-lt"/>
              </a:rPr>
              <a:t> </a:t>
            </a:r>
          </a:p>
          <a:p>
            <a:r>
              <a:rPr lang="de-CH" sz="2400">
                <a:ea typeface="+mn-lt"/>
                <a:cs typeface="+mn-lt"/>
              </a:rPr>
              <a:t>     </a:t>
            </a:r>
            <a:r>
              <a:rPr lang="de-CH" sz="2400" err="1">
                <a:ea typeface="+mn-lt"/>
                <a:cs typeface="+mn-lt"/>
              </a:rPr>
              <a:t>appropriately</a:t>
            </a:r>
            <a:r>
              <a:rPr lang="de-CH" sz="2400">
                <a:ea typeface="+mn-lt"/>
                <a:cs typeface="+mn-lt"/>
              </a:rPr>
              <a:t>.</a:t>
            </a:r>
          </a:p>
          <a:p>
            <a:pPr marL="285750" indent="-285750">
              <a:buFont typeface="Arial"/>
              <a:buChar char="•"/>
            </a:pPr>
            <a:endParaRPr lang="de-CH" sz="2400">
              <a:ea typeface="+mn-lt"/>
              <a:cs typeface="+mn-lt"/>
            </a:endParaRPr>
          </a:p>
          <a:p>
            <a:pPr marL="285750" indent="-285750">
              <a:buFont typeface="Arial"/>
              <a:buChar char="•"/>
            </a:pPr>
            <a:r>
              <a:rPr lang="de-CH" sz="2400">
                <a:ea typeface="+mn-lt"/>
                <a:cs typeface="+mn-lt"/>
              </a:rPr>
              <a:t>The </a:t>
            </a:r>
            <a:r>
              <a:rPr lang="de-CH" sz="2400" err="1">
                <a:ea typeface="+mn-lt"/>
                <a:cs typeface="+mn-lt"/>
              </a:rPr>
              <a:t>gym</a:t>
            </a:r>
            <a:r>
              <a:rPr lang="de-CH" sz="2400">
                <a:ea typeface="+mn-lt"/>
                <a:cs typeface="+mn-lt"/>
              </a:rPr>
              <a:t> will </a:t>
            </a:r>
            <a:r>
              <a:rPr lang="de-CH" sz="2400" err="1">
                <a:ea typeface="+mn-lt"/>
                <a:cs typeface="+mn-lt"/>
              </a:rPr>
              <a:t>know</a:t>
            </a:r>
            <a:r>
              <a:rPr lang="de-CH" sz="2400">
                <a:ea typeface="+mn-lt"/>
                <a:cs typeface="+mn-lt"/>
              </a:rPr>
              <a:t> </a:t>
            </a:r>
            <a:r>
              <a:rPr lang="de-CH" sz="2400" err="1">
                <a:ea typeface="+mn-lt"/>
                <a:cs typeface="+mn-lt"/>
              </a:rPr>
              <a:t>how</a:t>
            </a:r>
            <a:r>
              <a:rPr lang="de-CH" sz="2400">
                <a:ea typeface="+mn-lt"/>
                <a:cs typeface="+mn-lt"/>
              </a:rPr>
              <a:t> </a:t>
            </a:r>
            <a:r>
              <a:rPr lang="de-CH" sz="2400" err="1">
                <a:ea typeface="+mn-lt"/>
                <a:cs typeface="+mn-lt"/>
              </a:rPr>
              <a:t>many</a:t>
            </a:r>
            <a:r>
              <a:rPr lang="de-CH" sz="2400">
                <a:ea typeface="+mn-lt"/>
                <a:cs typeface="+mn-lt"/>
              </a:rPr>
              <a:t> </a:t>
            </a:r>
            <a:r>
              <a:rPr lang="de-CH" sz="2400" err="1">
                <a:ea typeface="+mn-lt"/>
                <a:cs typeface="+mn-lt"/>
              </a:rPr>
              <a:t>employees</a:t>
            </a:r>
            <a:r>
              <a:rPr lang="de-CH" sz="2400">
                <a:ea typeface="+mn-lt"/>
                <a:cs typeface="+mn-lt"/>
              </a:rPr>
              <a:t> </a:t>
            </a:r>
            <a:r>
              <a:rPr lang="de-CH" sz="2400" err="1">
                <a:ea typeface="+mn-lt"/>
                <a:cs typeface="+mn-lt"/>
              </a:rPr>
              <a:t>to</a:t>
            </a:r>
            <a:r>
              <a:rPr lang="de-CH" sz="2400">
                <a:ea typeface="+mn-lt"/>
                <a:cs typeface="+mn-lt"/>
              </a:rPr>
              <a:t> </a:t>
            </a:r>
            <a:r>
              <a:rPr lang="de-CH" sz="2400" err="1">
                <a:ea typeface="+mn-lt"/>
                <a:cs typeface="+mn-lt"/>
              </a:rPr>
              <a:t>have</a:t>
            </a:r>
            <a:r>
              <a:rPr lang="de-CH" sz="2400">
                <a:ea typeface="+mn-lt"/>
                <a:cs typeface="+mn-lt"/>
              </a:rPr>
              <a:t> on </a:t>
            </a:r>
            <a:r>
              <a:rPr lang="de-CH" sz="2400" err="1">
                <a:ea typeface="+mn-lt"/>
                <a:cs typeface="+mn-lt"/>
              </a:rPr>
              <a:t>hand</a:t>
            </a:r>
          </a:p>
          <a:p>
            <a:pPr marL="285750" indent="-285750">
              <a:buFont typeface="Arial"/>
              <a:buChar char="•"/>
            </a:pPr>
            <a:endParaRPr lang="de-CH" sz="2400">
              <a:ea typeface="+mn-lt"/>
              <a:cs typeface="+mn-lt"/>
            </a:endParaRPr>
          </a:p>
          <a:p>
            <a:pPr marL="285750" indent="-285750">
              <a:buFont typeface="Arial"/>
              <a:buChar char="•"/>
            </a:pPr>
            <a:r>
              <a:rPr lang="de-CH" sz="2400" err="1">
                <a:ea typeface="+mn-lt"/>
                <a:cs typeface="+mn-lt"/>
              </a:rPr>
              <a:t>Identify</a:t>
            </a:r>
            <a:r>
              <a:rPr lang="de-CH" sz="2400">
                <a:ea typeface="+mn-lt"/>
                <a:cs typeface="+mn-lt"/>
              </a:rPr>
              <a:t> </a:t>
            </a:r>
            <a:r>
              <a:rPr lang="de-CH" sz="2400" err="1">
                <a:ea typeface="+mn-lt"/>
                <a:cs typeface="+mn-lt"/>
              </a:rPr>
              <a:t>maintainance</a:t>
            </a:r>
            <a:r>
              <a:rPr lang="de-CH" sz="2400">
                <a:ea typeface="+mn-lt"/>
                <a:cs typeface="+mn-lt"/>
              </a:rPr>
              <a:t> time </a:t>
            </a:r>
            <a:r>
              <a:rPr lang="de-CH" sz="2400" err="1">
                <a:ea typeface="+mn-lt"/>
                <a:cs typeface="+mn-lt"/>
              </a:rPr>
              <a:t>of</a:t>
            </a:r>
            <a:r>
              <a:rPr lang="de-CH" sz="2400">
                <a:ea typeface="+mn-lt"/>
                <a:cs typeface="+mn-lt"/>
              </a:rPr>
              <a:t> </a:t>
            </a:r>
            <a:r>
              <a:rPr lang="de-CH" sz="2400" err="1">
                <a:ea typeface="+mn-lt"/>
                <a:cs typeface="+mn-lt"/>
              </a:rPr>
              <a:t>Gym</a:t>
            </a:r>
            <a:r>
              <a:rPr lang="de-CH" sz="2400">
                <a:ea typeface="+mn-lt"/>
                <a:cs typeface="+mn-lt"/>
              </a:rPr>
              <a:t>.</a:t>
            </a:r>
          </a:p>
          <a:p>
            <a:pPr marL="285750" indent="-285750">
              <a:buFont typeface="Arial"/>
              <a:buChar char="•"/>
            </a:pPr>
            <a:endParaRPr lang="de-CH" sz="2400">
              <a:ea typeface="+mn-lt"/>
              <a:cs typeface="+mn-lt"/>
            </a:endParaRPr>
          </a:p>
          <a:p>
            <a:pPr marL="285750" indent="-285750">
              <a:buFont typeface="Arial"/>
              <a:buChar char="•"/>
            </a:pPr>
            <a:endParaRPr lang="de-CH" sz="2400">
              <a:ea typeface="+mn-lt"/>
              <a:cs typeface="+mn-lt"/>
            </a:endParaRPr>
          </a:p>
          <a:p>
            <a:pPr marL="285750" indent="-285750">
              <a:buFont typeface="Arial"/>
              <a:buChar char="•"/>
            </a:pPr>
            <a:endParaRPr lang="de-CH">
              <a:ea typeface="+mn-lt"/>
              <a:cs typeface="+mn-lt"/>
            </a:endParaRPr>
          </a:p>
        </p:txBody>
      </p:sp>
    </p:spTree>
    <p:extLst>
      <p:ext uri="{BB962C8B-B14F-4D97-AF65-F5344CB8AC3E}">
        <p14:creationId xmlns:p14="http://schemas.microsoft.com/office/powerpoint/2010/main" val="256787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81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F43863-F4EF-4B59-8399-AC7FC23D14C8}"/>
              </a:ext>
            </a:extLst>
          </p:cNvPr>
          <p:cNvSpPr txBox="1"/>
          <p:nvPr/>
        </p:nvSpPr>
        <p:spPr>
          <a:xfrm>
            <a:off x="3699185" y="2921168"/>
            <a:ext cx="613604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000" b="1" dirty="0">
                <a:latin typeface="Perpetua Titling MT"/>
              </a:rPr>
              <a:t>Thank You </a:t>
            </a:r>
          </a:p>
        </p:txBody>
      </p:sp>
    </p:spTree>
    <p:extLst>
      <p:ext uri="{BB962C8B-B14F-4D97-AF65-F5344CB8AC3E}">
        <p14:creationId xmlns:p14="http://schemas.microsoft.com/office/powerpoint/2010/main" val="2871741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239</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Bell MT</vt:lpstr>
      <vt:lpstr>Calibri</vt:lpstr>
      <vt:lpstr>Calibri Light</vt:lpstr>
      <vt:lpstr>Perpetua Titling MT</vt:lpstr>
      <vt:lpstr>Office Theme</vt:lpstr>
      <vt:lpstr>Campus Gym Crowd Prediction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PPA</dc:title>
  <dc:creator>piyush deshpande</dc:creator>
  <cp:lastModifiedBy>Nipun Allurwar (BDA 20-22)</cp:lastModifiedBy>
  <cp:revision>4</cp:revision>
  <dcterms:created xsi:type="dcterms:W3CDTF">2020-12-14T17:29:11Z</dcterms:created>
  <dcterms:modified xsi:type="dcterms:W3CDTF">2021-04-02T14:05:38Z</dcterms:modified>
</cp:coreProperties>
</file>