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ACC8-BE1F-4CCB-A4DD-685941B0F39A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1D6B-6BE1-4104-A2DC-ADF253AEF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ACC8-BE1F-4CCB-A4DD-685941B0F39A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1D6B-6BE1-4104-A2DC-ADF253AEF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ACC8-BE1F-4CCB-A4DD-685941B0F39A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1D6B-6BE1-4104-A2DC-ADF253AEF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ACC8-BE1F-4CCB-A4DD-685941B0F39A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1D6B-6BE1-4104-A2DC-ADF253AEF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ACC8-BE1F-4CCB-A4DD-685941B0F39A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1D6B-6BE1-4104-A2DC-ADF253AEF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ACC8-BE1F-4CCB-A4DD-685941B0F39A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1D6B-6BE1-4104-A2DC-ADF253AEF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ACC8-BE1F-4CCB-A4DD-685941B0F39A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1D6B-6BE1-4104-A2DC-ADF253AEF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ACC8-BE1F-4CCB-A4DD-685941B0F39A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1D6B-6BE1-4104-A2DC-ADF253AEF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ACC8-BE1F-4CCB-A4DD-685941B0F39A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1D6B-6BE1-4104-A2DC-ADF253AEF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ACC8-BE1F-4CCB-A4DD-685941B0F39A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1D6B-6BE1-4104-A2DC-ADF253AEF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ACC8-BE1F-4CCB-A4DD-685941B0F39A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11D6B-6BE1-4104-A2DC-ADF253AEF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2ACC8-BE1F-4CCB-A4DD-685941B0F39A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11D6B-6BE1-4104-A2DC-ADF253AEF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Attention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C00000"/>
                </a:solidFill>
              </a:rPr>
              <a:t>Practicum Student of Spring 2020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8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endParaRPr lang="en-US" sz="5100" b="1" dirty="0" smtClean="0"/>
          </a:p>
          <a:p>
            <a:pPr>
              <a:buNone/>
            </a:pPr>
            <a:r>
              <a:rPr lang="en-US" sz="5900" b="1" dirty="0" smtClean="0"/>
              <a:t>Confirm your internship organization detail information's as following points:</a:t>
            </a:r>
          </a:p>
          <a:p>
            <a:pPr>
              <a:buNone/>
            </a:pPr>
            <a:endParaRPr lang="en-US" sz="5100" b="1" dirty="0" smtClean="0"/>
          </a:p>
          <a:p>
            <a:pPr marL="514350" indent="-514350" algn="just">
              <a:buAutoNum type="arabicPeriod"/>
            </a:pPr>
            <a:r>
              <a:rPr lang="en-US" sz="5000" b="1" dirty="0" smtClean="0"/>
              <a:t>Name of the organization where you are doing Internship in Spring semester 2020</a:t>
            </a:r>
          </a:p>
          <a:p>
            <a:pPr marL="514350" indent="-514350" algn="just">
              <a:buAutoNum type="arabicPeriod"/>
            </a:pPr>
            <a:r>
              <a:rPr lang="en-US" sz="5000" b="1" dirty="0" smtClean="0"/>
              <a:t>Address of the organization with phone # and e-mail address</a:t>
            </a:r>
          </a:p>
          <a:p>
            <a:pPr marL="514350" indent="-514350" algn="just">
              <a:buAutoNum type="arabicPeriod"/>
            </a:pPr>
            <a:r>
              <a:rPr lang="en-US" sz="5000" b="1" dirty="0" smtClean="0"/>
              <a:t>Name and designation  of the supervisor at practicum organization</a:t>
            </a:r>
          </a:p>
          <a:p>
            <a:pPr marL="514350" indent="-514350" algn="just">
              <a:buAutoNum type="arabicPeriod"/>
            </a:pPr>
            <a:r>
              <a:rPr lang="en-US" sz="5000" b="1" dirty="0" smtClean="0"/>
              <a:t>Supervisor's cell# and e-mail</a:t>
            </a:r>
          </a:p>
          <a:p>
            <a:pPr marL="514350" indent="-514350" algn="just">
              <a:buAutoNum type="arabicPeriod"/>
            </a:pPr>
            <a:r>
              <a:rPr lang="en-US" sz="5000" b="1" dirty="0" smtClean="0"/>
              <a:t>Presentation Topic for Practicum Defense</a:t>
            </a:r>
          </a:p>
          <a:p>
            <a:pPr marL="514350" indent="-514350" algn="just">
              <a:buAutoNum type="arabicPeriod"/>
            </a:pPr>
            <a:endParaRPr lang="en-US" sz="3800" b="1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          </a:t>
            </a:r>
            <a:r>
              <a:rPr lang="en-US" sz="5000" b="1" u="sng" dirty="0" smtClean="0"/>
              <a:t>Please note that, if the above details  are not received from you in the following link:</a:t>
            </a:r>
            <a:r>
              <a:rPr lang="en-US" sz="6000" b="1" u="sng" dirty="0" smtClean="0"/>
              <a:t> </a:t>
            </a:r>
            <a:r>
              <a:rPr lang="en-US" sz="6000" b="1" u="sng" dirty="0" smtClean="0">
                <a:solidFill>
                  <a:srgbClr val="00B0F0"/>
                </a:solidFill>
              </a:rPr>
              <a:t>goo.gl/7G65aN </a:t>
            </a:r>
            <a:r>
              <a:rPr lang="en-US" sz="6000" b="1" u="sng" dirty="0" smtClean="0">
                <a:solidFill>
                  <a:srgbClr val="C00000"/>
                </a:solidFill>
              </a:rPr>
              <a:t> </a:t>
            </a:r>
            <a:r>
              <a:rPr lang="en-US" sz="5000" b="1" u="sng" dirty="0" smtClean="0">
                <a:solidFill>
                  <a:srgbClr val="C00000"/>
                </a:solidFill>
              </a:rPr>
              <a:t>by February 15, 2020,  your practicum report will not be accepted for defense presentation</a:t>
            </a:r>
            <a:r>
              <a:rPr lang="en-US" sz="5000" u="sng" dirty="0" smtClean="0"/>
              <a:t>. </a:t>
            </a:r>
            <a:endParaRPr lang="en-US" u="sng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Prof. Md. </a:t>
            </a:r>
            <a:r>
              <a:rPr lang="en-US" b="1" dirty="0" err="1" smtClean="0"/>
              <a:t>Lutfar</a:t>
            </a:r>
            <a:r>
              <a:rPr lang="en-US" b="1" dirty="0" smtClean="0"/>
              <a:t> </a:t>
            </a:r>
            <a:r>
              <a:rPr lang="en-US" b="1" dirty="0" err="1" smtClean="0"/>
              <a:t>Rahman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Registrar 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98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Attention Practicum Student of Spring 2020</vt:lpstr>
    </vt:vector>
  </TitlesOfParts>
  <Company>iubat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rizna</dc:creator>
  <cp:lastModifiedBy>Shahin</cp:lastModifiedBy>
  <cp:revision>78</cp:revision>
  <dcterms:created xsi:type="dcterms:W3CDTF">2012-08-24T07:42:50Z</dcterms:created>
  <dcterms:modified xsi:type="dcterms:W3CDTF">2020-02-05T10:08:23Z</dcterms:modified>
</cp:coreProperties>
</file>