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64" r:id="rId7"/>
    <p:sldId id="265" r:id="rId8"/>
    <p:sldId id="268" r:id="rId9"/>
    <p:sldId id="266" r:id="rId10"/>
    <p:sldId id="262" r:id="rId11"/>
    <p:sldId id="267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91" d="100"/>
          <a:sy n="91" d="100"/>
        </p:scale>
        <p:origin x="-1104" y="-11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879262" y="1200151"/>
            <a:ext cx="9304732" cy="5749556"/>
            <a:chOff x="3537545" y="2605266"/>
            <a:chExt cx="6646453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795891"/>
              <a:ext cx="395713" cy="1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529" y="4304871"/>
              <a:ext cx="530278" cy="7737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37545" y="5140289"/>
              <a:ext cx="1295998" cy="348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Webserver</a:t>
              </a:r>
              <a:endParaRPr lang="en-US" sz="2400" i="1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9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236154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Live </a:t>
              </a:r>
            </a:p>
            <a:p>
              <a:pPr algn="ctr"/>
              <a:r>
                <a:rPr lang="en-US" sz="2400" dirty="0" smtClean="0"/>
                <a:t>Cloning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5048122"/>
            <a:chOff x="720137" y="977707"/>
            <a:chExt cx="2582044" cy="3605801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11423" y="2034081"/>
              <a:ext cx="982982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16555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20137" y="4253748"/>
              <a:ext cx="2582044" cy="3297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5459" y="1368791"/>
            <a:ext cx="3740746" cy="5048121"/>
            <a:chOff x="4277825" y="961537"/>
            <a:chExt cx="2671956" cy="3605800"/>
          </a:xfrm>
        </p:grpSpPr>
        <p:sp>
          <p:nvSpPr>
            <p:cNvPr id="53" name="Rounded Rectangle 52"/>
            <p:cNvSpPr/>
            <p:nvPr/>
          </p:nvSpPr>
          <p:spPr>
            <a:xfrm>
              <a:off x="4277825" y="1905531"/>
              <a:ext cx="2671956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7693" y="961537"/>
              <a:ext cx="258203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608712" y="1568390"/>
              <a:ext cx="50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7825" y="4237576"/>
              <a:ext cx="2671956" cy="3297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32648" y="72523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192" y="561535"/>
            <a:ext cx="3614862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External Mode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5459" y="561535"/>
            <a:ext cx="3740746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Internal Mode</a:t>
            </a:r>
            <a:endParaRPr lang="en-US" sz="32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0149" y="1193595"/>
            <a:ext cx="7146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35832" y="3519463"/>
            <a:ext cx="1800303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IP namespace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21274" y="3519463"/>
            <a:ext cx="1807431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IP namespace 1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User input available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PARIKSHAN</a:t>
              </a:r>
            </a:p>
            <a:p>
              <a:pPr algn="ctr"/>
              <a:endParaRPr lang="en-US" sz="1800" i="1" dirty="0" smtClean="0"/>
            </a:p>
            <a:p>
              <a:pPr algn="ctr"/>
              <a:r>
                <a:rPr lang="en-US" sz="1800" dirty="0" smtClean="0"/>
                <a:t>“sandbox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system”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24309</TotalTime>
  <Words>267</Words>
  <Application>Microsoft Macintosh PowerPoint</Application>
  <PresentationFormat>A3 Paper (297x420 mm)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117</cp:revision>
  <dcterms:created xsi:type="dcterms:W3CDTF">2014-04-04T04:42:04Z</dcterms:created>
  <dcterms:modified xsi:type="dcterms:W3CDTF">2015-02-02T16:50:19Z</dcterms:modified>
</cp:coreProperties>
</file>