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9422" y="3444811"/>
            <a:ext cx="1769799" cy="16355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5587022" y="3064742"/>
            <a:ext cx="1153193" cy="784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858075" cy="2540201"/>
            <a:chOff x="516269" y="2249461"/>
            <a:chExt cx="5858075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</a:p>
            <a:p>
              <a:pPr algn="ctr"/>
              <a:r>
                <a:rPr lang="en-US" sz="1200" dirty="0" smtClean="0"/>
                <a:t>Duplicator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Clone Manager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31800"/>
            <a:ext cx="8851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105874" y="673058"/>
            <a:ext cx="4765355" cy="5558033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qvoXXX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qvoYYY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qvoZZZ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i</a:t>
              </a:r>
              <a:r>
                <a:rPr lang="en-US" sz="1600" dirty="0" smtClean="0">
                  <a:solidFill>
                    <a:srgbClr val="000000"/>
                  </a:solidFill>
                </a:rPr>
                <a:t>nt-br-eth1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p</a:t>
              </a:r>
              <a:r>
                <a:rPr lang="en-US" sz="1400" dirty="0" smtClean="0">
                  <a:solidFill>
                    <a:srgbClr val="000000"/>
                  </a:solidFill>
                </a:rPr>
                <a:t>hy-br-eth1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qvbXXX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qbrXXX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vnet0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1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0137" y="977707"/>
            <a:ext cx="2582044" cy="3474170"/>
            <a:chOff x="720137" y="977707"/>
            <a:chExt cx="2582044" cy="3474170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8932" y="977707"/>
            <a:ext cx="2757788" cy="3501578"/>
            <a:chOff x="4191995" y="961537"/>
            <a:chExt cx="2757788" cy="3501578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1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450248" y="438283"/>
            <a:ext cx="0" cy="38259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301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37368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0137" y="852567"/>
            <a:ext cx="560658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39250" y="1128974"/>
            <a:ext cx="7838135" cy="4693488"/>
            <a:chOff x="1530559" y="1744437"/>
            <a:chExt cx="3785169" cy="2672156"/>
          </a:xfrm>
        </p:grpSpPr>
        <p:sp>
          <p:nvSpPr>
            <p:cNvPr id="6" name="Rectangle 5"/>
            <p:cNvSpPr/>
            <p:nvPr/>
          </p:nvSpPr>
          <p:spPr>
            <a:xfrm>
              <a:off x="1530559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2016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3235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8603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93316" y="2996982"/>
              <a:ext cx="8886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667251" y="2233786"/>
              <a:ext cx="859294" cy="5786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35360" y="3392865"/>
              <a:ext cx="678025" cy="525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921586" y="2233786"/>
              <a:ext cx="898989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667251" y="3392866"/>
              <a:ext cx="677522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493316" y="3214092"/>
              <a:ext cx="888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400525" y="249911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08278" y="272722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30560" y="326420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283431" y="34439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609131" y="35963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764" y="1124907"/>
            <a:ext cx="4241243" cy="4693488"/>
            <a:chOff x="2726601" y="1744437"/>
            <a:chExt cx="2048169" cy="2672156"/>
          </a:xfrm>
        </p:grpSpPr>
        <p:sp>
          <p:nvSpPr>
            <p:cNvPr id="6" name="Rectangle 5"/>
            <p:cNvSpPr/>
            <p:nvPr/>
          </p:nvSpPr>
          <p:spPr>
            <a:xfrm>
              <a:off x="3382016" y="2818931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Aggergator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26601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6336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147782" y="2222930"/>
              <a:ext cx="519470" cy="5895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 flipH="1">
              <a:off x="3357583" y="3392865"/>
              <a:ext cx="577777" cy="5543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382016" y="2233786"/>
              <a:ext cx="539570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47782" y="3392867"/>
              <a:ext cx="519469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967800" y="241355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2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934493" y="3520208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741604" y="358201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4007" y="3000787"/>
            <a:ext cx="1993628" cy="97242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Backend-Server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63592" y="3328997"/>
            <a:ext cx="8904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63592" y="3710338"/>
            <a:ext cx="890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98913" y="2813849"/>
            <a:ext cx="745393" cy="396689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4098913" y="3774866"/>
            <a:ext cx="745393" cy="396689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4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77229" y="3611715"/>
            <a:ext cx="4984335" cy="1774985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32" y="3140948"/>
            <a:ext cx="560474" cy="53245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14034" y="3373978"/>
            <a:ext cx="2961022" cy="1841539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16955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 smtClean="0"/>
                <a:t>User Input 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Bug Symptoms?</a:t>
              </a:r>
              <a:endParaRPr lang="en-US" sz="1400" dirty="0"/>
            </a:p>
            <a:p>
              <a:pPr marL="342900" indent="-342900">
                <a:buAutoNum type="arabicPeriod"/>
              </a:pPr>
              <a:r>
                <a:rPr lang="en-US" sz="1400" dirty="0" smtClean="0"/>
                <a:t>Configuration?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System State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Scale?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765786" y="3087737"/>
            <a:ext cx="2237989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Live Debugging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Same system state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input available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631" y="3087737"/>
            <a:ext cx="505460" cy="5054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89" y="3714905"/>
            <a:ext cx="360929" cy="4292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8309" y="5540588"/>
            <a:ext cx="32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). Without </a:t>
            </a:r>
            <a:r>
              <a:rPr lang="en-US" sz="1400" dirty="0" err="1" smtClean="0"/>
              <a:t>Parikshan</a:t>
            </a:r>
            <a:r>
              <a:rPr lang="en-US" sz="1400" dirty="0"/>
              <a:t> </a:t>
            </a:r>
            <a:r>
              <a:rPr lang="en-US" sz="1400" dirty="0" smtClean="0"/>
              <a:t>- Offline Testing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416132" y="5540588"/>
            <a:ext cx="32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(ii). With </a:t>
            </a:r>
            <a:r>
              <a:rPr lang="en-US" sz="1400" dirty="0" err="1" smtClean="0"/>
              <a:t>Parikshan</a:t>
            </a:r>
            <a:r>
              <a:rPr lang="en-US" sz="1400" dirty="0" smtClean="0"/>
              <a:t> - Online Testing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571749" y="2912125"/>
            <a:ext cx="0" cy="2936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47615" y="5154557"/>
            <a:ext cx="175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 traces/test-cases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167"/>
            <a:ext cx="9144000" cy="4267512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7390423" y="2100383"/>
            <a:ext cx="283308" cy="133838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28758" y="2315308"/>
            <a:ext cx="400110" cy="947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7385539" y="3591168"/>
            <a:ext cx="283308" cy="133838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3874" y="3815862"/>
            <a:ext cx="400110" cy="947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Internal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12843</TotalTime>
  <Words>196</Words>
  <Application>Microsoft Macintosh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45</cp:revision>
  <dcterms:created xsi:type="dcterms:W3CDTF">2014-04-04T04:42:04Z</dcterms:created>
  <dcterms:modified xsi:type="dcterms:W3CDTF">2014-12-08T00:35:19Z</dcterms:modified>
</cp:coreProperties>
</file>