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9/25/14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9/25/14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9/25/14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7FD6-7394-0F44-B86B-46BBC2D874F2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42380" y="3520803"/>
            <a:ext cx="3006842" cy="15595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6200000">
            <a:off x="5587022" y="3064742"/>
            <a:ext cx="1153193" cy="7841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1384670" y="669594"/>
            <a:ext cx="3163582" cy="1069691"/>
            <a:chOff x="1384670" y="857589"/>
            <a:chExt cx="3163582" cy="1069691"/>
          </a:xfrm>
        </p:grpSpPr>
        <p:sp>
          <p:nvSpPr>
            <p:cNvPr id="4" name="Rectangle 3"/>
            <p:cNvSpPr/>
            <p:nvPr/>
          </p:nvSpPr>
          <p:spPr>
            <a:xfrm>
              <a:off x="2322974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834498" y="1692525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4670" y="883128"/>
              <a:ext cx="444613" cy="48824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885" y="1450487"/>
              <a:ext cx="434186" cy="47679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322974" y="1633575"/>
              <a:ext cx="868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Webserver</a:t>
              </a:r>
              <a:endParaRPr lang="en-US" sz="1200" i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18645" y="1204440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191375" y="1417394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679851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79851" y="1450719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Backend</a:t>
              </a:r>
            </a:p>
            <a:p>
              <a:pPr algn="ctr"/>
              <a:r>
                <a:rPr lang="en-US" sz="1200" i="1" dirty="0" smtClean="0"/>
                <a:t>Server</a:t>
              </a:r>
              <a:endParaRPr lang="en-US" sz="1200" i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16269" y="2249461"/>
            <a:ext cx="5858075" cy="2540201"/>
            <a:chOff x="516269" y="2249461"/>
            <a:chExt cx="5858075" cy="2540201"/>
          </a:xfrm>
        </p:grpSpPr>
        <p:sp>
          <p:nvSpPr>
            <p:cNvPr id="47" name="Rectangle 46"/>
            <p:cNvSpPr/>
            <p:nvPr/>
          </p:nvSpPr>
          <p:spPr>
            <a:xfrm>
              <a:off x="1454573" y="2950142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66097" y="3785078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69" y="2975681"/>
              <a:ext cx="444613" cy="48824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84" y="3543040"/>
              <a:ext cx="434186" cy="4767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454573" y="3646578"/>
              <a:ext cx="868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Webserver</a:t>
              </a:r>
              <a:endParaRPr lang="en-US" sz="1200" i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50244" y="3296993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322974" y="3444811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811022" y="3155480"/>
              <a:ext cx="868401" cy="73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11450" y="3219874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Proxy</a:t>
              </a:r>
            </a:p>
            <a:p>
              <a:pPr algn="ctr"/>
              <a:r>
                <a:rPr lang="en-US" sz="1200" dirty="0" smtClean="0"/>
                <a:t>Duplicator</a:t>
              </a:r>
              <a:endParaRPr lang="en-US" sz="1200" dirty="0"/>
            </a:p>
          </p:txBody>
        </p:sp>
        <p:cxnSp>
          <p:nvCxnSpPr>
            <p:cNvPr id="57" name="Straight Arrow Connector 56"/>
            <p:cNvCxnSpPr>
              <a:endCxn id="63" idx="1"/>
            </p:cNvCxnSpPr>
            <p:nvPr/>
          </p:nvCxnSpPr>
          <p:spPr>
            <a:xfrm flipV="1">
              <a:off x="3679851" y="2880200"/>
              <a:ext cx="488904" cy="5348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4" idx="1"/>
            </p:cNvCxnSpPr>
            <p:nvPr/>
          </p:nvCxnSpPr>
          <p:spPr>
            <a:xfrm>
              <a:off x="3679423" y="3595367"/>
              <a:ext cx="489332" cy="531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168755" y="2345354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68755" y="3591780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68755" y="2950142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Backend</a:t>
              </a:r>
            </a:p>
            <a:p>
              <a:pPr algn="ctr"/>
              <a:r>
                <a:rPr lang="en-US" sz="1200" dirty="0" smtClean="0"/>
                <a:t>Process</a:t>
              </a:r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69183" y="422479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Backend</a:t>
              </a:r>
            </a:p>
            <a:p>
              <a:pPr algn="ctr"/>
              <a:r>
                <a:rPr lang="en-US" sz="1200" dirty="0" smtClean="0"/>
                <a:t>Process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51358" y="2249461"/>
              <a:ext cx="2648198" cy="2540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59479" y="4163791"/>
              <a:ext cx="1367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Sandbox</a:t>
              </a:r>
            </a:p>
            <a:p>
              <a:pPr algn="ctr"/>
              <a:r>
                <a:rPr lang="en-US" sz="1400" i="1" dirty="0" smtClean="0"/>
                <a:t>Backend Server</a:t>
              </a:r>
              <a:endParaRPr lang="en-US" sz="1200" i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68755" y="2435753"/>
              <a:ext cx="868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Production</a:t>
              </a:r>
            </a:p>
            <a:p>
              <a:pPr algn="ctr"/>
              <a:r>
                <a:rPr lang="en-US" sz="1100" i="1" dirty="0" smtClean="0"/>
                <a:t>Container</a:t>
              </a:r>
              <a:endParaRPr lang="en-US" sz="11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69183" y="3661967"/>
              <a:ext cx="868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Test</a:t>
              </a:r>
            </a:p>
            <a:p>
              <a:pPr algn="ctr"/>
              <a:r>
                <a:rPr lang="en-US" sz="1100" i="1" dirty="0" smtClean="0"/>
                <a:t>Container</a:t>
              </a:r>
              <a:endParaRPr lang="en-US" sz="1100" i="1" dirty="0"/>
            </a:p>
          </p:txBody>
        </p:sp>
        <p:sp>
          <p:nvSpPr>
            <p:cNvPr id="74" name="Curved Left Arrow 73"/>
            <p:cNvSpPr/>
            <p:nvPr/>
          </p:nvSpPr>
          <p:spPr>
            <a:xfrm>
              <a:off x="5059294" y="2975681"/>
              <a:ext cx="639593" cy="1150945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5400000">
              <a:off x="5709311" y="3233091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Clone Manager</a:t>
              </a:r>
              <a:endParaRPr lang="en-US" sz="1200" i="1" dirty="0"/>
            </a:p>
          </p:txBody>
        </p:sp>
      </p:grpSp>
      <p:sp>
        <p:nvSpPr>
          <p:cNvPr id="78" name="TextBox 77"/>
          <p:cNvSpPr txBox="1"/>
          <p:nvPr/>
        </p:nvSpPr>
        <p:spPr>
          <a:xfrm rot="2819856">
            <a:off x="3514041" y="3556369"/>
            <a:ext cx="86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0000"/>
                </a:solidFill>
              </a:rPr>
              <a:t>Request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 rot="18841792">
            <a:off x="3412049" y="2662799"/>
            <a:ext cx="90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Request+ Response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4231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08471" y="2287099"/>
            <a:ext cx="1636040" cy="139897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7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20137" y="977707"/>
            <a:ext cx="2582044" cy="3474170"/>
            <a:chOff x="720137" y="977707"/>
            <a:chExt cx="2582044" cy="3474170"/>
          </a:xfrm>
        </p:grpSpPr>
        <p:sp>
          <p:nvSpPr>
            <p:cNvPr id="7" name="Rounded Rectangle 6"/>
            <p:cNvSpPr/>
            <p:nvPr/>
          </p:nvSpPr>
          <p:spPr>
            <a:xfrm>
              <a:off x="720137" y="1921701"/>
              <a:ext cx="1186725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51301" y="2584743"/>
              <a:ext cx="909460" cy="831737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51301" y="3528861"/>
              <a:ext cx="909460" cy="280951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15456" y="1921701"/>
              <a:ext cx="1186725" cy="1989253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46620" y="2584743"/>
              <a:ext cx="909460" cy="8205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46620" y="3517623"/>
              <a:ext cx="909460" cy="280951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51301" y="977707"/>
              <a:ext cx="2304779" cy="60685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Clone Manager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7" idx="0"/>
            </p:cNvCxnSpPr>
            <p:nvPr/>
          </p:nvCxnSpPr>
          <p:spPr>
            <a:xfrm flipH="1">
              <a:off x="1313500" y="1584560"/>
              <a:ext cx="690191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2"/>
              <a:endCxn id="31" idx="0"/>
            </p:cNvCxnSpPr>
            <p:nvPr/>
          </p:nvCxnSpPr>
          <p:spPr>
            <a:xfrm>
              <a:off x="2003691" y="1584560"/>
              <a:ext cx="705128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51301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4089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311460" y="3906022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596920" y="3922192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914392" y="4144100"/>
              <a:ext cx="1984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To/From Duplicator</a:t>
              </a:r>
              <a:endParaRPr lang="en-US" sz="14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68932" y="977707"/>
            <a:ext cx="2757788" cy="3501578"/>
            <a:chOff x="4191995" y="961537"/>
            <a:chExt cx="2757788" cy="3501578"/>
          </a:xfrm>
        </p:grpSpPr>
        <p:sp>
          <p:nvSpPr>
            <p:cNvPr id="53" name="Rounded Rectangle 52"/>
            <p:cNvSpPr/>
            <p:nvPr/>
          </p:nvSpPr>
          <p:spPr>
            <a:xfrm>
              <a:off x="4191995" y="1905531"/>
              <a:ext cx="2757788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487664" y="2602287"/>
              <a:ext cx="909460" cy="831737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822453" y="2608592"/>
              <a:ext cx="909460" cy="8205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77827" y="961537"/>
              <a:ext cx="2582044" cy="60685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Clone Manager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2"/>
              <a:endCxn id="53" idx="0"/>
            </p:cNvCxnSpPr>
            <p:nvPr/>
          </p:nvCxnSpPr>
          <p:spPr>
            <a:xfrm>
              <a:off x="5568849" y="1568390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498902" y="2017911"/>
              <a:ext cx="2322923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22783" y="2541164"/>
              <a:ext cx="1223588" cy="12574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IP namespace 1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658761" y="2537604"/>
              <a:ext cx="1223588" cy="12574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IP namespace 2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4945786" y="3910954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226985" y="3910954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587618" y="4155338"/>
              <a:ext cx="1984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To/From Duplicator</a:t>
              </a:r>
              <a:endParaRPr lang="en-US" sz="1400" b="1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3450248" y="438283"/>
            <a:ext cx="0" cy="382598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1301" y="438283"/>
            <a:ext cx="217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External Mode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837368" y="438283"/>
            <a:ext cx="217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Internal Mode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20137" y="852567"/>
            <a:ext cx="560658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4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335168" y="1276912"/>
            <a:ext cx="5955967" cy="3997417"/>
            <a:chOff x="1335168" y="1276912"/>
            <a:chExt cx="5955967" cy="3997417"/>
          </a:xfrm>
        </p:grpSpPr>
        <p:sp>
          <p:nvSpPr>
            <p:cNvPr id="33" name="Rectangle 32"/>
            <p:cNvSpPr/>
            <p:nvPr/>
          </p:nvSpPr>
          <p:spPr>
            <a:xfrm>
              <a:off x="2279554" y="1276912"/>
              <a:ext cx="4157475" cy="39974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52806" y="1681140"/>
              <a:ext cx="2019463" cy="641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9388" y="1802217"/>
              <a:ext cx="2182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  <a:r>
                <a:rPr lang="en-US" sz="1600" dirty="0" smtClean="0"/>
                <a:t>: Connection Manager</a:t>
              </a:r>
              <a:endParaRPr lang="en-US" sz="16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81860" y="3906529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736804" y="403832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 flipV="1">
              <a:off x="1850184" y="2925516"/>
              <a:ext cx="1656653" cy="451405"/>
            </a:xfrm>
            <a:prstGeom prst="bentConnector3">
              <a:avLst>
                <a:gd name="adj1" fmla="val 199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 rot="16200000">
              <a:off x="5216033" y="1776613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113149" y="1979107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472269" y="1910773"/>
              <a:ext cx="10277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108152" y="2131507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287259" y="1889066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46" idx="0"/>
            </p:cNvCxnSpPr>
            <p:nvPr/>
          </p:nvCxnSpPr>
          <p:spPr>
            <a:xfrm flipH="1" flipV="1">
              <a:off x="4472269" y="2067150"/>
              <a:ext cx="1027790" cy="88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36" idx="3"/>
            </p:cNvCxnSpPr>
            <p:nvPr/>
          </p:nvCxnSpPr>
          <p:spPr>
            <a:xfrm rot="5400000">
              <a:off x="1864422" y="2911272"/>
              <a:ext cx="1758864" cy="5820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 rot="16200000">
              <a:off x="5211036" y="3377138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6081014" y="3612199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6076017" y="3732032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82047" y="3500020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65057" y="2603859"/>
              <a:ext cx="1791079" cy="25076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65057" y="4641838"/>
              <a:ext cx="1773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5: Buffer Manager</a:t>
              </a:r>
              <a:endParaRPr lang="en-US" sz="1600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3512356" y="2322892"/>
              <a:ext cx="15744" cy="23189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528100" y="3061885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528100" y="3477330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3528100" y="3724918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3528100" y="4022969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3512356" y="4390097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864389" y="2942897"/>
              <a:ext cx="1161487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7388" y="3280473"/>
              <a:ext cx="86840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87388" y="3914626"/>
              <a:ext cx="541461" cy="21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87388" y="3594863"/>
              <a:ext cx="99737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87387" y="4246861"/>
              <a:ext cx="1138489" cy="235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66" idx="0"/>
            </p:cNvCxnSpPr>
            <p:nvPr/>
          </p:nvCxnSpPr>
          <p:spPr>
            <a:xfrm>
              <a:off x="5138348" y="3676509"/>
              <a:ext cx="3567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335168" y="3925570"/>
              <a:ext cx="401636" cy="412511"/>
              <a:chOff x="7489966" y="477645"/>
              <a:chExt cx="401636" cy="412511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889499" y="1812667"/>
              <a:ext cx="401636" cy="412511"/>
              <a:chOff x="7489966" y="477645"/>
              <a:chExt cx="401636" cy="412511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889499" y="3453861"/>
              <a:ext cx="401636" cy="412511"/>
              <a:chOff x="7489966" y="477645"/>
              <a:chExt cx="401636" cy="412511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</p:grpSp>
        <p:cxnSp>
          <p:nvCxnSpPr>
            <p:cNvPr id="123" name="Straight Arrow Connector 122"/>
            <p:cNvCxnSpPr/>
            <p:nvPr/>
          </p:nvCxnSpPr>
          <p:spPr>
            <a:xfrm flipH="1">
              <a:off x="1736804" y="415353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02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30558" y="1226678"/>
            <a:ext cx="2962563" cy="3634993"/>
            <a:chOff x="1530558" y="1226678"/>
            <a:chExt cx="2962563" cy="3634993"/>
          </a:xfrm>
        </p:grpSpPr>
        <p:sp>
          <p:nvSpPr>
            <p:cNvPr id="6" name="Rectangle 5"/>
            <p:cNvSpPr/>
            <p:nvPr/>
          </p:nvSpPr>
          <p:spPr>
            <a:xfrm>
              <a:off x="1530558" y="2812437"/>
              <a:ext cx="987807" cy="5536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30187" y="2812437"/>
              <a:ext cx="987807" cy="5536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18300" y="1226678"/>
              <a:ext cx="1274821" cy="4784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Production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18300" y="4392342"/>
              <a:ext cx="1274821" cy="469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518365" y="2996982"/>
              <a:ext cx="9118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722844" y="1705171"/>
              <a:ext cx="0" cy="11072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983794" y="3387782"/>
              <a:ext cx="0" cy="10045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983794" y="1705171"/>
              <a:ext cx="0" cy="11072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722844" y="3366070"/>
              <a:ext cx="0" cy="10262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2518365" y="3214092"/>
              <a:ext cx="9118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670335" y="2569459"/>
              <a:ext cx="390780" cy="3582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670334" y="3273800"/>
              <a:ext cx="390780" cy="3582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262149" y="1872585"/>
              <a:ext cx="390780" cy="3582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058920" y="1872585"/>
              <a:ext cx="390780" cy="3582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4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262149" y="3945651"/>
              <a:ext cx="390780" cy="3582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5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058920" y="3945651"/>
              <a:ext cx="390780" cy="3582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68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9723</TotalTime>
  <Words>83</Words>
  <Application>Microsoft Macintosh PowerPoint</Application>
  <PresentationFormat>On-screen Show 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24</cp:revision>
  <dcterms:created xsi:type="dcterms:W3CDTF">2014-04-04T04:42:04Z</dcterms:created>
  <dcterms:modified xsi:type="dcterms:W3CDTF">2014-09-26T03:27:31Z</dcterms:modified>
</cp:coreProperties>
</file>