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1" r:id="rId5"/>
    <p:sldId id="259" r:id="rId6"/>
    <p:sldId id="257" r:id="rId7"/>
    <p:sldId id="260" r:id="rId8"/>
    <p:sldId id="264" r:id="rId9"/>
    <p:sldId id="265" r:id="rId10"/>
    <p:sldId id="268" r:id="rId11"/>
    <p:sldId id="266" r:id="rId12"/>
    <p:sldId id="262" r:id="rId13"/>
    <p:sldId id="267" r:id="rId14"/>
    <p:sldId id="263" r:id="rId15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91" d="100"/>
          <a:sy n="91" d="100"/>
        </p:scale>
        <p:origin x="-1104" y="-11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46" y="4716932"/>
            <a:ext cx="744577" cy="7445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89" y="3592824"/>
            <a:ext cx="827906" cy="42585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657" y="2863635"/>
            <a:ext cx="674131" cy="67413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46" y="2798970"/>
            <a:ext cx="590035" cy="590035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5096634" y="2702094"/>
            <a:ext cx="1212367" cy="1380365"/>
            <a:chOff x="2224233" y="1058080"/>
            <a:chExt cx="1616051" cy="154011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0600" y="1058080"/>
              <a:ext cx="1289539" cy="96715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0600" y="2024278"/>
              <a:ext cx="1289539" cy="265188"/>
            </a:xfrm>
            <a:prstGeom prst="rect">
              <a:avLst/>
            </a:prstGeom>
          </p:spPr>
        </p:pic>
        <p:sp>
          <p:nvSpPr>
            <p:cNvPr id="79" name="Rounded Rectangle 78"/>
            <p:cNvSpPr/>
            <p:nvPr/>
          </p:nvSpPr>
          <p:spPr>
            <a:xfrm>
              <a:off x="2224233" y="1105118"/>
              <a:ext cx="1616051" cy="14930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86636" y="2778808"/>
            <a:ext cx="1247691" cy="1303651"/>
            <a:chOff x="3558770" y="2396359"/>
            <a:chExt cx="1247691" cy="130365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499" y="2955433"/>
              <a:ext cx="744577" cy="744577"/>
            </a:xfrm>
            <a:prstGeom prst="rect">
              <a:avLst/>
            </a:prstGeom>
          </p:spPr>
        </p:pic>
        <p:sp>
          <p:nvSpPr>
            <p:cNvPr id="82" name="Rounded Rectangle 81"/>
            <p:cNvSpPr/>
            <p:nvPr/>
          </p:nvSpPr>
          <p:spPr>
            <a:xfrm>
              <a:off x="3558770" y="2396359"/>
              <a:ext cx="1247691" cy="13036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9499" y="2416523"/>
              <a:ext cx="939962" cy="583766"/>
            </a:xfrm>
            <a:prstGeom prst="rect">
              <a:avLst/>
            </a:prstGeom>
          </p:spPr>
        </p:pic>
      </p:grpSp>
      <p:sp>
        <p:nvSpPr>
          <p:cNvPr id="84" name="Rounded Rectangle 83"/>
          <p:cNvSpPr/>
          <p:nvPr/>
        </p:nvSpPr>
        <p:spPr>
          <a:xfrm>
            <a:off x="5035035" y="3382738"/>
            <a:ext cx="2794000" cy="810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877882" y="2778806"/>
            <a:ext cx="1263214" cy="1303652"/>
            <a:chOff x="5106324" y="2416524"/>
            <a:chExt cx="1419522" cy="130365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692" y="2501351"/>
              <a:ext cx="1151846" cy="44106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7692" y="2942416"/>
              <a:ext cx="1015077" cy="718675"/>
            </a:xfrm>
            <a:prstGeom prst="rect">
              <a:avLst/>
            </a:prstGeom>
          </p:spPr>
        </p:pic>
        <p:sp>
          <p:nvSpPr>
            <p:cNvPr id="88" name="Rounded Rectangle 87"/>
            <p:cNvSpPr/>
            <p:nvPr/>
          </p:nvSpPr>
          <p:spPr>
            <a:xfrm>
              <a:off x="5106324" y="2416524"/>
              <a:ext cx="1419522" cy="13036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601817" y="4716933"/>
            <a:ext cx="2794000" cy="81018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5" y="4992037"/>
            <a:ext cx="967417" cy="23768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663415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27457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738711" y="2744252"/>
            <a:ext cx="1227019" cy="133820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841798" y="4082458"/>
            <a:ext cx="760019" cy="620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887649" y="4091216"/>
            <a:ext cx="374214" cy="62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293496" y="2778806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11"/>
          <a:srcRect l="-1" r="63002"/>
          <a:stretch/>
        </p:blipFill>
        <p:spPr>
          <a:xfrm>
            <a:off x="8911704" y="4841491"/>
            <a:ext cx="657505" cy="617506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8473330" y="5007447"/>
            <a:ext cx="390769" cy="25705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11587" y="5517462"/>
            <a:ext cx="2880356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Cloned </a:t>
            </a:r>
            <a:r>
              <a:rPr lang="en-US" sz="1600" dirty="0" smtClean="0"/>
              <a:t>test containers &amp;</a:t>
            </a:r>
          </a:p>
          <a:p>
            <a:pPr algn="ctr"/>
            <a:r>
              <a:rPr lang="en-US" sz="1600" dirty="0" smtClean="0"/>
              <a:t>network </a:t>
            </a:r>
            <a:r>
              <a:rPr lang="en-US" sz="1600" dirty="0"/>
              <a:t>d</a:t>
            </a:r>
            <a:r>
              <a:rPr lang="en-US" sz="1600" dirty="0" smtClean="0"/>
              <a:t>uplication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561269" y="5422433"/>
            <a:ext cx="1207593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Debug </a:t>
            </a:r>
            <a:endParaRPr lang="en-US" sz="1600" dirty="0" smtClean="0"/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utput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768862" y="4644949"/>
            <a:ext cx="2463189" cy="1169539"/>
          </a:xfrm>
          <a:prstGeom prst="rect">
            <a:avLst/>
          </a:prstGeom>
          <a:noFill/>
        </p:spPr>
        <p:txBody>
          <a:bodyPr wrap="square" lIns="91430" tIns="45714" rIns="91430" bIns="45714" numCol="1" rtlCol="0">
            <a:spAutoFit/>
          </a:bodyPr>
          <a:lstStyle/>
          <a:p>
            <a:pPr marL="342862" indent="-342862">
              <a:buAutoNum type="arabicPeriod"/>
            </a:pPr>
            <a:r>
              <a:rPr lang="en-US" sz="1400" dirty="0"/>
              <a:t>Live </a:t>
            </a:r>
            <a:r>
              <a:rPr lang="en-US" sz="1400" dirty="0" smtClean="0"/>
              <a:t>debugging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Same system state</a:t>
            </a:r>
          </a:p>
          <a:p>
            <a:pPr marL="342862" indent="-342862">
              <a:buAutoNum type="arabicPeriod"/>
            </a:pPr>
            <a:r>
              <a:rPr lang="en-US" sz="1400" dirty="0"/>
              <a:t>User input available</a:t>
            </a:r>
          </a:p>
          <a:p>
            <a:pPr marL="342862" indent="-342862">
              <a:buAutoNum type="arabicPeriod"/>
            </a:pPr>
            <a:r>
              <a:rPr lang="en-US" sz="1400" dirty="0"/>
              <a:t>Less </a:t>
            </a:r>
            <a:r>
              <a:rPr lang="en-US" sz="1400" dirty="0" smtClean="0"/>
              <a:t>resources used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Fast </a:t>
            </a:r>
            <a:r>
              <a:rPr lang="en-US" sz="1400" dirty="0" smtClean="0"/>
              <a:t>time </a:t>
            </a:r>
            <a:r>
              <a:rPr lang="en-US" sz="1400" dirty="0"/>
              <a:t>to </a:t>
            </a:r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791746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1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1202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2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514289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3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06086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4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293497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5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0509681" y="2787564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0682736" y="2917101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0901511" y="3052829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568354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Tiers n</a:t>
            </a:r>
            <a:endParaRPr lang="en-US" sz="16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9962" y="3823461"/>
            <a:ext cx="399824" cy="39982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574" y="3442775"/>
            <a:ext cx="575904" cy="57590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411730" y="5204978"/>
            <a:ext cx="1706754" cy="830985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User observes error &amp; creates sandbox clones</a:t>
            </a:r>
            <a:endParaRPr lang="en-US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5107" y="4716933"/>
            <a:ext cx="399824" cy="399824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2064388" y="4509348"/>
            <a:ext cx="1008958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064388" y="3014798"/>
            <a:ext cx="1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Live </a:t>
            </a:r>
          </a:p>
          <a:p>
            <a:pPr algn="ctr"/>
            <a:r>
              <a:rPr lang="en-US" sz="1600" dirty="0"/>
              <a:t>p</a:t>
            </a:r>
            <a:r>
              <a:rPr lang="en-US" sz="1600" dirty="0" smtClean="0"/>
              <a:t>roduction </a:t>
            </a:r>
            <a:r>
              <a:rPr lang="en-US" sz="1600" dirty="0"/>
              <a:t>s</a:t>
            </a:r>
            <a:r>
              <a:rPr lang="en-US" sz="1600" dirty="0" smtClean="0"/>
              <a:t>ystem</a:t>
            </a:r>
            <a:endParaRPr lang="en-US" sz="1600" dirty="0"/>
          </a:p>
        </p:txBody>
      </p:sp>
      <p:sp>
        <p:nvSpPr>
          <p:cNvPr id="122" name="Left Brace 121"/>
          <p:cNvSpPr/>
          <p:nvPr/>
        </p:nvSpPr>
        <p:spPr>
          <a:xfrm>
            <a:off x="3268730" y="2550832"/>
            <a:ext cx="328457" cy="180564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>
            <a:off x="3268730" y="4601949"/>
            <a:ext cx="328457" cy="143047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839358" y="4644949"/>
            <a:ext cx="142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PARIKSHAN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/>
              <a:t>“sandbox </a:t>
            </a:r>
          </a:p>
          <a:p>
            <a:pPr algn="ctr"/>
            <a:r>
              <a:rPr lang="en-US" sz="1600" dirty="0"/>
              <a:t>c</a:t>
            </a:r>
            <a:r>
              <a:rPr lang="en-US" sz="1600" dirty="0" smtClean="0"/>
              <a:t>loned </a:t>
            </a:r>
            <a:r>
              <a:rPr lang="en-US" sz="1600" dirty="0"/>
              <a:t>d</a:t>
            </a:r>
            <a:r>
              <a:rPr lang="en-US" sz="1600" dirty="0" smtClean="0"/>
              <a:t>ebug system”</a:t>
            </a:r>
            <a:endParaRPr lang="en-US" sz="16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7187" y="4702507"/>
            <a:ext cx="428345" cy="40692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>
          <a:xfrm rot="5400000">
            <a:off x="6923167" y="4340598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5040551" y="5036561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5499" y="185046"/>
            <a:ext cx="6764838" cy="4108947"/>
            <a:chOff x="2306969" y="2825246"/>
            <a:chExt cx="6764838" cy="4108947"/>
          </a:xfrm>
        </p:grpSpPr>
        <p:sp>
          <p:nvSpPr>
            <p:cNvPr id="38" name="Rectangle 37"/>
            <p:cNvSpPr/>
            <p:nvPr/>
          </p:nvSpPr>
          <p:spPr>
            <a:xfrm>
              <a:off x="2306969" y="4466637"/>
              <a:ext cx="1503010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Production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332608" y="3524195"/>
              <a:ext cx="658609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683553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8" y="5287800"/>
              <a:ext cx="683553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86203" y="4821759"/>
            <a:ext cx="5982521" cy="4108947"/>
            <a:chOff x="4248770" y="198629"/>
            <a:chExt cx="5982521" cy="4108947"/>
          </a:xfrm>
        </p:grpSpPr>
        <p:sp>
          <p:nvSpPr>
            <p:cNvPr id="73" name="Rectangle 72"/>
            <p:cNvSpPr/>
            <p:nvPr/>
          </p:nvSpPr>
          <p:spPr>
            <a:xfrm>
              <a:off x="5522896" y="1840020"/>
              <a:ext cx="2305910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Aggergator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48770" y="198629"/>
              <a:ext cx="2254505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48770" y="3453840"/>
              <a:ext cx="2254505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 flipV="1">
              <a:off x="5522897" y="1052366"/>
              <a:ext cx="812798" cy="7876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828806" y="2094047"/>
              <a:ext cx="747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7828806" y="2485233"/>
              <a:ext cx="747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078843" y="1052366"/>
              <a:ext cx="813366" cy="787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5522897" y="2724231"/>
              <a:ext cx="812798" cy="68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078843" y="2724232"/>
              <a:ext cx="813366" cy="701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8576020" y="1868085"/>
              <a:ext cx="1655271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Backend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226227" y="2757225"/>
            <a:ext cx="6957771" cy="3868470"/>
            <a:chOff x="3226227" y="2757225"/>
            <a:chExt cx="6957771" cy="386847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48413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805101"/>
              <a:ext cx="395713" cy="106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5642" y="4377534"/>
              <a:ext cx="430588" cy="4728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26227" y="4943351"/>
              <a:ext cx="14067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webserver</a:t>
              </a:r>
              <a:endParaRPr lang="en-US" sz="18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8" y="3749324"/>
              <a:ext cx="703390" cy="7326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8" y="5128266"/>
              <a:ext cx="685966" cy="515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600" i="1" dirty="0" smtClean="0"/>
            </a:p>
            <a:p>
              <a:pPr algn="ctr"/>
              <a:r>
                <a:rPr lang="en-US" sz="1700" i="1" dirty="0" smtClean="0"/>
                <a:t>Production</a:t>
              </a:r>
              <a:endParaRPr lang="en-US" sz="1700" i="1" dirty="0"/>
            </a:p>
            <a:p>
              <a:pPr algn="ctr"/>
              <a:r>
                <a:rPr lang="en-US" sz="1700" i="1" dirty="0" smtClean="0"/>
                <a:t>Container</a:t>
              </a:r>
            </a:p>
            <a:p>
              <a:pPr algn="ctr"/>
              <a:endParaRPr lang="en-US" sz="7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221011"/>
              <a:ext cx="1406780" cy="846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1700" i="1" dirty="0" smtClean="0"/>
                <a:t>Test</a:t>
              </a:r>
              <a:endParaRPr lang="en-US" sz="1700" i="1" dirty="0"/>
            </a:p>
            <a:p>
              <a:pPr algn="ctr"/>
              <a:r>
                <a:rPr lang="en-US" sz="1700" i="1" dirty="0" smtClean="0"/>
                <a:t>Container</a:t>
              </a:r>
            </a:p>
            <a:p>
              <a:pPr algn="ctr"/>
              <a:endParaRPr lang="en-US" sz="7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 smtClean="0"/>
                <a:t>Aggregator</a:t>
              </a:r>
              <a:endParaRPr lang="en-US" sz="1800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49324"/>
              <a:ext cx="627260" cy="777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73455"/>
              <a:ext cx="644684" cy="470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8" y="4850290"/>
              <a:ext cx="3486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Backend</a:t>
              </a:r>
              <a:endParaRPr lang="en-US" sz="18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5"/>
              <a:ext cx="412789" cy="9204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478488"/>
              <a:ext cx="730843" cy="730843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99481" y="4450694"/>
              <a:ext cx="11948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Live Cloning</a:t>
              </a:r>
              <a:endParaRPr 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176351"/>
              <a:ext cx="17295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Clone Manager</a:t>
              </a:r>
              <a:endParaRPr 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90330" y="2757225"/>
              <a:ext cx="1821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Mid-Tier Application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604519"/>
            <a:ext cx="12392660" cy="83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948230" y="942285"/>
            <a:ext cx="6671497" cy="7781246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qvoXXX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qvoYYY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qvoZZZ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int-br-eth1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000000"/>
                  </a:solidFill>
                </a:rPr>
                <a:t>phy-br-eth1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qvbXXX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qbrXXX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vnet0</a:t>
                </a: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eth2</a:t>
              </a: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4848451"/>
            <a:chOff x="720137" y="977707"/>
            <a:chExt cx="2582044" cy="3463177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96505" y="1368791"/>
            <a:ext cx="3860903" cy="4886822"/>
            <a:chOff x="4191995" y="961537"/>
            <a:chExt cx="2757788" cy="3490585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2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30347" y="61359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821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2315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008198" y="1193595"/>
            <a:ext cx="784921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</a:t>
              </a:r>
              <a:r>
                <a:rPr lang="en-US" sz="3200" dirty="0" smtClean="0">
                  <a:solidFill>
                    <a:schemeClr val="tx1"/>
                  </a:solidFill>
                </a:rPr>
                <a:t>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23281</TotalTime>
  <Words>307</Words>
  <Application>Microsoft Macintosh PowerPoint</Application>
  <PresentationFormat>A3 Paper (297x420 mm)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89</cp:revision>
  <dcterms:created xsi:type="dcterms:W3CDTF">2014-04-04T04:42:04Z</dcterms:created>
  <dcterms:modified xsi:type="dcterms:W3CDTF">2015-01-27T01:37:40Z</dcterms:modified>
</cp:coreProperties>
</file>