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380" y="3520803"/>
            <a:ext cx="3006842" cy="1559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59479" y="4163791"/>
              <a:ext cx="13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Sandbox</a:t>
              </a:r>
            </a:p>
            <a:p>
              <a:pPr algn="ctr"/>
              <a:r>
                <a:rPr lang="en-US" sz="1400" i="1" dirty="0" smtClean="0"/>
                <a:t>Backend Server</a:t>
              </a:r>
              <a:endParaRPr lang="en-US" sz="1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8471" y="2287099"/>
            <a:ext cx="1636040" cy="13989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0137" y="1921701"/>
            <a:ext cx="1186725" cy="2000491"/>
          </a:xfrm>
          <a:prstGeom prst="roundRect">
            <a:avLst>
              <a:gd name="adj" fmla="val 7797"/>
            </a:avLst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1301" y="2584743"/>
            <a:ext cx="909460" cy="831737"/>
          </a:xfrm>
          <a:prstGeom prst="roundRect">
            <a:avLst/>
          </a:prstGeom>
          <a:solidFill>
            <a:srgbClr val="FF66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1200" dirty="0" smtClean="0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lang="en-US" b="1" kern="12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1301" y="3528861"/>
            <a:ext cx="909460" cy="2809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115456" y="1921701"/>
            <a:ext cx="1186725" cy="1989253"/>
          </a:xfrm>
          <a:prstGeom prst="roundRect">
            <a:avLst>
              <a:gd name="adj" fmla="val 7797"/>
            </a:avLst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46620" y="2584743"/>
            <a:ext cx="909460" cy="820500"/>
          </a:xfrm>
          <a:prstGeom prst="roundRect">
            <a:avLst/>
          </a:prstGeom>
          <a:solidFill>
            <a:srgbClr val="FF66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T1</a:t>
            </a:r>
            <a:endParaRPr lang="en-US" b="1" kern="12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46620" y="3517623"/>
            <a:ext cx="909460" cy="2809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137" y="977707"/>
            <a:ext cx="2582044" cy="60685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Clone Manager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1313500" y="1584560"/>
            <a:ext cx="697659" cy="3371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31" idx="0"/>
          </p:cNvCxnSpPr>
          <p:nvPr/>
        </p:nvCxnSpPr>
        <p:spPr>
          <a:xfrm>
            <a:off x="2011159" y="1584560"/>
            <a:ext cx="697660" cy="3371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1301" y="2034081"/>
            <a:ext cx="909460" cy="3708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Agent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54089" y="2034081"/>
            <a:ext cx="909460" cy="3708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Agent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191995" y="1905531"/>
            <a:ext cx="2757788" cy="2000491"/>
          </a:xfrm>
          <a:prstGeom prst="roundRect">
            <a:avLst>
              <a:gd name="adj" fmla="val 7797"/>
            </a:avLst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487664" y="2602287"/>
            <a:ext cx="909460" cy="831737"/>
          </a:xfrm>
          <a:prstGeom prst="roundRect">
            <a:avLst/>
          </a:prstGeom>
          <a:solidFill>
            <a:srgbClr val="FF66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1200" dirty="0" smtClean="0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lang="en-US" b="1" kern="12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822453" y="2608592"/>
            <a:ext cx="909460" cy="820500"/>
          </a:xfrm>
          <a:prstGeom prst="roundRect">
            <a:avLst/>
          </a:prstGeom>
          <a:solidFill>
            <a:srgbClr val="FF66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T1</a:t>
            </a:r>
            <a:endParaRPr lang="en-US" b="1" kern="12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77827" y="961537"/>
            <a:ext cx="2582044" cy="60685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Clone Manager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  <a:endCxn id="53" idx="0"/>
          </p:cNvCxnSpPr>
          <p:nvPr/>
        </p:nvCxnSpPr>
        <p:spPr>
          <a:xfrm>
            <a:off x="5568849" y="1568390"/>
            <a:ext cx="2040" cy="3371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498902" y="2017911"/>
            <a:ext cx="2322923" cy="3708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Agent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22783" y="2541164"/>
            <a:ext cx="1223588" cy="125741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IP namespace 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658761" y="2537604"/>
            <a:ext cx="1223588" cy="125741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IP namespace 2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311460" y="3906022"/>
            <a:ext cx="2040" cy="3371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96920" y="3922192"/>
            <a:ext cx="2040" cy="3371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45786" y="3910954"/>
            <a:ext cx="2040" cy="3371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226985" y="3910954"/>
            <a:ext cx="2040" cy="3371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8147</TotalTime>
  <Words>61</Words>
  <Application>Microsoft Macintosh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18</cp:revision>
  <dcterms:created xsi:type="dcterms:W3CDTF">2014-04-04T04:42:04Z</dcterms:created>
  <dcterms:modified xsi:type="dcterms:W3CDTF">2014-07-22T19:12:03Z</dcterms:modified>
</cp:coreProperties>
</file>