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57" r:id="rId6"/>
    <p:sldId id="260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1024" y="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3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6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3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4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8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9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7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3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9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3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8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7FD6-7394-0F44-B86B-46BBC2D874F2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6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96948" y="922736"/>
            <a:ext cx="6797276" cy="3914924"/>
            <a:chOff x="1196948" y="922736"/>
            <a:chExt cx="6797276" cy="3914924"/>
          </a:xfrm>
        </p:grpSpPr>
        <p:grpSp>
          <p:nvGrpSpPr>
            <p:cNvPr id="77" name="Group 76"/>
            <p:cNvGrpSpPr/>
            <p:nvPr/>
          </p:nvGrpSpPr>
          <p:grpSpPr>
            <a:xfrm>
              <a:off x="1196948" y="922736"/>
              <a:ext cx="6797276" cy="3914924"/>
              <a:chOff x="966097" y="2249461"/>
              <a:chExt cx="5244724" cy="2540201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755145" y="2795215"/>
                <a:ext cx="409533" cy="132706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1415925" y="3785078"/>
                <a:ext cx="31265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66097" y="2975681"/>
                <a:ext cx="444613" cy="488243"/>
              </a:xfrm>
              <a:prstGeom prst="rect">
                <a:avLst/>
              </a:prstGeom>
            </p:spPr>
          </p:pic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1312" y="3543040"/>
                <a:ext cx="434186" cy="476793"/>
              </a:xfrm>
              <a:prstGeom prst="rect">
                <a:avLst/>
              </a:prstGeom>
            </p:spPr>
          </p:pic>
          <p:sp>
            <p:nvSpPr>
              <p:cNvPr id="51" name="TextBox 50"/>
              <p:cNvSpPr txBox="1"/>
              <p:nvPr/>
            </p:nvSpPr>
            <p:spPr>
              <a:xfrm rot="16200000">
                <a:off x="1520628" y="3326072"/>
                <a:ext cx="730260" cy="237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 smtClean="0"/>
                  <a:t>Webserver</a:t>
                </a:r>
                <a:endParaRPr lang="en-US" sz="1600" i="1" dirty="0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>
                <a:off x="1400072" y="3296993"/>
                <a:ext cx="3285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2166678" y="3444811"/>
                <a:ext cx="4299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2596617" y="3155480"/>
                <a:ext cx="868401" cy="73064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596617" y="3267146"/>
                <a:ext cx="868401" cy="379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Proxy</a:t>
                </a:r>
              </a:p>
              <a:p>
                <a:pPr algn="ctr"/>
                <a:r>
                  <a:rPr lang="en-US" sz="1600" dirty="0" smtClean="0"/>
                  <a:t>Duplicator</a:t>
                </a:r>
                <a:endParaRPr lang="en-US" sz="1600" dirty="0"/>
              </a:p>
            </p:txBody>
          </p:sp>
          <p:cxnSp>
            <p:nvCxnSpPr>
              <p:cNvPr id="57" name="Straight Arrow Connector 56"/>
              <p:cNvCxnSpPr>
                <a:stCxn id="56" idx="3"/>
                <a:endCxn id="63" idx="1"/>
              </p:cNvCxnSpPr>
              <p:nvPr/>
            </p:nvCxnSpPr>
            <p:spPr>
              <a:xfrm flipV="1">
                <a:off x="3465018" y="2880200"/>
                <a:ext cx="703737" cy="5766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54" idx="3"/>
                <a:endCxn id="64" idx="1"/>
              </p:cNvCxnSpPr>
              <p:nvPr/>
            </p:nvCxnSpPr>
            <p:spPr>
              <a:xfrm>
                <a:off x="3465018" y="3520803"/>
                <a:ext cx="703737" cy="60582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angle 62"/>
              <p:cNvSpPr/>
              <p:nvPr/>
            </p:nvSpPr>
            <p:spPr>
              <a:xfrm>
                <a:off x="4168755" y="2345354"/>
                <a:ext cx="961843" cy="106969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168755" y="3591780"/>
                <a:ext cx="961843" cy="106969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168755" y="2950142"/>
                <a:ext cx="868401" cy="339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Backend</a:t>
                </a:r>
              </a:p>
              <a:p>
                <a:pPr algn="ctr"/>
                <a:r>
                  <a:rPr lang="en-US" sz="1400" dirty="0" smtClean="0"/>
                  <a:t>Process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169183" y="4122278"/>
                <a:ext cx="868401" cy="479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Cloned</a:t>
                </a:r>
              </a:p>
              <a:p>
                <a:pPr algn="ctr"/>
                <a:r>
                  <a:rPr lang="en-US" sz="1400" dirty="0" smtClean="0"/>
                  <a:t>Backend</a:t>
                </a:r>
              </a:p>
              <a:p>
                <a:pPr algn="ctr"/>
                <a:r>
                  <a:rPr lang="en-US" sz="1400" dirty="0" smtClean="0"/>
                  <a:t>Process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322974" y="2249461"/>
                <a:ext cx="2876582" cy="254020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168755" y="2435753"/>
                <a:ext cx="868401" cy="359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i="1" dirty="0" smtClean="0"/>
                  <a:t>Production</a:t>
                </a:r>
              </a:p>
              <a:p>
                <a:pPr algn="ctr"/>
                <a:r>
                  <a:rPr lang="en-US" sz="1500" i="1" dirty="0" smtClean="0"/>
                  <a:t>Container</a:t>
                </a:r>
                <a:endParaRPr lang="en-US" sz="1500" i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169183" y="3661967"/>
                <a:ext cx="868401" cy="359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i="1" dirty="0" smtClean="0"/>
                  <a:t>Debug</a:t>
                </a:r>
              </a:p>
              <a:p>
                <a:pPr algn="ctr"/>
                <a:r>
                  <a:rPr lang="en-US" sz="1500" i="1" dirty="0" smtClean="0"/>
                  <a:t>Container</a:t>
                </a:r>
                <a:endParaRPr lang="en-US" sz="1500" i="1" dirty="0"/>
              </a:p>
            </p:txBody>
          </p:sp>
          <p:sp>
            <p:nvSpPr>
              <p:cNvPr id="74" name="Curved Left Arrow 73"/>
              <p:cNvSpPr/>
              <p:nvPr/>
            </p:nvSpPr>
            <p:spPr>
              <a:xfrm>
                <a:off x="5059294" y="2975681"/>
                <a:ext cx="639593" cy="1150945"/>
              </a:xfrm>
              <a:prstGeom prst="curvedLef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 rot="5400000">
                <a:off x="5551016" y="3241785"/>
                <a:ext cx="868401" cy="451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smtClean="0"/>
                  <a:t>Clone Manager</a:t>
                </a:r>
                <a:endParaRPr lang="en-US" sz="1600" i="1" dirty="0"/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 rot="2551847">
              <a:off x="4088002" y="3275865"/>
              <a:ext cx="1338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rgbClr val="FF0000"/>
                  </a:solidFill>
                </a:rPr>
                <a:t>Request</a:t>
              </a:r>
              <a:endParaRPr lang="en-US" sz="1600" i="1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 rot="18985156">
              <a:off x="4061140" y="1710227"/>
              <a:ext cx="139596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Request + </a:t>
              </a:r>
            </a:p>
            <a:p>
              <a:pPr algn="ctr"/>
              <a:r>
                <a:rPr lang="en-US" sz="1600" i="1" dirty="0" smtClean="0"/>
                <a:t>Response</a:t>
              </a:r>
              <a:endParaRPr lang="en-US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4231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431800"/>
            <a:ext cx="88519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7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2105874" y="673058"/>
            <a:ext cx="4765355" cy="5558033"/>
            <a:chOff x="2105874" y="673058"/>
            <a:chExt cx="4765355" cy="5558033"/>
          </a:xfrm>
        </p:grpSpPr>
        <p:sp>
          <p:nvSpPr>
            <p:cNvPr id="15" name="Rectangle 14"/>
            <p:cNvSpPr/>
            <p:nvPr/>
          </p:nvSpPr>
          <p:spPr>
            <a:xfrm>
              <a:off x="2105874" y="4429491"/>
              <a:ext cx="4765355" cy="759889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b</a:t>
              </a:r>
              <a:r>
                <a:rPr lang="en-US" dirty="0" smtClean="0">
                  <a:solidFill>
                    <a:srgbClr val="000000"/>
                  </a:solidFill>
                </a:rPr>
                <a:t>r-eth1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05874" y="3188653"/>
              <a:ext cx="4765355" cy="759889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b</a:t>
              </a:r>
              <a:r>
                <a:rPr lang="en-US" dirty="0" err="1" smtClean="0">
                  <a:solidFill>
                    <a:srgbClr val="000000"/>
                  </a:solidFill>
                </a:rPr>
                <a:t>r-int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88536" y="3012496"/>
              <a:ext cx="814126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qvoXXX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924955" y="3012496"/>
              <a:ext cx="814126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</a:rPr>
                <a:t>qvoYYY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31216" y="2990000"/>
              <a:ext cx="814126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</a:rPr>
                <a:t>qvoZZZ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02662" y="3774853"/>
              <a:ext cx="2160149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i</a:t>
              </a:r>
              <a:r>
                <a:rPr lang="en-US" sz="1600" dirty="0" smtClean="0">
                  <a:solidFill>
                    <a:srgbClr val="000000"/>
                  </a:solidFill>
                </a:rPr>
                <a:t>nt-br-eth1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2662" y="4296334"/>
              <a:ext cx="2160149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p</a:t>
              </a:r>
              <a:r>
                <a:rPr lang="en-US" sz="1400" dirty="0" smtClean="0">
                  <a:solidFill>
                    <a:srgbClr val="000000"/>
                  </a:solidFill>
                </a:rPr>
                <a:t>hy-br-eth1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99303" y="5034512"/>
              <a:ext cx="1465430" cy="3097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eth1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8" name="Straight Connector 17"/>
            <p:cNvCxnSpPr>
              <a:stCxn id="13" idx="2"/>
              <a:endCxn id="14" idx="0"/>
            </p:cNvCxnSpPr>
            <p:nvPr/>
          </p:nvCxnSpPr>
          <p:spPr>
            <a:xfrm>
              <a:off x="4282737" y="4084589"/>
              <a:ext cx="0" cy="2117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6" idx="2"/>
              <a:endCxn id="71" idx="0"/>
            </p:cNvCxnSpPr>
            <p:nvPr/>
          </p:nvCxnSpPr>
          <p:spPr>
            <a:xfrm>
              <a:off x="4332018" y="5344248"/>
              <a:ext cx="4564" cy="20028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2221928" y="1779653"/>
              <a:ext cx="1086446" cy="1012927"/>
              <a:chOff x="1665388" y="1277438"/>
              <a:chExt cx="1086446" cy="1012927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830081" y="1980629"/>
                <a:ext cx="814126" cy="30973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</a:rPr>
                  <a:t>qvbXXX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665388" y="1581866"/>
                <a:ext cx="1086446" cy="39876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</a:rPr>
                  <a:t>qbrXXX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830081" y="1277438"/>
                <a:ext cx="814126" cy="30973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vnet0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3927417" y="2477536"/>
              <a:ext cx="814126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qvbYYY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762724" y="2078773"/>
              <a:ext cx="1086446" cy="3987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qbrYYY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27417" y="1774345"/>
              <a:ext cx="814126" cy="309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vnet1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31875" y="2472228"/>
              <a:ext cx="814126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qvbZZZ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367182" y="2073465"/>
              <a:ext cx="1086446" cy="3987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qbrZZZ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31875" y="1769037"/>
              <a:ext cx="814126" cy="309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vnet2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221928" y="673058"/>
              <a:ext cx="1086446" cy="74903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VM 01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386622" y="1267223"/>
              <a:ext cx="814126" cy="309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eth0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62724" y="673058"/>
              <a:ext cx="1086446" cy="74903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VM 02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27418" y="1267223"/>
              <a:ext cx="814126" cy="309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eth1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367182" y="673058"/>
              <a:ext cx="1086446" cy="74903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VM 03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31876" y="1267223"/>
              <a:ext cx="814126" cy="309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eth2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Connector 51"/>
            <p:cNvCxnSpPr>
              <a:stCxn id="26" idx="2"/>
              <a:endCxn id="8" idx="0"/>
            </p:cNvCxnSpPr>
            <p:nvPr/>
          </p:nvCxnSpPr>
          <p:spPr>
            <a:xfrm>
              <a:off x="2793684" y="2792580"/>
              <a:ext cx="1915" cy="21991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0" idx="2"/>
              <a:endCxn id="9" idx="0"/>
            </p:cNvCxnSpPr>
            <p:nvPr/>
          </p:nvCxnSpPr>
          <p:spPr>
            <a:xfrm flipH="1">
              <a:off x="4332018" y="2787272"/>
              <a:ext cx="2462" cy="22522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3" idx="2"/>
              <a:endCxn id="10" idx="0"/>
            </p:cNvCxnSpPr>
            <p:nvPr/>
          </p:nvCxnSpPr>
          <p:spPr>
            <a:xfrm flipH="1">
              <a:off x="5938279" y="2781964"/>
              <a:ext cx="659" cy="20803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1" idx="2"/>
              <a:endCxn id="45" idx="0"/>
            </p:cNvCxnSpPr>
            <p:nvPr/>
          </p:nvCxnSpPr>
          <p:spPr>
            <a:xfrm flipH="1">
              <a:off x="5938938" y="1576959"/>
              <a:ext cx="1" cy="19207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9" idx="2"/>
              <a:endCxn id="42" idx="0"/>
            </p:cNvCxnSpPr>
            <p:nvPr/>
          </p:nvCxnSpPr>
          <p:spPr>
            <a:xfrm flipH="1">
              <a:off x="4334480" y="1576959"/>
              <a:ext cx="1" cy="19738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47" idx="2"/>
              <a:endCxn id="32" idx="0"/>
            </p:cNvCxnSpPr>
            <p:nvPr/>
          </p:nvCxnSpPr>
          <p:spPr>
            <a:xfrm flipH="1">
              <a:off x="2793684" y="1576959"/>
              <a:ext cx="1" cy="20269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2974277" y="5544534"/>
              <a:ext cx="2724610" cy="68655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070634" y="5666602"/>
              <a:ext cx="0" cy="282245"/>
            </a:xfrm>
            <a:prstGeom prst="line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3093682" y="5948847"/>
              <a:ext cx="976952" cy="0"/>
            </a:xfrm>
            <a:prstGeom prst="line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570395" y="5677879"/>
              <a:ext cx="0" cy="28224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570395" y="5948847"/>
              <a:ext cx="961481" cy="11277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3093682" y="5612322"/>
              <a:ext cx="831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VLAN 1</a:t>
              </a:r>
              <a:endParaRPr lang="en-US" sz="1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649096" y="5595445"/>
              <a:ext cx="831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VLAN 2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239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20137" y="977707"/>
            <a:ext cx="2582044" cy="3474170"/>
            <a:chOff x="720137" y="977707"/>
            <a:chExt cx="2582044" cy="3474170"/>
          </a:xfrm>
        </p:grpSpPr>
        <p:sp>
          <p:nvSpPr>
            <p:cNvPr id="7" name="Rounded Rectangle 6"/>
            <p:cNvSpPr/>
            <p:nvPr/>
          </p:nvSpPr>
          <p:spPr>
            <a:xfrm>
              <a:off x="720137" y="1921701"/>
              <a:ext cx="1186725" cy="2000491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51301" y="2584743"/>
              <a:ext cx="909460" cy="831737"/>
            </a:xfrm>
            <a:prstGeom prst="roundRect">
              <a:avLst/>
            </a:prstGeom>
            <a:solidFill>
              <a:srgbClr val="FF66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b="1" kern="1200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P1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51301" y="3528861"/>
              <a:ext cx="909460" cy="280951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NAT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115456" y="1921701"/>
              <a:ext cx="1186725" cy="1989253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246620" y="2584743"/>
              <a:ext cx="909460" cy="820500"/>
            </a:xfrm>
            <a:prstGeom prst="roundRect">
              <a:avLst/>
            </a:prstGeom>
            <a:solidFill>
              <a:srgbClr val="FF66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T1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46620" y="3517623"/>
              <a:ext cx="909460" cy="280951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NAT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51301" y="977707"/>
              <a:ext cx="2304779" cy="60685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Clone Manager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4" idx="2"/>
              <a:endCxn id="7" idx="0"/>
            </p:cNvCxnSpPr>
            <p:nvPr/>
          </p:nvCxnSpPr>
          <p:spPr>
            <a:xfrm flipH="1">
              <a:off x="1313500" y="1584560"/>
              <a:ext cx="690191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" idx="2"/>
              <a:endCxn id="31" idx="0"/>
            </p:cNvCxnSpPr>
            <p:nvPr/>
          </p:nvCxnSpPr>
          <p:spPr>
            <a:xfrm>
              <a:off x="2003691" y="1584560"/>
              <a:ext cx="705128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851301" y="2034081"/>
              <a:ext cx="909460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Agent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54089" y="2034081"/>
              <a:ext cx="909460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Agent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1311460" y="3906022"/>
              <a:ext cx="2040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2596920" y="3922192"/>
              <a:ext cx="2040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914392" y="4144100"/>
              <a:ext cx="1984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To/From Duplicator</a:t>
              </a:r>
              <a:endParaRPr lang="en-US" sz="14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68932" y="977707"/>
            <a:ext cx="2757788" cy="3501578"/>
            <a:chOff x="4191995" y="961537"/>
            <a:chExt cx="2757788" cy="3501578"/>
          </a:xfrm>
        </p:grpSpPr>
        <p:sp>
          <p:nvSpPr>
            <p:cNvPr id="53" name="Rounded Rectangle 52"/>
            <p:cNvSpPr/>
            <p:nvPr/>
          </p:nvSpPr>
          <p:spPr>
            <a:xfrm>
              <a:off x="4191995" y="1905531"/>
              <a:ext cx="2757788" cy="2000491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4487664" y="2602287"/>
              <a:ext cx="909460" cy="831737"/>
            </a:xfrm>
            <a:prstGeom prst="roundRect">
              <a:avLst/>
            </a:prstGeom>
            <a:solidFill>
              <a:srgbClr val="FF66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b="1" kern="1200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P1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822453" y="2608592"/>
              <a:ext cx="909460" cy="820500"/>
            </a:xfrm>
            <a:prstGeom prst="roundRect">
              <a:avLst/>
            </a:prstGeom>
            <a:solidFill>
              <a:srgbClr val="FF66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T1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277827" y="961537"/>
              <a:ext cx="2582044" cy="60685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Clone Manager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9" idx="2"/>
              <a:endCxn id="53" idx="0"/>
            </p:cNvCxnSpPr>
            <p:nvPr/>
          </p:nvCxnSpPr>
          <p:spPr>
            <a:xfrm>
              <a:off x="5568849" y="1568390"/>
              <a:ext cx="2040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498902" y="2017911"/>
              <a:ext cx="2322923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Agent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22783" y="2541164"/>
              <a:ext cx="1223588" cy="125741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  <a:p>
              <a:pPr algn="ctr"/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IP namespace 1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658761" y="2537604"/>
              <a:ext cx="1223588" cy="125741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  <a:p>
              <a:pPr algn="ctr"/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IP namespace 2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4945786" y="3910954"/>
              <a:ext cx="2040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6226985" y="3910954"/>
              <a:ext cx="2040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587618" y="4155338"/>
              <a:ext cx="1984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To/From Duplicator</a:t>
              </a:r>
              <a:endParaRPr lang="en-US" sz="1400" b="1" dirty="0"/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3450248" y="438283"/>
            <a:ext cx="0" cy="382598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1301" y="438283"/>
            <a:ext cx="217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External Mode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837368" y="438283"/>
            <a:ext cx="217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Internal Mode</a:t>
            </a:r>
            <a:endParaRPr lang="en-US" b="1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720137" y="852567"/>
            <a:ext cx="5606583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49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1335168" y="1276912"/>
            <a:ext cx="5955967" cy="3997417"/>
            <a:chOff x="1335168" y="1276912"/>
            <a:chExt cx="5955967" cy="3997417"/>
          </a:xfrm>
        </p:grpSpPr>
        <p:sp>
          <p:nvSpPr>
            <p:cNvPr id="33" name="Rectangle 32"/>
            <p:cNvSpPr/>
            <p:nvPr/>
          </p:nvSpPr>
          <p:spPr>
            <a:xfrm>
              <a:off x="2279554" y="1276912"/>
              <a:ext cx="4157475" cy="39974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52806" y="1681140"/>
              <a:ext cx="2019463" cy="64174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09388" y="1802217"/>
              <a:ext cx="2182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</a:t>
              </a:r>
              <a:r>
                <a:rPr lang="en-US" sz="1600" dirty="0" smtClean="0"/>
                <a:t>: Connection Manager</a:t>
              </a:r>
              <a:endParaRPr lang="en-US" sz="16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81860" y="3906529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1736804" y="4038328"/>
              <a:ext cx="445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5400000" flipH="1" flipV="1">
              <a:off x="1850184" y="2925516"/>
              <a:ext cx="1656653" cy="451405"/>
            </a:xfrm>
            <a:prstGeom prst="bentConnector3">
              <a:avLst>
                <a:gd name="adj1" fmla="val 199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 rot="16200000">
              <a:off x="5216033" y="1776613"/>
              <a:ext cx="1166795" cy="5987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3: TCP Connector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6113149" y="1979107"/>
              <a:ext cx="7763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472269" y="1910773"/>
              <a:ext cx="10277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6108152" y="2131507"/>
              <a:ext cx="7813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287259" y="1889066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>
              <a:stCxn id="46" idx="0"/>
            </p:cNvCxnSpPr>
            <p:nvPr/>
          </p:nvCxnSpPr>
          <p:spPr>
            <a:xfrm flipH="1" flipV="1">
              <a:off x="4472269" y="2067150"/>
              <a:ext cx="1027790" cy="88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36" idx="3"/>
            </p:cNvCxnSpPr>
            <p:nvPr/>
          </p:nvCxnSpPr>
          <p:spPr>
            <a:xfrm rot="5400000">
              <a:off x="1864422" y="2911272"/>
              <a:ext cx="1758864" cy="58209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 rot="16200000">
              <a:off x="5211036" y="3377138"/>
              <a:ext cx="1166795" cy="5987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6: TCP Connector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6081014" y="3612199"/>
              <a:ext cx="7763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6076017" y="3732032"/>
              <a:ext cx="7813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6282047" y="3500020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365057" y="2603859"/>
              <a:ext cx="1791079" cy="250763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365057" y="4641838"/>
              <a:ext cx="17732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5: Buffer Manager</a:t>
              </a:r>
              <a:endParaRPr lang="en-US" sz="1600" dirty="0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>
              <a:off x="3512356" y="2322892"/>
              <a:ext cx="15744" cy="23189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3528100" y="3061885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3528100" y="3477330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3528100" y="3724918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3528100" y="4022969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3512356" y="4390097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3864389" y="2942897"/>
              <a:ext cx="1161487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7388" y="3280473"/>
              <a:ext cx="868402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887388" y="3914626"/>
              <a:ext cx="541461" cy="217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887388" y="3594863"/>
              <a:ext cx="997372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887387" y="4246861"/>
              <a:ext cx="1138489" cy="235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Arrow Connector 107"/>
            <p:cNvCxnSpPr>
              <a:endCxn id="66" idx="0"/>
            </p:cNvCxnSpPr>
            <p:nvPr/>
          </p:nvCxnSpPr>
          <p:spPr>
            <a:xfrm>
              <a:off x="5138348" y="3676509"/>
              <a:ext cx="3567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1335168" y="3925570"/>
              <a:ext cx="401636" cy="412511"/>
              <a:chOff x="7489966" y="477645"/>
              <a:chExt cx="401636" cy="412511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7524812" y="47764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6889499" y="1812667"/>
              <a:ext cx="401636" cy="412511"/>
              <a:chOff x="7489966" y="477645"/>
              <a:chExt cx="401636" cy="412511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7524812" y="47764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6889499" y="3453861"/>
              <a:ext cx="401636" cy="412511"/>
              <a:chOff x="7489966" y="477645"/>
              <a:chExt cx="401636" cy="412511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524812" y="47764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</a:t>
                </a:r>
                <a:endParaRPr lang="en-US" dirty="0"/>
              </a:p>
            </p:txBody>
          </p:sp>
        </p:grpSp>
        <p:cxnSp>
          <p:nvCxnSpPr>
            <p:cNvPr id="123" name="Straight Arrow Connector 122"/>
            <p:cNvCxnSpPr/>
            <p:nvPr/>
          </p:nvCxnSpPr>
          <p:spPr>
            <a:xfrm flipH="1">
              <a:off x="1736804" y="4153538"/>
              <a:ext cx="445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9022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39250" y="1128974"/>
            <a:ext cx="7838135" cy="4693488"/>
            <a:chOff x="1530559" y="1744437"/>
            <a:chExt cx="3785169" cy="2672156"/>
          </a:xfrm>
        </p:grpSpPr>
        <p:sp>
          <p:nvSpPr>
            <p:cNvPr id="6" name="Rectangle 5"/>
            <p:cNvSpPr/>
            <p:nvPr/>
          </p:nvSpPr>
          <p:spPr>
            <a:xfrm>
              <a:off x="1530559" y="2812437"/>
              <a:ext cx="962757" cy="5536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Client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382016" y="2812437"/>
              <a:ext cx="962757" cy="5536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Proxy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73235" y="1744437"/>
              <a:ext cx="1242493" cy="4784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Production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058603" y="3947264"/>
              <a:ext cx="1242493" cy="4693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493316" y="2996982"/>
              <a:ext cx="8886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667251" y="2233786"/>
              <a:ext cx="859294" cy="5786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935360" y="3392865"/>
              <a:ext cx="678025" cy="5259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3921586" y="2233786"/>
              <a:ext cx="898989" cy="5786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3667251" y="3392866"/>
              <a:ext cx="677522" cy="5259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2493316" y="3214092"/>
              <a:ext cx="8887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724413" y="2300626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4400525" y="2499110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4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2708278" y="2727222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1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730560" y="3264200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4283431" y="3443964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90104" y="3520208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3609131" y="3596364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6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68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2764" y="1124907"/>
            <a:ext cx="4241243" cy="4693488"/>
            <a:chOff x="2726601" y="1744437"/>
            <a:chExt cx="2048169" cy="2672156"/>
          </a:xfrm>
        </p:grpSpPr>
        <p:sp>
          <p:nvSpPr>
            <p:cNvPr id="6" name="Rectangle 5"/>
            <p:cNvSpPr/>
            <p:nvPr/>
          </p:nvSpPr>
          <p:spPr>
            <a:xfrm>
              <a:off x="3382016" y="2818931"/>
              <a:ext cx="962757" cy="5536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Proxy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26601" y="1744437"/>
              <a:ext cx="1242493" cy="4784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Mid-Tier Production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36336" y="3947264"/>
              <a:ext cx="1242493" cy="4693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Mid-Tier Clone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3147782" y="2222930"/>
              <a:ext cx="519470" cy="5895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8" idx="0"/>
            </p:cNvCxnSpPr>
            <p:nvPr/>
          </p:nvCxnSpPr>
          <p:spPr>
            <a:xfrm flipH="1">
              <a:off x="3357583" y="3392865"/>
              <a:ext cx="577777" cy="5543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382016" y="2233786"/>
              <a:ext cx="539570" cy="5786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147782" y="3392867"/>
              <a:ext cx="519469" cy="5259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724413" y="2300626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2967800" y="2413550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4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934493" y="3520208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90104" y="3520208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3741604" y="3582012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6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4854007" y="3000787"/>
            <a:ext cx="1993628" cy="97242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Backend-Server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63592" y="3328997"/>
            <a:ext cx="8904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963592" y="3710338"/>
            <a:ext cx="89041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10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777229" y="3611715"/>
            <a:ext cx="4984335" cy="1774985"/>
            <a:chOff x="4575954" y="3046761"/>
            <a:chExt cx="4984335" cy="1774985"/>
          </a:xfrm>
        </p:grpSpPr>
        <p:sp>
          <p:nvSpPr>
            <p:cNvPr id="8" name="Rectangle 7"/>
            <p:cNvSpPr/>
            <p:nvPr/>
          </p:nvSpPr>
          <p:spPr>
            <a:xfrm>
              <a:off x="4575954" y="3396042"/>
              <a:ext cx="1253346" cy="5925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Webserver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12" idx="1"/>
            </p:cNvCxnSpPr>
            <p:nvPr/>
          </p:nvCxnSpPr>
          <p:spPr>
            <a:xfrm>
              <a:off x="5829300" y="3692334"/>
              <a:ext cx="39703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6226336" y="3396042"/>
              <a:ext cx="1310640" cy="5925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Backend-Server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6336" y="4229162"/>
              <a:ext cx="1310640" cy="5925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rgbClr val="000000"/>
                  </a:solidFill>
                </a:rPr>
                <a:t>Debug-container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8" idx="3"/>
              <a:endCxn id="14" idx="1"/>
            </p:cNvCxnSpPr>
            <p:nvPr/>
          </p:nvCxnSpPr>
          <p:spPr>
            <a:xfrm>
              <a:off x="5829300" y="3692334"/>
              <a:ext cx="397036" cy="83312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/>
            <a:srcRect l="-1" r="63002"/>
            <a:stretch/>
          </p:blipFill>
          <p:spPr>
            <a:xfrm>
              <a:off x="7940785" y="3046761"/>
              <a:ext cx="969264" cy="1508760"/>
            </a:xfrm>
            <a:prstGeom prst="rect">
              <a:avLst/>
            </a:prstGeom>
          </p:spPr>
        </p:pic>
        <p:cxnSp>
          <p:nvCxnSpPr>
            <p:cNvPr id="20" name="Straight Connector 19"/>
            <p:cNvCxnSpPr/>
            <p:nvPr/>
          </p:nvCxnSpPr>
          <p:spPr>
            <a:xfrm flipV="1">
              <a:off x="7444740" y="3108444"/>
              <a:ext cx="496045" cy="112071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7444740" y="4555521"/>
              <a:ext cx="496045" cy="26622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Down Arrow 27"/>
            <p:cNvSpPr/>
            <p:nvPr/>
          </p:nvSpPr>
          <p:spPr>
            <a:xfrm>
              <a:off x="6824980" y="3988626"/>
              <a:ext cx="162560" cy="240536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42129" y="3704550"/>
              <a:ext cx="518160" cy="820904"/>
            </a:xfrm>
            <a:prstGeom prst="rect">
              <a:avLst/>
            </a:prstGeom>
          </p:spPr>
        </p:pic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532" y="3140948"/>
            <a:ext cx="560474" cy="532450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711957" y="413754"/>
            <a:ext cx="2961022" cy="1841539"/>
            <a:chOff x="359245" y="2411433"/>
            <a:chExt cx="2961022" cy="1841539"/>
          </a:xfrm>
        </p:grpSpPr>
        <p:grpSp>
          <p:nvGrpSpPr>
            <p:cNvPr id="34" name="Group 33"/>
            <p:cNvGrpSpPr/>
            <p:nvPr/>
          </p:nvGrpSpPr>
          <p:grpSpPr>
            <a:xfrm>
              <a:off x="359245" y="3660388"/>
              <a:ext cx="2961022" cy="592584"/>
              <a:chOff x="189374" y="3932870"/>
              <a:chExt cx="2961022" cy="59258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9374" y="3932870"/>
                <a:ext cx="1253346" cy="59258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Webserver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5" idx="3"/>
                <a:endCxn id="22" idx="1"/>
              </p:cNvCxnSpPr>
              <p:nvPr/>
            </p:nvCxnSpPr>
            <p:spPr>
              <a:xfrm>
                <a:off x="1442720" y="4229162"/>
                <a:ext cx="39703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ounded Rectangle 21"/>
              <p:cNvSpPr/>
              <p:nvPr/>
            </p:nvSpPr>
            <p:spPr>
              <a:xfrm>
                <a:off x="1839756" y="3932870"/>
                <a:ext cx="1310640" cy="59258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Backend-Server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245" y="2686630"/>
              <a:ext cx="560474" cy="53245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1082277" y="2411433"/>
              <a:ext cx="2237989" cy="116955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400" dirty="0" smtClean="0"/>
                <a:t>User Input </a:t>
              </a:r>
            </a:p>
            <a:p>
              <a:pPr marL="342900" indent="-342900">
                <a:buAutoNum type="arabicPeriod"/>
              </a:pPr>
              <a:r>
                <a:rPr lang="en-US" sz="1400" dirty="0" smtClean="0"/>
                <a:t>Bug Symptoms?</a:t>
              </a:r>
              <a:endParaRPr lang="en-US" sz="1400" dirty="0"/>
            </a:p>
            <a:p>
              <a:pPr marL="342900" indent="-342900">
                <a:buAutoNum type="arabicPeriod"/>
              </a:pPr>
              <a:r>
                <a:rPr lang="en-US" sz="1400" dirty="0" smtClean="0"/>
                <a:t>Configuration?</a:t>
              </a:r>
            </a:p>
            <a:p>
              <a:pPr marL="342900" indent="-342900">
                <a:buAutoNum type="arabicPeriod"/>
              </a:pPr>
              <a:r>
                <a:rPr lang="en-US" sz="1400" dirty="0" smtClean="0"/>
                <a:t>System State</a:t>
              </a:r>
            </a:p>
            <a:p>
              <a:pPr marL="342900" indent="-342900">
                <a:buAutoNum type="arabicPeriod"/>
              </a:pPr>
              <a:r>
                <a:rPr lang="en-US" sz="1400" dirty="0" smtClean="0"/>
                <a:t>Scale?</a:t>
              </a:r>
              <a:endParaRPr lang="en-US" sz="14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765786" y="3087737"/>
            <a:ext cx="2237989" cy="73866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Live Debugging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Same system state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User input available</a:t>
            </a:r>
            <a:endParaRPr lang="en-US" sz="14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2978" y="712947"/>
            <a:ext cx="360929" cy="42926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87562" y="2403696"/>
            <a:ext cx="321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i</a:t>
            </a:r>
            <a:r>
              <a:rPr lang="en-US" sz="1400" dirty="0" smtClean="0"/>
              <a:t>). Without </a:t>
            </a:r>
            <a:r>
              <a:rPr lang="en-US" sz="1400" dirty="0" err="1" smtClean="0"/>
              <a:t>Parikshan</a:t>
            </a:r>
            <a:r>
              <a:rPr lang="en-US" sz="1400" dirty="0"/>
              <a:t> </a:t>
            </a:r>
            <a:r>
              <a:rPr lang="en-US" sz="1400" dirty="0" smtClean="0"/>
              <a:t>- Offline Testing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7247616" y="5154557"/>
            <a:ext cx="106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View traces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4249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ioResul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6167"/>
            <a:ext cx="9144000" cy="4267512"/>
          </a:xfrm>
          <a:prstGeom prst="rect">
            <a:avLst/>
          </a:prstGeom>
        </p:spPr>
      </p:pic>
      <p:sp>
        <p:nvSpPr>
          <p:cNvPr id="11" name="Left Brace 10"/>
          <p:cNvSpPr/>
          <p:nvPr/>
        </p:nvSpPr>
        <p:spPr>
          <a:xfrm>
            <a:off x="7390423" y="2100383"/>
            <a:ext cx="283308" cy="1338385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928758" y="2315308"/>
            <a:ext cx="400110" cy="94761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dirty="0" smtClean="0"/>
              <a:t>External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7385539" y="3591168"/>
            <a:ext cx="283308" cy="1338385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23874" y="3815862"/>
            <a:ext cx="400110" cy="94761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dirty="0" smtClean="0"/>
              <a:t>Internal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91978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13500</TotalTime>
  <Words>179</Words>
  <Application>Microsoft Macintosh PowerPoint</Application>
  <PresentationFormat>On-screen Show (4:3)</PresentationFormat>
  <Paragraphs>108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Nipun Arora</dc:creator>
  <cp:lastModifiedBy>Nipun Arora</cp:lastModifiedBy>
  <cp:revision>54</cp:revision>
  <dcterms:created xsi:type="dcterms:W3CDTF">2014-04-04T04:42:04Z</dcterms:created>
  <dcterms:modified xsi:type="dcterms:W3CDTF">2014-11-22T07:21:08Z</dcterms:modified>
</cp:coreProperties>
</file>