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3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9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4/4/14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7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4/4/14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3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4/4/14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9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3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7FD6-7394-0F44-B86B-46BBC2D874F2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6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1384670" y="669594"/>
            <a:ext cx="3163582" cy="1069691"/>
            <a:chOff x="1384670" y="857589"/>
            <a:chExt cx="3163582" cy="1069691"/>
          </a:xfrm>
        </p:grpSpPr>
        <p:sp>
          <p:nvSpPr>
            <p:cNvPr id="4" name="Rectangle 3"/>
            <p:cNvSpPr/>
            <p:nvPr/>
          </p:nvSpPr>
          <p:spPr>
            <a:xfrm>
              <a:off x="2322974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834498" y="1692525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4670" y="883128"/>
              <a:ext cx="444613" cy="48824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9885" y="1450487"/>
              <a:ext cx="434186" cy="47679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322974" y="1633575"/>
              <a:ext cx="868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Webserver</a:t>
              </a:r>
              <a:endParaRPr lang="en-US" sz="1200" i="1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818645" y="1204440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191375" y="1417394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679851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79851" y="1450719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Backend</a:t>
              </a:r>
            </a:p>
            <a:p>
              <a:pPr algn="ctr"/>
              <a:r>
                <a:rPr lang="en-US" sz="1200" i="1" dirty="0" smtClean="0"/>
                <a:t>Server</a:t>
              </a:r>
              <a:endParaRPr lang="en-US" sz="1200" i="1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16269" y="2249461"/>
            <a:ext cx="5716960" cy="2540201"/>
            <a:chOff x="516269" y="2249461"/>
            <a:chExt cx="5716960" cy="2540201"/>
          </a:xfrm>
        </p:grpSpPr>
        <p:sp>
          <p:nvSpPr>
            <p:cNvPr id="47" name="Rectangle 46"/>
            <p:cNvSpPr/>
            <p:nvPr/>
          </p:nvSpPr>
          <p:spPr>
            <a:xfrm>
              <a:off x="1454573" y="2950142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966097" y="3785078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269" y="2975681"/>
              <a:ext cx="444613" cy="488243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484" y="3543040"/>
              <a:ext cx="434186" cy="4767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454573" y="3646578"/>
              <a:ext cx="868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Webserver</a:t>
              </a:r>
              <a:endParaRPr lang="en-US" sz="1200" i="1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950244" y="3296993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2322974" y="3520803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811022" y="3155480"/>
              <a:ext cx="868401" cy="73064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11450" y="3219874"/>
              <a:ext cx="8684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Proxy(load-balancer)</a:t>
              </a:r>
            </a:p>
            <a:p>
              <a:pPr algn="ctr"/>
              <a:r>
                <a:rPr lang="en-US" sz="1200" dirty="0" smtClean="0"/>
                <a:t>Process</a:t>
              </a:r>
              <a:endParaRPr lang="en-US" sz="1200" dirty="0"/>
            </a:p>
          </p:txBody>
        </p:sp>
        <p:cxnSp>
          <p:nvCxnSpPr>
            <p:cNvPr id="57" name="Straight Arrow Connector 56"/>
            <p:cNvCxnSpPr>
              <a:endCxn id="63" idx="1"/>
            </p:cNvCxnSpPr>
            <p:nvPr/>
          </p:nvCxnSpPr>
          <p:spPr>
            <a:xfrm flipV="1">
              <a:off x="3679851" y="2880200"/>
              <a:ext cx="488904" cy="53484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64" idx="1"/>
            </p:cNvCxnSpPr>
            <p:nvPr/>
          </p:nvCxnSpPr>
          <p:spPr>
            <a:xfrm>
              <a:off x="3679423" y="3595367"/>
              <a:ext cx="489332" cy="531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168755" y="2345354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168755" y="3591780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68755" y="2950142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Backend</a:t>
              </a:r>
            </a:p>
            <a:p>
              <a:pPr algn="ctr"/>
              <a:r>
                <a:rPr lang="en-US" sz="1200" dirty="0" smtClean="0"/>
                <a:t>Process</a:t>
              </a:r>
              <a:endParaRPr 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69183" y="4224793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Backend</a:t>
              </a:r>
            </a:p>
            <a:p>
              <a:pPr algn="ctr"/>
              <a:r>
                <a:rPr lang="en-US" sz="1200" dirty="0" smtClean="0"/>
                <a:t>Process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551358" y="2249461"/>
              <a:ext cx="2648198" cy="25402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59479" y="4163791"/>
              <a:ext cx="1367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Sandbox</a:t>
              </a:r>
            </a:p>
            <a:p>
              <a:pPr algn="ctr"/>
              <a:r>
                <a:rPr lang="en-US" sz="1400" i="1" dirty="0" smtClean="0"/>
                <a:t>Backend Server</a:t>
              </a:r>
              <a:endParaRPr lang="en-US" sz="1200" i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68755" y="2435753"/>
              <a:ext cx="868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Production</a:t>
              </a:r>
            </a:p>
            <a:p>
              <a:pPr algn="ctr"/>
              <a:r>
                <a:rPr lang="en-US" sz="1100" i="1" dirty="0" smtClean="0"/>
                <a:t>Container</a:t>
              </a:r>
              <a:endParaRPr lang="en-US" sz="1100" i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69183" y="3661967"/>
              <a:ext cx="868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Test</a:t>
              </a:r>
            </a:p>
            <a:p>
              <a:pPr algn="ctr"/>
              <a:r>
                <a:rPr lang="en-US" sz="1100" i="1" dirty="0" smtClean="0"/>
                <a:t>Container</a:t>
              </a:r>
              <a:endParaRPr lang="en-US" sz="1100" i="1" dirty="0"/>
            </a:p>
          </p:txBody>
        </p:sp>
        <p:sp>
          <p:nvSpPr>
            <p:cNvPr id="74" name="Curved Left Arrow 73"/>
            <p:cNvSpPr/>
            <p:nvPr/>
          </p:nvSpPr>
          <p:spPr>
            <a:xfrm>
              <a:off x="5059294" y="2975681"/>
              <a:ext cx="639593" cy="1150945"/>
            </a:xfrm>
            <a:prstGeom prst="curved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 rot="5400000">
              <a:off x="5568196" y="3233091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Online</a:t>
              </a:r>
            </a:p>
            <a:p>
              <a:pPr algn="ctr"/>
              <a:r>
                <a:rPr lang="en-US" sz="1200" i="1" dirty="0" smtClean="0"/>
                <a:t>Migrate</a:t>
              </a:r>
              <a:endParaRPr lang="en-US" sz="1200" i="1" dirty="0"/>
            </a:p>
          </p:txBody>
        </p:sp>
      </p:grpSp>
      <p:sp>
        <p:nvSpPr>
          <p:cNvPr id="78" name="TextBox 77"/>
          <p:cNvSpPr txBox="1"/>
          <p:nvPr/>
        </p:nvSpPr>
        <p:spPr>
          <a:xfrm rot="2819856">
            <a:off x="3514041" y="3556369"/>
            <a:ext cx="86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0000"/>
                </a:solidFill>
              </a:rPr>
              <a:t>Request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 rot="18841792">
            <a:off x="3412049" y="2662799"/>
            <a:ext cx="90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Request+ Response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4231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28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Arora</dc:creator>
  <cp:lastModifiedBy>Nipun Arora</cp:lastModifiedBy>
  <cp:revision>6</cp:revision>
  <dcterms:created xsi:type="dcterms:W3CDTF">2014-04-04T04:42:04Z</dcterms:created>
  <dcterms:modified xsi:type="dcterms:W3CDTF">2014-04-04T05:35:22Z</dcterms:modified>
</cp:coreProperties>
</file>