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60" r:id="rId6"/>
    <p:sldId id="264" r:id="rId7"/>
    <p:sldId id="265" r:id="rId8"/>
    <p:sldId id="268" r:id="rId9"/>
    <p:sldId id="266" r:id="rId10"/>
    <p:sldId id="262" r:id="rId11"/>
    <p:sldId id="267" r:id="rId12"/>
    <p:sldId id="263" r:id="rId13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3" autoAdjust="0"/>
  </p:normalViewPr>
  <p:slideViewPr>
    <p:cSldViewPr snapToGrid="0" snapToObjects="1">
      <p:cViewPr varScale="1">
        <p:scale>
          <a:sx n="74" d="100"/>
          <a:sy n="74" d="100"/>
        </p:scale>
        <p:origin x="-376" y="-10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- Offline 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99148" y="185046"/>
            <a:ext cx="6830283" cy="4108947"/>
            <a:chOff x="2241524" y="2825246"/>
            <a:chExt cx="6830283" cy="4108947"/>
          </a:xfrm>
        </p:grpSpPr>
        <p:sp>
          <p:nvSpPr>
            <p:cNvPr id="38" name="Rectangle 37"/>
            <p:cNvSpPr/>
            <p:nvPr/>
          </p:nvSpPr>
          <p:spPr>
            <a:xfrm>
              <a:off x="2241524" y="4466637"/>
              <a:ext cx="1568455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Client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0787" y="2825246"/>
              <a:ext cx="2941020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764546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Debug Clone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439140" y="352419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861557" y="4125404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9" y="5287800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61557" y="5147985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39140" y="5651372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9148" y="4894833"/>
            <a:ext cx="6830283" cy="4108947"/>
            <a:chOff x="1246910" y="5053889"/>
            <a:chExt cx="6830283" cy="4108947"/>
          </a:xfrm>
        </p:grpSpPr>
        <p:grpSp>
          <p:nvGrpSpPr>
            <p:cNvPr id="111" name="Group 110"/>
            <p:cNvGrpSpPr/>
            <p:nvPr/>
          </p:nvGrpSpPr>
          <p:grpSpPr>
            <a:xfrm>
              <a:off x="1246910" y="5053889"/>
              <a:ext cx="6830283" cy="4108947"/>
              <a:chOff x="4248770" y="198629"/>
              <a:chExt cx="6830283" cy="410894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51216" y="1840020"/>
                <a:ext cx="2059503" cy="8842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Aggregator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248770" y="198629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48770" y="3453840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Debug Clone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522897" y="1052366"/>
                <a:ext cx="812798" cy="787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816566" y="2094047"/>
                <a:ext cx="13640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816566" y="2485233"/>
                <a:ext cx="13354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6078843" y="1052366"/>
                <a:ext cx="813366" cy="787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522897" y="2724231"/>
                <a:ext cx="812798" cy="681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078843" y="2724232"/>
                <a:ext cx="813366" cy="701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9180600" y="1840020"/>
                <a:ext cx="1898453" cy="884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Backend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3606700" y="5831195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085472" y="6108876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056933" y="7615880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606700" y="779654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206538" y="6228446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14579" y="7427256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1151779" y="1200151"/>
            <a:ext cx="8757603" cy="5749556"/>
            <a:chOff x="3928364" y="2605266"/>
            <a:chExt cx="6255634" cy="434444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80814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34395" y="4786086"/>
              <a:ext cx="2986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8364" y="4450693"/>
              <a:ext cx="406031" cy="592445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8" y="3734992"/>
              <a:ext cx="703390" cy="7469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9" y="5109847"/>
              <a:ext cx="685965" cy="80887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02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2400" i="1" dirty="0" smtClean="0"/>
                <a:t>Production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8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500111"/>
              <a:ext cx="1406780" cy="837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i="1" dirty="0" smtClean="0"/>
            </a:p>
            <a:p>
              <a:pPr algn="ctr"/>
              <a:r>
                <a:rPr lang="en-US" sz="2400" i="1" dirty="0" smtClean="0"/>
                <a:t>Debug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900" i="1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34992"/>
              <a:ext cx="627260" cy="79213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55036"/>
              <a:ext cx="644684" cy="763683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7" y="4841081"/>
              <a:ext cx="348638" cy="92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302685"/>
              <a:ext cx="1406780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Backend</a:t>
              </a:r>
              <a:endParaRPr lang="en-US" sz="24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4"/>
              <a:ext cx="412789" cy="12614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363700"/>
              <a:ext cx="730843" cy="97317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22364" y="4450693"/>
              <a:ext cx="1348073" cy="627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Live </a:t>
              </a:r>
            </a:p>
            <a:p>
              <a:pPr algn="ctr"/>
              <a:r>
                <a:rPr lang="en-US" sz="2400" i="1" dirty="0" smtClean="0"/>
                <a:t>Cloning</a:t>
              </a:r>
              <a:endParaRPr lang="en-US" sz="2400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361017"/>
              <a:ext cx="1729579" cy="348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Clone Manager</a:t>
              </a:r>
              <a:endParaRPr lang="en-US" sz="2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4275" y="2605266"/>
              <a:ext cx="2283498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Mid-Tier Application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/>
                <a:t>Duplicator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 smtClean="0"/>
                <a:t>Aggregator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08192" y="561535"/>
            <a:ext cx="7598013" cy="5855378"/>
            <a:chOff x="1008192" y="561535"/>
            <a:chExt cx="7598013" cy="5855378"/>
          </a:xfrm>
        </p:grpSpPr>
        <p:grpSp>
          <p:nvGrpSpPr>
            <p:cNvPr id="5" name="Group 4"/>
            <p:cNvGrpSpPr/>
            <p:nvPr/>
          </p:nvGrpSpPr>
          <p:grpSpPr>
            <a:xfrm>
              <a:off x="1008192" y="1368791"/>
              <a:ext cx="3614862" cy="5048122"/>
              <a:chOff x="720137" y="977707"/>
              <a:chExt cx="2582044" cy="360580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720137" y="1921701"/>
                <a:ext cx="1186725" cy="2000491"/>
              </a:xfrm>
              <a:prstGeom prst="roundRect">
                <a:avLst>
                  <a:gd name="adj" fmla="val 7797"/>
                </a:avLst>
              </a:prstGeom>
              <a:solidFill>
                <a:schemeClr val="bg1">
                  <a:lumMod val="85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1301" y="2584743"/>
                <a:ext cx="909460" cy="831737"/>
              </a:xfrm>
              <a:prstGeom prst="roundRect">
                <a:avLst/>
              </a:prstGeom>
              <a:solidFill>
                <a:srgbClr val="FF6600"/>
              </a:solidFill>
              <a:ln w="1905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3200" b="1" kern="12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P1</a:t>
                </a:r>
                <a:endParaRPr lang="en-US" b="1" kern="12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851301" y="3528861"/>
                <a:ext cx="909460" cy="280951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NAT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115456" y="1921701"/>
                <a:ext cx="1186725" cy="1989253"/>
              </a:xfrm>
              <a:prstGeom prst="roundRect">
                <a:avLst>
                  <a:gd name="adj" fmla="val 7797"/>
                </a:avLst>
              </a:prstGeom>
              <a:solidFill>
                <a:schemeClr val="bg1">
                  <a:lumMod val="85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246620" y="2584743"/>
                <a:ext cx="909460" cy="820500"/>
              </a:xfrm>
              <a:prstGeom prst="roundRect">
                <a:avLst/>
              </a:prstGeom>
              <a:solidFill>
                <a:srgbClr val="FF6600"/>
              </a:solidFill>
              <a:ln w="1905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3200" b="1" dirty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</a:t>
                </a:r>
                <a:r>
                  <a:rPr lang="en-US" sz="3200" b="1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lang="en-US" b="1" kern="12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46620" y="3517623"/>
                <a:ext cx="909460" cy="280951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NAT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51301" y="977707"/>
                <a:ext cx="2304779" cy="60685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rgbClr val="000000"/>
                    </a:solidFill>
                  </a:rPr>
                  <a:t>Clone Manager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4" idx="2"/>
                <a:endCxn id="7" idx="0"/>
              </p:cNvCxnSpPr>
              <p:nvPr/>
            </p:nvCxnSpPr>
            <p:spPr>
              <a:xfrm flipH="1">
                <a:off x="1313500" y="1584560"/>
                <a:ext cx="690191" cy="337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4" idx="2"/>
                <a:endCxn id="31" idx="0"/>
              </p:cNvCxnSpPr>
              <p:nvPr/>
            </p:nvCxnSpPr>
            <p:spPr>
              <a:xfrm>
                <a:off x="2003691" y="1584560"/>
                <a:ext cx="705128" cy="337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811423" y="2034081"/>
                <a:ext cx="982982" cy="37085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0000"/>
                    </a:solidFill>
                  </a:rPr>
                  <a:t>Agent</a:t>
                </a:r>
                <a:endParaRPr lang="en-US" sz="3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254089" y="2034081"/>
                <a:ext cx="909460" cy="37085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0000"/>
                    </a:solidFill>
                  </a:rPr>
                  <a:t>Agent</a:t>
                </a:r>
                <a:endParaRPr lang="en-US" sz="32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1311460" y="3906022"/>
                <a:ext cx="2040" cy="337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716555" y="3922192"/>
                <a:ext cx="2040" cy="337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/>
              <p:cNvSpPr txBox="1"/>
              <p:nvPr/>
            </p:nvSpPr>
            <p:spPr>
              <a:xfrm>
                <a:off x="720137" y="4253748"/>
                <a:ext cx="2582044" cy="32976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To/From Duplicator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865459" y="1368791"/>
              <a:ext cx="3740746" cy="5048121"/>
              <a:chOff x="4277825" y="961537"/>
              <a:chExt cx="2671956" cy="360580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4277825" y="1905531"/>
                <a:ext cx="2671956" cy="2000491"/>
              </a:xfrm>
              <a:prstGeom prst="roundRect">
                <a:avLst>
                  <a:gd name="adj" fmla="val 7797"/>
                </a:avLst>
              </a:prstGeom>
              <a:solidFill>
                <a:schemeClr val="bg1">
                  <a:lumMod val="85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487664" y="2602287"/>
                <a:ext cx="909460" cy="831737"/>
              </a:xfrm>
              <a:prstGeom prst="roundRect">
                <a:avLst/>
              </a:prstGeom>
              <a:solidFill>
                <a:srgbClr val="FF6600"/>
              </a:solidFill>
              <a:ln w="1905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3200" b="1" kern="12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P1</a:t>
                </a:r>
                <a:endParaRPr lang="en-US" b="1" kern="12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822453" y="2608592"/>
                <a:ext cx="909460" cy="820500"/>
              </a:xfrm>
              <a:prstGeom prst="roundRect">
                <a:avLst/>
              </a:prstGeom>
              <a:solidFill>
                <a:srgbClr val="FF6600"/>
              </a:solidFill>
              <a:ln w="1905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3200" b="1" dirty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</a:t>
                </a:r>
                <a:r>
                  <a:rPr lang="en-US" sz="3200" b="1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lang="en-US" b="1" kern="12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317693" y="961537"/>
                <a:ext cx="2582039" cy="60685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rgbClr val="000000"/>
                    </a:solidFill>
                  </a:rPr>
                  <a:t>Clone Manager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stCxn id="59" idx="2"/>
                <a:endCxn id="53" idx="0"/>
              </p:cNvCxnSpPr>
              <p:nvPr/>
            </p:nvCxnSpPr>
            <p:spPr>
              <a:xfrm>
                <a:off x="5608712" y="1568390"/>
                <a:ext cx="5091" cy="337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4498902" y="2017911"/>
                <a:ext cx="2322923" cy="37085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0000"/>
                    </a:solidFill>
                  </a:rPr>
                  <a:t>Agent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4945786" y="3910954"/>
                <a:ext cx="2040" cy="337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226985" y="3910954"/>
                <a:ext cx="2040" cy="337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277825" y="4237576"/>
                <a:ext cx="2671956" cy="3297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To/From Duplicator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4732648" y="725237"/>
              <a:ext cx="0" cy="5356374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08192" y="561535"/>
              <a:ext cx="3614862" cy="63162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137840" tIns="68918" rIns="137840" bIns="68918" rtlCol="0">
              <a:spAutoFit/>
            </a:bodyPr>
            <a:lstStyle/>
            <a:p>
              <a:pPr algn="ctr"/>
              <a:r>
                <a:rPr lang="en-US" sz="3200" b="1" dirty="0" smtClean="0"/>
                <a:t>External Mode</a:t>
              </a:r>
              <a:endParaRPr lang="en-US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65459" y="561535"/>
              <a:ext cx="3740746" cy="63162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137840" tIns="68918" rIns="137840" bIns="68918" rtlCol="0">
              <a:spAutoFit/>
            </a:bodyPr>
            <a:lstStyle/>
            <a:p>
              <a:pPr algn="ctr"/>
              <a:r>
                <a:rPr lang="en-US" sz="3200" b="1" dirty="0" smtClean="0"/>
                <a:t>Internal Mode</a:t>
              </a:r>
              <a:endParaRPr lang="en-US" sz="3200" b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80149" y="1193595"/>
              <a:ext cx="714691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735832" y="3519463"/>
              <a:ext cx="1800303" cy="18931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IP namespace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21274" y="3519463"/>
              <a:ext cx="1807431" cy="18931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 smtClean="0">
                  <a:solidFill>
                    <a:srgbClr val="000000"/>
                  </a:solidFill>
                </a:rPr>
                <a:t>IP namespace 1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2: Connection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40766" y="2825246"/>
            <a:ext cx="6721000" cy="4108947"/>
            <a:chOff x="1840766" y="2825246"/>
            <a:chExt cx="6721000" cy="4108947"/>
          </a:xfrm>
        </p:grpSpPr>
        <p:sp>
          <p:nvSpPr>
            <p:cNvPr id="6" name="Rectangle 5"/>
            <p:cNvSpPr/>
            <p:nvPr/>
          </p:nvSpPr>
          <p:spPr>
            <a:xfrm>
              <a:off x="1840766" y="4466637"/>
              <a:ext cx="1626733" cy="884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12230" y="4494702"/>
              <a:ext cx="2337142" cy="856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7261" y="2825246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67499" y="4720664"/>
              <a:ext cx="1144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67499" y="5111850"/>
              <a:ext cx="11447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472178" y="3468375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597295" y="4000246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711448" y="5287800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4441" y="1908230"/>
            <a:ext cx="7634197" cy="5504731"/>
            <a:chOff x="1270050" y="2116811"/>
            <a:chExt cx="7634197" cy="5504731"/>
          </a:xfrm>
        </p:grpSpPr>
        <p:grpSp>
          <p:nvGrpSpPr>
            <p:cNvPr id="4" name="Group 3"/>
            <p:cNvGrpSpPr/>
            <p:nvPr/>
          </p:nvGrpSpPr>
          <p:grpSpPr>
            <a:xfrm>
              <a:off x="1270050" y="2116811"/>
              <a:ext cx="5174874" cy="5504731"/>
              <a:chOff x="2868778" y="1964825"/>
              <a:chExt cx="1785025" cy="22385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82016" y="2818931"/>
                <a:ext cx="962757" cy="5536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3200" dirty="0" err="1" smtClean="0">
                    <a:solidFill>
                      <a:schemeClr val="tx1"/>
                    </a:solidFill>
                  </a:rPr>
                  <a:t>Aggergator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8778" y="1964825"/>
                <a:ext cx="876178" cy="4784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68778" y="3734085"/>
                <a:ext cx="876178" cy="469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Clone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3162440" y="2443318"/>
                <a:ext cx="557767" cy="369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382016" y="3372564"/>
                <a:ext cx="578083" cy="354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382016" y="2443318"/>
                <a:ext cx="578083" cy="369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162440" y="3392867"/>
                <a:ext cx="548137" cy="333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763294" y="2473665"/>
                <a:ext cx="21094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87372" y="2586589"/>
                <a:ext cx="223094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87372" y="3359589"/>
                <a:ext cx="18978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0104" y="3520208"/>
                <a:ext cx="63699" cy="206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82550" y="3469088"/>
                <a:ext cx="217003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95610" y="4201105"/>
              <a:ext cx="2108637" cy="1361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Backend-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Server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49035" y="4660596"/>
              <a:ext cx="1246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49029" y="5194473"/>
              <a:ext cx="1246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847773" y="4009167"/>
              <a:ext cx="59714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47763" y="5368545"/>
              <a:ext cx="65512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737" y="2374921"/>
            <a:ext cx="10718592" cy="3788860"/>
            <a:chOff x="1688737" y="2374921"/>
            <a:chExt cx="10718592" cy="378886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6546" y="4716932"/>
              <a:ext cx="744577" cy="74457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089" y="3592824"/>
              <a:ext cx="827906" cy="42585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3657" y="2863635"/>
              <a:ext cx="674131" cy="67413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7446" y="2798970"/>
              <a:ext cx="590035" cy="590035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5096634" y="2702094"/>
              <a:ext cx="1212367" cy="1380365"/>
              <a:chOff x="2224233" y="1058080"/>
              <a:chExt cx="1616051" cy="1540117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600" y="1058080"/>
                <a:ext cx="1289539" cy="967154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600" y="2024278"/>
                <a:ext cx="1289539" cy="265188"/>
              </a:xfrm>
              <a:prstGeom prst="rect">
                <a:avLst/>
              </a:prstGeom>
            </p:spPr>
          </p:pic>
          <p:sp>
            <p:nvSpPr>
              <p:cNvPr id="79" name="Rounded Rectangle 78"/>
              <p:cNvSpPr/>
              <p:nvPr/>
            </p:nvSpPr>
            <p:spPr>
              <a:xfrm>
                <a:off x="2224233" y="1105118"/>
                <a:ext cx="1616051" cy="1493079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486636" y="2778808"/>
              <a:ext cx="1247691" cy="1303651"/>
              <a:chOff x="3558770" y="2396359"/>
              <a:chExt cx="1247691" cy="1303651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9499" y="2955433"/>
                <a:ext cx="744577" cy="744577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>
              <a:xfrm>
                <a:off x="3558770" y="2396359"/>
                <a:ext cx="1247691" cy="1303651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9499" y="2416523"/>
                <a:ext cx="939962" cy="583766"/>
              </a:xfrm>
              <a:prstGeom prst="rect">
                <a:avLst/>
              </a:prstGeom>
            </p:spPr>
          </p:pic>
        </p:grpSp>
        <p:sp>
          <p:nvSpPr>
            <p:cNvPr id="84" name="Rounded Rectangle 83"/>
            <p:cNvSpPr/>
            <p:nvPr/>
          </p:nvSpPr>
          <p:spPr>
            <a:xfrm>
              <a:off x="5035035" y="3382738"/>
              <a:ext cx="2794000" cy="8101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877882" y="2778806"/>
              <a:ext cx="1263214" cy="1303652"/>
              <a:chOff x="5106324" y="2416524"/>
              <a:chExt cx="1419522" cy="1303652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692" y="2501351"/>
                <a:ext cx="1151846" cy="441065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692" y="2942416"/>
                <a:ext cx="1015077" cy="718675"/>
              </a:xfrm>
              <a:prstGeom prst="rect">
                <a:avLst/>
              </a:prstGeom>
            </p:spPr>
          </p:pic>
          <p:sp>
            <p:nvSpPr>
              <p:cNvPr id="88" name="Rounded Rectangle 87"/>
              <p:cNvSpPr/>
              <p:nvPr/>
            </p:nvSpPr>
            <p:spPr>
              <a:xfrm>
                <a:off x="5106324" y="2416524"/>
                <a:ext cx="1419522" cy="1303652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5601817" y="4716933"/>
              <a:ext cx="2794000" cy="8101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715" y="4992037"/>
              <a:ext cx="967417" cy="23768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663415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7457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38711" y="2744252"/>
              <a:ext cx="1227019" cy="1338206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841798" y="4082458"/>
              <a:ext cx="760019" cy="620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887649" y="4091216"/>
              <a:ext cx="374214" cy="625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9293496" y="2778806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11"/>
            <a:srcRect l="-1" r="63002"/>
            <a:stretch/>
          </p:blipFill>
          <p:spPr>
            <a:xfrm>
              <a:off x="8911704" y="4841491"/>
              <a:ext cx="657505" cy="617506"/>
            </a:xfrm>
            <a:prstGeom prst="rect">
              <a:avLst/>
            </a:prstGeom>
          </p:spPr>
        </p:pic>
        <p:sp>
          <p:nvSpPr>
            <p:cNvPr id="99" name="Right Arrow 98"/>
            <p:cNvSpPr/>
            <p:nvPr/>
          </p:nvSpPr>
          <p:spPr>
            <a:xfrm>
              <a:off x="8473330" y="5007447"/>
              <a:ext cx="390769" cy="2570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11587" y="5517462"/>
              <a:ext cx="2880356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Cloned </a:t>
              </a:r>
              <a:r>
                <a:rPr lang="en-US" sz="1800" dirty="0" smtClean="0"/>
                <a:t>test containers &amp;</a:t>
              </a:r>
            </a:p>
            <a:p>
              <a:pPr algn="ctr"/>
              <a:r>
                <a:rPr lang="en-US" sz="1800" dirty="0" smtClean="0"/>
                <a:t>network </a:t>
              </a:r>
              <a:r>
                <a:rPr lang="en-US" sz="1800" dirty="0"/>
                <a:t>d</a:t>
              </a:r>
              <a:r>
                <a:rPr lang="en-US" sz="1800" dirty="0" smtClean="0"/>
                <a:t>uplication</a:t>
              </a:r>
              <a:endParaRPr lang="en-US" sz="1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61269" y="5422433"/>
              <a:ext cx="1207593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Debug </a:t>
              </a:r>
              <a:endParaRPr lang="en-US" sz="1800" dirty="0" smtClean="0"/>
            </a:p>
            <a:p>
              <a:pPr algn="ctr"/>
              <a:r>
                <a:rPr lang="en-US" sz="1800" dirty="0"/>
                <a:t>o</a:t>
              </a:r>
              <a:r>
                <a:rPr lang="en-US" sz="1800" dirty="0" smtClean="0"/>
                <a:t>utput</a:t>
              </a:r>
              <a:endParaRPr lang="en-US" sz="1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8862" y="4589129"/>
              <a:ext cx="2638467" cy="1477315"/>
            </a:xfrm>
            <a:prstGeom prst="rect">
              <a:avLst/>
            </a:prstGeom>
            <a:noFill/>
          </p:spPr>
          <p:txBody>
            <a:bodyPr wrap="square" lIns="91430" tIns="45714" rIns="91430" bIns="45714" numCol="1" rtlCol="0">
              <a:spAutoFit/>
            </a:bodyPr>
            <a:lstStyle/>
            <a:p>
              <a:pPr marL="342862" indent="-342862">
                <a:buAutoNum type="arabicPeriod"/>
              </a:pPr>
              <a:r>
                <a:rPr lang="en-US" sz="1800" dirty="0"/>
                <a:t>Live </a:t>
              </a:r>
              <a:r>
                <a:rPr lang="en-US" sz="1800" dirty="0" smtClean="0"/>
                <a:t>debugging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Same system state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User input available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Less </a:t>
              </a:r>
              <a:r>
                <a:rPr lang="en-US" sz="1800" dirty="0" smtClean="0"/>
                <a:t>resources used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Fast </a:t>
              </a:r>
              <a:r>
                <a:rPr lang="en-US" sz="1800" dirty="0" smtClean="0"/>
                <a:t>time </a:t>
              </a:r>
              <a:r>
                <a:rPr lang="en-US" sz="1800" dirty="0"/>
                <a:t>to </a:t>
              </a:r>
              <a:r>
                <a:rPr lang="en-US" sz="1800" dirty="0" smtClean="0"/>
                <a:t>debug</a:t>
              </a:r>
              <a:endParaRPr lang="en-US" sz="1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1746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1</a:t>
              </a:r>
              <a:endParaRPr lang="en-US" sz="1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1202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2</a:t>
              </a:r>
              <a:endParaRPr lang="en-US" sz="1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14289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3</a:t>
              </a:r>
              <a:endParaRPr 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06086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4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293497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5</a:t>
              </a:r>
              <a:endParaRPr lang="en-US" sz="18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509681" y="2787564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0682736" y="2917101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0901511" y="3052829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68354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Tiers n</a:t>
              </a:r>
              <a:endParaRPr lang="en-US" sz="1800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09962" y="3823461"/>
              <a:ext cx="399824" cy="39982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574" y="3442775"/>
              <a:ext cx="575904" cy="575904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3411730" y="5204978"/>
              <a:ext cx="1706754" cy="923318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User observes error &amp; creates sandbox clones</a:t>
              </a:r>
              <a:endParaRPr lang="en-US" sz="1800" dirty="0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65107" y="4716933"/>
              <a:ext cx="399824" cy="399824"/>
            </a:xfrm>
            <a:prstGeom prst="rect">
              <a:avLst/>
            </a:prstGeom>
          </p:spPr>
        </p:pic>
        <p:cxnSp>
          <p:nvCxnSpPr>
            <p:cNvPr id="119" name="Straight Connector 118"/>
            <p:cNvCxnSpPr/>
            <p:nvPr/>
          </p:nvCxnSpPr>
          <p:spPr>
            <a:xfrm>
              <a:off x="2064388" y="4509348"/>
              <a:ext cx="1008958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688737" y="3014798"/>
              <a:ext cx="15799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Live </a:t>
              </a:r>
            </a:p>
            <a:p>
              <a:pPr algn="ctr"/>
              <a:r>
                <a:rPr lang="en-US" sz="1800" dirty="0"/>
                <a:t>p</a:t>
              </a:r>
              <a:r>
                <a:rPr lang="en-US" sz="1800" dirty="0" smtClean="0"/>
                <a:t>roduction </a:t>
              </a:r>
              <a:r>
                <a:rPr lang="en-US" sz="1800" dirty="0"/>
                <a:t>s</a:t>
              </a:r>
              <a:r>
                <a:rPr lang="en-US" sz="1800" dirty="0" smtClean="0"/>
                <a:t>ystem</a:t>
              </a:r>
              <a:endParaRPr lang="en-US" sz="1800" dirty="0"/>
            </a:p>
          </p:txBody>
        </p:sp>
        <p:sp>
          <p:nvSpPr>
            <p:cNvPr id="122" name="Left Brace 121"/>
            <p:cNvSpPr/>
            <p:nvPr/>
          </p:nvSpPr>
          <p:spPr>
            <a:xfrm>
              <a:off x="3268730" y="2550832"/>
              <a:ext cx="328457" cy="1805649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3268730" y="4601949"/>
              <a:ext cx="328457" cy="1430470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88737" y="4644949"/>
              <a:ext cx="15799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 smtClean="0"/>
                <a:t>PARIKSHAN</a:t>
              </a:r>
            </a:p>
            <a:p>
              <a:pPr algn="ctr"/>
              <a:endParaRPr lang="en-US" sz="1800" i="1" dirty="0" smtClean="0"/>
            </a:p>
            <a:p>
              <a:pPr algn="ctr"/>
              <a:r>
                <a:rPr lang="en-US" sz="1800" dirty="0" smtClean="0"/>
                <a:t>“sandbox </a:t>
              </a:r>
            </a:p>
            <a:p>
              <a:pPr algn="ctr"/>
              <a:r>
                <a:rPr lang="en-US" sz="1800" dirty="0"/>
                <a:t>c</a:t>
              </a:r>
              <a:r>
                <a:rPr lang="en-US" sz="1800" dirty="0" smtClean="0"/>
                <a:t>loned </a:t>
              </a:r>
              <a:r>
                <a:rPr lang="en-US" sz="1800" dirty="0"/>
                <a:t>d</a:t>
              </a:r>
              <a:r>
                <a:rPr lang="en-US" sz="1800" dirty="0" smtClean="0"/>
                <a:t>ebug system”</a:t>
              </a:r>
              <a:endParaRPr lang="en-US" sz="1800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97187" y="4702507"/>
              <a:ext cx="428345" cy="406927"/>
            </a:xfrm>
            <a:prstGeom prst="rect">
              <a:avLst/>
            </a:prstGeom>
          </p:spPr>
        </p:pic>
        <p:sp>
          <p:nvSpPr>
            <p:cNvPr id="115" name="Right Arrow 114"/>
            <p:cNvSpPr/>
            <p:nvPr/>
          </p:nvSpPr>
          <p:spPr>
            <a:xfrm rot="5400000">
              <a:off x="6923167" y="4340598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5040551" y="5036561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26385</TotalTime>
  <Words>266</Words>
  <Application>Microsoft Macintosh PowerPoint</Application>
  <PresentationFormat>A3 Paper (297x420 mm)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121</cp:revision>
  <dcterms:created xsi:type="dcterms:W3CDTF">2014-04-04T04:42:04Z</dcterms:created>
  <dcterms:modified xsi:type="dcterms:W3CDTF">2015-08-15T22:02:01Z</dcterms:modified>
</cp:coreProperties>
</file>