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1" r:id="rId5"/>
    <p:sldId id="259" r:id="rId6"/>
    <p:sldId id="257" r:id="rId7"/>
    <p:sldId id="260" r:id="rId8"/>
    <p:sldId id="264" r:id="rId9"/>
    <p:sldId id="265" r:id="rId10"/>
    <p:sldId id="268" r:id="rId11"/>
    <p:sldId id="266" r:id="rId12"/>
    <p:sldId id="262" r:id="rId13"/>
    <p:sldId id="267" r:id="rId14"/>
    <p:sldId id="263" r:id="rId15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3" autoAdjust="0"/>
  </p:normalViewPr>
  <p:slideViewPr>
    <p:cSldViewPr snapToGrid="0" snapToObjects="1">
      <p:cViewPr>
        <p:scale>
          <a:sx n="152" d="100"/>
          <a:sy n="152" d="100"/>
        </p:scale>
        <p:origin x="1360" y="178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  <a:endParaRPr lang="en-US" sz="18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  <a:endParaRPr lang="en-US" sz="18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  <a:endParaRPr lang="en-US" sz="18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  <a:endParaRPr lang="en-US" sz="18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  <a:endParaRPr lang="en-US" sz="1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  <a:endParaRPr lang="en-US" sz="17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  <a:endParaRPr lang="en-US" sz="17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  <a:endParaRPr lang="en-US" sz="18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46" y="4716932"/>
            <a:ext cx="744577" cy="74457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089" y="3592824"/>
            <a:ext cx="827906" cy="42585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657" y="2863635"/>
            <a:ext cx="674131" cy="67413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446" y="2798970"/>
            <a:ext cx="590035" cy="590035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5096634" y="2702094"/>
            <a:ext cx="1212367" cy="1380365"/>
            <a:chOff x="2224233" y="1058080"/>
            <a:chExt cx="1616051" cy="154011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0600" y="1058080"/>
              <a:ext cx="1289539" cy="96715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0600" y="2024278"/>
              <a:ext cx="1289539" cy="265188"/>
            </a:xfrm>
            <a:prstGeom prst="rect">
              <a:avLst/>
            </a:prstGeom>
          </p:spPr>
        </p:pic>
        <p:sp>
          <p:nvSpPr>
            <p:cNvPr id="79" name="Rounded Rectangle 78"/>
            <p:cNvSpPr/>
            <p:nvPr/>
          </p:nvSpPr>
          <p:spPr>
            <a:xfrm>
              <a:off x="2224233" y="1105118"/>
              <a:ext cx="1616051" cy="14930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86636" y="2778808"/>
            <a:ext cx="1247691" cy="1303651"/>
            <a:chOff x="3558770" y="2396359"/>
            <a:chExt cx="1247691" cy="1303651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9499" y="2955433"/>
              <a:ext cx="744577" cy="744577"/>
            </a:xfrm>
            <a:prstGeom prst="rect">
              <a:avLst/>
            </a:prstGeom>
          </p:spPr>
        </p:pic>
        <p:sp>
          <p:nvSpPr>
            <p:cNvPr id="82" name="Rounded Rectangle 81"/>
            <p:cNvSpPr/>
            <p:nvPr/>
          </p:nvSpPr>
          <p:spPr>
            <a:xfrm>
              <a:off x="3558770" y="2396359"/>
              <a:ext cx="1247691" cy="13036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9499" y="2416523"/>
              <a:ext cx="939962" cy="583766"/>
            </a:xfrm>
            <a:prstGeom prst="rect">
              <a:avLst/>
            </a:prstGeom>
          </p:spPr>
        </p:pic>
      </p:grpSp>
      <p:sp>
        <p:nvSpPr>
          <p:cNvPr id="84" name="Rounded Rectangle 83"/>
          <p:cNvSpPr/>
          <p:nvPr/>
        </p:nvSpPr>
        <p:spPr>
          <a:xfrm>
            <a:off x="5035035" y="3382738"/>
            <a:ext cx="2794000" cy="8101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877882" y="2778806"/>
            <a:ext cx="1263214" cy="1303652"/>
            <a:chOff x="5106324" y="2416524"/>
            <a:chExt cx="1419522" cy="130365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17692" y="2501351"/>
              <a:ext cx="1151846" cy="441065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7692" y="2942416"/>
              <a:ext cx="1015077" cy="718675"/>
            </a:xfrm>
            <a:prstGeom prst="rect">
              <a:avLst/>
            </a:prstGeom>
          </p:spPr>
        </p:pic>
        <p:sp>
          <p:nvSpPr>
            <p:cNvPr id="88" name="Rounded Rectangle 87"/>
            <p:cNvSpPr/>
            <p:nvPr/>
          </p:nvSpPr>
          <p:spPr>
            <a:xfrm>
              <a:off x="5106324" y="2416524"/>
              <a:ext cx="1419522" cy="13036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5601817" y="4716933"/>
            <a:ext cx="2794000" cy="81018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15" y="4992037"/>
            <a:ext cx="967417" cy="23768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5663415" y="4799707"/>
            <a:ext cx="1212367" cy="6227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127457" y="4799707"/>
            <a:ext cx="1212367" cy="6227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738711" y="2744252"/>
            <a:ext cx="1227019" cy="133820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841798" y="4082458"/>
            <a:ext cx="760019" cy="620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887649" y="4091216"/>
            <a:ext cx="374214" cy="625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9293496" y="2778806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11"/>
          <a:srcRect l="-1" r="63002"/>
          <a:stretch/>
        </p:blipFill>
        <p:spPr>
          <a:xfrm>
            <a:off x="8911704" y="4841491"/>
            <a:ext cx="657505" cy="617506"/>
          </a:xfrm>
          <a:prstGeom prst="rect">
            <a:avLst/>
          </a:prstGeom>
        </p:spPr>
      </p:pic>
      <p:sp>
        <p:nvSpPr>
          <p:cNvPr id="99" name="Right Arrow 98"/>
          <p:cNvSpPr/>
          <p:nvPr/>
        </p:nvSpPr>
        <p:spPr>
          <a:xfrm>
            <a:off x="8473330" y="5007447"/>
            <a:ext cx="390769" cy="257054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11587" y="5517462"/>
            <a:ext cx="2880356" cy="584763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/>
              <a:t>Cloned </a:t>
            </a:r>
            <a:r>
              <a:rPr lang="en-US" sz="1600" dirty="0" smtClean="0"/>
              <a:t>test containers &amp;</a:t>
            </a:r>
          </a:p>
          <a:p>
            <a:pPr algn="ctr"/>
            <a:r>
              <a:rPr lang="en-US" sz="1600" dirty="0" smtClean="0"/>
              <a:t>network </a:t>
            </a:r>
            <a:r>
              <a:rPr lang="en-US" sz="1600" dirty="0"/>
              <a:t>d</a:t>
            </a:r>
            <a:r>
              <a:rPr lang="en-US" sz="1600" dirty="0" smtClean="0"/>
              <a:t>uplication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561269" y="5422433"/>
            <a:ext cx="1207593" cy="584763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/>
              <a:t>Debug </a:t>
            </a:r>
            <a:endParaRPr lang="en-US" sz="1600" dirty="0" smtClean="0"/>
          </a:p>
          <a:p>
            <a:pPr algn="ctr"/>
            <a:r>
              <a:rPr lang="en-US" sz="1600" dirty="0"/>
              <a:t>o</a:t>
            </a:r>
            <a:r>
              <a:rPr lang="en-US" sz="1600" dirty="0" smtClean="0"/>
              <a:t>utput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768862" y="4644949"/>
            <a:ext cx="2463189" cy="1169539"/>
          </a:xfrm>
          <a:prstGeom prst="rect">
            <a:avLst/>
          </a:prstGeom>
          <a:noFill/>
        </p:spPr>
        <p:txBody>
          <a:bodyPr wrap="square" lIns="91430" tIns="45714" rIns="91430" bIns="45714" numCol="1" rtlCol="0">
            <a:spAutoFit/>
          </a:bodyPr>
          <a:lstStyle/>
          <a:p>
            <a:pPr marL="342862" indent="-342862">
              <a:buAutoNum type="arabicPeriod"/>
            </a:pPr>
            <a:r>
              <a:rPr lang="en-US" sz="1400" dirty="0"/>
              <a:t>Live </a:t>
            </a:r>
            <a:r>
              <a:rPr lang="en-US" sz="1400" dirty="0" smtClean="0"/>
              <a:t>debugging</a:t>
            </a:r>
            <a:endParaRPr lang="en-US" sz="1400" dirty="0"/>
          </a:p>
          <a:p>
            <a:pPr marL="342862" indent="-342862">
              <a:buAutoNum type="arabicPeriod"/>
            </a:pPr>
            <a:r>
              <a:rPr lang="en-US" sz="1400" dirty="0"/>
              <a:t>Same system state</a:t>
            </a:r>
          </a:p>
          <a:p>
            <a:pPr marL="342862" indent="-342862">
              <a:buAutoNum type="arabicPeriod"/>
            </a:pPr>
            <a:r>
              <a:rPr lang="en-US" sz="1400" dirty="0"/>
              <a:t>User input available</a:t>
            </a:r>
          </a:p>
          <a:p>
            <a:pPr marL="342862" indent="-342862">
              <a:buAutoNum type="arabicPeriod"/>
            </a:pPr>
            <a:r>
              <a:rPr lang="en-US" sz="1400" dirty="0"/>
              <a:t>Less </a:t>
            </a:r>
            <a:r>
              <a:rPr lang="en-US" sz="1400" dirty="0" smtClean="0"/>
              <a:t>resources used</a:t>
            </a:r>
            <a:endParaRPr lang="en-US" sz="1400" dirty="0"/>
          </a:p>
          <a:p>
            <a:pPr marL="342862" indent="-342862">
              <a:buAutoNum type="arabicPeriod"/>
            </a:pPr>
            <a:r>
              <a:rPr lang="en-US" sz="1400" dirty="0"/>
              <a:t>Fast </a:t>
            </a:r>
            <a:r>
              <a:rPr lang="en-US" sz="1400" dirty="0" smtClean="0"/>
              <a:t>time </a:t>
            </a:r>
            <a:r>
              <a:rPr lang="en-US" sz="1400" dirty="0"/>
              <a:t>to </a:t>
            </a:r>
            <a:r>
              <a:rPr lang="en-US" sz="1400" dirty="0" smtClean="0"/>
              <a:t>debug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791746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1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61202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2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514289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3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006086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4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293497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5</a:t>
            </a:r>
            <a:endParaRPr lang="en-US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10509681" y="2787564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0682736" y="2917101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10901511" y="3052829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568354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Tiers n</a:t>
            </a:r>
            <a:endParaRPr lang="en-US" sz="16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9962" y="3823461"/>
            <a:ext cx="399824" cy="39982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574" y="3442775"/>
            <a:ext cx="575904" cy="57590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411730" y="5204978"/>
            <a:ext cx="1706754" cy="830985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User observes error &amp; creates sandbox clones</a:t>
            </a:r>
            <a:endParaRPr lang="en-US" sz="1600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5107" y="4716933"/>
            <a:ext cx="399824" cy="399824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2064388" y="4509348"/>
            <a:ext cx="1008958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064388" y="3014798"/>
            <a:ext cx="120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Live </a:t>
            </a:r>
          </a:p>
          <a:p>
            <a:pPr algn="ctr"/>
            <a:r>
              <a:rPr lang="en-US" sz="1600" dirty="0"/>
              <a:t>p</a:t>
            </a:r>
            <a:r>
              <a:rPr lang="en-US" sz="1600" dirty="0" smtClean="0"/>
              <a:t>roduction </a:t>
            </a:r>
            <a:r>
              <a:rPr lang="en-US" sz="1600" dirty="0"/>
              <a:t>s</a:t>
            </a:r>
            <a:r>
              <a:rPr lang="en-US" sz="1600" dirty="0" smtClean="0"/>
              <a:t>ystem</a:t>
            </a:r>
            <a:endParaRPr lang="en-US" sz="1600" dirty="0"/>
          </a:p>
        </p:txBody>
      </p:sp>
      <p:sp>
        <p:nvSpPr>
          <p:cNvPr id="122" name="Left Brace 121"/>
          <p:cNvSpPr/>
          <p:nvPr/>
        </p:nvSpPr>
        <p:spPr>
          <a:xfrm>
            <a:off x="3268730" y="2550832"/>
            <a:ext cx="328457" cy="180564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>
            <a:off x="3268730" y="4601949"/>
            <a:ext cx="328457" cy="143047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839358" y="4644949"/>
            <a:ext cx="142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PARIKSHAN</a:t>
            </a:r>
          </a:p>
          <a:p>
            <a:pPr algn="ctr"/>
            <a:endParaRPr lang="en-US" sz="1600" i="1" dirty="0" smtClean="0"/>
          </a:p>
          <a:p>
            <a:pPr algn="ctr"/>
            <a:r>
              <a:rPr lang="en-US" sz="1600" dirty="0" smtClean="0"/>
              <a:t>“sandbox </a:t>
            </a:r>
          </a:p>
          <a:p>
            <a:pPr algn="ctr"/>
            <a:r>
              <a:rPr lang="en-US" sz="1600" dirty="0"/>
              <a:t>c</a:t>
            </a:r>
            <a:r>
              <a:rPr lang="en-US" sz="1600" dirty="0" smtClean="0"/>
              <a:t>loned </a:t>
            </a:r>
            <a:r>
              <a:rPr lang="en-US" sz="1600" dirty="0"/>
              <a:t>d</a:t>
            </a:r>
            <a:r>
              <a:rPr lang="en-US" sz="1600" dirty="0" smtClean="0"/>
              <a:t>ebug system”</a:t>
            </a:r>
            <a:endParaRPr lang="en-US" sz="1600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7187" y="4702507"/>
            <a:ext cx="428345" cy="406927"/>
          </a:xfrm>
          <a:prstGeom prst="rect">
            <a:avLst/>
          </a:prstGeom>
        </p:spPr>
      </p:pic>
      <p:sp>
        <p:nvSpPr>
          <p:cNvPr id="115" name="Right Arrow 114"/>
          <p:cNvSpPr/>
          <p:nvPr/>
        </p:nvSpPr>
        <p:spPr>
          <a:xfrm rot="5400000">
            <a:off x="6923167" y="4340598"/>
            <a:ext cx="390769" cy="2570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5040551" y="5036561"/>
            <a:ext cx="390769" cy="2570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  <a:endParaRPr lang="en-US" sz="2100" dirty="0"/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  <a:endParaRPr lang="en-US" sz="21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  <a:endParaRPr lang="en-US" sz="21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</a:t>
            </a:r>
            <a:r>
              <a:rPr lang="en-US" sz="2100" dirty="0"/>
              <a:t>- Offline Testing</a:t>
            </a:r>
            <a:endParaRPr lang="en-US" sz="2100" dirty="0"/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  <a:endParaRPr lang="en-US" sz="21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6076" y="1819032"/>
            <a:ext cx="1354016" cy="889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5773619" y="3141564"/>
            <a:ext cx="1921754" cy="348413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13" idx="1"/>
          </p:cNvCxnSpPr>
          <p:nvPr/>
        </p:nvCxnSpPr>
        <p:spPr>
          <a:xfrm flipV="1">
            <a:off x="4237295" y="4805101"/>
            <a:ext cx="395713" cy="106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62" y="1974845"/>
            <a:ext cx="622458" cy="683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52" y="4377534"/>
            <a:ext cx="430588" cy="472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7655" y="4885008"/>
            <a:ext cx="1406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Webserver</a:t>
            </a:r>
            <a:endParaRPr lang="en-US" sz="18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920" y="2349022"/>
            <a:ext cx="40312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3008" y="4481935"/>
            <a:ext cx="14067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Proxy</a:t>
            </a:r>
          </a:p>
          <a:p>
            <a:pPr algn="ctr"/>
            <a:r>
              <a:rPr lang="en-US" sz="1800" dirty="0"/>
              <a:t>Duplicator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13" idx="0"/>
            <a:endCxn id="21" idx="1"/>
          </p:cNvCxnSpPr>
          <p:nvPr/>
        </p:nvCxnSpPr>
        <p:spPr>
          <a:xfrm flipV="1">
            <a:off x="5336398" y="3749324"/>
            <a:ext cx="703390" cy="7326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22" idx="1"/>
          </p:cNvCxnSpPr>
          <p:nvPr/>
        </p:nvCxnSpPr>
        <p:spPr>
          <a:xfrm>
            <a:off x="5336398" y="5128266"/>
            <a:ext cx="685966" cy="515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9788" y="3333825"/>
            <a:ext cx="14067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00" i="1" dirty="0" smtClean="0"/>
          </a:p>
          <a:p>
            <a:pPr algn="ctr"/>
            <a:r>
              <a:rPr lang="en-US" sz="1700" i="1" dirty="0" smtClean="0"/>
              <a:t>Production</a:t>
            </a:r>
            <a:endParaRPr lang="en-US" sz="1700" i="1" dirty="0"/>
          </a:p>
          <a:p>
            <a:pPr algn="ctr"/>
            <a:r>
              <a:rPr lang="en-US" sz="1700" i="1" dirty="0" smtClean="0"/>
              <a:t>Container</a:t>
            </a:r>
          </a:p>
          <a:p>
            <a:pPr algn="ctr"/>
            <a:endParaRPr lang="en-US" sz="7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22364" y="5221011"/>
            <a:ext cx="1406780" cy="84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700" i="1" dirty="0" smtClean="0"/>
          </a:p>
          <a:p>
            <a:pPr algn="ctr"/>
            <a:r>
              <a:rPr lang="en-US" sz="1700" i="1" dirty="0" smtClean="0"/>
              <a:t>Test</a:t>
            </a:r>
            <a:endParaRPr lang="en-US" sz="1700" i="1" dirty="0"/>
          </a:p>
          <a:p>
            <a:pPr algn="ctr"/>
            <a:r>
              <a:rPr lang="en-US" sz="1700" i="1" dirty="0" smtClean="0"/>
              <a:t>Container</a:t>
            </a:r>
          </a:p>
          <a:p>
            <a:pPr algn="ctr"/>
            <a:endParaRPr lang="en-US" sz="7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70438" y="4527124"/>
            <a:ext cx="14067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Proxy</a:t>
            </a:r>
          </a:p>
          <a:p>
            <a:pPr algn="ctr"/>
            <a:r>
              <a:rPr lang="en-US" sz="1800" dirty="0" smtClean="0"/>
              <a:t>Aggregator</a:t>
            </a:r>
            <a:endParaRPr lang="en-US" sz="1800" dirty="0"/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>
            <a:off x="7446568" y="3749324"/>
            <a:ext cx="627260" cy="777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3"/>
            <a:endCxn id="32" idx="2"/>
          </p:cNvCxnSpPr>
          <p:nvPr/>
        </p:nvCxnSpPr>
        <p:spPr>
          <a:xfrm flipV="1">
            <a:off x="7429144" y="5173455"/>
            <a:ext cx="644684" cy="470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8777218" y="4850290"/>
            <a:ext cx="34863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77218" y="5128266"/>
            <a:ext cx="14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Backend</a:t>
            </a:r>
            <a:endParaRPr lang="en-US" sz="1800" dirty="0"/>
          </a:p>
        </p:txBody>
      </p:sp>
      <p:sp>
        <p:nvSpPr>
          <p:cNvPr id="75" name="Down Arrow 74"/>
          <p:cNvSpPr/>
          <p:nvPr/>
        </p:nvSpPr>
        <p:spPr>
          <a:xfrm>
            <a:off x="6474676" y="4236155"/>
            <a:ext cx="412789" cy="920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856" y="4478488"/>
            <a:ext cx="730843" cy="73084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6099481" y="4450694"/>
            <a:ext cx="11948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Live Cloning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882240" y="6176351"/>
            <a:ext cx="17295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Clone Manager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604519"/>
            <a:ext cx="12392660" cy="83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948230" y="942285"/>
            <a:ext cx="6671497" cy="7781246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qvoXXX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rgbClr val="000000"/>
                  </a:solidFill>
                </a:rPr>
                <a:t>qvoYYY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rgbClr val="000000"/>
                  </a:solidFill>
                </a:rPr>
                <a:t>qvoZZZ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</a:rPr>
                <a:t>nt-br-eth1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000000"/>
                  </a:solidFill>
                </a:rPr>
                <a:t>p</a:t>
              </a:r>
              <a:r>
                <a:rPr lang="en-US" sz="2100" dirty="0">
                  <a:solidFill>
                    <a:srgbClr val="000000"/>
                  </a:solidFill>
                </a:rPr>
                <a:t>hy-br-eth1</a:t>
              </a:r>
              <a:endParaRPr lang="en-US" sz="21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 err="1">
                    <a:solidFill>
                      <a:schemeClr val="tx1"/>
                    </a:solidFill>
                  </a:rPr>
                  <a:t>qvbXXX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 err="1">
                    <a:solidFill>
                      <a:schemeClr val="tx1"/>
                    </a:solidFill>
                  </a:rPr>
                  <a:t>qbrXXX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vnet0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qvbYYY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qbrYYY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vnet1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qvbZZZ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qbrZZZ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vnet2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01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eth0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02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eth1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03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eth2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29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VLAN 1</a:t>
              </a:r>
              <a:endParaRPr lang="en-US" sz="2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29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VLAN 2</a:t>
              </a:r>
              <a:endParaRPr lang="en-US" sz="2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4848451"/>
            <a:chOff x="720137" y="977707"/>
            <a:chExt cx="2582044" cy="3463177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2967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To/From Duplicator</a:t>
              </a:r>
              <a:endParaRPr lang="en-US" sz="2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96505" y="1368791"/>
            <a:ext cx="3860903" cy="4886822"/>
            <a:chOff x="4191995" y="961537"/>
            <a:chExt cx="2757788" cy="3490585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IP namespace 1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IP namespace 2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2967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To/From Duplicator</a:t>
              </a:r>
              <a:endParaRPr lang="en-US" sz="21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830347" y="61359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821" y="613596"/>
            <a:ext cx="3040632" cy="554680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2315" y="613596"/>
            <a:ext cx="3040632" cy="554680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008198" y="1193595"/>
            <a:ext cx="784921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/>
                <a:t>: Connection Manager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  <a:endParaRPr lang="en-US" sz="24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00461" y="2031486"/>
            <a:ext cx="8816517" cy="6074159"/>
            <a:chOff x="2018035" y="1822133"/>
            <a:chExt cx="3041176" cy="2470155"/>
          </a:xfrm>
        </p:grpSpPr>
        <p:sp>
          <p:nvSpPr>
            <p:cNvPr id="6" name="Rectangle 5"/>
            <p:cNvSpPr/>
            <p:nvPr/>
          </p:nvSpPr>
          <p:spPr>
            <a:xfrm>
              <a:off x="2018035" y="2810121"/>
              <a:ext cx="693506" cy="553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2016" y="2812437"/>
              <a:ext cx="806175" cy="5536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67560" y="1822133"/>
              <a:ext cx="891651" cy="478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67560" y="3822959"/>
              <a:ext cx="891651" cy="469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711541" y="2996982"/>
              <a:ext cx="670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667251" y="2300626"/>
              <a:ext cx="780414" cy="5118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35360" y="3392865"/>
              <a:ext cx="767062" cy="429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921586" y="2300626"/>
              <a:ext cx="780836" cy="511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667251" y="3392867"/>
              <a:ext cx="780414" cy="429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711541" y="3214092"/>
              <a:ext cx="6704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708179" y="2354251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267683" y="2580099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4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849810" y="272722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849810" y="3250829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267683" y="3376179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708179" y="35963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6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7871" y="1574871"/>
            <a:ext cx="5587052" cy="6570883"/>
            <a:chOff x="2726601" y="1744437"/>
            <a:chExt cx="1927202" cy="2672156"/>
          </a:xfrm>
        </p:grpSpPr>
        <p:sp>
          <p:nvSpPr>
            <p:cNvPr id="6" name="Rectangle 5"/>
            <p:cNvSpPr/>
            <p:nvPr/>
          </p:nvSpPr>
          <p:spPr>
            <a:xfrm>
              <a:off x="3382016" y="2818931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Aggergator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26601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6336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147782" y="2222930"/>
              <a:ext cx="519470" cy="589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 flipH="1">
              <a:off x="3357583" y="3392865"/>
              <a:ext cx="577777" cy="5543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382016" y="2233786"/>
              <a:ext cx="539570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47782" y="3392867"/>
              <a:ext cx="519469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1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967800" y="241355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34493" y="3520208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104" y="3520208"/>
              <a:ext cx="63699" cy="206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741604" y="358201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6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795610" y="4201105"/>
            <a:ext cx="2791079" cy="136139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Backend-Server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49035" y="4660596"/>
            <a:ext cx="12465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549029" y="5194473"/>
            <a:ext cx="12465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38483" y="3939392"/>
            <a:ext cx="1043550" cy="55536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5738483" y="5284815"/>
            <a:ext cx="1043550" cy="55536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4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17036</TotalTime>
  <Words>283</Words>
  <Application>Microsoft Macintosh PowerPoint</Application>
  <PresentationFormat>A3 Paper (297x420 mm)</PresentationFormat>
  <Paragraphs>168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79</cp:revision>
  <dcterms:created xsi:type="dcterms:W3CDTF">2014-04-04T04:42:04Z</dcterms:created>
  <dcterms:modified xsi:type="dcterms:W3CDTF">2014-12-31T23:51:01Z</dcterms:modified>
</cp:coreProperties>
</file>