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380" y="3520803"/>
            <a:ext cx="3006842" cy="1559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59479" y="4163791"/>
              <a:ext cx="13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Sandbox</a:t>
              </a:r>
            </a:p>
            <a:p>
              <a:pPr algn="ctr"/>
              <a:r>
                <a:rPr lang="en-US" sz="1400" i="1" dirty="0" smtClean="0"/>
                <a:t>Backend Server</a:t>
              </a:r>
              <a:endParaRPr lang="en-US" sz="12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79554" y="1276912"/>
            <a:ext cx="4157475" cy="39974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52806" y="1681140"/>
            <a:ext cx="2019463" cy="64174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09388" y="1802217"/>
            <a:ext cx="218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: Connection Manager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181860" y="3906529"/>
            <a:ext cx="270946" cy="350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36804" y="4038328"/>
            <a:ext cx="445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850184" y="2925516"/>
            <a:ext cx="1656653" cy="451405"/>
          </a:xfrm>
          <a:prstGeom prst="bentConnector3">
            <a:avLst>
              <a:gd name="adj1" fmla="val 1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5216033" y="1776613"/>
            <a:ext cx="1166795" cy="5987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3: TCP Connector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13149" y="1979107"/>
            <a:ext cx="776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72269" y="1910773"/>
            <a:ext cx="1027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08152" y="2131507"/>
            <a:ext cx="7813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7259" y="1889066"/>
            <a:ext cx="270946" cy="350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6" idx="0"/>
          </p:cNvCxnSpPr>
          <p:nvPr/>
        </p:nvCxnSpPr>
        <p:spPr>
          <a:xfrm flipH="1" flipV="1">
            <a:off x="4472269" y="2067150"/>
            <a:ext cx="1027790" cy="8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6" idx="3"/>
          </p:cNvCxnSpPr>
          <p:nvPr/>
        </p:nvCxnSpPr>
        <p:spPr>
          <a:xfrm rot="5400000">
            <a:off x="1864422" y="2911272"/>
            <a:ext cx="1758864" cy="582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6200000">
            <a:off x="5211036" y="3377138"/>
            <a:ext cx="1166795" cy="5987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6: TCP Connector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081014" y="3612199"/>
            <a:ext cx="776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076017" y="3732032"/>
            <a:ext cx="7813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82047" y="3500020"/>
            <a:ext cx="270946" cy="350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365057" y="2603859"/>
            <a:ext cx="1791079" cy="250763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365057" y="4641838"/>
            <a:ext cx="177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5: Buffer Manager</a:t>
            </a:r>
            <a:endParaRPr lang="en-US" sz="1600" dirty="0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512356" y="2322892"/>
            <a:ext cx="15744" cy="2318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528100" y="3061885"/>
            <a:ext cx="336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528100" y="3477330"/>
            <a:ext cx="336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528100" y="3724918"/>
            <a:ext cx="336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28100" y="4022969"/>
            <a:ext cx="336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512356" y="4390097"/>
            <a:ext cx="336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864389" y="2942897"/>
            <a:ext cx="1161487" cy="2601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87388" y="3280473"/>
            <a:ext cx="868402" cy="2601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87388" y="3914626"/>
            <a:ext cx="541461" cy="2172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87388" y="3594863"/>
            <a:ext cx="997372" cy="2601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87387" y="4246861"/>
            <a:ext cx="1138489" cy="23541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endCxn id="66" idx="0"/>
          </p:cNvCxnSpPr>
          <p:nvPr/>
        </p:nvCxnSpPr>
        <p:spPr>
          <a:xfrm>
            <a:off x="5138348" y="3676509"/>
            <a:ext cx="356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35168" y="3925570"/>
            <a:ext cx="401636" cy="412511"/>
            <a:chOff x="7489966" y="477645"/>
            <a:chExt cx="401636" cy="412511"/>
          </a:xfrm>
        </p:grpSpPr>
        <p:sp>
          <p:nvSpPr>
            <p:cNvPr id="114" name="Oval 113"/>
            <p:cNvSpPr/>
            <p:nvPr/>
          </p:nvSpPr>
          <p:spPr>
            <a:xfrm>
              <a:off x="7489966" y="477645"/>
              <a:ext cx="401636" cy="41251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24812" y="4776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89499" y="1812667"/>
            <a:ext cx="401636" cy="412511"/>
            <a:chOff x="7489966" y="477645"/>
            <a:chExt cx="401636" cy="412511"/>
          </a:xfrm>
        </p:grpSpPr>
        <p:sp>
          <p:nvSpPr>
            <p:cNvPr id="118" name="Oval 117"/>
            <p:cNvSpPr/>
            <p:nvPr/>
          </p:nvSpPr>
          <p:spPr>
            <a:xfrm>
              <a:off x="7489966" y="477645"/>
              <a:ext cx="401636" cy="41251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524812" y="4776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889499" y="3453861"/>
            <a:ext cx="401636" cy="412511"/>
            <a:chOff x="7489966" y="477645"/>
            <a:chExt cx="401636" cy="412511"/>
          </a:xfrm>
        </p:grpSpPr>
        <p:sp>
          <p:nvSpPr>
            <p:cNvPr id="121" name="Oval 120"/>
            <p:cNvSpPr/>
            <p:nvPr/>
          </p:nvSpPr>
          <p:spPr>
            <a:xfrm>
              <a:off x="7489966" y="477645"/>
              <a:ext cx="401636" cy="41251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24812" y="4776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 flipH="1">
            <a:off x="1736804" y="4153538"/>
            <a:ext cx="445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12</cp:revision>
  <dcterms:created xsi:type="dcterms:W3CDTF">2014-04-04T04:42:04Z</dcterms:created>
  <dcterms:modified xsi:type="dcterms:W3CDTF">2014-04-29T22:03:07Z</dcterms:modified>
</cp:coreProperties>
</file>