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380" y="3520803"/>
            <a:ext cx="3006842" cy="1559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59479" y="4163791"/>
              <a:ext cx="13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Sandbox</a:t>
              </a:r>
            </a:p>
            <a:p>
              <a:pPr algn="ctr"/>
              <a:r>
                <a:rPr lang="en-US" sz="1400" i="1" dirty="0" smtClean="0"/>
                <a:t>Backend Server</a:t>
              </a:r>
              <a:endParaRPr lang="en-US" sz="1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31800"/>
            <a:ext cx="885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105874" y="673058"/>
            <a:ext cx="4765355" cy="5558033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qvoXXX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qvoYYY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qvoZZZ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nt-br-eth1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</a:t>
              </a:r>
              <a:r>
                <a:rPr lang="en-US" sz="1400" dirty="0" smtClean="0">
                  <a:solidFill>
                    <a:srgbClr val="000000"/>
                  </a:solidFill>
                </a:rPr>
                <a:t>hy-br-eth1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qvbXXX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qbrXXX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vnet0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530559" y="1744437"/>
            <a:ext cx="3785169" cy="2672156"/>
            <a:chOff x="1530559" y="1744437"/>
            <a:chExt cx="3785169" cy="2672156"/>
          </a:xfrm>
        </p:grpSpPr>
        <p:sp>
          <p:nvSpPr>
            <p:cNvPr id="6" name="Rectangle 5"/>
            <p:cNvSpPr/>
            <p:nvPr/>
          </p:nvSpPr>
          <p:spPr>
            <a:xfrm>
              <a:off x="1530559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3235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8603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93316" y="2996982"/>
              <a:ext cx="88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233786"/>
              <a:ext cx="859294" cy="57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678025" cy="525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233786"/>
              <a:ext cx="898989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6"/>
              <a:ext cx="677522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493316" y="3214092"/>
              <a:ext cx="888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00525" y="249911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8278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30560" y="326420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83431" y="34439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9131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10853</TotalTime>
  <Words>125</Words>
  <Application>Microsoft Macintosh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31</cp:revision>
  <dcterms:created xsi:type="dcterms:W3CDTF">2014-04-04T04:42:04Z</dcterms:created>
  <dcterms:modified xsi:type="dcterms:W3CDTF">2014-09-27T22:12:17Z</dcterms:modified>
</cp:coreProperties>
</file>