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4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9422" y="3444811"/>
            <a:ext cx="1769799" cy="16355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5587022" y="3064742"/>
            <a:ext cx="1153193" cy="784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384670" y="669594"/>
            <a:ext cx="3163582" cy="1069691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Backend</a:t>
              </a:r>
            </a:p>
            <a:p>
              <a:pPr algn="ctr"/>
              <a:r>
                <a:rPr lang="en-US" sz="1200" i="1" dirty="0" smtClean="0"/>
                <a:t>Server</a:t>
              </a:r>
              <a:endParaRPr lang="en-US" sz="12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6269" y="2249461"/>
            <a:ext cx="5858075" cy="2540201"/>
            <a:chOff x="516269" y="2249461"/>
            <a:chExt cx="5858075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4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</a:p>
            <a:p>
              <a:pPr algn="ctr"/>
              <a:r>
                <a:rPr lang="en-US" sz="1200" dirty="0" smtClean="0"/>
                <a:t>Duplicator</a:t>
              </a:r>
              <a:endParaRPr lang="en-US" sz="12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Production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Test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1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Clone Manager</a:t>
              </a:r>
              <a:endParaRPr lang="en-US" sz="12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3514041" y="3556369"/>
            <a:ext cx="8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Request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3412049" y="2662799"/>
            <a:ext cx="9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Request+ Response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431800"/>
            <a:ext cx="8851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105874" y="673058"/>
            <a:ext cx="4765355" cy="5558033"/>
            <a:chOff x="2105874" y="673058"/>
            <a:chExt cx="4765355" cy="5558033"/>
          </a:xfrm>
        </p:grpSpPr>
        <p:sp>
          <p:nvSpPr>
            <p:cNvPr id="15" name="Rectangle 14"/>
            <p:cNvSpPr/>
            <p:nvPr/>
          </p:nvSpPr>
          <p:spPr>
            <a:xfrm>
              <a:off x="2105874" y="4429491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r-eth1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5874" y="3188653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 err="1" smtClean="0">
                  <a:solidFill>
                    <a:srgbClr val="000000"/>
                  </a:solidFill>
                </a:rPr>
                <a:t>r-int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8536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qvoXXX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4955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qvoYYY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1216" y="2990000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qvoZZZ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2662" y="3774853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i</a:t>
              </a:r>
              <a:r>
                <a:rPr lang="en-US" sz="1600" dirty="0" smtClean="0">
                  <a:solidFill>
                    <a:srgbClr val="000000"/>
                  </a:solidFill>
                </a:rPr>
                <a:t>nt-br-eth1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2662" y="4296334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p</a:t>
              </a:r>
              <a:r>
                <a:rPr lang="en-US" sz="1400" dirty="0" smtClean="0">
                  <a:solidFill>
                    <a:srgbClr val="000000"/>
                  </a:solidFill>
                </a:rPr>
                <a:t>hy-br-eth1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99303" y="5034512"/>
              <a:ext cx="1465430" cy="3097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4282737" y="4084589"/>
              <a:ext cx="0" cy="2117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71" idx="0"/>
            </p:cNvCxnSpPr>
            <p:nvPr/>
          </p:nvCxnSpPr>
          <p:spPr>
            <a:xfrm>
              <a:off x="4332018" y="5344248"/>
              <a:ext cx="4564" cy="2002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221928" y="1779653"/>
              <a:ext cx="1086446" cy="1012927"/>
              <a:chOff x="1665388" y="1277438"/>
              <a:chExt cx="1086446" cy="101292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30081" y="1980629"/>
                <a:ext cx="814126" cy="3097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qvbXXX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388" y="1581866"/>
                <a:ext cx="1086446" cy="39876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qbrXXX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0081" y="1277438"/>
                <a:ext cx="814126" cy="309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vnet0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927417" y="247753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62724" y="2078773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7417" y="1774345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1875" y="2472228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7182" y="2073465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1875" y="1769037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21928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86622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62724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27418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7182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1876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26" idx="2"/>
              <a:endCxn id="8" idx="0"/>
            </p:cNvCxnSpPr>
            <p:nvPr/>
          </p:nvCxnSpPr>
          <p:spPr>
            <a:xfrm>
              <a:off x="2793684" y="2792580"/>
              <a:ext cx="1915" cy="2199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9" idx="0"/>
            </p:cNvCxnSpPr>
            <p:nvPr/>
          </p:nvCxnSpPr>
          <p:spPr>
            <a:xfrm flipH="1">
              <a:off x="4332018" y="2787272"/>
              <a:ext cx="2462" cy="2252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3" idx="2"/>
              <a:endCxn id="10" idx="0"/>
            </p:cNvCxnSpPr>
            <p:nvPr/>
          </p:nvCxnSpPr>
          <p:spPr>
            <a:xfrm flipH="1">
              <a:off x="5938279" y="2781964"/>
              <a:ext cx="659" cy="208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2"/>
              <a:endCxn id="45" idx="0"/>
            </p:cNvCxnSpPr>
            <p:nvPr/>
          </p:nvCxnSpPr>
          <p:spPr>
            <a:xfrm flipH="1">
              <a:off x="5938938" y="1576959"/>
              <a:ext cx="1" cy="1920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2"/>
              <a:endCxn id="42" idx="0"/>
            </p:cNvCxnSpPr>
            <p:nvPr/>
          </p:nvCxnSpPr>
          <p:spPr>
            <a:xfrm flipH="1">
              <a:off x="4334480" y="1576959"/>
              <a:ext cx="1" cy="1973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2"/>
              <a:endCxn id="32" idx="0"/>
            </p:cNvCxnSpPr>
            <p:nvPr/>
          </p:nvCxnSpPr>
          <p:spPr>
            <a:xfrm flipH="1">
              <a:off x="2793684" y="1576959"/>
              <a:ext cx="1" cy="2026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974277" y="5544534"/>
              <a:ext cx="2724610" cy="6865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070634" y="5666602"/>
              <a:ext cx="0" cy="282245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093682" y="5948847"/>
              <a:ext cx="976952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0395" y="5677879"/>
              <a:ext cx="0" cy="2822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0395" y="5948847"/>
              <a:ext cx="961481" cy="112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3682" y="5612322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1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96" y="5595445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0137" y="977707"/>
            <a:ext cx="2582044" cy="3474170"/>
            <a:chOff x="720137" y="977707"/>
            <a:chExt cx="2582044" cy="3474170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8932" y="977707"/>
            <a:ext cx="2757788" cy="3501578"/>
            <a:chOff x="4191995" y="961537"/>
            <a:chExt cx="2757788" cy="3501578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1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2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450248" y="438283"/>
            <a:ext cx="0" cy="38259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301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37368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0137" y="852567"/>
            <a:ext cx="560658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335168" y="1276912"/>
            <a:ext cx="5955967" cy="3997417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r>
                <a:rPr lang="en-US" sz="1600" dirty="0" smtClean="0"/>
                <a:t>: Connection Manager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5: Buffer Manager</a:t>
              </a:r>
              <a:endParaRPr lang="en-US" sz="1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530559" y="1744437"/>
            <a:ext cx="3785169" cy="2672156"/>
            <a:chOff x="1530559" y="1744437"/>
            <a:chExt cx="3785169" cy="2672156"/>
          </a:xfrm>
        </p:grpSpPr>
        <p:sp>
          <p:nvSpPr>
            <p:cNvPr id="6" name="Rectangle 5"/>
            <p:cNvSpPr/>
            <p:nvPr/>
          </p:nvSpPr>
          <p:spPr>
            <a:xfrm>
              <a:off x="1530559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2016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3235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8603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93316" y="2996982"/>
              <a:ext cx="8886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667251" y="2233786"/>
              <a:ext cx="859294" cy="5786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35360" y="3392865"/>
              <a:ext cx="678025" cy="525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921586" y="2233786"/>
              <a:ext cx="898989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667251" y="3392866"/>
              <a:ext cx="677522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493316" y="3214092"/>
              <a:ext cx="888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400525" y="249911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4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08278" y="272722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30560" y="326420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283431" y="34439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609131" y="35963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77229" y="3611715"/>
            <a:ext cx="4984335" cy="1774985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32" y="3140948"/>
            <a:ext cx="560474" cy="53245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14034" y="3373978"/>
            <a:ext cx="2961022" cy="1841539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16955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 smtClean="0"/>
                <a:t>User Input 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Bug Symptoms?</a:t>
              </a:r>
              <a:endParaRPr lang="en-US" sz="1400" dirty="0"/>
            </a:p>
            <a:p>
              <a:pPr marL="342900" indent="-342900">
                <a:buAutoNum type="arabicPeriod"/>
              </a:pPr>
              <a:r>
                <a:rPr lang="en-US" sz="1400" dirty="0" smtClean="0"/>
                <a:t>Configuration?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System State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Scale?</a:t>
              </a:r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765786" y="3087737"/>
            <a:ext cx="2237989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Live Debugging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Same system state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input available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631" y="3087737"/>
            <a:ext cx="505460" cy="5054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689" y="3714905"/>
            <a:ext cx="360929" cy="4292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8309" y="5540588"/>
            <a:ext cx="321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). Without </a:t>
            </a:r>
            <a:r>
              <a:rPr lang="en-US" sz="1400" dirty="0" err="1" smtClean="0"/>
              <a:t>Parikshan</a:t>
            </a:r>
            <a:r>
              <a:rPr lang="en-US" sz="1400" dirty="0"/>
              <a:t> </a:t>
            </a:r>
            <a:r>
              <a:rPr lang="en-US" sz="1400" dirty="0" smtClean="0"/>
              <a:t>- Offline Testing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416132" y="5540588"/>
            <a:ext cx="321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(ii). With </a:t>
            </a:r>
            <a:r>
              <a:rPr lang="en-US" sz="1400" dirty="0" err="1" smtClean="0"/>
              <a:t>Parikshan</a:t>
            </a:r>
            <a:r>
              <a:rPr lang="en-US" sz="1400" dirty="0" smtClean="0"/>
              <a:t> - Online Testing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571749" y="2912125"/>
            <a:ext cx="0" cy="2936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47615" y="5154557"/>
            <a:ext cx="175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 traces/test-cases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11360</TotalTime>
  <Words>175</Words>
  <Application>Microsoft Macintosh PowerPoint</Application>
  <PresentationFormat>On-screen Show 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39</cp:revision>
  <dcterms:created xsi:type="dcterms:W3CDTF">2014-04-04T04:42:04Z</dcterms:created>
  <dcterms:modified xsi:type="dcterms:W3CDTF">2014-10-12T02:14:03Z</dcterms:modified>
</cp:coreProperties>
</file>