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3" r:id="rId3"/>
    <p:sldId id="302" r:id="rId4"/>
    <p:sldId id="301" r:id="rId5"/>
    <p:sldId id="257" r:id="rId6"/>
    <p:sldId id="258" r:id="rId7"/>
    <p:sldId id="259" r:id="rId8"/>
    <p:sldId id="261" r:id="rId9"/>
    <p:sldId id="262" r:id="rId10"/>
    <p:sldId id="260" r:id="rId11"/>
    <p:sldId id="283" r:id="rId12"/>
    <p:sldId id="284" r:id="rId13"/>
    <p:sldId id="291" r:id="rId14"/>
    <p:sldId id="292" r:id="rId15"/>
    <p:sldId id="293" r:id="rId16"/>
    <p:sldId id="294" r:id="rId17"/>
    <p:sldId id="295" r:id="rId18"/>
    <p:sldId id="290" r:id="rId19"/>
    <p:sldId id="296" r:id="rId20"/>
    <p:sldId id="297" r:id="rId21"/>
    <p:sldId id="299" r:id="rId22"/>
    <p:sldId id="300" r:id="rId23"/>
    <p:sldId id="298" r:id="rId24"/>
    <p:sldId id="264" r:id="rId25"/>
    <p:sldId id="263"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C53AE-A65F-419E-B9D4-16C565A908A2}" v="135" dt="2021-12-25T13:17:31.247"/>
    <p1510:client id="{579FFFF4-068E-EB3A-5BA7-A83FC0C49978}" v="5" dt="2021-12-29T08:47:22.491"/>
    <p1510:client id="{68912849-F343-4F15-AD6C-DA20F465AD60}" v="1" dt="2022-01-22T11:06:26.832"/>
    <p1510:client id="{85BE5C5E-9625-4FBE-B012-211DED80A8CD}" v="337" dt="2022-01-06T03:43:56.736"/>
    <p1510:client id="{860BDF30-882C-4E7E-BDCF-B2A2B3539F88}" v="42" dt="2022-01-27T05:53:18.403"/>
    <p1510:client id="{B354169B-7F65-492D-8A59-1E21E6E8C3DF}" v="78" dt="2022-01-26T13:32:23.870"/>
    <p1510:client id="{C7DF8A03-930D-BC60-147B-D608AA5302D0}" v="12" dt="2022-06-05T07:36:32.931"/>
    <p1510:client id="{E564118D-4DEB-4447-B2BD-C878EF876AC2}" v="417" dt="2022-01-06T06:43:15.105"/>
    <p1510:client id="{EEEA0FAB-AC21-42C8-B8DF-FBD537A9465E}" v="18" dt="2022-01-04T16:31:01.779"/>
    <p1510:client id="{EFDF677D-B0E7-4EB4-8B3E-4F065B70C779}" v="8" dt="2022-01-06T16:54:30.994"/>
    <p1510:client id="{F0396FDB-9372-4FDF-8FDC-073455EA0AF7}" v="208" dt="2022-06-13T08:59:09.295"/>
    <p1510:client id="{F06F23EC-34C1-4CEE-B97B-B63C13308CC1}" v="167" dt="2022-06-13T09:58:17.836"/>
    <p1510:client id="{F1FEAD3F-4B2A-4698-96FB-AEE6B97C7B24}" v="15" dt="2021-12-21T16:07:27.551"/>
    <p1510:client id="{F41A3EFD-9140-4725-9262-C020C9EA87DF}" v="2073" dt="2021-12-26T05:39:23.234"/>
    <p1510:client id="{F7AF79D5-6235-48C8-9BF5-E875010D3BAD}" v="600" dt="2021-12-25T15:51:29.537"/>
    <p1510:client id="{FD45DD94-E676-4757-A28B-C348F2B23967}" v="304" dt="2021-12-21T10:33:02.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pun Balachandran Nair" userId="S::bl.en.u4aie20044@bl.students.amrita.edu::da757311-c309-4e8a-8008-831963fa04ba" providerId="AD" clId="Web-{F41A3EFD-9140-4725-9262-C020C9EA87DF}"/>
    <pc:docChg chg="modSld">
      <pc:chgData name="Nipun Balachandran Nair" userId="S::bl.en.u4aie20044@bl.students.amrita.edu::da757311-c309-4e8a-8008-831963fa04ba" providerId="AD" clId="Web-{F41A3EFD-9140-4725-9262-C020C9EA87DF}" dt="2021-12-26T05:39:23.234" v="1140" actId="20577"/>
      <pc:docMkLst>
        <pc:docMk/>
      </pc:docMkLst>
      <pc:sldChg chg="modSp">
        <pc:chgData name="Nipun Balachandran Nair" userId="S::bl.en.u4aie20044@bl.students.amrita.edu::da757311-c309-4e8a-8008-831963fa04ba" providerId="AD" clId="Web-{F41A3EFD-9140-4725-9262-C020C9EA87DF}" dt="2021-12-26T05:00:00.591" v="137" actId="1076"/>
        <pc:sldMkLst>
          <pc:docMk/>
          <pc:sldMk cId="847745324" sldId="271"/>
        </pc:sldMkLst>
        <pc:spChg chg="mod">
          <ac:chgData name="Nipun Balachandran Nair" userId="S::bl.en.u4aie20044@bl.students.amrita.edu::da757311-c309-4e8a-8008-831963fa04ba" providerId="AD" clId="Web-{F41A3EFD-9140-4725-9262-C020C9EA87DF}" dt="2021-12-26T05:00:00.591" v="137" actId="1076"/>
          <ac:spMkLst>
            <pc:docMk/>
            <pc:sldMk cId="847745324" sldId="271"/>
            <ac:spMk id="6" creationId="{9DB097BD-410B-4493-B33D-39D3886C5348}"/>
          </ac:spMkLst>
        </pc:spChg>
      </pc:sldChg>
      <pc:sldChg chg="modSp">
        <pc:chgData name="Nipun Balachandran Nair" userId="S::bl.en.u4aie20044@bl.students.amrita.edu::da757311-c309-4e8a-8008-831963fa04ba" providerId="AD" clId="Web-{F41A3EFD-9140-4725-9262-C020C9EA87DF}" dt="2021-12-26T05:03:32.391" v="292" actId="14100"/>
        <pc:sldMkLst>
          <pc:docMk/>
          <pc:sldMk cId="664846053" sldId="272"/>
        </pc:sldMkLst>
        <pc:spChg chg="mod">
          <ac:chgData name="Nipun Balachandran Nair" userId="S::bl.en.u4aie20044@bl.students.amrita.edu::da757311-c309-4e8a-8008-831963fa04ba" providerId="AD" clId="Web-{F41A3EFD-9140-4725-9262-C020C9EA87DF}" dt="2021-12-26T05:03:32.391" v="292" actId="14100"/>
          <ac:spMkLst>
            <pc:docMk/>
            <pc:sldMk cId="664846053" sldId="272"/>
            <ac:spMk id="5" creationId="{E4AE38D9-EB86-441E-BA52-97F1267FB7FA}"/>
          </ac:spMkLst>
        </pc:spChg>
      </pc:sldChg>
      <pc:sldChg chg="modSp">
        <pc:chgData name="Nipun Balachandran Nair" userId="S::bl.en.u4aie20044@bl.students.amrita.edu::da757311-c309-4e8a-8008-831963fa04ba" providerId="AD" clId="Web-{F41A3EFD-9140-4725-9262-C020C9EA87DF}" dt="2021-12-26T05:14:13.369" v="407" actId="20577"/>
        <pc:sldMkLst>
          <pc:docMk/>
          <pc:sldMk cId="1981323389" sldId="273"/>
        </pc:sldMkLst>
        <pc:spChg chg="mod">
          <ac:chgData name="Nipun Balachandran Nair" userId="S::bl.en.u4aie20044@bl.students.amrita.edu::da757311-c309-4e8a-8008-831963fa04ba" providerId="AD" clId="Web-{F41A3EFD-9140-4725-9262-C020C9EA87DF}" dt="2021-12-26T05:14:13.369" v="407" actId="20577"/>
          <ac:spMkLst>
            <pc:docMk/>
            <pc:sldMk cId="1981323389" sldId="273"/>
            <ac:spMk id="5" creationId="{CA9A8649-EB15-4365-A866-33882671B90B}"/>
          </ac:spMkLst>
        </pc:spChg>
      </pc:sldChg>
      <pc:sldChg chg="modSp">
        <pc:chgData name="Nipun Balachandran Nair" userId="S::bl.en.u4aie20044@bl.students.amrita.edu::da757311-c309-4e8a-8008-831963fa04ba" providerId="AD" clId="Web-{F41A3EFD-9140-4725-9262-C020C9EA87DF}" dt="2021-12-26T05:16:27.386" v="474" actId="20577"/>
        <pc:sldMkLst>
          <pc:docMk/>
          <pc:sldMk cId="4027737550" sldId="274"/>
        </pc:sldMkLst>
        <pc:spChg chg="mod">
          <ac:chgData name="Nipun Balachandran Nair" userId="S::bl.en.u4aie20044@bl.students.amrita.edu::da757311-c309-4e8a-8008-831963fa04ba" providerId="AD" clId="Web-{F41A3EFD-9140-4725-9262-C020C9EA87DF}" dt="2021-12-26T05:16:27.386" v="474" actId="20577"/>
          <ac:spMkLst>
            <pc:docMk/>
            <pc:sldMk cId="4027737550" sldId="274"/>
            <ac:spMk id="8" creationId="{6C26213F-ACB9-491C-A6AC-8605073A2455}"/>
          </ac:spMkLst>
        </pc:spChg>
      </pc:sldChg>
      <pc:sldChg chg="addSp delSp modSp">
        <pc:chgData name="Nipun Balachandran Nair" userId="S::bl.en.u4aie20044@bl.students.amrita.edu::da757311-c309-4e8a-8008-831963fa04ba" providerId="AD" clId="Web-{F41A3EFD-9140-4725-9262-C020C9EA87DF}" dt="2021-12-26T05:19:17.904" v="544" actId="14100"/>
        <pc:sldMkLst>
          <pc:docMk/>
          <pc:sldMk cId="1109486230" sldId="275"/>
        </pc:sldMkLst>
        <pc:spChg chg="del">
          <ac:chgData name="Nipun Balachandran Nair" userId="S::bl.en.u4aie20044@bl.students.amrita.edu::da757311-c309-4e8a-8008-831963fa04ba" providerId="AD" clId="Web-{F41A3EFD-9140-4725-9262-C020C9EA87DF}" dt="2021-12-26T05:16:39.418" v="477"/>
          <ac:spMkLst>
            <pc:docMk/>
            <pc:sldMk cId="1109486230" sldId="275"/>
            <ac:spMk id="2" creationId="{5052A39C-06A5-49C7-A04B-CF81C5306795}"/>
          </ac:spMkLst>
        </pc:spChg>
        <pc:spChg chg="add mod">
          <ac:chgData name="Nipun Balachandran Nair" userId="S::bl.en.u4aie20044@bl.students.amrita.edu::da757311-c309-4e8a-8008-831963fa04ba" providerId="AD" clId="Web-{F41A3EFD-9140-4725-9262-C020C9EA87DF}" dt="2021-12-26T05:19:17.904" v="544" actId="14100"/>
          <ac:spMkLst>
            <pc:docMk/>
            <pc:sldMk cId="1109486230" sldId="275"/>
            <ac:spMk id="3" creationId="{68F8E470-EB45-4BB9-AEBD-F1D8ED57DF99}"/>
          </ac:spMkLst>
        </pc:spChg>
        <pc:picChg chg="mod">
          <ac:chgData name="Nipun Balachandran Nair" userId="S::bl.en.u4aie20044@bl.students.amrita.edu::da757311-c309-4e8a-8008-831963fa04ba" providerId="AD" clId="Web-{F41A3EFD-9140-4725-9262-C020C9EA87DF}" dt="2021-12-26T05:16:42.308" v="478" actId="1076"/>
          <ac:picMkLst>
            <pc:docMk/>
            <pc:sldMk cId="1109486230" sldId="275"/>
            <ac:picMk id="4" creationId="{671214B1-F21D-4BED-882B-6023D9F4AAAC}"/>
          </ac:picMkLst>
        </pc:picChg>
      </pc:sldChg>
      <pc:sldChg chg="addSp delSp modSp">
        <pc:chgData name="Nipun Balachandran Nair" userId="S::bl.en.u4aie20044@bl.students.amrita.edu::da757311-c309-4e8a-8008-831963fa04ba" providerId="AD" clId="Web-{F41A3EFD-9140-4725-9262-C020C9EA87DF}" dt="2021-12-26T05:28:09.131" v="715" actId="20577"/>
        <pc:sldMkLst>
          <pc:docMk/>
          <pc:sldMk cId="1779720612" sldId="276"/>
        </pc:sldMkLst>
        <pc:spChg chg="del">
          <ac:chgData name="Nipun Balachandran Nair" userId="S::bl.en.u4aie20044@bl.students.amrita.edu::da757311-c309-4e8a-8008-831963fa04ba" providerId="AD" clId="Web-{F41A3EFD-9140-4725-9262-C020C9EA87DF}" dt="2021-12-26T05:19:43.811" v="547"/>
          <ac:spMkLst>
            <pc:docMk/>
            <pc:sldMk cId="1779720612" sldId="276"/>
            <ac:spMk id="2" creationId="{27FF7B54-6EDD-4CC0-B39B-012FB36A22BB}"/>
          </ac:spMkLst>
        </pc:spChg>
        <pc:spChg chg="add mod">
          <ac:chgData name="Nipun Balachandran Nair" userId="S::bl.en.u4aie20044@bl.students.amrita.edu::da757311-c309-4e8a-8008-831963fa04ba" providerId="AD" clId="Web-{F41A3EFD-9140-4725-9262-C020C9EA87DF}" dt="2021-12-26T05:28:09.131" v="715" actId="20577"/>
          <ac:spMkLst>
            <pc:docMk/>
            <pc:sldMk cId="1779720612" sldId="276"/>
            <ac:spMk id="3" creationId="{129127B2-C81B-4241-96D7-425BA3E4DAE2}"/>
          </ac:spMkLst>
        </pc:spChg>
        <pc:picChg chg="mod">
          <ac:chgData name="Nipun Balachandran Nair" userId="S::bl.en.u4aie20044@bl.students.amrita.edu::da757311-c309-4e8a-8008-831963fa04ba" providerId="AD" clId="Web-{F41A3EFD-9140-4725-9262-C020C9EA87DF}" dt="2021-12-26T05:19:53.936" v="550" actId="14100"/>
          <ac:picMkLst>
            <pc:docMk/>
            <pc:sldMk cId="1779720612" sldId="276"/>
            <ac:picMk id="4" creationId="{801224C6-37FD-4CAC-B5BD-B6B5EF20EEB4}"/>
          </ac:picMkLst>
        </pc:picChg>
        <pc:picChg chg="mod">
          <ac:chgData name="Nipun Balachandran Nair" userId="S::bl.en.u4aie20044@bl.students.amrita.edu::da757311-c309-4e8a-8008-831963fa04ba" providerId="AD" clId="Web-{F41A3EFD-9140-4725-9262-C020C9EA87DF}" dt="2021-12-26T05:20:01.624" v="552" actId="14100"/>
          <ac:picMkLst>
            <pc:docMk/>
            <pc:sldMk cId="1779720612" sldId="276"/>
            <ac:picMk id="5" creationId="{9805BA34-FC29-46B1-948F-0326A5D454A7}"/>
          </ac:picMkLst>
        </pc:picChg>
      </pc:sldChg>
      <pc:sldChg chg="addSp delSp modSp">
        <pc:chgData name="Nipun Balachandran Nair" userId="S::bl.en.u4aie20044@bl.students.amrita.edu::da757311-c309-4e8a-8008-831963fa04ba" providerId="AD" clId="Web-{F41A3EFD-9140-4725-9262-C020C9EA87DF}" dt="2021-12-26T05:36:02.918" v="1045" actId="20577"/>
        <pc:sldMkLst>
          <pc:docMk/>
          <pc:sldMk cId="4220788989" sldId="277"/>
        </pc:sldMkLst>
        <pc:spChg chg="del">
          <ac:chgData name="Nipun Balachandran Nair" userId="S::bl.en.u4aie20044@bl.students.amrita.edu::da757311-c309-4e8a-8008-831963fa04ba" providerId="AD" clId="Web-{F41A3EFD-9140-4725-9262-C020C9EA87DF}" dt="2021-12-26T05:31:13.618" v="812"/>
          <ac:spMkLst>
            <pc:docMk/>
            <pc:sldMk cId="4220788989" sldId="277"/>
            <ac:spMk id="2" creationId="{0A748AFD-2829-445D-A24B-C6795B49A3A6}"/>
          </ac:spMkLst>
        </pc:spChg>
        <pc:spChg chg="add mod">
          <ac:chgData name="Nipun Balachandran Nair" userId="S::bl.en.u4aie20044@bl.students.amrita.edu::da757311-c309-4e8a-8008-831963fa04ba" providerId="AD" clId="Web-{F41A3EFD-9140-4725-9262-C020C9EA87DF}" dt="2021-12-26T05:36:02.918" v="1045" actId="20577"/>
          <ac:spMkLst>
            <pc:docMk/>
            <pc:sldMk cId="4220788989" sldId="277"/>
            <ac:spMk id="3" creationId="{D2E29ABB-38A0-4950-AC01-3671C819CBCD}"/>
          </ac:spMkLst>
        </pc:spChg>
        <pc:spChg chg="add del">
          <ac:chgData name="Nipun Balachandran Nair" userId="S::bl.en.u4aie20044@bl.students.amrita.edu::da757311-c309-4e8a-8008-831963fa04ba" providerId="AD" clId="Web-{F41A3EFD-9140-4725-9262-C020C9EA87DF}" dt="2021-12-26T05:29:03.663" v="722"/>
          <ac:spMkLst>
            <pc:docMk/>
            <pc:sldMk cId="4220788989" sldId="277"/>
            <ac:spMk id="6" creationId="{32B77D5D-1660-4227-A9AB-F7DC7F5140BD}"/>
          </ac:spMkLst>
        </pc:spChg>
        <pc:picChg chg="mod">
          <ac:chgData name="Nipun Balachandran Nair" userId="S::bl.en.u4aie20044@bl.students.amrita.edu::da757311-c309-4e8a-8008-831963fa04ba" providerId="AD" clId="Web-{F41A3EFD-9140-4725-9262-C020C9EA87DF}" dt="2021-12-26T05:31:20.211" v="814" actId="14100"/>
          <ac:picMkLst>
            <pc:docMk/>
            <pc:sldMk cId="4220788989" sldId="277"/>
            <ac:picMk id="4" creationId="{28CDE8A7-EBF4-4189-B65E-6D0EDF4B862F}"/>
          </ac:picMkLst>
        </pc:picChg>
        <pc:picChg chg="mod">
          <ac:chgData name="Nipun Balachandran Nair" userId="S::bl.en.u4aie20044@bl.students.amrita.edu::da757311-c309-4e8a-8008-831963fa04ba" providerId="AD" clId="Web-{F41A3EFD-9140-4725-9262-C020C9EA87DF}" dt="2021-12-26T05:31:28.305" v="816" actId="1076"/>
          <ac:picMkLst>
            <pc:docMk/>
            <pc:sldMk cId="4220788989" sldId="277"/>
            <ac:picMk id="5" creationId="{B41F93B1-65EF-48B0-AA21-319C82163B29}"/>
          </ac:picMkLst>
        </pc:picChg>
      </pc:sldChg>
      <pc:sldChg chg="addSp delSp modSp">
        <pc:chgData name="Nipun Balachandran Nair" userId="S::bl.en.u4aie20044@bl.students.amrita.edu::da757311-c309-4e8a-8008-831963fa04ba" providerId="AD" clId="Web-{F41A3EFD-9140-4725-9262-C020C9EA87DF}" dt="2021-12-26T05:37:55.717" v="1139" actId="20577"/>
        <pc:sldMkLst>
          <pc:docMk/>
          <pc:sldMk cId="1118452401" sldId="278"/>
        </pc:sldMkLst>
        <pc:spChg chg="del">
          <ac:chgData name="Nipun Balachandran Nair" userId="S::bl.en.u4aie20044@bl.students.amrita.edu::da757311-c309-4e8a-8008-831963fa04ba" providerId="AD" clId="Web-{F41A3EFD-9140-4725-9262-C020C9EA87DF}" dt="2021-12-26T05:36:16.028" v="1048"/>
          <ac:spMkLst>
            <pc:docMk/>
            <pc:sldMk cId="1118452401" sldId="278"/>
            <ac:spMk id="2" creationId="{AD3B9632-9536-4BB4-8AEB-98B480071C19}"/>
          </ac:spMkLst>
        </pc:spChg>
        <pc:spChg chg="add mod">
          <ac:chgData name="Nipun Balachandran Nair" userId="S::bl.en.u4aie20044@bl.students.amrita.edu::da757311-c309-4e8a-8008-831963fa04ba" providerId="AD" clId="Web-{F41A3EFD-9140-4725-9262-C020C9EA87DF}" dt="2021-12-26T05:37:55.717" v="1139" actId="20577"/>
          <ac:spMkLst>
            <pc:docMk/>
            <pc:sldMk cId="1118452401" sldId="278"/>
            <ac:spMk id="3" creationId="{37E341B8-C1CF-4884-9621-D44221ECC671}"/>
          </ac:spMkLst>
        </pc:spChg>
        <pc:picChg chg="mod">
          <ac:chgData name="Nipun Balachandran Nair" userId="S::bl.en.u4aie20044@bl.students.amrita.edu::da757311-c309-4e8a-8008-831963fa04ba" providerId="AD" clId="Web-{F41A3EFD-9140-4725-9262-C020C9EA87DF}" dt="2021-12-26T05:36:21.825" v="1050" actId="14100"/>
          <ac:picMkLst>
            <pc:docMk/>
            <pc:sldMk cId="1118452401" sldId="278"/>
            <ac:picMk id="4" creationId="{3DBD9328-551A-4639-9173-8F70D1F3E6CC}"/>
          </ac:picMkLst>
        </pc:picChg>
      </pc:sldChg>
      <pc:sldChg chg="modSp">
        <pc:chgData name="Nipun Balachandran Nair" userId="S::bl.en.u4aie20044@bl.students.amrita.edu::da757311-c309-4e8a-8008-831963fa04ba" providerId="AD" clId="Web-{F41A3EFD-9140-4725-9262-C020C9EA87DF}" dt="2021-12-26T05:39:23.234" v="1140" actId="20577"/>
        <pc:sldMkLst>
          <pc:docMk/>
          <pc:sldMk cId="3184355842" sldId="279"/>
        </pc:sldMkLst>
        <pc:spChg chg="mod">
          <ac:chgData name="Nipun Balachandran Nair" userId="S::bl.en.u4aie20044@bl.students.amrita.edu::da757311-c309-4e8a-8008-831963fa04ba" providerId="AD" clId="Web-{F41A3EFD-9140-4725-9262-C020C9EA87DF}" dt="2021-12-26T05:39:23.234" v="1140" actId="20577"/>
          <ac:spMkLst>
            <pc:docMk/>
            <pc:sldMk cId="3184355842" sldId="279"/>
            <ac:spMk id="2" creationId="{B48C9EF1-C8F2-4525-A4AC-19D8A8DF9903}"/>
          </ac:spMkLst>
        </pc:spChg>
      </pc:sldChg>
    </pc:docChg>
  </pc:docChgLst>
  <pc:docChgLst>
    <pc:chgData name="Nipun Balachandran Nair" userId="S::bl.en.u4aie20044@bl.students.amrita.edu::da757311-c309-4e8a-8008-831963fa04ba" providerId="AD" clId="Web-{579FFFF4-068E-EB3A-5BA7-A83FC0C49978}"/>
    <pc:docChg chg="modSld">
      <pc:chgData name="Nipun Balachandran Nair" userId="S::bl.en.u4aie20044@bl.students.amrita.edu::da757311-c309-4e8a-8008-831963fa04ba" providerId="AD" clId="Web-{579FFFF4-068E-EB3A-5BA7-A83FC0C49978}" dt="2021-12-29T08:47:22.491" v="3" actId="14100"/>
      <pc:docMkLst>
        <pc:docMk/>
      </pc:docMkLst>
      <pc:sldChg chg="addSp modSp">
        <pc:chgData name="Nipun Balachandran Nair" userId="S::bl.en.u4aie20044@bl.students.amrita.edu::da757311-c309-4e8a-8008-831963fa04ba" providerId="AD" clId="Web-{579FFFF4-068E-EB3A-5BA7-A83FC0C49978}" dt="2021-12-29T08:47:22.491" v="3" actId="14100"/>
        <pc:sldMkLst>
          <pc:docMk/>
          <pc:sldMk cId="3184355842" sldId="279"/>
        </pc:sldMkLst>
        <pc:picChg chg="add mod">
          <ac:chgData name="Nipun Balachandran Nair" userId="S::bl.en.u4aie20044@bl.students.amrita.edu::da757311-c309-4e8a-8008-831963fa04ba" providerId="AD" clId="Web-{579FFFF4-068E-EB3A-5BA7-A83FC0C49978}" dt="2021-12-29T08:47:22.491" v="3" actId="14100"/>
          <ac:picMkLst>
            <pc:docMk/>
            <pc:sldMk cId="3184355842" sldId="279"/>
            <ac:picMk id="3" creationId="{D3C6524F-9BD9-466F-A4C1-E87191875EF7}"/>
          </ac:picMkLst>
        </pc:picChg>
      </pc:sldChg>
    </pc:docChg>
  </pc:docChgLst>
  <pc:docChgLst>
    <pc:chgData name="Nipun Balachandran Nair" userId="S::bl.en.u4aie20044@bl.students.amrita.edu::da757311-c309-4e8a-8008-831963fa04ba" providerId="AD" clId="Web-{68912849-F343-4F15-AD6C-DA20F465AD60}"/>
    <pc:docChg chg="modSld">
      <pc:chgData name="Nipun Balachandran Nair" userId="S::bl.en.u4aie20044@bl.students.amrita.edu::da757311-c309-4e8a-8008-831963fa04ba" providerId="AD" clId="Web-{68912849-F343-4F15-AD6C-DA20F465AD60}" dt="2022-01-22T11:06:26.832" v="0" actId="14100"/>
      <pc:docMkLst>
        <pc:docMk/>
      </pc:docMkLst>
      <pc:sldChg chg="modSp">
        <pc:chgData name="Nipun Balachandran Nair" userId="S::bl.en.u4aie20044@bl.students.amrita.edu::da757311-c309-4e8a-8008-831963fa04ba" providerId="AD" clId="Web-{68912849-F343-4F15-AD6C-DA20F465AD60}" dt="2022-01-22T11:06:26.832" v="0" actId="14100"/>
        <pc:sldMkLst>
          <pc:docMk/>
          <pc:sldMk cId="576117536" sldId="281"/>
        </pc:sldMkLst>
        <pc:picChg chg="mod">
          <ac:chgData name="Nipun Balachandran Nair" userId="S::bl.en.u4aie20044@bl.students.amrita.edu::da757311-c309-4e8a-8008-831963fa04ba" providerId="AD" clId="Web-{68912849-F343-4F15-AD6C-DA20F465AD60}" dt="2022-01-22T11:06:26.832" v="0" actId="14100"/>
          <ac:picMkLst>
            <pc:docMk/>
            <pc:sldMk cId="576117536" sldId="281"/>
            <ac:picMk id="6" creationId="{EBFC97D9-6D07-42DF-A6BF-FACC1ED388FF}"/>
          </ac:picMkLst>
        </pc:picChg>
      </pc:sldChg>
    </pc:docChg>
  </pc:docChgLst>
  <pc:docChgLst>
    <pc:chgData name="Nipun Balachandran Nair" userId="S::bl.en.u4aie20044@bl.students.amrita.edu::da757311-c309-4e8a-8008-831963fa04ba" providerId="AD" clId="Web-{4EEC53AE-A65F-419E-B9D4-16C565A908A2}"/>
    <pc:docChg chg="addSld modSld sldOrd">
      <pc:chgData name="Nipun Balachandran Nair" userId="S::bl.en.u4aie20044@bl.students.amrita.edu::da757311-c309-4e8a-8008-831963fa04ba" providerId="AD" clId="Web-{4EEC53AE-A65F-419E-B9D4-16C565A908A2}" dt="2021-12-25T13:17:31.247" v="127" actId="20577"/>
      <pc:docMkLst>
        <pc:docMk/>
      </pc:docMkLst>
      <pc:sldChg chg="addSp delSp modSp ord">
        <pc:chgData name="Nipun Balachandran Nair" userId="S::bl.en.u4aie20044@bl.students.amrita.edu::da757311-c309-4e8a-8008-831963fa04ba" providerId="AD" clId="Web-{4EEC53AE-A65F-419E-B9D4-16C565A908A2}" dt="2021-12-25T13:01:34.374" v="16"/>
        <pc:sldMkLst>
          <pc:docMk/>
          <pc:sldMk cId="2518049171" sldId="260"/>
        </pc:sldMkLst>
        <pc:spChg chg="mod">
          <ac:chgData name="Nipun Balachandran Nair" userId="S::bl.en.u4aie20044@bl.students.amrita.edu::da757311-c309-4e8a-8008-831963fa04ba" providerId="AD" clId="Web-{4EEC53AE-A65F-419E-B9D4-16C565A908A2}" dt="2021-12-25T13:01:34.374" v="16"/>
          <ac:spMkLst>
            <pc:docMk/>
            <pc:sldMk cId="2518049171" sldId="260"/>
            <ac:spMk id="2" creationId="{C7B281A1-DD1E-427E-ADAD-5F4027F436E5}"/>
          </ac:spMkLst>
        </pc:spChg>
        <pc:spChg chg="mod">
          <ac:chgData name="Nipun Balachandran Nair" userId="S::bl.en.u4aie20044@bl.students.amrita.edu::da757311-c309-4e8a-8008-831963fa04ba" providerId="AD" clId="Web-{4EEC53AE-A65F-419E-B9D4-16C565A908A2}" dt="2021-12-25T13:01:34.374" v="16"/>
          <ac:spMkLst>
            <pc:docMk/>
            <pc:sldMk cId="2518049171" sldId="260"/>
            <ac:spMk id="3" creationId="{D48B324F-F364-46A0-8B56-A078BB2C3DDC}"/>
          </ac:spMkLst>
        </pc:spChg>
        <pc:spChg chg="del">
          <ac:chgData name="Nipun Balachandran Nair" userId="S::bl.en.u4aie20044@bl.students.amrita.edu::da757311-c309-4e8a-8008-831963fa04ba" providerId="AD" clId="Web-{4EEC53AE-A65F-419E-B9D4-16C565A908A2}" dt="2021-12-25T13:01:34.374" v="16"/>
          <ac:spMkLst>
            <pc:docMk/>
            <pc:sldMk cId="2518049171" sldId="260"/>
            <ac:spMk id="7" creationId="{FBB53F82-F191-4EEB-AB7B-F69E634FA3E8}"/>
          </ac:spMkLst>
        </pc:spChg>
        <pc:spChg chg="del">
          <ac:chgData name="Nipun Balachandran Nair" userId="S::bl.en.u4aie20044@bl.students.amrita.edu::da757311-c309-4e8a-8008-831963fa04ba" providerId="AD" clId="Web-{4EEC53AE-A65F-419E-B9D4-16C565A908A2}" dt="2021-12-25T13:01:34.374" v="16"/>
          <ac:spMkLst>
            <pc:docMk/>
            <pc:sldMk cId="2518049171" sldId="260"/>
            <ac:spMk id="8" creationId="{8616AA08-3831-473D-B61B-89484A33CF65}"/>
          </ac:spMkLst>
        </pc:spChg>
        <pc:spChg chg="del">
          <ac:chgData name="Nipun Balachandran Nair" userId="S::bl.en.u4aie20044@bl.students.amrita.edu::da757311-c309-4e8a-8008-831963fa04ba" providerId="AD" clId="Web-{4EEC53AE-A65F-419E-B9D4-16C565A908A2}" dt="2021-12-25T13:01:34.374" v="16"/>
          <ac:spMkLst>
            <pc:docMk/>
            <pc:sldMk cId="2518049171" sldId="260"/>
            <ac:spMk id="9" creationId="{8431B918-3A1C-46BA-9430-CAD97D9DA0FC}"/>
          </ac:spMkLst>
        </pc:spChg>
        <pc:spChg chg="del">
          <ac:chgData name="Nipun Balachandran Nair" userId="S::bl.en.u4aie20044@bl.students.amrita.edu::da757311-c309-4e8a-8008-831963fa04ba" providerId="AD" clId="Web-{4EEC53AE-A65F-419E-B9D4-16C565A908A2}" dt="2021-12-25T13:01:34.374" v="16"/>
          <ac:spMkLst>
            <pc:docMk/>
            <pc:sldMk cId="2518049171" sldId="260"/>
            <ac:spMk id="11" creationId="{8400935A-2F82-4DC4-A4E1-E12EFB8C2738}"/>
          </ac:spMkLst>
        </pc:spChg>
        <pc:spChg chg="del">
          <ac:chgData name="Nipun Balachandran Nair" userId="S::bl.en.u4aie20044@bl.students.amrita.edu::da757311-c309-4e8a-8008-831963fa04ba" providerId="AD" clId="Web-{4EEC53AE-A65F-419E-B9D4-16C565A908A2}" dt="2021-12-25T13:01:34.374" v="16"/>
          <ac:spMkLst>
            <pc:docMk/>
            <pc:sldMk cId="2518049171" sldId="260"/>
            <ac:spMk id="18" creationId="{A3D5D599-1CAE-4C92-B5AE-8E51AF6D47C9}"/>
          </ac:spMkLst>
        </pc:spChg>
        <pc:spChg chg="add">
          <ac:chgData name="Nipun Balachandran Nair" userId="S::bl.en.u4aie20044@bl.students.amrita.edu::da757311-c309-4e8a-8008-831963fa04ba" providerId="AD" clId="Web-{4EEC53AE-A65F-419E-B9D4-16C565A908A2}" dt="2021-12-25T13:01:34.374" v="16"/>
          <ac:spMkLst>
            <pc:docMk/>
            <pc:sldMk cId="2518049171" sldId="260"/>
            <ac:spMk id="23" creationId="{F875149D-F692-45DA-8324-D5E0193D5FC4}"/>
          </ac:spMkLst>
        </pc:spChg>
        <pc:spChg chg="add">
          <ac:chgData name="Nipun Balachandran Nair" userId="S::bl.en.u4aie20044@bl.students.amrita.edu::da757311-c309-4e8a-8008-831963fa04ba" providerId="AD" clId="Web-{4EEC53AE-A65F-419E-B9D4-16C565A908A2}" dt="2021-12-25T13:01:34.374" v="16"/>
          <ac:spMkLst>
            <pc:docMk/>
            <pc:sldMk cId="2518049171" sldId="260"/>
            <ac:spMk id="25" creationId="{C0B19935-C760-4698-9DD1-973C8A428D26}"/>
          </ac:spMkLst>
        </pc:spChg>
        <pc:spChg chg="add">
          <ac:chgData name="Nipun Balachandran Nair" userId="S::bl.en.u4aie20044@bl.students.amrita.edu::da757311-c309-4e8a-8008-831963fa04ba" providerId="AD" clId="Web-{4EEC53AE-A65F-419E-B9D4-16C565A908A2}" dt="2021-12-25T13:01:34.374" v="16"/>
          <ac:spMkLst>
            <pc:docMk/>
            <pc:sldMk cId="2518049171" sldId="260"/>
            <ac:spMk id="27" creationId="{08990612-E008-4F02-AEBB-B140BE753558}"/>
          </ac:spMkLst>
        </pc:spChg>
        <pc:spChg chg="add">
          <ac:chgData name="Nipun Balachandran Nair" userId="S::bl.en.u4aie20044@bl.students.amrita.edu::da757311-c309-4e8a-8008-831963fa04ba" providerId="AD" clId="Web-{4EEC53AE-A65F-419E-B9D4-16C565A908A2}" dt="2021-12-25T13:01:34.374" v="16"/>
          <ac:spMkLst>
            <pc:docMk/>
            <pc:sldMk cId="2518049171" sldId="260"/>
            <ac:spMk id="29" creationId="{A310A41F-3A14-4150-B6CF-0A577DDDEAD2}"/>
          </ac:spMkLst>
        </pc:spChg>
        <pc:spChg chg="add">
          <ac:chgData name="Nipun Balachandran Nair" userId="S::bl.en.u4aie20044@bl.students.amrita.edu::da757311-c309-4e8a-8008-831963fa04ba" providerId="AD" clId="Web-{4EEC53AE-A65F-419E-B9D4-16C565A908A2}" dt="2021-12-25T13:01:34.374" v="16"/>
          <ac:spMkLst>
            <pc:docMk/>
            <pc:sldMk cId="2518049171" sldId="260"/>
            <ac:spMk id="31" creationId="{7B89EEFD-93BC-4ACF-962C-E6279E72B00B}"/>
          </ac:spMkLst>
        </pc:spChg>
        <pc:picChg chg="mod">
          <ac:chgData name="Nipun Balachandran Nair" userId="S::bl.en.u4aie20044@bl.students.amrita.edu::da757311-c309-4e8a-8008-831963fa04ba" providerId="AD" clId="Web-{4EEC53AE-A65F-419E-B9D4-16C565A908A2}" dt="2021-12-25T13:01:34.374" v="16"/>
          <ac:picMkLst>
            <pc:docMk/>
            <pc:sldMk cId="2518049171" sldId="260"/>
            <ac:picMk id="5" creationId="{1401F5F8-3885-4B1D-9A2A-E82E07EA9529}"/>
          </ac:picMkLst>
        </pc:picChg>
      </pc:sldChg>
      <pc:sldChg chg="modSp">
        <pc:chgData name="Nipun Balachandran Nair" userId="S::bl.en.u4aie20044@bl.students.amrita.edu::da757311-c309-4e8a-8008-831963fa04ba" providerId="AD" clId="Web-{4EEC53AE-A65F-419E-B9D4-16C565A908A2}" dt="2021-12-25T13:04:44.845" v="112" actId="20577"/>
        <pc:sldMkLst>
          <pc:docMk/>
          <pc:sldMk cId="2665081424" sldId="261"/>
        </pc:sldMkLst>
        <pc:spChg chg="mod">
          <ac:chgData name="Nipun Balachandran Nair" userId="S::bl.en.u4aie20044@bl.students.amrita.edu::da757311-c309-4e8a-8008-831963fa04ba" providerId="AD" clId="Web-{4EEC53AE-A65F-419E-B9D4-16C565A908A2}" dt="2021-12-25T13:04:44.845" v="112" actId="20577"/>
          <ac:spMkLst>
            <pc:docMk/>
            <pc:sldMk cId="2665081424" sldId="261"/>
            <ac:spMk id="3" creationId="{1C8DCD39-47AD-4DEA-8E65-C837838B6C38}"/>
          </ac:spMkLst>
        </pc:spChg>
      </pc:sldChg>
      <pc:sldChg chg="addSp modSp new mod setBg">
        <pc:chgData name="Nipun Balachandran Nair" userId="S::bl.en.u4aie20044@bl.students.amrita.edu::da757311-c309-4e8a-8008-831963fa04ba" providerId="AD" clId="Web-{4EEC53AE-A65F-419E-B9D4-16C565A908A2}" dt="2021-12-25T13:01:20.765" v="15"/>
        <pc:sldMkLst>
          <pc:docMk/>
          <pc:sldMk cId="3478919106" sldId="265"/>
        </pc:sldMkLst>
        <pc:spChg chg="mod">
          <ac:chgData name="Nipun Balachandran Nair" userId="S::bl.en.u4aie20044@bl.students.amrita.edu::da757311-c309-4e8a-8008-831963fa04ba" providerId="AD" clId="Web-{4EEC53AE-A65F-419E-B9D4-16C565A908A2}" dt="2021-12-25T13:01:20.765" v="15"/>
          <ac:spMkLst>
            <pc:docMk/>
            <pc:sldMk cId="3478919106" sldId="265"/>
            <ac:spMk id="2" creationId="{0C04DE85-9C47-4802-B785-1A2E68000882}"/>
          </ac:spMkLst>
        </pc:spChg>
        <pc:spChg chg="mod">
          <ac:chgData name="Nipun Balachandran Nair" userId="S::bl.en.u4aie20044@bl.students.amrita.edu::da757311-c309-4e8a-8008-831963fa04ba" providerId="AD" clId="Web-{4EEC53AE-A65F-419E-B9D4-16C565A908A2}" dt="2021-12-25T13:01:20.765" v="15"/>
          <ac:spMkLst>
            <pc:docMk/>
            <pc:sldMk cId="3478919106" sldId="265"/>
            <ac:spMk id="3" creationId="{4E44E4A6-65BE-40A4-913E-23922B4EACBE}"/>
          </ac:spMkLst>
        </pc:spChg>
        <pc:spChg chg="add">
          <ac:chgData name="Nipun Balachandran Nair" userId="S::bl.en.u4aie20044@bl.students.amrita.edu::da757311-c309-4e8a-8008-831963fa04ba" providerId="AD" clId="Web-{4EEC53AE-A65F-419E-B9D4-16C565A908A2}" dt="2021-12-25T13:01:20.765" v="15"/>
          <ac:spMkLst>
            <pc:docMk/>
            <pc:sldMk cId="3478919106" sldId="265"/>
            <ac:spMk id="9" creationId="{F875149D-F692-45DA-8324-D5E0193D5FC4}"/>
          </ac:spMkLst>
        </pc:spChg>
        <pc:spChg chg="add">
          <ac:chgData name="Nipun Balachandran Nair" userId="S::bl.en.u4aie20044@bl.students.amrita.edu::da757311-c309-4e8a-8008-831963fa04ba" providerId="AD" clId="Web-{4EEC53AE-A65F-419E-B9D4-16C565A908A2}" dt="2021-12-25T13:01:20.765" v="15"/>
          <ac:spMkLst>
            <pc:docMk/>
            <pc:sldMk cId="3478919106" sldId="265"/>
            <ac:spMk id="11" creationId="{C0B19935-C760-4698-9DD1-973C8A428D26}"/>
          </ac:spMkLst>
        </pc:spChg>
        <pc:spChg chg="add">
          <ac:chgData name="Nipun Balachandran Nair" userId="S::bl.en.u4aie20044@bl.students.amrita.edu::da757311-c309-4e8a-8008-831963fa04ba" providerId="AD" clId="Web-{4EEC53AE-A65F-419E-B9D4-16C565A908A2}" dt="2021-12-25T13:01:20.765" v="15"/>
          <ac:spMkLst>
            <pc:docMk/>
            <pc:sldMk cId="3478919106" sldId="265"/>
            <ac:spMk id="13" creationId="{08990612-E008-4F02-AEBB-B140BE753558}"/>
          </ac:spMkLst>
        </pc:spChg>
        <pc:spChg chg="add">
          <ac:chgData name="Nipun Balachandran Nair" userId="S::bl.en.u4aie20044@bl.students.amrita.edu::da757311-c309-4e8a-8008-831963fa04ba" providerId="AD" clId="Web-{4EEC53AE-A65F-419E-B9D4-16C565A908A2}" dt="2021-12-25T13:01:20.765" v="15"/>
          <ac:spMkLst>
            <pc:docMk/>
            <pc:sldMk cId="3478919106" sldId="265"/>
            <ac:spMk id="15" creationId="{A310A41F-3A14-4150-B6CF-0A577DDDEAD2}"/>
          </ac:spMkLst>
        </pc:spChg>
        <pc:spChg chg="add">
          <ac:chgData name="Nipun Balachandran Nair" userId="S::bl.en.u4aie20044@bl.students.amrita.edu::da757311-c309-4e8a-8008-831963fa04ba" providerId="AD" clId="Web-{4EEC53AE-A65F-419E-B9D4-16C565A908A2}" dt="2021-12-25T13:01:20.765" v="15"/>
          <ac:spMkLst>
            <pc:docMk/>
            <pc:sldMk cId="3478919106" sldId="265"/>
            <ac:spMk id="17" creationId="{7B89EEFD-93BC-4ACF-962C-E6279E72B00B}"/>
          </ac:spMkLst>
        </pc:spChg>
        <pc:picChg chg="add mod">
          <ac:chgData name="Nipun Balachandran Nair" userId="S::bl.en.u4aie20044@bl.students.amrita.edu::da757311-c309-4e8a-8008-831963fa04ba" providerId="AD" clId="Web-{4EEC53AE-A65F-419E-B9D4-16C565A908A2}" dt="2021-12-25T13:01:20.765" v="15"/>
          <ac:picMkLst>
            <pc:docMk/>
            <pc:sldMk cId="3478919106" sldId="265"/>
            <ac:picMk id="4" creationId="{1962DB52-BFC0-4B6C-8800-F7886D8BB3F3}"/>
          </ac:picMkLst>
        </pc:picChg>
      </pc:sldChg>
      <pc:sldChg chg="addSp modSp new">
        <pc:chgData name="Nipun Balachandran Nair" userId="S::bl.en.u4aie20044@bl.students.amrita.edu::da757311-c309-4e8a-8008-831963fa04ba" providerId="AD" clId="Web-{4EEC53AE-A65F-419E-B9D4-16C565A908A2}" dt="2021-12-25T13:03:48.845" v="69" actId="20577"/>
        <pc:sldMkLst>
          <pc:docMk/>
          <pc:sldMk cId="4165970464" sldId="266"/>
        </pc:sldMkLst>
        <pc:spChg chg="mod">
          <ac:chgData name="Nipun Balachandran Nair" userId="S::bl.en.u4aie20044@bl.students.amrita.edu::da757311-c309-4e8a-8008-831963fa04ba" providerId="AD" clId="Web-{4EEC53AE-A65F-419E-B9D4-16C565A908A2}" dt="2021-12-25T13:03:03.750" v="29" actId="20577"/>
          <ac:spMkLst>
            <pc:docMk/>
            <pc:sldMk cId="4165970464" sldId="266"/>
            <ac:spMk id="2" creationId="{588857DA-4EA5-4EF6-815A-5FC7BB81AFB0}"/>
          </ac:spMkLst>
        </pc:spChg>
        <pc:spChg chg="mod">
          <ac:chgData name="Nipun Balachandran Nair" userId="S::bl.en.u4aie20044@bl.students.amrita.edu::da757311-c309-4e8a-8008-831963fa04ba" providerId="AD" clId="Web-{4EEC53AE-A65F-419E-B9D4-16C565A908A2}" dt="2021-12-25T13:03:48.845" v="69" actId="20577"/>
          <ac:spMkLst>
            <pc:docMk/>
            <pc:sldMk cId="4165970464" sldId="266"/>
            <ac:spMk id="3" creationId="{23D7B61C-24EA-42FD-9B70-F4A0B3655354}"/>
          </ac:spMkLst>
        </pc:spChg>
        <pc:spChg chg="add">
          <ac:chgData name="Nipun Balachandran Nair" userId="S::bl.en.u4aie20044@bl.students.amrita.edu::da757311-c309-4e8a-8008-831963fa04ba" providerId="AD" clId="Web-{4EEC53AE-A65F-419E-B9D4-16C565A908A2}" dt="2021-12-25T13:03:01.172" v="28"/>
          <ac:spMkLst>
            <pc:docMk/>
            <pc:sldMk cId="4165970464" sldId="266"/>
            <ac:spMk id="4" creationId="{42A10017-09BC-4021-90A7-1EC7D5DFD91D}"/>
          </ac:spMkLst>
        </pc:spChg>
      </pc:sldChg>
      <pc:sldChg chg="modSp new">
        <pc:chgData name="Nipun Balachandran Nair" userId="S::bl.en.u4aie20044@bl.students.amrita.edu::da757311-c309-4e8a-8008-831963fa04ba" providerId="AD" clId="Web-{4EEC53AE-A65F-419E-B9D4-16C565A908A2}" dt="2021-12-25T13:04:15.298" v="96" actId="20577"/>
        <pc:sldMkLst>
          <pc:docMk/>
          <pc:sldMk cId="200413488" sldId="267"/>
        </pc:sldMkLst>
        <pc:spChg chg="mod">
          <ac:chgData name="Nipun Balachandran Nair" userId="S::bl.en.u4aie20044@bl.students.amrita.edu::da757311-c309-4e8a-8008-831963fa04ba" providerId="AD" clId="Web-{4EEC53AE-A65F-419E-B9D4-16C565A908A2}" dt="2021-12-25T13:03:18.172" v="41" actId="20577"/>
          <ac:spMkLst>
            <pc:docMk/>
            <pc:sldMk cId="200413488" sldId="267"/>
            <ac:spMk id="2" creationId="{F7BA3FB7-DD38-4357-9739-855EE3154E3B}"/>
          </ac:spMkLst>
        </pc:spChg>
        <pc:spChg chg="mod">
          <ac:chgData name="Nipun Balachandran Nair" userId="S::bl.en.u4aie20044@bl.students.amrita.edu::da757311-c309-4e8a-8008-831963fa04ba" providerId="AD" clId="Web-{4EEC53AE-A65F-419E-B9D4-16C565A908A2}" dt="2021-12-25T13:04:15.298" v="96" actId="20577"/>
          <ac:spMkLst>
            <pc:docMk/>
            <pc:sldMk cId="200413488" sldId="267"/>
            <ac:spMk id="3" creationId="{53D47093-7430-4948-8039-1909D0A04770}"/>
          </ac:spMkLst>
        </pc:spChg>
      </pc:sldChg>
      <pc:sldChg chg="modSp new">
        <pc:chgData name="Nipun Balachandran Nair" userId="S::bl.en.u4aie20044@bl.students.amrita.edu::da757311-c309-4e8a-8008-831963fa04ba" providerId="AD" clId="Web-{4EEC53AE-A65F-419E-B9D4-16C565A908A2}" dt="2021-12-25T13:04:26.095" v="109" actId="20577"/>
        <pc:sldMkLst>
          <pc:docMk/>
          <pc:sldMk cId="2189465860" sldId="268"/>
        </pc:sldMkLst>
        <pc:spChg chg="mod">
          <ac:chgData name="Nipun Balachandran Nair" userId="S::bl.en.u4aie20044@bl.students.amrita.edu::da757311-c309-4e8a-8008-831963fa04ba" providerId="AD" clId="Web-{4EEC53AE-A65F-419E-B9D4-16C565A908A2}" dt="2021-12-25T13:03:30.673" v="49" actId="20577"/>
          <ac:spMkLst>
            <pc:docMk/>
            <pc:sldMk cId="2189465860" sldId="268"/>
            <ac:spMk id="2" creationId="{3736D9AA-E9B6-47F4-BC23-58B866924E84}"/>
          </ac:spMkLst>
        </pc:spChg>
        <pc:spChg chg="mod">
          <ac:chgData name="Nipun Balachandran Nair" userId="S::bl.en.u4aie20044@bl.students.amrita.edu::da757311-c309-4e8a-8008-831963fa04ba" providerId="AD" clId="Web-{4EEC53AE-A65F-419E-B9D4-16C565A908A2}" dt="2021-12-25T13:04:26.095" v="109" actId="20577"/>
          <ac:spMkLst>
            <pc:docMk/>
            <pc:sldMk cId="2189465860" sldId="268"/>
            <ac:spMk id="3" creationId="{B51072AE-4FA6-4DB9-B618-5C892245A22B}"/>
          </ac:spMkLst>
        </pc:spChg>
      </pc:sldChg>
      <pc:sldChg chg="modSp new">
        <pc:chgData name="Nipun Balachandran Nair" userId="S::bl.en.u4aie20044@bl.students.amrita.edu::da757311-c309-4e8a-8008-831963fa04ba" providerId="AD" clId="Web-{4EEC53AE-A65F-419E-B9D4-16C565A908A2}" dt="2021-12-25T13:17:31.247" v="127" actId="20577"/>
        <pc:sldMkLst>
          <pc:docMk/>
          <pc:sldMk cId="30350865" sldId="269"/>
        </pc:sldMkLst>
        <pc:spChg chg="mod">
          <ac:chgData name="Nipun Balachandran Nair" userId="S::bl.en.u4aie20044@bl.students.amrita.edu::da757311-c309-4e8a-8008-831963fa04ba" providerId="AD" clId="Web-{4EEC53AE-A65F-419E-B9D4-16C565A908A2}" dt="2021-12-25T13:17:31.247" v="127" actId="20577"/>
          <ac:spMkLst>
            <pc:docMk/>
            <pc:sldMk cId="30350865" sldId="269"/>
            <ac:spMk id="2" creationId="{099CDEF0-8037-4C30-B9D8-1655DF9D220C}"/>
          </ac:spMkLst>
        </pc:spChg>
      </pc:sldChg>
    </pc:docChg>
  </pc:docChgLst>
  <pc:docChgLst>
    <pc:chgData name="Nipun Balachandran Nair" userId="S::bl.en.u4aie20044@bl.students.amrita.edu::da757311-c309-4e8a-8008-831963fa04ba" providerId="AD" clId="Web-{F0396FDB-9372-4FDF-8FDC-073455EA0AF7}"/>
    <pc:docChg chg="addSld delSld modSld">
      <pc:chgData name="Nipun Balachandran Nair" userId="S::bl.en.u4aie20044@bl.students.amrita.edu::da757311-c309-4e8a-8008-831963fa04ba" providerId="AD" clId="Web-{F0396FDB-9372-4FDF-8FDC-073455EA0AF7}" dt="2022-06-13T08:59:09.295" v="218"/>
      <pc:docMkLst>
        <pc:docMk/>
      </pc:docMkLst>
      <pc:sldChg chg="del">
        <pc:chgData name="Nipun Balachandran Nair" userId="S::bl.en.u4aie20044@bl.students.amrita.edu::da757311-c309-4e8a-8008-831963fa04ba" providerId="AD" clId="Web-{F0396FDB-9372-4FDF-8FDC-073455EA0AF7}" dt="2022-06-13T08:14:20.447" v="4"/>
        <pc:sldMkLst>
          <pc:docMk/>
          <pc:sldMk cId="4165970464" sldId="266"/>
        </pc:sldMkLst>
      </pc:sldChg>
      <pc:sldChg chg="modSp">
        <pc:chgData name="Nipun Balachandran Nair" userId="S::bl.en.u4aie20044@bl.students.amrita.edu::da757311-c309-4e8a-8008-831963fa04ba" providerId="AD" clId="Web-{F0396FDB-9372-4FDF-8FDC-073455EA0AF7}" dt="2022-06-13T08:14:15.385" v="3" actId="20577"/>
        <pc:sldMkLst>
          <pc:docMk/>
          <pc:sldMk cId="200413488" sldId="267"/>
        </pc:sldMkLst>
        <pc:spChg chg="mod">
          <ac:chgData name="Nipun Balachandran Nair" userId="S::bl.en.u4aie20044@bl.students.amrita.edu::da757311-c309-4e8a-8008-831963fa04ba" providerId="AD" clId="Web-{F0396FDB-9372-4FDF-8FDC-073455EA0AF7}" dt="2022-06-13T08:13:26.149" v="0" actId="20577"/>
          <ac:spMkLst>
            <pc:docMk/>
            <pc:sldMk cId="200413488" sldId="267"/>
            <ac:spMk id="2" creationId="{F7BA3FB7-DD38-4357-9739-855EE3154E3B}"/>
          </ac:spMkLst>
        </pc:spChg>
        <pc:spChg chg="mod">
          <ac:chgData name="Nipun Balachandran Nair" userId="S::bl.en.u4aie20044@bl.students.amrita.edu::da757311-c309-4e8a-8008-831963fa04ba" providerId="AD" clId="Web-{F0396FDB-9372-4FDF-8FDC-073455EA0AF7}" dt="2022-06-13T08:14:15.385" v="3" actId="20577"/>
          <ac:spMkLst>
            <pc:docMk/>
            <pc:sldMk cId="200413488" sldId="267"/>
            <ac:spMk id="3" creationId="{53D47093-7430-4948-8039-1909D0A04770}"/>
          </ac:spMkLst>
        </pc:spChg>
      </pc:sldChg>
      <pc:sldChg chg="del">
        <pc:chgData name="Nipun Balachandran Nair" userId="S::bl.en.u4aie20044@bl.students.amrita.edu::da757311-c309-4e8a-8008-831963fa04ba" providerId="AD" clId="Web-{F0396FDB-9372-4FDF-8FDC-073455EA0AF7}" dt="2022-06-13T08:14:24.478" v="5"/>
        <pc:sldMkLst>
          <pc:docMk/>
          <pc:sldMk cId="2189465860" sldId="268"/>
        </pc:sldMkLst>
      </pc:sldChg>
      <pc:sldChg chg="del">
        <pc:chgData name="Nipun Balachandran Nair" userId="S::bl.en.u4aie20044@bl.students.amrita.edu::da757311-c309-4e8a-8008-831963fa04ba" providerId="AD" clId="Web-{F0396FDB-9372-4FDF-8FDC-073455EA0AF7}" dt="2022-06-13T08:43:18.553" v="127"/>
        <pc:sldMkLst>
          <pc:docMk/>
          <pc:sldMk cId="30350865" sldId="269"/>
        </pc:sldMkLst>
      </pc:sldChg>
      <pc:sldChg chg="del">
        <pc:chgData name="Nipun Balachandran Nair" userId="S::bl.en.u4aie20044@bl.students.amrita.edu::da757311-c309-4e8a-8008-831963fa04ba" providerId="AD" clId="Web-{F0396FDB-9372-4FDF-8FDC-073455EA0AF7}" dt="2022-06-13T08:43:19.037" v="128"/>
        <pc:sldMkLst>
          <pc:docMk/>
          <pc:sldMk cId="3850069862" sldId="270"/>
        </pc:sldMkLst>
      </pc:sldChg>
      <pc:sldChg chg="del">
        <pc:chgData name="Nipun Balachandran Nair" userId="S::bl.en.u4aie20044@bl.students.amrita.edu::da757311-c309-4e8a-8008-831963fa04ba" providerId="AD" clId="Web-{F0396FDB-9372-4FDF-8FDC-073455EA0AF7}" dt="2022-06-13T08:43:24.271" v="129"/>
        <pc:sldMkLst>
          <pc:docMk/>
          <pc:sldMk cId="847745324" sldId="271"/>
        </pc:sldMkLst>
      </pc:sldChg>
      <pc:sldChg chg="del">
        <pc:chgData name="Nipun Balachandran Nair" userId="S::bl.en.u4aie20044@bl.students.amrita.edu::da757311-c309-4e8a-8008-831963fa04ba" providerId="AD" clId="Web-{F0396FDB-9372-4FDF-8FDC-073455EA0AF7}" dt="2022-06-13T08:43:27.709" v="130"/>
        <pc:sldMkLst>
          <pc:docMk/>
          <pc:sldMk cId="664846053" sldId="272"/>
        </pc:sldMkLst>
      </pc:sldChg>
      <pc:sldChg chg="del">
        <pc:chgData name="Nipun Balachandran Nair" userId="S::bl.en.u4aie20044@bl.students.amrita.edu::da757311-c309-4e8a-8008-831963fa04ba" providerId="AD" clId="Web-{F0396FDB-9372-4FDF-8FDC-073455EA0AF7}" dt="2022-06-13T08:43:28.272" v="131"/>
        <pc:sldMkLst>
          <pc:docMk/>
          <pc:sldMk cId="1981323389" sldId="273"/>
        </pc:sldMkLst>
      </pc:sldChg>
      <pc:sldChg chg="del">
        <pc:chgData name="Nipun Balachandran Nair" userId="S::bl.en.u4aie20044@bl.students.amrita.edu::da757311-c309-4e8a-8008-831963fa04ba" providerId="AD" clId="Web-{F0396FDB-9372-4FDF-8FDC-073455EA0AF7}" dt="2022-06-13T08:43:32.943" v="133"/>
        <pc:sldMkLst>
          <pc:docMk/>
          <pc:sldMk cId="4027737550" sldId="274"/>
        </pc:sldMkLst>
      </pc:sldChg>
      <pc:sldChg chg="del">
        <pc:chgData name="Nipun Balachandran Nair" userId="S::bl.en.u4aie20044@bl.students.amrita.edu::da757311-c309-4e8a-8008-831963fa04ba" providerId="AD" clId="Web-{F0396FDB-9372-4FDF-8FDC-073455EA0AF7}" dt="2022-06-13T08:43:33.990" v="134"/>
        <pc:sldMkLst>
          <pc:docMk/>
          <pc:sldMk cId="1109486230" sldId="275"/>
        </pc:sldMkLst>
      </pc:sldChg>
      <pc:sldChg chg="del">
        <pc:chgData name="Nipun Balachandran Nair" userId="S::bl.en.u4aie20044@bl.students.amrita.edu::da757311-c309-4e8a-8008-831963fa04ba" providerId="AD" clId="Web-{F0396FDB-9372-4FDF-8FDC-073455EA0AF7}" dt="2022-06-13T08:43:34.506" v="135"/>
        <pc:sldMkLst>
          <pc:docMk/>
          <pc:sldMk cId="1779720612" sldId="276"/>
        </pc:sldMkLst>
      </pc:sldChg>
      <pc:sldChg chg="del">
        <pc:chgData name="Nipun Balachandran Nair" userId="S::bl.en.u4aie20044@bl.students.amrita.edu::da757311-c309-4e8a-8008-831963fa04ba" providerId="AD" clId="Web-{F0396FDB-9372-4FDF-8FDC-073455EA0AF7}" dt="2022-06-13T08:43:35.365" v="136"/>
        <pc:sldMkLst>
          <pc:docMk/>
          <pc:sldMk cId="4220788989" sldId="277"/>
        </pc:sldMkLst>
      </pc:sldChg>
      <pc:sldChg chg="del">
        <pc:chgData name="Nipun Balachandran Nair" userId="S::bl.en.u4aie20044@bl.students.amrita.edu::da757311-c309-4e8a-8008-831963fa04ba" providerId="AD" clId="Web-{F0396FDB-9372-4FDF-8FDC-073455EA0AF7}" dt="2022-06-13T08:43:36.194" v="137"/>
        <pc:sldMkLst>
          <pc:docMk/>
          <pc:sldMk cId="1118452401" sldId="278"/>
        </pc:sldMkLst>
      </pc:sldChg>
      <pc:sldChg chg="del">
        <pc:chgData name="Nipun Balachandran Nair" userId="S::bl.en.u4aie20044@bl.students.amrita.edu::da757311-c309-4e8a-8008-831963fa04ba" providerId="AD" clId="Web-{F0396FDB-9372-4FDF-8FDC-073455EA0AF7}" dt="2022-06-13T08:43:08.927" v="126"/>
        <pc:sldMkLst>
          <pc:docMk/>
          <pc:sldMk cId="3184355842" sldId="279"/>
        </pc:sldMkLst>
      </pc:sldChg>
      <pc:sldChg chg="del">
        <pc:chgData name="Nipun Balachandran Nair" userId="S::bl.en.u4aie20044@bl.students.amrita.edu::da757311-c309-4e8a-8008-831963fa04ba" providerId="AD" clId="Web-{F0396FDB-9372-4FDF-8FDC-073455EA0AF7}" dt="2022-06-13T08:43:29.600" v="132"/>
        <pc:sldMkLst>
          <pc:docMk/>
          <pc:sldMk cId="576117536" sldId="281"/>
        </pc:sldMkLst>
      </pc:sldChg>
      <pc:sldChg chg="del">
        <pc:chgData name="Nipun Balachandran Nair" userId="S::bl.en.u4aie20044@bl.students.amrita.edu::da757311-c309-4e8a-8008-831963fa04ba" providerId="AD" clId="Web-{F0396FDB-9372-4FDF-8FDC-073455EA0AF7}" dt="2022-06-13T08:15:31.136" v="8"/>
        <pc:sldMkLst>
          <pc:docMk/>
          <pc:sldMk cId="1358190069" sldId="285"/>
        </pc:sldMkLst>
      </pc:sldChg>
      <pc:sldChg chg="del">
        <pc:chgData name="Nipun Balachandran Nair" userId="S::bl.en.u4aie20044@bl.students.amrita.edu::da757311-c309-4e8a-8008-831963fa04ba" providerId="AD" clId="Web-{F0396FDB-9372-4FDF-8FDC-073455EA0AF7}" dt="2022-06-13T08:15:23.839" v="7"/>
        <pc:sldMkLst>
          <pc:docMk/>
          <pc:sldMk cId="2266455519" sldId="286"/>
        </pc:sldMkLst>
      </pc:sldChg>
      <pc:sldChg chg="addSp modSp new mod setBg setClrOvrMap">
        <pc:chgData name="Nipun Balachandran Nair" userId="S::bl.en.u4aie20044@bl.students.amrita.edu::da757311-c309-4e8a-8008-831963fa04ba" providerId="AD" clId="Web-{F0396FDB-9372-4FDF-8FDC-073455EA0AF7}" dt="2022-06-13T08:18:28.813" v="32"/>
        <pc:sldMkLst>
          <pc:docMk/>
          <pc:sldMk cId="2095314612" sldId="291"/>
        </pc:sldMkLst>
        <pc:spChg chg="mod">
          <ac:chgData name="Nipun Balachandran Nair" userId="S::bl.en.u4aie20044@bl.students.amrita.edu::da757311-c309-4e8a-8008-831963fa04ba" providerId="AD" clId="Web-{F0396FDB-9372-4FDF-8FDC-073455EA0AF7}" dt="2022-06-13T08:18:28.813" v="32"/>
          <ac:spMkLst>
            <pc:docMk/>
            <pc:sldMk cId="2095314612" sldId="291"/>
            <ac:spMk id="2" creationId="{FB86339A-1D4A-FC3B-86C3-1B889AA09B85}"/>
          </ac:spMkLst>
        </pc:spChg>
        <pc:spChg chg="mod">
          <ac:chgData name="Nipun Balachandran Nair" userId="S::bl.en.u4aie20044@bl.students.amrita.edu::da757311-c309-4e8a-8008-831963fa04ba" providerId="AD" clId="Web-{F0396FDB-9372-4FDF-8FDC-073455EA0AF7}" dt="2022-06-13T08:18:28.813" v="32"/>
          <ac:spMkLst>
            <pc:docMk/>
            <pc:sldMk cId="2095314612" sldId="291"/>
            <ac:spMk id="3" creationId="{651C317D-FBDB-2CBB-E497-A133E0C6C966}"/>
          </ac:spMkLst>
        </pc:spChg>
        <pc:spChg chg="add">
          <ac:chgData name="Nipun Balachandran Nair" userId="S::bl.en.u4aie20044@bl.students.amrita.edu::da757311-c309-4e8a-8008-831963fa04ba" providerId="AD" clId="Web-{F0396FDB-9372-4FDF-8FDC-073455EA0AF7}" dt="2022-06-13T08:18:28.813" v="32"/>
          <ac:spMkLst>
            <pc:docMk/>
            <pc:sldMk cId="2095314612" sldId="291"/>
            <ac:spMk id="8" creationId="{9B6B47BF-F3D0-4678-9B20-DA45E1BCAD6C}"/>
          </ac:spMkLst>
        </pc:spChg>
        <pc:spChg chg="add">
          <ac:chgData name="Nipun Balachandran Nair" userId="S::bl.en.u4aie20044@bl.students.amrita.edu::da757311-c309-4e8a-8008-831963fa04ba" providerId="AD" clId="Web-{F0396FDB-9372-4FDF-8FDC-073455EA0AF7}" dt="2022-06-13T08:18:28.813" v="32"/>
          <ac:spMkLst>
            <pc:docMk/>
            <pc:sldMk cId="2095314612" sldId="291"/>
            <ac:spMk id="10" creationId="{19334917-3673-4EF2-BA7C-CC83AEEEAE37}"/>
          </ac:spMkLst>
        </pc:spChg>
        <pc:spChg chg="add">
          <ac:chgData name="Nipun Balachandran Nair" userId="S::bl.en.u4aie20044@bl.students.amrita.edu::da757311-c309-4e8a-8008-831963fa04ba" providerId="AD" clId="Web-{F0396FDB-9372-4FDF-8FDC-073455EA0AF7}" dt="2022-06-13T08:18:28.813" v="32"/>
          <ac:spMkLst>
            <pc:docMk/>
            <pc:sldMk cId="2095314612" sldId="291"/>
            <ac:spMk id="12" creationId="{E1589AE1-C0FC-4B66-9C0D-9EB92F40F440}"/>
          </ac:spMkLst>
        </pc:spChg>
      </pc:sldChg>
      <pc:sldChg chg="addSp modSp new mod setBg setClrOvrMap">
        <pc:chgData name="Nipun Balachandran Nair" userId="S::bl.en.u4aie20044@bl.students.amrita.edu::da757311-c309-4e8a-8008-831963fa04ba" providerId="AD" clId="Web-{F0396FDB-9372-4FDF-8FDC-073455EA0AF7}" dt="2022-06-13T08:42:23.989" v="125" actId="20577"/>
        <pc:sldMkLst>
          <pc:docMk/>
          <pc:sldMk cId="2784910455" sldId="292"/>
        </pc:sldMkLst>
        <pc:spChg chg="mod">
          <ac:chgData name="Nipun Balachandran Nair" userId="S::bl.en.u4aie20044@bl.students.amrita.edu::da757311-c309-4e8a-8008-831963fa04ba" providerId="AD" clId="Web-{F0396FDB-9372-4FDF-8FDC-073455EA0AF7}" dt="2022-06-13T08:39:43.625" v="111" actId="14100"/>
          <ac:spMkLst>
            <pc:docMk/>
            <pc:sldMk cId="2784910455" sldId="292"/>
            <ac:spMk id="2" creationId="{B7A2FA5D-7275-DF42-95AE-713777A17CDD}"/>
          </ac:spMkLst>
        </pc:spChg>
        <pc:spChg chg="mod">
          <ac:chgData name="Nipun Balachandran Nair" userId="S::bl.en.u4aie20044@bl.students.amrita.edu::da757311-c309-4e8a-8008-831963fa04ba" providerId="AD" clId="Web-{F0396FDB-9372-4FDF-8FDC-073455EA0AF7}" dt="2022-06-13T08:42:23.989" v="125" actId="20577"/>
          <ac:spMkLst>
            <pc:docMk/>
            <pc:sldMk cId="2784910455" sldId="292"/>
            <ac:spMk id="3" creationId="{CEFF651B-820D-45EC-508F-1B3A2192AD2F}"/>
          </ac:spMkLst>
        </pc:spChg>
        <pc:spChg chg="add">
          <ac:chgData name="Nipun Balachandran Nair" userId="S::bl.en.u4aie20044@bl.students.amrita.edu::da757311-c309-4e8a-8008-831963fa04ba" providerId="AD" clId="Web-{F0396FDB-9372-4FDF-8FDC-073455EA0AF7}" dt="2022-06-13T08:24:46.087" v="53"/>
          <ac:spMkLst>
            <pc:docMk/>
            <pc:sldMk cId="2784910455" sldId="292"/>
            <ac:spMk id="8" creationId="{9B6B47BF-F3D0-4678-9B20-DA45E1BCAD6C}"/>
          </ac:spMkLst>
        </pc:spChg>
        <pc:spChg chg="add">
          <ac:chgData name="Nipun Balachandran Nair" userId="S::bl.en.u4aie20044@bl.students.amrita.edu::da757311-c309-4e8a-8008-831963fa04ba" providerId="AD" clId="Web-{F0396FDB-9372-4FDF-8FDC-073455EA0AF7}" dt="2022-06-13T08:24:46.087" v="53"/>
          <ac:spMkLst>
            <pc:docMk/>
            <pc:sldMk cId="2784910455" sldId="292"/>
            <ac:spMk id="10" creationId="{19334917-3673-4EF2-BA7C-CC83AEEEAE37}"/>
          </ac:spMkLst>
        </pc:spChg>
        <pc:spChg chg="add">
          <ac:chgData name="Nipun Balachandran Nair" userId="S::bl.en.u4aie20044@bl.students.amrita.edu::da757311-c309-4e8a-8008-831963fa04ba" providerId="AD" clId="Web-{F0396FDB-9372-4FDF-8FDC-073455EA0AF7}" dt="2022-06-13T08:24:46.087" v="53"/>
          <ac:spMkLst>
            <pc:docMk/>
            <pc:sldMk cId="2784910455" sldId="292"/>
            <ac:spMk id="12" creationId="{E1589AE1-C0FC-4B66-9C0D-9EB92F40F440}"/>
          </ac:spMkLst>
        </pc:spChg>
        <pc:picChg chg="add mod">
          <ac:chgData name="Nipun Balachandran Nair" userId="S::bl.en.u4aie20044@bl.students.amrita.edu::da757311-c309-4e8a-8008-831963fa04ba" providerId="AD" clId="Web-{F0396FDB-9372-4FDF-8FDC-073455EA0AF7}" dt="2022-06-13T08:39:45.922" v="112" actId="1076"/>
          <ac:picMkLst>
            <pc:docMk/>
            <pc:sldMk cId="2784910455" sldId="292"/>
            <ac:picMk id="4" creationId="{0082BFDA-2A65-11FB-261F-C7DE93B1C5C1}"/>
          </ac:picMkLst>
        </pc:picChg>
      </pc:sldChg>
      <pc:sldChg chg="addSp modSp new mod setBg setClrOvrMap">
        <pc:chgData name="Nipun Balachandran Nair" userId="S::bl.en.u4aie20044@bl.students.amrita.edu::da757311-c309-4e8a-8008-831963fa04ba" providerId="AD" clId="Web-{F0396FDB-9372-4FDF-8FDC-073455EA0AF7}" dt="2022-06-13T08:45:18.165" v="146" actId="20577"/>
        <pc:sldMkLst>
          <pc:docMk/>
          <pc:sldMk cId="4149711438" sldId="293"/>
        </pc:sldMkLst>
        <pc:spChg chg="mod">
          <ac:chgData name="Nipun Balachandran Nair" userId="S::bl.en.u4aie20044@bl.students.amrita.edu::da757311-c309-4e8a-8008-831963fa04ba" providerId="AD" clId="Web-{F0396FDB-9372-4FDF-8FDC-073455EA0AF7}" dt="2022-06-13T08:33:17.819" v="68" actId="20577"/>
          <ac:spMkLst>
            <pc:docMk/>
            <pc:sldMk cId="4149711438" sldId="293"/>
            <ac:spMk id="2" creationId="{16827B90-A852-7AC9-2DB4-232A87869749}"/>
          </ac:spMkLst>
        </pc:spChg>
        <pc:spChg chg="mod">
          <ac:chgData name="Nipun Balachandran Nair" userId="S::bl.en.u4aie20044@bl.students.amrita.edu::da757311-c309-4e8a-8008-831963fa04ba" providerId="AD" clId="Web-{F0396FDB-9372-4FDF-8FDC-073455EA0AF7}" dt="2022-06-13T08:45:18.165" v="146" actId="20577"/>
          <ac:spMkLst>
            <pc:docMk/>
            <pc:sldMk cId="4149711438" sldId="293"/>
            <ac:spMk id="3" creationId="{1069C04D-4FD8-6921-9D19-04964DAB03C4}"/>
          </ac:spMkLst>
        </pc:spChg>
        <pc:spChg chg="add">
          <ac:chgData name="Nipun Balachandran Nair" userId="S::bl.en.u4aie20044@bl.students.amrita.edu::da757311-c309-4e8a-8008-831963fa04ba" providerId="AD" clId="Web-{F0396FDB-9372-4FDF-8FDC-073455EA0AF7}" dt="2022-06-13T08:25:39.761" v="62"/>
          <ac:spMkLst>
            <pc:docMk/>
            <pc:sldMk cId="4149711438" sldId="293"/>
            <ac:spMk id="8" creationId="{9B6B47BF-F3D0-4678-9B20-DA45E1BCAD6C}"/>
          </ac:spMkLst>
        </pc:spChg>
        <pc:spChg chg="add">
          <ac:chgData name="Nipun Balachandran Nair" userId="S::bl.en.u4aie20044@bl.students.amrita.edu::da757311-c309-4e8a-8008-831963fa04ba" providerId="AD" clId="Web-{F0396FDB-9372-4FDF-8FDC-073455EA0AF7}" dt="2022-06-13T08:25:39.761" v="62"/>
          <ac:spMkLst>
            <pc:docMk/>
            <pc:sldMk cId="4149711438" sldId="293"/>
            <ac:spMk id="10" creationId="{19334917-3673-4EF2-BA7C-CC83AEEEAE37}"/>
          </ac:spMkLst>
        </pc:spChg>
        <pc:spChg chg="add">
          <ac:chgData name="Nipun Balachandran Nair" userId="S::bl.en.u4aie20044@bl.students.amrita.edu::da757311-c309-4e8a-8008-831963fa04ba" providerId="AD" clId="Web-{F0396FDB-9372-4FDF-8FDC-073455EA0AF7}" dt="2022-06-13T08:25:39.761" v="62"/>
          <ac:spMkLst>
            <pc:docMk/>
            <pc:sldMk cId="4149711438" sldId="293"/>
            <ac:spMk id="12" creationId="{E1589AE1-C0FC-4B66-9C0D-9EB92F40F440}"/>
          </ac:spMkLst>
        </pc:spChg>
      </pc:sldChg>
      <pc:sldChg chg="addSp delSp modSp new mod setBg setClrOvrMap">
        <pc:chgData name="Nipun Balachandran Nair" userId="S::bl.en.u4aie20044@bl.students.amrita.edu::da757311-c309-4e8a-8008-831963fa04ba" providerId="AD" clId="Web-{F0396FDB-9372-4FDF-8FDC-073455EA0AF7}" dt="2022-06-13T08:39:33.984" v="109" actId="20577"/>
        <pc:sldMkLst>
          <pc:docMk/>
          <pc:sldMk cId="691098604" sldId="294"/>
        </pc:sldMkLst>
        <pc:spChg chg="mod">
          <ac:chgData name="Nipun Balachandran Nair" userId="S::bl.en.u4aie20044@bl.students.amrita.edu::da757311-c309-4e8a-8008-831963fa04ba" providerId="AD" clId="Web-{F0396FDB-9372-4FDF-8FDC-073455EA0AF7}" dt="2022-06-13T08:36:00.167" v="74" actId="20577"/>
          <ac:spMkLst>
            <pc:docMk/>
            <pc:sldMk cId="691098604" sldId="294"/>
            <ac:spMk id="2" creationId="{ACB53111-311D-8513-3B51-9F487289A6A6}"/>
          </ac:spMkLst>
        </pc:spChg>
        <pc:spChg chg="add del mod">
          <ac:chgData name="Nipun Balachandran Nair" userId="S::bl.en.u4aie20044@bl.students.amrita.edu::da757311-c309-4e8a-8008-831963fa04ba" providerId="AD" clId="Web-{F0396FDB-9372-4FDF-8FDC-073455EA0AF7}" dt="2022-06-13T08:39:33.984" v="109" actId="20577"/>
          <ac:spMkLst>
            <pc:docMk/>
            <pc:sldMk cId="691098604" sldId="294"/>
            <ac:spMk id="3" creationId="{A9DCD9A2-2737-A2B7-55A9-E01B539C5C57}"/>
          </ac:spMkLst>
        </pc:spChg>
        <pc:spChg chg="add">
          <ac:chgData name="Nipun Balachandran Nair" userId="S::bl.en.u4aie20044@bl.students.amrita.edu::da757311-c309-4e8a-8008-831963fa04ba" providerId="AD" clId="Web-{F0396FDB-9372-4FDF-8FDC-073455EA0AF7}" dt="2022-06-13T08:33:23.366" v="70"/>
          <ac:spMkLst>
            <pc:docMk/>
            <pc:sldMk cId="691098604" sldId="294"/>
            <ac:spMk id="8" creationId="{9B6B47BF-F3D0-4678-9B20-DA45E1BCAD6C}"/>
          </ac:spMkLst>
        </pc:spChg>
        <pc:spChg chg="add">
          <ac:chgData name="Nipun Balachandran Nair" userId="S::bl.en.u4aie20044@bl.students.amrita.edu::da757311-c309-4e8a-8008-831963fa04ba" providerId="AD" clId="Web-{F0396FDB-9372-4FDF-8FDC-073455EA0AF7}" dt="2022-06-13T08:33:23.366" v="70"/>
          <ac:spMkLst>
            <pc:docMk/>
            <pc:sldMk cId="691098604" sldId="294"/>
            <ac:spMk id="10" creationId="{19334917-3673-4EF2-BA7C-CC83AEEEAE37}"/>
          </ac:spMkLst>
        </pc:spChg>
        <pc:spChg chg="add">
          <ac:chgData name="Nipun Balachandran Nair" userId="S::bl.en.u4aie20044@bl.students.amrita.edu::da757311-c309-4e8a-8008-831963fa04ba" providerId="AD" clId="Web-{F0396FDB-9372-4FDF-8FDC-073455EA0AF7}" dt="2022-06-13T08:33:23.366" v="70"/>
          <ac:spMkLst>
            <pc:docMk/>
            <pc:sldMk cId="691098604" sldId="294"/>
            <ac:spMk id="12" creationId="{E1589AE1-C0FC-4B66-9C0D-9EB92F40F440}"/>
          </ac:spMkLst>
        </pc:spChg>
        <pc:graphicFrameChg chg="add del mod ord modGraphic">
          <ac:chgData name="Nipun Balachandran Nair" userId="S::bl.en.u4aie20044@bl.students.amrita.edu::da757311-c309-4e8a-8008-831963fa04ba" providerId="AD" clId="Web-{F0396FDB-9372-4FDF-8FDC-073455EA0AF7}" dt="2022-06-13T08:36:05.432" v="76"/>
          <ac:graphicFrameMkLst>
            <pc:docMk/>
            <pc:sldMk cId="691098604" sldId="294"/>
            <ac:graphicFrameMk id="4" creationId="{22ED0375-4FC4-A629-9C0F-7C44315E1268}"/>
          </ac:graphicFrameMkLst>
        </pc:graphicFrameChg>
      </pc:sldChg>
      <pc:sldChg chg="addSp delSp modSp new mod setBg setClrOvrMap">
        <pc:chgData name="Nipun Balachandran Nair" userId="S::bl.en.u4aie20044@bl.students.amrita.edu::da757311-c309-4e8a-8008-831963fa04ba" providerId="AD" clId="Web-{F0396FDB-9372-4FDF-8FDC-073455EA0AF7}" dt="2022-06-13T08:47:25.387" v="158" actId="14100"/>
        <pc:sldMkLst>
          <pc:docMk/>
          <pc:sldMk cId="616273291" sldId="295"/>
        </pc:sldMkLst>
        <pc:spChg chg="mod">
          <ac:chgData name="Nipun Balachandran Nair" userId="S::bl.en.u4aie20044@bl.students.amrita.edu::da757311-c309-4e8a-8008-831963fa04ba" providerId="AD" clId="Web-{F0396FDB-9372-4FDF-8FDC-073455EA0AF7}" dt="2022-06-13T08:45:43.462" v="155" actId="20577"/>
          <ac:spMkLst>
            <pc:docMk/>
            <pc:sldMk cId="616273291" sldId="295"/>
            <ac:spMk id="2" creationId="{5E96D45F-731C-2F62-07EE-91BB05CB8B1E}"/>
          </ac:spMkLst>
        </pc:spChg>
        <pc:spChg chg="del mod">
          <ac:chgData name="Nipun Balachandran Nair" userId="S::bl.en.u4aie20044@bl.students.amrita.edu::da757311-c309-4e8a-8008-831963fa04ba" providerId="AD" clId="Web-{F0396FDB-9372-4FDF-8FDC-073455EA0AF7}" dt="2022-06-13T08:47:18.887" v="156"/>
          <ac:spMkLst>
            <pc:docMk/>
            <pc:sldMk cId="616273291" sldId="295"/>
            <ac:spMk id="3" creationId="{F867F1AA-F3F1-829C-C70F-E2B7A45C8317}"/>
          </ac:spMkLst>
        </pc:spChg>
        <pc:spChg chg="add">
          <ac:chgData name="Nipun Balachandran Nair" userId="S::bl.en.u4aie20044@bl.students.amrita.edu::da757311-c309-4e8a-8008-831963fa04ba" providerId="AD" clId="Web-{F0396FDB-9372-4FDF-8FDC-073455EA0AF7}" dt="2022-06-13T08:45:25.774" v="148"/>
          <ac:spMkLst>
            <pc:docMk/>
            <pc:sldMk cId="616273291" sldId="295"/>
            <ac:spMk id="8" creationId="{9B6B47BF-F3D0-4678-9B20-DA45E1BCAD6C}"/>
          </ac:spMkLst>
        </pc:spChg>
        <pc:spChg chg="add">
          <ac:chgData name="Nipun Balachandran Nair" userId="S::bl.en.u4aie20044@bl.students.amrita.edu::da757311-c309-4e8a-8008-831963fa04ba" providerId="AD" clId="Web-{F0396FDB-9372-4FDF-8FDC-073455EA0AF7}" dt="2022-06-13T08:45:25.774" v="148"/>
          <ac:spMkLst>
            <pc:docMk/>
            <pc:sldMk cId="616273291" sldId="295"/>
            <ac:spMk id="10" creationId="{19334917-3673-4EF2-BA7C-CC83AEEEAE37}"/>
          </ac:spMkLst>
        </pc:spChg>
        <pc:spChg chg="add">
          <ac:chgData name="Nipun Balachandran Nair" userId="S::bl.en.u4aie20044@bl.students.amrita.edu::da757311-c309-4e8a-8008-831963fa04ba" providerId="AD" clId="Web-{F0396FDB-9372-4FDF-8FDC-073455EA0AF7}" dt="2022-06-13T08:45:25.774" v="148"/>
          <ac:spMkLst>
            <pc:docMk/>
            <pc:sldMk cId="616273291" sldId="295"/>
            <ac:spMk id="12" creationId="{E1589AE1-C0FC-4B66-9C0D-9EB92F40F440}"/>
          </ac:spMkLst>
        </pc:spChg>
        <pc:picChg chg="add mod ord">
          <ac:chgData name="Nipun Balachandran Nair" userId="S::bl.en.u4aie20044@bl.students.amrita.edu::da757311-c309-4e8a-8008-831963fa04ba" providerId="AD" clId="Web-{F0396FDB-9372-4FDF-8FDC-073455EA0AF7}" dt="2022-06-13T08:47:25.387" v="158" actId="14100"/>
          <ac:picMkLst>
            <pc:docMk/>
            <pc:sldMk cId="616273291" sldId="295"/>
            <ac:picMk id="4" creationId="{19D820F8-6CFF-2436-2A8D-4C864C1BD66A}"/>
          </ac:picMkLst>
        </pc:picChg>
      </pc:sldChg>
      <pc:sldChg chg="addSp delSp modSp new mod setBg setClrOvrMap">
        <pc:chgData name="Nipun Balachandran Nair" userId="S::bl.en.u4aie20044@bl.students.amrita.edu::da757311-c309-4e8a-8008-831963fa04ba" providerId="AD" clId="Web-{F0396FDB-9372-4FDF-8FDC-073455EA0AF7}" dt="2022-06-13T08:49:16.171" v="173" actId="14100"/>
        <pc:sldMkLst>
          <pc:docMk/>
          <pc:sldMk cId="1028937658" sldId="296"/>
        </pc:sldMkLst>
        <pc:spChg chg="del mod">
          <ac:chgData name="Nipun Balachandran Nair" userId="S::bl.en.u4aie20044@bl.students.amrita.edu::da757311-c309-4e8a-8008-831963fa04ba" providerId="AD" clId="Web-{F0396FDB-9372-4FDF-8FDC-073455EA0AF7}" dt="2022-06-13T08:47:43.762" v="163"/>
          <ac:spMkLst>
            <pc:docMk/>
            <pc:sldMk cId="1028937658" sldId="296"/>
            <ac:spMk id="2" creationId="{9FB5AB6B-0E6F-B5C1-F87C-A4336E88A7EE}"/>
          </ac:spMkLst>
        </pc:spChg>
        <pc:spChg chg="del mod">
          <ac:chgData name="Nipun Balachandran Nair" userId="S::bl.en.u4aie20044@bl.students.amrita.edu::da757311-c309-4e8a-8008-831963fa04ba" providerId="AD" clId="Web-{F0396FDB-9372-4FDF-8FDC-073455EA0AF7}" dt="2022-06-13T08:47:48.340" v="164"/>
          <ac:spMkLst>
            <pc:docMk/>
            <pc:sldMk cId="1028937658" sldId="296"/>
            <ac:spMk id="3" creationId="{810926C0-8D07-4CF0-5CC5-B78FE09DE67C}"/>
          </ac:spMkLst>
        </pc:spChg>
        <pc:spChg chg="add">
          <ac:chgData name="Nipun Balachandran Nair" userId="S::bl.en.u4aie20044@bl.students.amrita.edu::da757311-c309-4e8a-8008-831963fa04ba" providerId="AD" clId="Web-{F0396FDB-9372-4FDF-8FDC-073455EA0AF7}" dt="2022-06-13T08:47:39.434" v="162"/>
          <ac:spMkLst>
            <pc:docMk/>
            <pc:sldMk cId="1028937658" sldId="296"/>
            <ac:spMk id="8" creationId="{9B6B47BF-F3D0-4678-9B20-DA45E1BCAD6C}"/>
          </ac:spMkLst>
        </pc:spChg>
        <pc:spChg chg="add">
          <ac:chgData name="Nipun Balachandran Nair" userId="S::bl.en.u4aie20044@bl.students.amrita.edu::da757311-c309-4e8a-8008-831963fa04ba" providerId="AD" clId="Web-{F0396FDB-9372-4FDF-8FDC-073455EA0AF7}" dt="2022-06-13T08:47:39.434" v="162"/>
          <ac:spMkLst>
            <pc:docMk/>
            <pc:sldMk cId="1028937658" sldId="296"/>
            <ac:spMk id="10" creationId="{19334917-3673-4EF2-BA7C-CC83AEEEAE37}"/>
          </ac:spMkLst>
        </pc:spChg>
        <pc:spChg chg="add">
          <ac:chgData name="Nipun Balachandran Nair" userId="S::bl.en.u4aie20044@bl.students.amrita.edu::da757311-c309-4e8a-8008-831963fa04ba" providerId="AD" clId="Web-{F0396FDB-9372-4FDF-8FDC-073455EA0AF7}" dt="2022-06-13T08:47:39.434" v="162"/>
          <ac:spMkLst>
            <pc:docMk/>
            <pc:sldMk cId="1028937658" sldId="296"/>
            <ac:spMk id="12" creationId="{E1589AE1-C0FC-4B66-9C0D-9EB92F40F440}"/>
          </ac:spMkLst>
        </pc:spChg>
        <pc:picChg chg="add mod">
          <ac:chgData name="Nipun Balachandran Nair" userId="S::bl.en.u4aie20044@bl.students.amrita.edu::da757311-c309-4e8a-8008-831963fa04ba" providerId="AD" clId="Web-{F0396FDB-9372-4FDF-8FDC-073455EA0AF7}" dt="2022-06-13T08:48:33.904" v="169" actId="1076"/>
          <ac:picMkLst>
            <pc:docMk/>
            <pc:sldMk cId="1028937658" sldId="296"/>
            <ac:picMk id="4" creationId="{4C28BBCB-DC8B-11AE-03C7-A7FE6D64414E}"/>
          </ac:picMkLst>
        </pc:picChg>
        <pc:picChg chg="add mod">
          <ac:chgData name="Nipun Balachandran Nair" userId="S::bl.en.u4aie20044@bl.students.amrita.edu::da757311-c309-4e8a-8008-831963fa04ba" providerId="AD" clId="Web-{F0396FDB-9372-4FDF-8FDC-073455EA0AF7}" dt="2022-06-13T08:49:16.171" v="173" actId="14100"/>
          <ac:picMkLst>
            <pc:docMk/>
            <pc:sldMk cId="1028937658" sldId="296"/>
            <ac:picMk id="5" creationId="{C41144AA-1197-9DE1-1D28-49C5EDA37138}"/>
          </ac:picMkLst>
        </pc:picChg>
      </pc:sldChg>
      <pc:sldChg chg="addSp delSp modSp new mod setBg setClrOvrMap">
        <pc:chgData name="Nipun Balachandran Nair" userId="S::bl.en.u4aie20044@bl.students.amrita.edu::da757311-c309-4e8a-8008-831963fa04ba" providerId="AD" clId="Web-{F0396FDB-9372-4FDF-8FDC-073455EA0AF7}" dt="2022-06-13T08:51:01.033" v="185" actId="14100"/>
        <pc:sldMkLst>
          <pc:docMk/>
          <pc:sldMk cId="1695476766" sldId="297"/>
        </pc:sldMkLst>
        <pc:spChg chg="del mod">
          <ac:chgData name="Nipun Balachandran Nair" userId="S::bl.en.u4aie20044@bl.students.amrita.edu::da757311-c309-4e8a-8008-831963fa04ba" providerId="AD" clId="Web-{F0396FDB-9372-4FDF-8FDC-073455EA0AF7}" dt="2022-06-13T08:49:25.608" v="175"/>
          <ac:spMkLst>
            <pc:docMk/>
            <pc:sldMk cId="1695476766" sldId="297"/>
            <ac:spMk id="2" creationId="{4B1B3700-EE5C-4C98-AAAD-816A7A000649}"/>
          </ac:spMkLst>
        </pc:spChg>
        <pc:spChg chg="del mod">
          <ac:chgData name="Nipun Balachandran Nair" userId="S::bl.en.u4aie20044@bl.students.amrita.edu::da757311-c309-4e8a-8008-831963fa04ba" providerId="AD" clId="Web-{F0396FDB-9372-4FDF-8FDC-073455EA0AF7}" dt="2022-06-13T08:49:27.843" v="176"/>
          <ac:spMkLst>
            <pc:docMk/>
            <pc:sldMk cId="1695476766" sldId="297"/>
            <ac:spMk id="3" creationId="{E3D349DF-95CF-429C-EF36-02073EF89197}"/>
          </ac:spMkLst>
        </pc:spChg>
        <pc:spChg chg="add">
          <ac:chgData name="Nipun Balachandran Nair" userId="S::bl.en.u4aie20044@bl.students.amrita.edu::da757311-c309-4e8a-8008-831963fa04ba" providerId="AD" clId="Web-{F0396FDB-9372-4FDF-8FDC-073455EA0AF7}" dt="2022-06-13T08:49:21.093" v="174"/>
          <ac:spMkLst>
            <pc:docMk/>
            <pc:sldMk cId="1695476766" sldId="297"/>
            <ac:spMk id="8" creationId="{9B6B47BF-F3D0-4678-9B20-DA45E1BCAD6C}"/>
          </ac:spMkLst>
        </pc:spChg>
        <pc:spChg chg="add">
          <ac:chgData name="Nipun Balachandran Nair" userId="S::bl.en.u4aie20044@bl.students.amrita.edu::da757311-c309-4e8a-8008-831963fa04ba" providerId="AD" clId="Web-{F0396FDB-9372-4FDF-8FDC-073455EA0AF7}" dt="2022-06-13T08:49:21.093" v="174"/>
          <ac:spMkLst>
            <pc:docMk/>
            <pc:sldMk cId="1695476766" sldId="297"/>
            <ac:spMk id="10" creationId="{19334917-3673-4EF2-BA7C-CC83AEEEAE37}"/>
          </ac:spMkLst>
        </pc:spChg>
        <pc:spChg chg="add">
          <ac:chgData name="Nipun Balachandran Nair" userId="S::bl.en.u4aie20044@bl.students.amrita.edu::da757311-c309-4e8a-8008-831963fa04ba" providerId="AD" clId="Web-{F0396FDB-9372-4FDF-8FDC-073455EA0AF7}" dt="2022-06-13T08:49:21.093" v="174"/>
          <ac:spMkLst>
            <pc:docMk/>
            <pc:sldMk cId="1695476766" sldId="297"/>
            <ac:spMk id="12" creationId="{E1589AE1-C0FC-4B66-9C0D-9EB92F40F440}"/>
          </ac:spMkLst>
        </pc:spChg>
        <pc:picChg chg="add mod">
          <ac:chgData name="Nipun Balachandran Nair" userId="S::bl.en.u4aie20044@bl.students.amrita.edu::da757311-c309-4e8a-8008-831963fa04ba" providerId="AD" clId="Web-{F0396FDB-9372-4FDF-8FDC-073455EA0AF7}" dt="2022-06-13T08:50:19.188" v="181" actId="14100"/>
          <ac:picMkLst>
            <pc:docMk/>
            <pc:sldMk cId="1695476766" sldId="297"/>
            <ac:picMk id="4" creationId="{E73E3598-C497-F551-2579-114F711437F6}"/>
          </ac:picMkLst>
        </pc:picChg>
        <pc:picChg chg="add mod">
          <ac:chgData name="Nipun Balachandran Nair" userId="S::bl.en.u4aie20044@bl.students.amrita.edu::da757311-c309-4e8a-8008-831963fa04ba" providerId="AD" clId="Web-{F0396FDB-9372-4FDF-8FDC-073455EA0AF7}" dt="2022-06-13T08:51:01.033" v="185" actId="14100"/>
          <ac:picMkLst>
            <pc:docMk/>
            <pc:sldMk cId="1695476766" sldId="297"/>
            <ac:picMk id="5" creationId="{F82EBE46-6643-D24B-6F26-6FE1B406010F}"/>
          </ac:picMkLst>
        </pc:picChg>
      </pc:sldChg>
      <pc:sldChg chg="addSp delSp modSp new mod setBg setClrOvrMap">
        <pc:chgData name="Nipun Balachandran Nair" userId="S::bl.en.u4aie20044@bl.students.amrita.edu::da757311-c309-4e8a-8008-831963fa04ba" providerId="AD" clId="Web-{F0396FDB-9372-4FDF-8FDC-073455EA0AF7}" dt="2022-06-13T08:55:01.226" v="199" actId="1076"/>
        <pc:sldMkLst>
          <pc:docMk/>
          <pc:sldMk cId="1205239890" sldId="298"/>
        </pc:sldMkLst>
        <pc:spChg chg="mod">
          <ac:chgData name="Nipun Balachandran Nair" userId="S::bl.en.u4aie20044@bl.students.amrita.edu::da757311-c309-4e8a-8008-831963fa04ba" providerId="AD" clId="Web-{F0396FDB-9372-4FDF-8FDC-073455EA0AF7}" dt="2022-06-13T08:53:40.412" v="192" actId="14100"/>
          <ac:spMkLst>
            <pc:docMk/>
            <pc:sldMk cId="1205239890" sldId="298"/>
            <ac:spMk id="2" creationId="{B986AFBC-4445-66CE-A01C-D289FEDDF469}"/>
          </ac:spMkLst>
        </pc:spChg>
        <pc:spChg chg="del mod">
          <ac:chgData name="Nipun Balachandran Nair" userId="S::bl.en.u4aie20044@bl.students.amrita.edu::da757311-c309-4e8a-8008-831963fa04ba" providerId="AD" clId="Web-{F0396FDB-9372-4FDF-8FDC-073455EA0AF7}" dt="2022-06-13T08:53:25.739" v="189"/>
          <ac:spMkLst>
            <pc:docMk/>
            <pc:sldMk cId="1205239890" sldId="298"/>
            <ac:spMk id="3" creationId="{3EF4232B-7278-335B-8B70-3D5812B11478}"/>
          </ac:spMkLst>
        </pc:spChg>
        <pc:spChg chg="add">
          <ac:chgData name="Nipun Balachandran Nair" userId="S::bl.en.u4aie20044@bl.students.amrita.edu::da757311-c309-4e8a-8008-831963fa04ba" providerId="AD" clId="Web-{F0396FDB-9372-4FDF-8FDC-073455EA0AF7}" dt="2022-06-13T08:51:09.361" v="186"/>
          <ac:spMkLst>
            <pc:docMk/>
            <pc:sldMk cId="1205239890" sldId="298"/>
            <ac:spMk id="8" creationId="{9B6B47BF-F3D0-4678-9B20-DA45E1BCAD6C}"/>
          </ac:spMkLst>
        </pc:spChg>
        <pc:spChg chg="add">
          <ac:chgData name="Nipun Balachandran Nair" userId="S::bl.en.u4aie20044@bl.students.amrita.edu::da757311-c309-4e8a-8008-831963fa04ba" providerId="AD" clId="Web-{F0396FDB-9372-4FDF-8FDC-073455EA0AF7}" dt="2022-06-13T08:51:09.361" v="186"/>
          <ac:spMkLst>
            <pc:docMk/>
            <pc:sldMk cId="1205239890" sldId="298"/>
            <ac:spMk id="10" creationId="{19334917-3673-4EF2-BA7C-CC83AEEEAE37}"/>
          </ac:spMkLst>
        </pc:spChg>
        <pc:spChg chg="add">
          <ac:chgData name="Nipun Balachandran Nair" userId="S::bl.en.u4aie20044@bl.students.amrita.edu::da757311-c309-4e8a-8008-831963fa04ba" providerId="AD" clId="Web-{F0396FDB-9372-4FDF-8FDC-073455EA0AF7}" dt="2022-06-13T08:51:09.361" v="186"/>
          <ac:spMkLst>
            <pc:docMk/>
            <pc:sldMk cId="1205239890" sldId="298"/>
            <ac:spMk id="12" creationId="{E1589AE1-C0FC-4B66-9C0D-9EB92F40F440}"/>
          </ac:spMkLst>
        </pc:spChg>
        <pc:picChg chg="add mod ord">
          <ac:chgData name="Nipun Balachandran Nair" userId="S::bl.en.u4aie20044@bl.students.amrita.edu::da757311-c309-4e8a-8008-831963fa04ba" providerId="AD" clId="Web-{F0396FDB-9372-4FDF-8FDC-073455EA0AF7}" dt="2022-06-13T08:53:47.943" v="195" actId="1076"/>
          <ac:picMkLst>
            <pc:docMk/>
            <pc:sldMk cId="1205239890" sldId="298"/>
            <ac:picMk id="4" creationId="{4AEC5AF7-39F8-67A7-C02E-78BBCFE40157}"/>
          </ac:picMkLst>
        </pc:picChg>
        <pc:picChg chg="add mod">
          <ac:chgData name="Nipun Balachandran Nair" userId="S::bl.en.u4aie20044@bl.students.amrita.edu::da757311-c309-4e8a-8008-831963fa04ba" providerId="AD" clId="Web-{F0396FDB-9372-4FDF-8FDC-073455EA0AF7}" dt="2022-06-13T08:55:01.226" v="199" actId="1076"/>
          <ac:picMkLst>
            <pc:docMk/>
            <pc:sldMk cId="1205239890" sldId="298"/>
            <ac:picMk id="5" creationId="{1D7604DC-103C-12E0-9799-705A1F4179B3}"/>
          </ac:picMkLst>
        </pc:picChg>
      </pc:sldChg>
      <pc:sldChg chg="addSp delSp modSp new mod setBg setClrOvrMap">
        <pc:chgData name="Nipun Balachandran Nair" userId="S::bl.en.u4aie20044@bl.students.amrita.edu::da757311-c309-4e8a-8008-831963fa04ba" providerId="AD" clId="Web-{F0396FDB-9372-4FDF-8FDC-073455EA0AF7}" dt="2022-06-13T08:59:04.451" v="216" actId="14100"/>
        <pc:sldMkLst>
          <pc:docMk/>
          <pc:sldMk cId="3842011832" sldId="299"/>
        </pc:sldMkLst>
        <pc:spChg chg="del mod">
          <ac:chgData name="Nipun Balachandran Nair" userId="S::bl.en.u4aie20044@bl.students.amrita.edu::da757311-c309-4e8a-8008-831963fa04ba" providerId="AD" clId="Web-{F0396FDB-9372-4FDF-8FDC-073455EA0AF7}" dt="2022-06-13T08:57:47.777" v="204"/>
          <ac:spMkLst>
            <pc:docMk/>
            <pc:sldMk cId="3842011832" sldId="299"/>
            <ac:spMk id="2" creationId="{EA826DAA-A4F4-5E78-CAE2-F785132FB0C6}"/>
          </ac:spMkLst>
        </pc:spChg>
        <pc:spChg chg="del mod">
          <ac:chgData name="Nipun Balachandran Nair" userId="S::bl.en.u4aie20044@bl.students.amrita.edu::da757311-c309-4e8a-8008-831963fa04ba" providerId="AD" clId="Web-{F0396FDB-9372-4FDF-8FDC-073455EA0AF7}" dt="2022-06-13T08:57:51.418" v="205"/>
          <ac:spMkLst>
            <pc:docMk/>
            <pc:sldMk cId="3842011832" sldId="299"/>
            <ac:spMk id="3" creationId="{47FA9F38-2D74-B9E9-F409-24485030DD61}"/>
          </ac:spMkLst>
        </pc:spChg>
        <pc:spChg chg="add">
          <ac:chgData name="Nipun Balachandran Nair" userId="S::bl.en.u4aie20044@bl.students.amrita.edu::da757311-c309-4e8a-8008-831963fa04ba" providerId="AD" clId="Web-{F0396FDB-9372-4FDF-8FDC-073455EA0AF7}" dt="2022-06-13T08:55:13.555" v="202"/>
          <ac:spMkLst>
            <pc:docMk/>
            <pc:sldMk cId="3842011832" sldId="299"/>
            <ac:spMk id="8" creationId="{9B6B47BF-F3D0-4678-9B20-DA45E1BCAD6C}"/>
          </ac:spMkLst>
        </pc:spChg>
        <pc:spChg chg="add">
          <ac:chgData name="Nipun Balachandran Nair" userId="S::bl.en.u4aie20044@bl.students.amrita.edu::da757311-c309-4e8a-8008-831963fa04ba" providerId="AD" clId="Web-{F0396FDB-9372-4FDF-8FDC-073455EA0AF7}" dt="2022-06-13T08:55:13.555" v="202"/>
          <ac:spMkLst>
            <pc:docMk/>
            <pc:sldMk cId="3842011832" sldId="299"/>
            <ac:spMk id="10" creationId="{19334917-3673-4EF2-BA7C-CC83AEEEAE37}"/>
          </ac:spMkLst>
        </pc:spChg>
        <pc:spChg chg="add">
          <ac:chgData name="Nipun Balachandran Nair" userId="S::bl.en.u4aie20044@bl.students.amrita.edu::da757311-c309-4e8a-8008-831963fa04ba" providerId="AD" clId="Web-{F0396FDB-9372-4FDF-8FDC-073455EA0AF7}" dt="2022-06-13T08:55:13.555" v="202"/>
          <ac:spMkLst>
            <pc:docMk/>
            <pc:sldMk cId="3842011832" sldId="299"/>
            <ac:spMk id="12" creationId="{E1589AE1-C0FC-4B66-9C0D-9EB92F40F440}"/>
          </ac:spMkLst>
        </pc:spChg>
        <pc:picChg chg="add mod">
          <ac:chgData name="Nipun Balachandran Nair" userId="S::bl.en.u4aie20044@bl.students.amrita.edu::da757311-c309-4e8a-8008-831963fa04ba" providerId="AD" clId="Web-{F0396FDB-9372-4FDF-8FDC-073455EA0AF7}" dt="2022-06-13T08:58:16.106" v="210" actId="14100"/>
          <ac:picMkLst>
            <pc:docMk/>
            <pc:sldMk cId="3842011832" sldId="299"/>
            <ac:picMk id="4" creationId="{593DE06F-7F9D-A192-7E0A-AECABC726F00}"/>
          </ac:picMkLst>
        </pc:picChg>
        <pc:picChg chg="add mod">
          <ac:chgData name="Nipun Balachandran Nair" userId="S::bl.en.u4aie20044@bl.students.amrita.edu::da757311-c309-4e8a-8008-831963fa04ba" providerId="AD" clId="Web-{F0396FDB-9372-4FDF-8FDC-073455EA0AF7}" dt="2022-06-13T08:59:04.451" v="216" actId="14100"/>
          <ac:picMkLst>
            <pc:docMk/>
            <pc:sldMk cId="3842011832" sldId="299"/>
            <ac:picMk id="5" creationId="{4175EB3D-6EDE-BA14-13C9-54A8CECDE361}"/>
          </ac:picMkLst>
        </pc:picChg>
      </pc:sldChg>
      <pc:sldChg chg="addSp modSp new mod setBg setClrOvrMap">
        <pc:chgData name="Nipun Balachandran Nair" userId="S::bl.en.u4aie20044@bl.students.amrita.edu::da757311-c309-4e8a-8008-831963fa04ba" providerId="AD" clId="Web-{F0396FDB-9372-4FDF-8FDC-073455EA0AF7}" dt="2022-06-13T08:55:17.524" v="203"/>
        <pc:sldMkLst>
          <pc:docMk/>
          <pc:sldMk cId="358028375" sldId="300"/>
        </pc:sldMkLst>
        <pc:spChg chg="mod">
          <ac:chgData name="Nipun Balachandran Nair" userId="S::bl.en.u4aie20044@bl.students.amrita.edu::da757311-c309-4e8a-8008-831963fa04ba" providerId="AD" clId="Web-{F0396FDB-9372-4FDF-8FDC-073455EA0AF7}" dt="2022-06-13T08:55:17.524" v="203"/>
          <ac:spMkLst>
            <pc:docMk/>
            <pc:sldMk cId="358028375" sldId="300"/>
            <ac:spMk id="2" creationId="{5EF3F57C-C7E1-E7CE-FB89-2CEB5E1C560A}"/>
          </ac:spMkLst>
        </pc:spChg>
        <pc:spChg chg="mod">
          <ac:chgData name="Nipun Balachandran Nair" userId="S::bl.en.u4aie20044@bl.students.amrita.edu::da757311-c309-4e8a-8008-831963fa04ba" providerId="AD" clId="Web-{F0396FDB-9372-4FDF-8FDC-073455EA0AF7}" dt="2022-06-13T08:55:17.524" v="203"/>
          <ac:spMkLst>
            <pc:docMk/>
            <pc:sldMk cId="358028375" sldId="300"/>
            <ac:spMk id="3" creationId="{68732ABC-23B0-3AFB-F964-D0E5EF1B7895}"/>
          </ac:spMkLst>
        </pc:spChg>
        <pc:spChg chg="add">
          <ac:chgData name="Nipun Balachandran Nair" userId="S::bl.en.u4aie20044@bl.students.amrita.edu::da757311-c309-4e8a-8008-831963fa04ba" providerId="AD" clId="Web-{F0396FDB-9372-4FDF-8FDC-073455EA0AF7}" dt="2022-06-13T08:55:17.524" v="203"/>
          <ac:spMkLst>
            <pc:docMk/>
            <pc:sldMk cId="358028375" sldId="300"/>
            <ac:spMk id="8" creationId="{9B6B47BF-F3D0-4678-9B20-DA45E1BCAD6C}"/>
          </ac:spMkLst>
        </pc:spChg>
        <pc:spChg chg="add">
          <ac:chgData name="Nipun Balachandran Nair" userId="S::bl.en.u4aie20044@bl.students.amrita.edu::da757311-c309-4e8a-8008-831963fa04ba" providerId="AD" clId="Web-{F0396FDB-9372-4FDF-8FDC-073455EA0AF7}" dt="2022-06-13T08:55:17.524" v="203"/>
          <ac:spMkLst>
            <pc:docMk/>
            <pc:sldMk cId="358028375" sldId="300"/>
            <ac:spMk id="10" creationId="{19334917-3673-4EF2-BA7C-CC83AEEEAE37}"/>
          </ac:spMkLst>
        </pc:spChg>
        <pc:spChg chg="add">
          <ac:chgData name="Nipun Balachandran Nair" userId="S::bl.en.u4aie20044@bl.students.amrita.edu::da757311-c309-4e8a-8008-831963fa04ba" providerId="AD" clId="Web-{F0396FDB-9372-4FDF-8FDC-073455EA0AF7}" dt="2022-06-13T08:55:17.524" v="203"/>
          <ac:spMkLst>
            <pc:docMk/>
            <pc:sldMk cId="358028375" sldId="300"/>
            <ac:spMk id="12" creationId="{E1589AE1-C0FC-4B66-9C0D-9EB92F40F440}"/>
          </ac:spMkLst>
        </pc:spChg>
      </pc:sldChg>
      <pc:sldChg chg="add del replId">
        <pc:chgData name="Nipun Balachandran Nair" userId="S::bl.en.u4aie20044@bl.students.amrita.edu::da757311-c309-4e8a-8008-831963fa04ba" providerId="AD" clId="Web-{F0396FDB-9372-4FDF-8FDC-073455EA0AF7}" dt="2022-06-13T08:59:09.061" v="217"/>
        <pc:sldMkLst>
          <pc:docMk/>
          <pc:sldMk cId="1917850615" sldId="301"/>
        </pc:sldMkLst>
      </pc:sldChg>
      <pc:sldChg chg="add del replId">
        <pc:chgData name="Nipun Balachandran Nair" userId="S::bl.en.u4aie20044@bl.students.amrita.edu::da757311-c309-4e8a-8008-831963fa04ba" providerId="AD" clId="Web-{F0396FDB-9372-4FDF-8FDC-073455EA0AF7}" dt="2022-06-13T08:59:09.295" v="218"/>
        <pc:sldMkLst>
          <pc:docMk/>
          <pc:sldMk cId="580706763" sldId="302"/>
        </pc:sldMkLst>
      </pc:sldChg>
    </pc:docChg>
  </pc:docChgLst>
  <pc:docChgLst>
    <pc:chgData name="Nipun Balachandran Nair" userId="S::bl.en.u4aie20044@bl.students.amrita.edu::da757311-c309-4e8a-8008-831963fa04ba" providerId="AD" clId="Web-{EEEA0FAB-AC21-42C8-B8DF-FBD537A9465E}"/>
    <pc:docChg chg="modSld">
      <pc:chgData name="Nipun Balachandran Nair" userId="S::bl.en.u4aie20044@bl.students.amrita.edu::da757311-c309-4e8a-8008-831963fa04ba" providerId="AD" clId="Web-{EEEA0FAB-AC21-42C8-B8DF-FBD537A9465E}" dt="2022-01-04T16:31:01.779" v="13" actId="20577"/>
      <pc:docMkLst>
        <pc:docMk/>
      </pc:docMkLst>
      <pc:sldChg chg="modSp">
        <pc:chgData name="Nipun Balachandran Nair" userId="S::bl.en.u4aie20044@bl.students.amrita.edu::da757311-c309-4e8a-8008-831963fa04ba" providerId="AD" clId="Web-{EEEA0FAB-AC21-42C8-B8DF-FBD537A9465E}" dt="2022-01-04T16:31:01.779" v="13" actId="20577"/>
        <pc:sldMkLst>
          <pc:docMk/>
          <pc:sldMk cId="4165970464" sldId="266"/>
        </pc:sldMkLst>
        <pc:spChg chg="mod">
          <ac:chgData name="Nipun Balachandran Nair" userId="S::bl.en.u4aie20044@bl.students.amrita.edu::da757311-c309-4e8a-8008-831963fa04ba" providerId="AD" clId="Web-{EEEA0FAB-AC21-42C8-B8DF-FBD537A9465E}" dt="2022-01-04T16:31:01.779" v="13" actId="20577"/>
          <ac:spMkLst>
            <pc:docMk/>
            <pc:sldMk cId="4165970464" sldId="266"/>
            <ac:spMk id="4" creationId="{42A10017-09BC-4021-90A7-1EC7D5DFD91D}"/>
          </ac:spMkLst>
        </pc:spChg>
      </pc:sldChg>
    </pc:docChg>
  </pc:docChgLst>
  <pc:docChgLst>
    <pc:chgData name="Nipun Balachandran Nair" userId="S::bl.en.u4aie20044@bl.students.amrita.edu::da757311-c309-4e8a-8008-831963fa04ba" providerId="AD" clId="Web-{B354169B-7F65-492D-8A59-1E21E6E8C3DF}"/>
    <pc:docChg chg="addSld modSld">
      <pc:chgData name="Nipun Balachandran Nair" userId="S::bl.en.u4aie20044@bl.students.amrita.edu::da757311-c309-4e8a-8008-831963fa04ba" providerId="AD" clId="Web-{B354169B-7F65-492D-8A59-1E21E6E8C3DF}" dt="2022-01-26T13:32:23.870" v="78" actId="1076"/>
      <pc:docMkLst>
        <pc:docMk/>
      </pc:docMkLst>
      <pc:sldChg chg="modSp">
        <pc:chgData name="Nipun Balachandran Nair" userId="S::bl.en.u4aie20044@bl.students.amrita.edu::da757311-c309-4e8a-8008-831963fa04ba" providerId="AD" clId="Web-{B354169B-7F65-492D-8A59-1E21E6E8C3DF}" dt="2022-01-26T13:26:08.146" v="17" actId="14100"/>
        <pc:sldMkLst>
          <pc:docMk/>
          <pc:sldMk cId="30350865" sldId="269"/>
        </pc:sldMkLst>
        <pc:spChg chg="mod">
          <ac:chgData name="Nipun Balachandran Nair" userId="S::bl.en.u4aie20044@bl.students.amrita.edu::da757311-c309-4e8a-8008-831963fa04ba" providerId="AD" clId="Web-{B354169B-7F65-492D-8A59-1E21E6E8C3DF}" dt="2022-01-26T13:26:00.974" v="15" actId="1076"/>
          <ac:spMkLst>
            <pc:docMk/>
            <pc:sldMk cId="30350865" sldId="269"/>
            <ac:spMk id="6" creationId="{7CE44F24-D5FB-42B5-AC7E-D06DB76D5214}"/>
          </ac:spMkLst>
        </pc:spChg>
        <pc:picChg chg="mod">
          <ac:chgData name="Nipun Balachandran Nair" userId="S::bl.en.u4aie20044@bl.students.amrita.edu::da757311-c309-4e8a-8008-831963fa04ba" providerId="AD" clId="Web-{B354169B-7F65-492D-8A59-1E21E6E8C3DF}" dt="2022-01-26T13:26:08.146" v="17" actId="14100"/>
          <ac:picMkLst>
            <pc:docMk/>
            <pc:sldMk cId="30350865" sldId="269"/>
            <ac:picMk id="3" creationId="{7FA938B5-269A-469E-AE6C-2ED406E5F070}"/>
          </ac:picMkLst>
        </pc:picChg>
      </pc:sldChg>
      <pc:sldChg chg="delSp modSp">
        <pc:chgData name="Nipun Balachandran Nair" userId="S::bl.en.u4aie20044@bl.students.amrita.edu::da757311-c309-4e8a-8008-831963fa04ba" providerId="AD" clId="Web-{B354169B-7F65-492D-8A59-1E21E6E8C3DF}" dt="2022-01-26T13:26:41.053" v="23" actId="14100"/>
        <pc:sldMkLst>
          <pc:docMk/>
          <pc:sldMk cId="3850069862" sldId="270"/>
        </pc:sldMkLst>
        <pc:spChg chg="del">
          <ac:chgData name="Nipun Balachandran Nair" userId="S::bl.en.u4aie20044@bl.students.amrita.edu::da757311-c309-4e8a-8008-831963fa04ba" providerId="AD" clId="Web-{B354169B-7F65-492D-8A59-1E21E6E8C3DF}" dt="2022-01-26T13:26:16.693" v="18"/>
          <ac:spMkLst>
            <pc:docMk/>
            <pc:sldMk cId="3850069862" sldId="270"/>
            <ac:spMk id="2" creationId="{7DBDFA32-2036-45E2-9EF5-B135E216EAC4}"/>
          </ac:spMkLst>
        </pc:spChg>
        <pc:spChg chg="mod">
          <ac:chgData name="Nipun Balachandran Nair" userId="S::bl.en.u4aie20044@bl.students.amrita.edu::da757311-c309-4e8a-8008-831963fa04ba" providerId="AD" clId="Web-{B354169B-7F65-492D-8A59-1E21E6E8C3DF}" dt="2022-01-26T13:26:23.475" v="19" actId="1076"/>
          <ac:spMkLst>
            <pc:docMk/>
            <pc:sldMk cId="3850069862" sldId="270"/>
            <ac:spMk id="5" creationId="{F04B8162-2ACF-4F49-8D78-471E05FA6F55}"/>
          </ac:spMkLst>
        </pc:spChg>
        <pc:picChg chg="mod">
          <ac:chgData name="Nipun Balachandran Nair" userId="S::bl.en.u4aie20044@bl.students.amrita.edu::da757311-c309-4e8a-8008-831963fa04ba" providerId="AD" clId="Web-{B354169B-7F65-492D-8A59-1E21E6E8C3DF}" dt="2022-01-26T13:26:41.053" v="23" actId="14100"/>
          <ac:picMkLst>
            <pc:docMk/>
            <pc:sldMk cId="3850069862" sldId="270"/>
            <ac:picMk id="4" creationId="{33430D1E-8999-4935-9F9D-8FA5EE3E0848}"/>
          </ac:picMkLst>
        </pc:picChg>
      </pc:sldChg>
      <pc:sldChg chg="delSp modSp">
        <pc:chgData name="Nipun Balachandran Nair" userId="S::bl.en.u4aie20044@bl.students.amrita.edu::da757311-c309-4e8a-8008-831963fa04ba" providerId="AD" clId="Web-{B354169B-7F65-492D-8A59-1E21E6E8C3DF}" dt="2022-01-26T13:25:40.865" v="12" actId="14100"/>
        <pc:sldMkLst>
          <pc:docMk/>
          <pc:sldMk cId="847745324" sldId="271"/>
        </pc:sldMkLst>
        <pc:spChg chg="del">
          <ac:chgData name="Nipun Balachandran Nair" userId="S::bl.en.u4aie20044@bl.students.amrita.edu::da757311-c309-4e8a-8008-831963fa04ba" providerId="AD" clId="Web-{B354169B-7F65-492D-8A59-1E21E6E8C3DF}" dt="2022-01-26T13:25:23.943" v="8"/>
          <ac:spMkLst>
            <pc:docMk/>
            <pc:sldMk cId="847745324" sldId="271"/>
            <ac:spMk id="2" creationId="{4D8C33CD-26EB-4D9A-85AD-F202CD454457}"/>
          </ac:spMkLst>
        </pc:spChg>
        <pc:picChg chg="mod">
          <ac:chgData name="Nipun Balachandran Nair" userId="S::bl.en.u4aie20044@bl.students.amrita.edu::da757311-c309-4e8a-8008-831963fa04ba" providerId="AD" clId="Web-{B354169B-7F65-492D-8A59-1E21E6E8C3DF}" dt="2022-01-26T13:25:40.865" v="12" actId="14100"/>
          <ac:picMkLst>
            <pc:docMk/>
            <pc:sldMk cId="847745324" sldId="271"/>
            <ac:picMk id="4" creationId="{C38926AE-938D-44A6-AF06-DE55F10BB88F}"/>
          </ac:picMkLst>
        </pc:picChg>
      </pc:sldChg>
      <pc:sldChg chg="delSp modSp">
        <pc:chgData name="Nipun Balachandran Nair" userId="S::bl.en.u4aie20044@bl.students.amrita.edu::da757311-c309-4e8a-8008-831963fa04ba" providerId="AD" clId="Web-{B354169B-7F65-492D-8A59-1E21E6E8C3DF}" dt="2022-01-26T13:28:41.601" v="38" actId="14100"/>
        <pc:sldMkLst>
          <pc:docMk/>
          <pc:sldMk cId="664846053" sldId="272"/>
        </pc:sldMkLst>
        <pc:spChg chg="del">
          <ac:chgData name="Nipun Balachandran Nair" userId="S::bl.en.u4aie20044@bl.students.amrita.edu::da757311-c309-4e8a-8008-831963fa04ba" providerId="AD" clId="Web-{B354169B-7F65-492D-8A59-1E21E6E8C3DF}" dt="2022-01-26T13:28:26.757" v="34"/>
          <ac:spMkLst>
            <pc:docMk/>
            <pc:sldMk cId="664846053" sldId="272"/>
            <ac:spMk id="2" creationId="{D4AA63C4-48C4-4B4A-93F2-54ED8E4572E9}"/>
          </ac:spMkLst>
        </pc:spChg>
        <pc:picChg chg="mod">
          <ac:chgData name="Nipun Balachandran Nair" userId="S::bl.en.u4aie20044@bl.students.amrita.edu::da757311-c309-4e8a-8008-831963fa04ba" providerId="AD" clId="Web-{B354169B-7F65-492D-8A59-1E21E6E8C3DF}" dt="2022-01-26T13:28:41.601" v="38" actId="14100"/>
          <ac:picMkLst>
            <pc:docMk/>
            <pc:sldMk cId="664846053" sldId="272"/>
            <ac:picMk id="4" creationId="{51E82480-28C0-44E6-A785-D4EBE29AF718}"/>
          </ac:picMkLst>
        </pc:picChg>
      </pc:sldChg>
      <pc:sldChg chg="delSp modSp">
        <pc:chgData name="Nipun Balachandran Nair" userId="S::bl.en.u4aie20044@bl.students.amrita.edu::da757311-c309-4e8a-8008-831963fa04ba" providerId="AD" clId="Web-{B354169B-7F65-492D-8A59-1E21E6E8C3DF}" dt="2022-01-26T13:29:02.711" v="43" actId="14100"/>
        <pc:sldMkLst>
          <pc:docMk/>
          <pc:sldMk cId="1981323389" sldId="273"/>
        </pc:sldMkLst>
        <pc:spChg chg="del">
          <ac:chgData name="Nipun Balachandran Nair" userId="S::bl.en.u4aie20044@bl.students.amrita.edu::da757311-c309-4e8a-8008-831963fa04ba" providerId="AD" clId="Web-{B354169B-7F65-492D-8A59-1E21E6E8C3DF}" dt="2022-01-26T13:28:49.195" v="39"/>
          <ac:spMkLst>
            <pc:docMk/>
            <pc:sldMk cId="1981323389" sldId="273"/>
            <ac:spMk id="2" creationId="{6F28785D-B4DD-4F23-8D1D-A0894618A0F1}"/>
          </ac:spMkLst>
        </pc:spChg>
        <pc:picChg chg="mod">
          <ac:chgData name="Nipun Balachandran Nair" userId="S::bl.en.u4aie20044@bl.students.amrita.edu::da757311-c309-4e8a-8008-831963fa04ba" providerId="AD" clId="Web-{B354169B-7F65-492D-8A59-1E21E6E8C3DF}" dt="2022-01-26T13:29:02.711" v="43" actId="14100"/>
          <ac:picMkLst>
            <pc:docMk/>
            <pc:sldMk cId="1981323389" sldId="273"/>
            <ac:picMk id="4" creationId="{064FE635-41C8-465D-9E6B-C2DB59CEA13E}"/>
          </ac:picMkLst>
        </pc:picChg>
      </pc:sldChg>
      <pc:sldChg chg="modSp">
        <pc:chgData name="Nipun Balachandran Nair" userId="S::bl.en.u4aie20044@bl.students.amrita.edu::da757311-c309-4e8a-8008-831963fa04ba" providerId="AD" clId="Web-{B354169B-7F65-492D-8A59-1E21E6E8C3DF}" dt="2022-01-26T13:29:55.712" v="54" actId="14100"/>
        <pc:sldMkLst>
          <pc:docMk/>
          <pc:sldMk cId="4027737550" sldId="274"/>
        </pc:sldMkLst>
        <pc:picChg chg="mod">
          <ac:chgData name="Nipun Balachandran Nair" userId="S::bl.en.u4aie20044@bl.students.amrita.edu::da757311-c309-4e8a-8008-831963fa04ba" providerId="AD" clId="Web-{B354169B-7F65-492D-8A59-1E21E6E8C3DF}" dt="2022-01-26T13:29:55.712" v="54" actId="14100"/>
          <ac:picMkLst>
            <pc:docMk/>
            <pc:sldMk cId="4027737550" sldId="274"/>
            <ac:picMk id="4" creationId="{145737CB-392C-4984-B31F-357B243BF7D8}"/>
          </ac:picMkLst>
        </pc:picChg>
      </pc:sldChg>
      <pc:sldChg chg="modSp">
        <pc:chgData name="Nipun Balachandran Nair" userId="S::bl.en.u4aie20044@bl.students.amrita.edu::da757311-c309-4e8a-8008-831963fa04ba" providerId="AD" clId="Web-{B354169B-7F65-492D-8A59-1E21E6E8C3DF}" dt="2022-01-26T13:30:20.196" v="60" actId="14100"/>
        <pc:sldMkLst>
          <pc:docMk/>
          <pc:sldMk cId="1109486230" sldId="275"/>
        </pc:sldMkLst>
        <pc:spChg chg="mod">
          <ac:chgData name="Nipun Balachandran Nair" userId="S::bl.en.u4aie20044@bl.students.amrita.edu::da757311-c309-4e8a-8008-831963fa04ba" providerId="AD" clId="Web-{B354169B-7F65-492D-8A59-1E21E6E8C3DF}" dt="2022-01-26T13:30:07.931" v="56" actId="1076"/>
          <ac:spMkLst>
            <pc:docMk/>
            <pc:sldMk cId="1109486230" sldId="275"/>
            <ac:spMk id="3" creationId="{68F8E470-EB45-4BB9-AEBD-F1D8ED57DF99}"/>
          </ac:spMkLst>
        </pc:spChg>
        <pc:picChg chg="mod">
          <ac:chgData name="Nipun Balachandran Nair" userId="S::bl.en.u4aie20044@bl.students.amrita.edu::da757311-c309-4e8a-8008-831963fa04ba" providerId="AD" clId="Web-{B354169B-7F65-492D-8A59-1E21E6E8C3DF}" dt="2022-01-26T13:30:20.196" v="60" actId="14100"/>
          <ac:picMkLst>
            <pc:docMk/>
            <pc:sldMk cId="1109486230" sldId="275"/>
            <ac:picMk id="4" creationId="{671214B1-F21D-4BED-882B-6023D9F4AAAC}"/>
          </ac:picMkLst>
        </pc:picChg>
      </pc:sldChg>
      <pc:sldChg chg="modSp">
        <pc:chgData name="Nipun Balachandran Nair" userId="S::bl.en.u4aie20044@bl.students.amrita.edu::da757311-c309-4e8a-8008-831963fa04ba" providerId="AD" clId="Web-{B354169B-7F65-492D-8A59-1E21E6E8C3DF}" dt="2022-01-26T13:31:26.978" v="70" actId="1076"/>
        <pc:sldMkLst>
          <pc:docMk/>
          <pc:sldMk cId="1779720612" sldId="276"/>
        </pc:sldMkLst>
        <pc:spChg chg="mod">
          <ac:chgData name="Nipun Balachandran Nair" userId="S::bl.en.u4aie20044@bl.students.amrita.edu::da757311-c309-4e8a-8008-831963fa04ba" providerId="AD" clId="Web-{B354169B-7F65-492D-8A59-1E21E6E8C3DF}" dt="2022-01-26T13:31:26.978" v="70" actId="1076"/>
          <ac:spMkLst>
            <pc:docMk/>
            <pc:sldMk cId="1779720612" sldId="276"/>
            <ac:spMk id="3" creationId="{129127B2-C81B-4241-96D7-425BA3E4DAE2}"/>
          </ac:spMkLst>
        </pc:spChg>
        <pc:picChg chg="mod">
          <ac:chgData name="Nipun Balachandran Nair" userId="S::bl.en.u4aie20044@bl.students.amrita.edu::da757311-c309-4e8a-8008-831963fa04ba" providerId="AD" clId="Web-{B354169B-7F65-492D-8A59-1E21E6E8C3DF}" dt="2022-01-26T13:30:51.587" v="64" actId="14100"/>
          <ac:picMkLst>
            <pc:docMk/>
            <pc:sldMk cId="1779720612" sldId="276"/>
            <ac:picMk id="4" creationId="{801224C6-37FD-4CAC-B5BD-B6B5EF20EEB4}"/>
          </ac:picMkLst>
        </pc:picChg>
        <pc:picChg chg="mod">
          <ac:chgData name="Nipun Balachandran Nair" userId="S::bl.en.u4aie20044@bl.students.amrita.edu::da757311-c309-4e8a-8008-831963fa04ba" providerId="AD" clId="Web-{B354169B-7F65-492D-8A59-1E21E6E8C3DF}" dt="2022-01-26T13:31:10.384" v="67" actId="14100"/>
          <ac:picMkLst>
            <pc:docMk/>
            <pc:sldMk cId="1779720612" sldId="276"/>
            <ac:picMk id="5" creationId="{9805BA34-FC29-46B1-948F-0326A5D454A7}"/>
          </ac:picMkLst>
        </pc:picChg>
      </pc:sldChg>
      <pc:sldChg chg="modSp">
        <pc:chgData name="Nipun Balachandran Nair" userId="S::bl.en.u4aie20044@bl.students.amrita.edu::da757311-c309-4e8a-8008-831963fa04ba" providerId="AD" clId="Web-{B354169B-7F65-492D-8A59-1E21E6E8C3DF}" dt="2022-01-26T13:32:23.870" v="78" actId="1076"/>
        <pc:sldMkLst>
          <pc:docMk/>
          <pc:sldMk cId="4220788989" sldId="277"/>
        </pc:sldMkLst>
        <pc:spChg chg="mod">
          <ac:chgData name="Nipun Balachandran Nair" userId="S::bl.en.u4aie20044@bl.students.amrita.edu::da757311-c309-4e8a-8008-831963fa04ba" providerId="AD" clId="Web-{B354169B-7F65-492D-8A59-1E21E6E8C3DF}" dt="2022-01-26T13:32:17.682" v="77" actId="14100"/>
          <ac:spMkLst>
            <pc:docMk/>
            <pc:sldMk cId="4220788989" sldId="277"/>
            <ac:spMk id="3" creationId="{D2E29ABB-38A0-4950-AC01-3671C819CBCD}"/>
          </ac:spMkLst>
        </pc:spChg>
        <pc:picChg chg="mod">
          <ac:chgData name="Nipun Balachandran Nair" userId="S::bl.en.u4aie20044@bl.students.amrita.edu::da757311-c309-4e8a-8008-831963fa04ba" providerId="AD" clId="Web-{B354169B-7F65-492D-8A59-1E21E6E8C3DF}" dt="2022-01-26T13:31:59.182" v="74" actId="14100"/>
          <ac:picMkLst>
            <pc:docMk/>
            <pc:sldMk cId="4220788989" sldId="277"/>
            <ac:picMk id="4" creationId="{28CDE8A7-EBF4-4189-B65E-6D0EDF4B862F}"/>
          </ac:picMkLst>
        </pc:picChg>
        <pc:picChg chg="mod">
          <ac:chgData name="Nipun Balachandran Nair" userId="S::bl.en.u4aie20044@bl.students.amrita.edu::da757311-c309-4e8a-8008-831963fa04ba" providerId="AD" clId="Web-{B354169B-7F65-492D-8A59-1E21E6E8C3DF}" dt="2022-01-26T13:32:23.870" v="78" actId="1076"/>
          <ac:picMkLst>
            <pc:docMk/>
            <pc:sldMk cId="4220788989" sldId="277"/>
            <ac:picMk id="5" creationId="{B41F93B1-65EF-48B0-AA21-319C82163B29}"/>
          </ac:picMkLst>
        </pc:picChg>
      </pc:sldChg>
      <pc:sldChg chg="modSp">
        <pc:chgData name="Nipun Balachandran Nair" userId="S::bl.en.u4aie20044@bl.students.amrita.edu::da757311-c309-4e8a-8008-831963fa04ba" providerId="AD" clId="Web-{B354169B-7F65-492D-8A59-1E21E6E8C3DF}" dt="2022-01-26T13:29:39.102" v="52" actId="14100"/>
        <pc:sldMkLst>
          <pc:docMk/>
          <pc:sldMk cId="576117536" sldId="281"/>
        </pc:sldMkLst>
        <pc:picChg chg="mod">
          <ac:chgData name="Nipun Balachandran Nair" userId="S::bl.en.u4aie20044@bl.students.amrita.edu::da757311-c309-4e8a-8008-831963fa04ba" providerId="AD" clId="Web-{B354169B-7F65-492D-8A59-1E21E6E8C3DF}" dt="2022-01-26T13:29:25.977" v="48" actId="1076"/>
          <ac:picMkLst>
            <pc:docMk/>
            <pc:sldMk cId="576117536" sldId="281"/>
            <ac:picMk id="4" creationId="{F9AC9E87-E118-4BB0-809D-68F702A5A44D}"/>
          </ac:picMkLst>
        </pc:picChg>
        <pc:picChg chg="mod">
          <ac:chgData name="Nipun Balachandran Nair" userId="S::bl.en.u4aie20044@bl.students.amrita.edu::da757311-c309-4e8a-8008-831963fa04ba" providerId="AD" clId="Web-{B354169B-7F65-492D-8A59-1E21E6E8C3DF}" dt="2022-01-26T13:29:39.102" v="52" actId="14100"/>
          <ac:picMkLst>
            <pc:docMk/>
            <pc:sldMk cId="576117536" sldId="281"/>
            <ac:picMk id="5" creationId="{D2269D9C-4B26-4815-B44D-85EF12695BE6}"/>
          </ac:picMkLst>
        </pc:picChg>
        <pc:picChg chg="mod">
          <ac:chgData name="Nipun Balachandran Nair" userId="S::bl.en.u4aie20044@bl.students.amrita.edu::da757311-c309-4e8a-8008-831963fa04ba" providerId="AD" clId="Web-{B354169B-7F65-492D-8A59-1E21E6E8C3DF}" dt="2022-01-26T13:29:19.055" v="47" actId="1076"/>
          <ac:picMkLst>
            <pc:docMk/>
            <pc:sldMk cId="576117536" sldId="281"/>
            <ac:picMk id="6" creationId="{EBFC97D9-6D07-42DF-A6BF-FACC1ED388FF}"/>
          </ac:picMkLst>
        </pc:picChg>
        <pc:picChg chg="mod">
          <ac:chgData name="Nipun Balachandran Nair" userId="S::bl.en.u4aie20044@bl.students.amrita.edu::da757311-c309-4e8a-8008-831963fa04ba" providerId="AD" clId="Web-{B354169B-7F65-492D-8A59-1E21E6E8C3DF}" dt="2022-01-26T13:29:08.742" v="44" actId="1076"/>
          <ac:picMkLst>
            <pc:docMk/>
            <pc:sldMk cId="576117536" sldId="281"/>
            <ac:picMk id="7" creationId="{5751D3C7-7164-47C4-9740-F032C8F51FBC}"/>
          </ac:picMkLst>
        </pc:picChg>
        <pc:picChg chg="mod">
          <ac:chgData name="Nipun Balachandran Nair" userId="S::bl.en.u4aie20044@bl.students.amrita.edu::da757311-c309-4e8a-8008-831963fa04ba" providerId="AD" clId="Web-{B354169B-7F65-492D-8A59-1E21E6E8C3DF}" dt="2022-01-26T13:29:12.539" v="45" actId="1076"/>
          <ac:picMkLst>
            <pc:docMk/>
            <pc:sldMk cId="576117536" sldId="281"/>
            <ac:picMk id="8" creationId="{F3F26FDF-D0D2-40A3-BD6D-61A32F601733}"/>
          </ac:picMkLst>
        </pc:picChg>
      </pc:sldChg>
      <pc:sldChg chg="addSp delSp modSp new mod setBg setClrOvrMap">
        <pc:chgData name="Nipun Balachandran Nair" userId="S::bl.en.u4aie20044@bl.students.amrita.edu::da757311-c309-4e8a-8008-831963fa04ba" providerId="AD" clId="Web-{B354169B-7F65-492D-8A59-1E21E6E8C3DF}" dt="2022-01-26T13:28:12.257" v="33"/>
        <pc:sldMkLst>
          <pc:docMk/>
          <pc:sldMk cId="3381008689" sldId="290"/>
        </pc:sldMkLst>
        <pc:spChg chg="del mod">
          <ac:chgData name="Nipun Balachandran Nair" userId="S::bl.en.u4aie20044@bl.students.amrita.edu::da757311-c309-4e8a-8008-831963fa04ba" providerId="AD" clId="Web-{B354169B-7F65-492D-8A59-1E21E6E8C3DF}" dt="2022-01-26T13:27:13.038" v="26"/>
          <ac:spMkLst>
            <pc:docMk/>
            <pc:sldMk cId="3381008689" sldId="290"/>
            <ac:spMk id="2" creationId="{EE9D6797-D475-4466-9813-1142871876DF}"/>
          </ac:spMkLst>
        </pc:spChg>
        <pc:spChg chg="del">
          <ac:chgData name="Nipun Balachandran Nair" userId="S::bl.en.u4aie20044@bl.students.amrita.edu::da757311-c309-4e8a-8008-831963fa04ba" providerId="AD" clId="Web-{B354169B-7F65-492D-8A59-1E21E6E8C3DF}" dt="2022-01-26T13:22:38.034" v="1"/>
          <ac:spMkLst>
            <pc:docMk/>
            <pc:sldMk cId="3381008689" sldId="290"/>
            <ac:spMk id="3" creationId="{8DBB7C90-21F6-428F-85A6-6DDDBDE43E73}"/>
          </ac:spMkLst>
        </pc:spChg>
        <pc:spChg chg="add del">
          <ac:chgData name="Nipun Balachandran Nair" userId="S::bl.en.u4aie20044@bl.students.amrita.edu::da757311-c309-4e8a-8008-831963fa04ba" providerId="AD" clId="Web-{B354169B-7F65-492D-8A59-1E21E6E8C3DF}" dt="2022-01-26T13:27:10.585" v="25"/>
          <ac:spMkLst>
            <pc:docMk/>
            <pc:sldMk cId="3381008689" sldId="290"/>
            <ac:spMk id="8" creationId="{3BCE2CC9-F867-45C2-9AA4-B1B7BCA6CFF8}"/>
          </ac:spMkLst>
        </pc:spChg>
        <pc:spChg chg="add del">
          <ac:chgData name="Nipun Balachandran Nair" userId="S::bl.en.u4aie20044@bl.students.amrita.edu::da757311-c309-4e8a-8008-831963fa04ba" providerId="AD" clId="Web-{B354169B-7F65-492D-8A59-1E21E6E8C3DF}" dt="2022-01-26T13:28:12.257" v="33"/>
          <ac:spMkLst>
            <pc:docMk/>
            <pc:sldMk cId="3381008689" sldId="290"/>
            <ac:spMk id="11" creationId="{E9751CB9-7B25-4EB8-9A6F-82F822549F12}"/>
          </ac:spMkLst>
        </pc:spChg>
        <pc:spChg chg="add del">
          <ac:chgData name="Nipun Balachandran Nair" userId="S::bl.en.u4aie20044@bl.students.amrita.edu::da757311-c309-4e8a-8008-831963fa04ba" providerId="AD" clId="Web-{B354169B-7F65-492D-8A59-1E21E6E8C3DF}" dt="2022-01-26T13:28:12.257" v="33"/>
          <ac:spMkLst>
            <pc:docMk/>
            <pc:sldMk cId="3381008689" sldId="290"/>
            <ac:spMk id="13" creationId="{E1317383-CF3B-4B02-9512-BECBEF6362A4}"/>
          </ac:spMkLst>
        </pc:spChg>
        <pc:spChg chg="add del">
          <ac:chgData name="Nipun Balachandran Nair" userId="S::bl.en.u4aie20044@bl.students.amrita.edu::da757311-c309-4e8a-8008-831963fa04ba" providerId="AD" clId="Web-{B354169B-7F65-492D-8A59-1E21E6E8C3DF}" dt="2022-01-26T13:28:12.257" v="33"/>
          <ac:spMkLst>
            <pc:docMk/>
            <pc:sldMk cId="3381008689" sldId="290"/>
            <ac:spMk id="15" creationId="{B1D4C7A0-6DF2-4F2D-A45D-F111582974C7}"/>
          </ac:spMkLst>
        </pc:spChg>
        <pc:spChg chg="add del">
          <ac:chgData name="Nipun Balachandran Nair" userId="S::bl.en.u4aie20044@bl.students.amrita.edu::da757311-c309-4e8a-8008-831963fa04ba" providerId="AD" clId="Web-{B354169B-7F65-492D-8A59-1E21E6E8C3DF}" dt="2022-01-26T13:28:12.257" v="33"/>
          <ac:spMkLst>
            <pc:docMk/>
            <pc:sldMk cId="3381008689" sldId="290"/>
            <ac:spMk id="17" creationId="{DBF3943D-BCB6-4B31-809D-A005686483B4}"/>
          </ac:spMkLst>
        </pc:spChg>
        <pc:spChg chg="add del">
          <ac:chgData name="Nipun Balachandran Nair" userId="S::bl.en.u4aie20044@bl.students.amrita.edu::da757311-c309-4e8a-8008-831963fa04ba" providerId="AD" clId="Web-{B354169B-7F65-492D-8A59-1E21E6E8C3DF}" dt="2022-01-26T13:28:12.257" v="33"/>
          <ac:spMkLst>
            <pc:docMk/>
            <pc:sldMk cId="3381008689" sldId="290"/>
            <ac:spMk id="19" creationId="{39373A6F-2E1F-4613-8E1D-D68057D29F31}"/>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24" creationId="{1DDC3EF6-2EA5-44B3-94C7-9DDA67A127D0}"/>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26" creationId="{87925A9A-E9FA-496E-9C09-7C2845E0062B}"/>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28" creationId="{2073ABB4-E164-4CBF-ADFF-25552BB7913B}"/>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30" creationId="{8C266B9D-DC87-430A-8D3A-2E83639A1768}"/>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32" creationId="{254B162D-1BD7-41E0-844F-F94AE2CE2B87}"/>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34" creationId="{1264404B-1C0F-4383-8FC3-A3E3264AA4C3}"/>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36" creationId="{619F5C88-C232-4D01-8DB1-8A0C673DDBC3}"/>
          </ac:spMkLst>
        </pc:spChg>
        <pc:spChg chg="add">
          <ac:chgData name="Nipun Balachandran Nair" userId="S::bl.en.u4aie20044@bl.students.amrita.edu::da757311-c309-4e8a-8008-831963fa04ba" providerId="AD" clId="Web-{B354169B-7F65-492D-8A59-1E21E6E8C3DF}" dt="2022-01-26T13:28:12.257" v="33"/>
          <ac:spMkLst>
            <pc:docMk/>
            <pc:sldMk cId="3381008689" sldId="290"/>
            <ac:spMk id="38" creationId="{1EEE7F17-8E08-4C69-8E22-661908E6DF72}"/>
          </ac:spMkLst>
        </pc:spChg>
        <pc:picChg chg="add mod ord">
          <ac:chgData name="Nipun Balachandran Nair" userId="S::bl.en.u4aie20044@bl.students.amrita.edu::da757311-c309-4e8a-8008-831963fa04ba" providerId="AD" clId="Web-{B354169B-7F65-492D-8A59-1E21E6E8C3DF}" dt="2022-01-26T13:28:12.257" v="33"/>
          <ac:picMkLst>
            <pc:docMk/>
            <pc:sldMk cId="3381008689" sldId="290"/>
            <ac:picMk id="4" creationId="{7763DFF7-F446-488F-A238-E448E1880F2D}"/>
          </ac:picMkLst>
        </pc:picChg>
      </pc:sldChg>
    </pc:docChg>
  </pc:docChgLst>
  <pc:docChgLst>
    <pc:chgData name="Nipun Balachandran Nair" userId="S::bl.en.u4aie20044@bl.students.amrita.edu::da757311-c309-4e8a-8008-831963fa04ba" providerId="AD" clId="Web-{C7DF8A03-930D-BC60-147B-D608AA5302D0}"/>
    <pc:docChg chg="delSld modSld">
      <pc:chgData name="Nipun Balachandran Nair" userId="S::bl.en.u4aie20044@bl.students.amrita.edu::da757311-c309-4e8a-8008-831963fa04ba" providerId="AD" clId="Web-{C7DF8A03-930D-BC60-147B-D608AA5302D0}" dt="2022-06-05T07:36:32.931" v="11"/>
      <pc:docMkLst>
        <pc:docMk/>
      </pc:docMkLst>
      <pc:sldChg chg="modSp">
        <pc:chgData name="Nipun Balachandran Nair" userId="S::bl.en.u4aie20044@bl.students.amrita.edu::da757311-c309-4e8a-8008-831963fa04ba" providerId="AD" clId="Web-{C7DF8A03-930D-BC60-147B-D608AA5302D0}" dt="2022-06-05T07:36:06.821" v="7" actId="20577"/>
        <pc:sldMkLst>
          <pc:docMk/>
          <pc:sldMk cId="109857222" sldId="256"/>
        </pc:sldMkLst>
        <pc:spChg chg="mod">
          <ac:chgData name="Nipun Balachandran Nair" userId="S::bl.en.u4aie20044@bl.students.amrita.edu::da757311-c309-4e8a-8008-831963fa04ba" providerId="AD" clId="Web-{C7DF8A03-930D-BC60-147B-D608AA5302D0}" dt="2022-06-05T07:36:06.821" v="7" actId="20577"/>
          <ac:spMkLst>
            <pc:docMk/>
            <pc:sldMk cId="109857222" sldId="256"/>
            <ac:spMk id="2" creationId="{00000000-0000-0000-0000-000000000000}"/>
          </ac:spMkLst>
        </pc:spChg>
      </pc:sldChg>
      <pc:sldChg chg="del">
        <pc:chgData name="Nipun Balachandran Nair" userId="S::bl.en.u4aie20044@bl.students.amrita.edu::da757311-c309-4e8a-8008-831963fa04ba" providerId="AD" clId="Web-{C7DF8A03-930D-BC60-147B-D608AA5302D0}" dt="2022-06-05T07:36:29.572" v="8"/>
        <pc:sldMkLst>
          <pc:docMk/>
          <pc:sldMk cId="3478919106" sldId="265"/>
        </pc:sldMkLst>
      </pc:sldChg>
      <pc:sldChg chg="del">
        <pc:chgData name="Nipun Balachandran Nair" userId="S::bl.en.u4aie20044@bl.students.amrita.edu::da757311-c309-4e8a-8008-831963fa04ba" providerId="AD" clId="Web-{C7DF8A03-930D-BC60-147B-D608AA5302D0}" dt="2022-06-05T07:36:30.837" v="9"/>
        <pc:sldMkLst>
          <pc:docMk/>
          <pc:sldMk cId="1763342957" sldId="287"/>
        </pc:sldMkLst>
      </pc:sldChg>
      <pc:sldChg chg="del">
        <pc:chgData name="Nipun Balachandran Nair" userId="S::bl.en.u4aie20044@bl.students.amrita.edu::da757311-c309-4e8a-8008-831963fa04ba" providerId="AD" clId="Web-{C7DF8A03-930D-BC60-147B-D608AA5302D0}" dt="2022-06-05T07:36:31.884" v="10"/>
        <pc:sldMkLst>
          <pc:docMk/>
          <pc:sldMk cId="1167747259" sldId="288"/>
        </pc:sldMkLst>
      </pc:sldChg>
      <pc:sldChg chg="del">
        <pc:chgData name="Nipun Balachandran Nair" userId="S::bl.en.u4aie20044@bl.students.amrita.edu::da757311-c309-4e8a-8008-831963fa04ba" providerId="AD" clId="Web-{C7DF8A03-930D-BC60-147B-D608AA5302D0}" dt="2022-06-05T07:36:32.931" v="11"/>
        <pc:sldMkLst>
          <pc:docMk/>
          <pc:sldMk cId="1362234190" sldId="289"/>
        </pc:sldMkLst>
      </pc:sldChg>
    </pc:docChg>
  </pc:docChgLst>
  <pc:docChgLst>
    <pc:chgData name="Nipun Balachandran Nair" userId="S::bl.en.u4aie20044@bl.students.amrita.edu::da757311-c309-4e8a-8008-831963fa04ba" providerId="AD" clId="Web-{EFDF677D-B0E7-4EB4-8B3E-4F065B70C779}"/>
    <pc:docChg chg="modSld">
      <pc:chgData name="Nipun Balachandran Nair" userId="S::bl.en.u4aie20044@bl.students.amrita.edu::da757311-c309-4e8a-8008-831963fa04ba" providerId="AD" clId="Web-{EFDF677D-B0E7-4EB4-8B3E-4F065B70C779}" dt="2022-01-06T16:54:30.994" v="7" actId="20577"/>
      <pc:docMkLst>
        <pc:docMk/>
      </pc:docMkLst>
      <pc:sldChg chg="modSp">
        <pc:chgData name="Nipun Balachandran Nair" userId="S::bl.en.u4aie20044@bl.students.amrita.edu::da757311-c309-4e8a-8008-831963fa04ba" providerId="AD" clId="Web-{EFDF677D-B0E7-4EB4-8B3E-4F065B70C779}" dt="2022-01-06T16:54:30.994" v="7" actId="20577"/>
        <pc:sldMkLst>
          <pc:docMk/>
          <pc:sldMk cId="2404630757" sldId="264"/>
        </pc:sldMkLst>
        <pc:spChg chg="mod">
          <ac:chgData name="Nipun Balachandran Nair" userId="S::bl.en.u4aie20044@bl.students.amrita.edu::da757311-c309-4e8a-8008-831963fa04ba" providerId="AD" clId="Web-{EFDF677D-B0E7-4EB4-8B3E-4F065B70C779}" dt="2022-01-06T16:54:30.994" v="7" actId="20577"/>
          <ac:spMkLst>
            <pc:docMk/>
            <pc:sldMk cId="2404630757" sldId="264"/>
            <ac:spMk id="3" creationId="{E1BFD059-3DEE-4AEA-A330-94CB7C753280}"/>
          </ac:spMkLst>
        </pc:spChg>
      </pc:sldChg>
      <pc:sldChg chg="modSp">
        <pc:chgData name="Nipun Balachandran Nair" userId="S::bl.en.u4aie20044@bl.students.amrita.edu::da757311-c309-4e8a-8008-831963fa04ba" providerId="AD" clId="Web-{EFDF677D-B0E7-4EB4-8B3E-4F065B70C779}" dt="2022-01-06T16:54:22.353" v="4" actId="20577"/>
        <pc:sldMkLst>
          <pc:docMk/>
          <pc:sldMk cId="664846053" sldId="272"/>
        </pc:sldMkLst>
        <pc:spChg chg="mod">
          <ac:chgData name="Nipun Balachandran Nair" userId="S::bl.en.u4aie20044@bl.students.amrita.edu::da757311-c309-4e8a-8008-831963fa04ba" providerId="AD" clId="Web-{EFDF677D-B0E7-4EB4-8B3E-4F065B70C779}" dt="2022-01-06T16:54:22.353" v="4" actId="20577"/>
          <ac:spMkLst>
            <pc:docMk/>
            <pc:sldMk cId="664846053" sldId="272"/>
            <ac:spMk id="5" creationId="{E4AE38D9-EB86-441E-BA52-97F1267FB7FA}"/>
          </ac:spMkLst>
        </pc:spChg>
      </pc:sldChg>
    </pc:docChg>
  </pc:docChgLst>
  <pc:docChgLst>
    <pc:chgData name="Nipun Balachandran Nair" userId="S::bl.en.u4aie20044@bl.students.amrita.edu::da757311-c309-4e8a-8008-831963fa04ba" providerId="AD" clId="Web-{860BDF30-882C-4E7E-BDCF-B2A2B3539F88}"/>
    <pc:docChg chg="modSld">
      <pc:chgData name="Nipun Balachandran Nair" userId="S::bl.en.u4aie20044@bl.students.amrita.edu::da757311-c309-4e8a-8008-831963fa04ba" providerId="AD" clId="Web-{860BDF30-882C-4E7E-BDCF-B2A2B3539F88}" dt="2022-01-27T05:53:15.716" v="51" actId="20577"/>
      <pc:docMkLst>
        <pc:docMk/>
      </pc:docMkLst>
      <pc:sldChg chg="modSp">
        <pc:chgData name="Nipun Balachandran Nair" userId="S::bl.en.u4aie20044@bl.students.amrita.edu::da757311-c309-4e8a-8008-831963fa04ba" providerId="AD" clId="Web-{860BDF30-882C-4E7E-BDCF-B2A2B3539F88}" dt="2022-01-27T05:53:15.716" v="51" actId="20577"/>
        <pc:sldMkLst>
          <pc:docMk/>
          <pc:sldMk cId="2404630757" sldId="264"/>
        </pc:sldMkLst>
        <pc:spChg chg="mod">
          <ac:chgData name="Nipun Balachandran Nair" userId="S::bl.en.u4aie20044@bl.students.amrita.edu::da757311-c309-4e8a-8008-831963fa04ba" providerId="AD" clId="Web-{860BDF30-882C-4E7E-BDCF-B2A2B3539F88}" dt="2022-01-27T05:45:47.914" v="8" actId="14100"/>
          <ac:spMkLst>
            <pc:docMk/>
            <pc:sldMk cId="2404630757" sldId="264"/>
            <ac:spMk id="2" creationId="{6EA52EC9-68BB-47DC-B62C-F6CE8F8D0F02}"/>
          </ac:spMkLst>
        </pc:spChg>
        <pc:spChg chg="mod">
          <ac:chgData name="Nipun Balachandran Nair" userId="S::bl.en.u4aie20044@bl.students.amrita.edu::da757311-c309-4e8a-8008-831963fa04ba" providerId="AD" clId="Web-{860BDF30-882C-4E7E-BDCF-B2A2B3539F88}" dt="2022-01-27T05:53:15.716" v="51" actId="20577"/>
          <ac:spMkLst>
            <pc:docMk/>
            <pc:sldMk cId="2404630757" sldId="264"/>
            <ac:spMk id="3" creationId="{E1BFD059-3DEE-4AEA-A330-94CB7C753280}"/>
          </ac:spMkLst>
        </pc:spChg>
      </pc:sldChg>
    </pc:docChg>
  </pc:docChgLst>
  <pc:docChgLst>
    <pc:chgData name="Nipun Balachandran Nair" userId="S::bl.en.u4aie20044@bl.students.amrita.edu::da757311-c309-4e8a-8008-831963fa04ba" providerId="AD" clId="Web-{F7AF79D5-6235-48C8-9BF5-E875010D3BAD}"/>
    <pc:docChg chg="addSld modSld addMainMaster delMainMaster">
      <pc:chgData name="Nipun Balachandran Nair" userId="S::bl.en.u4aie20044@bl.students.amrita.edu::da757311-c309-4e8a-8008-831963fa04ba" providerId="AD" clId="Web-{F7AF79D5-6235-48C8-9BF5-E875010D3BAD}" dt="2021-12-25T15:51:29.537" v="364" actId="14100"/>
      <pc:docMkLst>
        <pc:docMk/>
      </pc:docMkLst>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109857222" sldId="256"/>
        </pc:sldMkLst>
        <pc:spChg chg="mod ord">
          <ac:chgData name="Nipun Balachandran Nair" userId="S::bl.en.u4aie20044@bl.students.amrita.edu::da757311-c309-4e8a-8008-831963fa04ba" providerId="AD" clId="Web-{F7AF79D5-6235-48C8-9BF5-E875010D3BAD}" dt="2021-12-25T15:13:56.745" v="103"/>
          <ac:spMkLst>
            <pc:docMk/>
            <pc:sldMk cId="109857222" sldId="256"/>
            <ac:spMk id="2" creationId="{00000000-0000-0000-0000-000000000000}"/>
          </ac:spMkLst>
        </pc:spChg>
        <pc:spChg chg="mod ord">
          <ac:chgData name="Nipun Balachandran Nair" userId="S::bl.en.u4aie20044@bl.students.amrita.edu::da757311-c309-4e8a-8008-831963fa04ba" providerId="AD" clId="Web-{F7AF79D5-6235-48C8-9BF5-E875010D3BAD}" dt="2021-12-25T15:13:56.745" v="103"/>
          <ac:spMkLst>
            <pc:docMk/>
            <pc:sldMk cId="109857222" sldId="256"/>
            <ac:spMk id="3" creationId="{00000000-0000-0000-0000-000000000000}"/>
          </ac:spMkLst>
        </pc:spChg>
        <pc:spChg chg="add del">
          <ac:chgData name="Nipun Balachandran Nair" userId="S::bl.en.u4aie20044@bl.students.amrita.edu::da757311-c309-4e8a-8008-831963fa04ba" providerId="AD" clId="Web-{F7AF79D5-6235-48C8-9BF5-E875010D3BAD}" dt="2021-12-25T15:13:56.745" v="103"/>
          <ac:spMkLst>
            <pc:docMk/>
            <pc:sldMk cId="109857222" sldId="256"/>
            <ac:spMk id="9" creationId="{E08D4B6A-8113-4DFB-B82E-B60CAC8E0A50}"/>
          </ac:spMkLst>
        </pc:spChg>
        <pc:spChg chg="add del">
          <ac:chgData name="Nipun Balachandran Nair" userId="S::bl.en.u4aie20044@bl.students.amrita.edu::da757311-c309-4e8a-8008-831963fa04ba" providerId="AD" clId="Web-{F7AF79D5-6235-48C8-9BF5-E875010D3BAD}" dt="2021-12-25T15:13:56.745" v="103"/>
          <ac:spMkLst>
            <pc:docMk/>
            <pc:sldMk cId="109857222" sldId="256"/>
            <ac:spMk id="11" creationId="{9822E561-F97C-4CBB-A9A6-A6BF6317BC84}"/>
          </ac:spMkLst>
        </pc:spChg>
        <pc:spChg chg="add del">
          <ac:chgData name="Nipun Balachandran Nair" userId="S::bl.en.u4aie20044@bl.students.amrita.edu::da757311-c309-4e8a-8008-831963fa04ba" providerId="AD" clId="Web-{F7AF79D5-6235-48C8-9BF5-E875010D3BAD}" dt="2021-12-25T15:13:56.745" v="103"/>
          <ac:spMkLst>
            <pc:docMk/>
            <pc:sldMk cId="109857222" sldId="256"/>
            <ac:spMk id="13" creationId="{B01B0E58-A5C8-4CDA-A2E0-35DF94E59857}"/>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4221628676" sldId="257"/>
        </pc:sldMkLst>
        <pc:spChg chg="mod ord">
          <ac:chgData name="Nipun Balachandran Nair" userId="S::bl.en.u4aie20044@bl.students.amrita.edu::da757311-c309-4e8a-8008-831963fa04ba" providerId="AD" clId="Web-{F7AF79D5-6235-48C8-9BF5-E875010D3BAD}" dt="2021-12-25T15:13:56.745" v="103"/>
          <ac:spMkLst>
            <pc:docMk/>
            <pc:sldMk cId="4221628676" sldId="257"/>
            <ac:spMk id="2" creationId="{B2FAA806-6052-4C8D-A96C-F6F2AF52D3EC}"/>
          </ac:spMkLst>
        </pc:spChg>
        <pc:spChg chg="mod ord">
          <ac:chgData name="Nipun Balachandran Nair" userId="S::bl.en.u4aie20044@bl.students.amrita.edu::da757311-c309-4e8a-8008-831963fa04ba" providerId="AD" clId="Web-{F7AF79D5-6235-48C8-9BF5-E875010D3BAD}" dt="2021-12-25T15:13:56.745" v="103"/>
          <ac:spMkLst>
            <pc:docMk/>
            <pc:sldMk cId="4221628676" sldId="257"/>
            <ac:spMk id="3" creationId="{DEC67F5E-D223-4643-937A-3892161A7C42}"/>
          </ac:spMkLst>
        </pc:spChg>
        <pc:spChg chg="add del">
          <ac:chgData name="Nipun Balachandran Nair" userId="S::bl.en.u4aie20044@bl.students.amrita.edu::da757311-c309-4e8a-8008-831963fa04ba" providerId="AD" clId="Web-{F7AF79D5-6235-48C8-9BF5-E875010D3BAD}" dt="2021-12-25T15:13:56.745" v="103"/>
          <ac:spMkLst>
            <pc:docMk/>
            <pc:sldMk cId="4221628676" sldId="257"/>
            <ac:spMk id="8" creationId="{9B6B47BF-F3D0-4678-9B20-DA45E1BCAD6C}"/>
          </ac:spMkLst>
        </pc:spChg>
        <pc:spChg chg="add del">
          <ac:chgData name="Nipun Balachandran Nair" userId="S::bl.en.u4aie20044@bl.students.amrita.edu::da757311-c309-4e8a-8008-831963fa04ba" providerId="AD" clId="Web-{F7AF79D5-6235-48C8-9BF5-E875010D3BAD}" dt="2021-12-25T15:13:56.745" v="103"/>
          <ac:spMkLst>
            <pc:docMk/>
            <pc:sldMk cId="4221628676" sldId="257"/>
            <ac:spMk id="10" creationId="{19334917-3673-4EF2-BA7C-CC83AEEEAE37}"/>
          </ac:spMkLst>
        </pc:spChg>
        <pc:spChg chg="add del">
          <ac:chgData name="Nipun Balachandran Nair" userId="S::bl.en.u4aie20044@bl.students.amrita.edu::da757311-c309-4e8a-8008-831963fa04ba" providerId="AD" clId="Web-{F7AF79D5-6235-48C8-9BF5-E875010D3BAD}" dt="2021-12-25T15:13:56.745" v="103"/>
          <ac:spMkLst>
            <pc:docMk/>
            <pc:sldMk cId="4221628676" sldId="257"/>
            <ac:spMk id="12" creationId="{E1589AE1-C0FC-4B66-9C0D-9EB92F40F440}"/>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1634134877" sldId="258"/>
        </pc:sldMkLst>
        <pc:spChg chg="mod ord">
          <ac:chgData name="Nipun Balachandran Nair" userId="S::bl.en.u4aie20044@bl.students.amrita.edu::da757311-c309-4e8a-8008-831963fa04ba" providerId="AD" clId="Web-{F7AF79D5-6235-48C8-9BF5-E875010D3BAD}" dt="2021-12-25T15:13:56.745" v="103"/>
          <ac:spMkLst>
            <pc:docMk/>
            <pc:sldMk cId="1634134877" sldId="258"/>
            <ac:spMk id="2" creationId="{45B2DDFC-9CD2-492B-9CCF-10B0E1A43840}"/>
          </ac:spMkLst>
        </pc:spChg>
        <pc:spChg chg="mod ord">
          <ac:chgData name="Nipun Balachandran Nair" userId="S::bl.en.u4aie20044@bl.students.amrita.edu::da757311-c309-4e8a-8008-831963fa04ba" providerId="AD" clId="Web-{F7AF79D5-6235-48C8-9BF5-E875010D3BAD}" dt="2021-12-25T15:13:56.745" v="103"/>
          <ac:spMkLst>
            <pc:docMk/>
            <pc:sldMk cId="1634134877" sldId="258"/>
            <ac:spMk id="3" creationId="{0C20689B-4974-48F4-9F9A-D349A0CF23D1}"/>
          </ac:spMkLst>
        </pc:spChg>
        <pc:spChg chg="add del">
          <ac:chgData name="Nipun Balachandran Nair" userId="S::bl.en.u4aie20044@bl.students.amrita.edu::da757311-c309-4e8a-8008-831963fa04ba" providerId="AD" clId="Web-{F7AF79D5-6235-48C8-9BF5-E875010D3BAD}" dt="2021-12-25T15:13:56.745" v="103"/>
          <ac:spMkLst>
            <pc:docMk/>
            <pc:sldMk cId="1634134877" sldId="258"/>
            <ac:spMk id="9" creationId="{FBB53F82-F191-4EEB-AB7B-F69E634FA3E8}"/>
          </ac:spMkLst>
        </pc:spChg>
        <pc:spChg chg="add del">
          <ac:chgData name="Nipun Balachandran Nair" userId="S::bl.en.u4aie20044@bl.students.amrita.edu::da757311-c309-4e8a-8008-831963fa04ba" providerId="AD" clId="Web-{F7AF79D5-6235-48C8-9BF5-E875010D3BAD}" dt="2021-12-25T15:13:56.745" v="103"/>
          <ac:spMkLst>
            <pc:docMk/>
            <pc:sldMk cId="1634134877" sldId="258"/>
            <ac:spMk id="11" creationId="{8616AA08-3831-473D-B61B-89484A33CF65}"/>
          </ac:spMkLst>
        </pc:spChg>
        <pc:spChg chg="add del">
          <ac:chgData name="Nipun Balachandran Nair" userId="S::bl.en.u4aie20044@bl.students.amrita.edu::da757311-c309-4e8a-8008-831963fa04ba" providerId="AD" clId="Web-{F7AF79D5-6235-48C8-9BF5-E875010D3BAD}" dt="2021-12-25T15:13:56.745" v="103"/>
          <ac:spMkLst>
            <pc:docMk/>
            <pc:sldMk cId="1634134877" sldId="258"/>
            <ac:spMk id="13" creationId="{8431B918-3A1C-46BA-9430-CAD97D9DA0FC}"/>
          </ac:spMkLst>
        </pc:spChg>
        <pc:spChg chg="add del">
          <ac:chgData name="Nipun Balachandran Nair" userId="S::bl.en.u4aie20044@bl.students.amrita.edu::da757311-c309-4e8a-8008-831963fa04ba" providerId="AD" clId="Web-{F7AF79D5-6235-48C8-9BF5-E875010D3BAD}" dt="2021-12-25T15:13:56.745" v="103"/>
          <ac:spMkLst>
            <pc:docMk/>
            <pc:sldMk cId="1634134877" sldId="258"/>
            <ac:spMk id="15" creationId="{8400935A-2F82-4DC4-A4E1-E12EFB8C2738}"/>
          </ac:spMkLst>
        </pc:spChg>
        <pc:spChg chg="add del">
          <ac:chgData name="Nipun Balachandran Nair" userId="S::bl.en.u4aie20044@bl.students.amrita.edu::da757311-c309-4e8a-8008-831963fa04ba" providerId="AD" clId="Web-{F7AF79D5-6235-48C8-9BF5-E875010D3BAD}" dt="2021-12-25T15:13:56.745" v="103"/>
          <ac:spMkLst>
            <pc:docMk/>
            <pc:sldMk cId="1634134877" sldId="258"/>
            <ac:spMk id="17" creationId="{A3D5D599-1CAE-4C92-B5AE-8E51AF6D47C9}"/>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2782933721" sldId="259"/>
        </pc:sldMkLst>
        <pc:spChg chg="mod ord">
          <ac:chgData name="Nipun Balachandran Nair" userId="S::bl.en.u4aie20044@bl.students.amrita.edu::da757311-c309-4e8a-8008-831963fa04ba" providerId="AD" clId="Web-{F7AF79D5-6235-48C8-9BF5-E875010D3BAD}" dt="2021-12-25T15:13:56.745" v="103"/>
          <ac:spMkLst>
            <pc:docMk/>
            <pc:sldMk cId="2782933721" sldId="259"/>
            <ac:spMk id="2" creationId="{08368964-BA6A-43B7-B5C3-A0162CE8407C}"/>
          </ac:spMkLst>
        </pc:spChg>
        <pc:spChg chg="mod ord">
          <ac:chgData name="Nipun Balachandran Nair" userId="S::bl.en.u4aie20044@bl.students.amrita.edu::da757311-c309-4e8a-8008-831963fa04ba" providerId="AD" clId="Web-{F7AF79D5-6235-48C8-9BF5-E875010D3BAD}" dt="2021-12-25T15:13:56.745" v="103"/>
          <ac:spMkLst>
            <pc:docMk/>
            <pc:sldMk cId="2782933721" sldId="259"/>
            <ac:spMk id="3" creationId="{EC78B395-4850-4113-94BA-588A7488156B}"/>
          </ac:spMkLst>
        </pc:spChg>
        <pc:spChg chg="add del">
          <ac:chgData name="Nipun Balachandran Nair" userId="S::bl.en.u4aie20044@bl.students.amrita.edu::da757311-c309-4e8a-8008-831963fa04ba" providerId="AD" clId="Web-{F7AF79D5-6235-48C8-9BF5-E875010D3BAD}" dt="2021-12-25T15:13:56.745" v="103"/>
          <ac:spMkLst>
            <pc:docMk/>
            <pc:sldMk cId="2782933721" sldId="259"/>
            <ac:spMk id="6" creationId="{3CED7894-4F62-4A6C-8DB5-DB5BE08E9C03}"/>
          </ac:spMkLst>
        </pc:spChg>
        <pc:spChg chg="add del">
          <ac:chgData name="Nipun Balachandran Nair" userId="S::bl.en.u4aie20044@bl.students.amrita.edu::da757311-c309-4e8a-8008-831963fa04ba" providerId="AD" clId="Web-{F7AF79D5-6235-48C8-9BF5-E875010D3BAD}" dt="2021-12-25T15:13:56.745" v="103"/>
          <ac:spMkLst>
            <pc:docMk/>
            <pc:sldMk cId="2782933721" sldId="259"/>
            <ac:spMk id="7" creationId="{E536F3B4-50F6-4C52-8F76-4EB1214719DC}"/>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2518049171" sldId="260"/>
        </pc:sldMkLst>
        <pc:spChg chg="mod ord">
          <ac:chgData name="Nipun Balachandran Nair" userId="S::bl.en.u4aie20044@bl.students.amrita.edu::da757311-c309-4e8a-8008-831963fa04ba" providerId="AD" clId="Web-{F7AF79D5-6235-48C8-9BF5-E875010D3BAD}" dt="2021-12-25T15:13:56.745" v="103"/>
          <ac:spMkLst>
            <pc:docMk/>
            <pc:sldMk cId="2518049171" sldId="260"/>
            <ac:spMk id="2" creationId="{C7B281A1-DD1E-427E-ADAD-5F4027F436E5}"/>
          </ac:spMkLst>
        </pc:spChg>
        <pc:spChg chg="mod ord">
          <ac:chgData name="Nipun Balachandran Nair" userId="S::bl.en.u4aie20044@bl.students.amrita.edu::da757311-c309-4e8a-8008-831963fa04ba" providerId="AD" clId="Web-{F7AF79D5-6235-48C8-9BF5-E875010D3BAD}" dt="2021-12-25T15:13:56.745" v="103"/>
          <ac:spMkLst>
            <pc:docMk/>
            <pc:sldMk cId="2518049171" sldId="260"/>
            <ac:spMk id="3" creationId="{D48B324F-F364-46A0-8B56-A078BB2C3DDC}"/>
          </ac:spMkLst>
        </pc:spChg>
        <pc:spChg chg="add del">
          <ac:chgData name="Nipun Balachandran Nair" userId="S::bl.en.u4aie20044@bl.students.amrita.edu::da757311-c309-4e8a-8008-831963fa04ba" providerId="AD" clId="Web-{F7AF79D5-6235-48C8-9BF5-E875010D3BAD}" dt="2021-12-25T15:13:56.745" v="103"/>
          <ac:spMkLst>
            <pc:docMk/>
            <pc:sldMk cId="2518049171" sldId="260"/>
            <ac:spMk id="23" creationId="{F875149D-F692-45DA-8324-D5E0193D5FC4}"/>
          </ac:spMkLst>
        </pc:spChg>
        <pc:spChg chg="add del">
          <ac:chgData name="Nipun Balachandran Nair" userId="S::bl.en.u4aie20044@bl.students.amrita.edu::da757311-c309-4e8a-8008-831963fa04ba" providerId="AD" clId="Web-{F7AF79D5-6235-48C8-9BF5-E875010D3BAD}" dt="2021-12-25T15:13:56.745" v="103"/>
          <ac:spMkLst>
            <pc:docMk/>
            <pc:sldMk cId="2518049171" sldId="260"/>
            <ac:spMk id="25" creationId="{C0B19935-C760-4698-9DD1-973C8A428D26}"/>
          </ac:spMkLst>
        </pc:spChg>
        <pc:spChg chg="add del">
          <ac:chgData name="Nipun Balachandran Nair" userId="S::bl.en.u4aie20044@bl.students.amrita.edu::da757311-c309-4e8a-8008-831963fa04ba" providerId="AD" clId="Web-{F7AF79D5-6235-48C8-9BF5-E875010D3BAD}" dt="2021-12-25T15:13:56.745" v="103"/>
          <ac:spMkLst>
            <pc:docMk/>
            <pc:sldMk cId="2518049171" sldId="260"/>
            <ac:spMk id="27" creationId="{08990612-E008-4F02-AEBB-B140BE753558}"/>
          </ac:spMkLst>
        </pc:spChg>
        <pc:spChg chg="add del">
          <ac:chgData name="Nipun Balachandran Nair" userId="S::bl.en.u4aie20044@bl.students.amrita.edu::da757311-c309-4e8a-8008-831963fa04ba" providerId="AD" clId="Web-{F7AF79D5-6235-48C8-9BF5-E875010D3BAD}" dt="2021-12-25T15:13:56.745" v="103"/>
          <ac:spMkLst>
            <pc:docMk/>
            <pc:sldMk cId="2518049171" sldId="260"/>
            <ac:spMk id="29" creationId="{A310A41F-3A14-4150-B6CF-0A577DDDEAD2}"/>
          </ac:spMkLst>
        </pc:spChg>
        <pc:spChg chg="add del">
          <ac:chgData name="Nipun Balachandran Nair" userId="S::bl.en.u4aie20044@bl.students.amrita.edu::da757311-c309-4e8a-8008-831963fa04ba" providerId="AD" clId="Web-{F7AF79D5-6235-48C8-9BF5-E875010D3BAD}" dt="2021-12-25T15:13:56.745" v="103"/>
          <ac:spMkLst>
            <pc:docMk/>
            <pc:sldMk cId="2518049171" sldId="260"/>
            <ac:spMk id="31" creationId="{7B89EEFD-93BC-4ACF-962C-E6279E72B00B}"/>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2665081424" sldId="261"/>
        </pc:sldMkLst>
        <pc:spChg chg="mod ord">
          <ac:chgData name="Nipun Balachandran Nair" userId="S::bl.en.u4aie20044@bl.students.amrita.edu::da757311-c309-4e8a-8008-831963fa04ba" providerId="AD" clId="Web-{F7AF79D5-6235-48C8-9BF5-E875010D3BAD}" dt="2021-12-25T15:13:56.745" v="103"/>
          <ac:spMkLst>
            <pc:docMk/>
            <pc:sldMk cId="2665081424" sldId="261"/>
            <ac:spMk id="2" creationId="{CE8BC554-B78E-40AA-BFA8-6FFD418E9BC6}"/>
          </ac:spMkLst>
        </pc:spChg>
        <pc:spChg chg="mod ord">
          <ac:chgData name="Nipun Balachandran Nair" userId="S::bl.en.u4aie20044@bl.students.amrita.edu::da757311-c309-4e8a-8008-831963fa04ba" providerId="AD" clId="Web-{F7AF79D5-6235-48C8-9BF5-E875010D3BAD}" dt="2021-12-25T15:13:56.745" v="103"/>
          <ac:spMkLst>
            <pc:docMk/>
            <pc:sldMk cId="2665081424" sldId="261"/>
            <ac:spMk id="3" creationId="{1C8DCD39-47AD-4DEA-8E65-C837838B6C38}"/>
          </ac:spMkLst>
        </pc:spChg>
        <pc:spChg chg="add del">
          <ac:chgData name="Nipun Balachandran Nair" userId="S::bl.en.u4aie20044@bl.students.amrita.edu::da757311-c309-4e8a-8008-831963fa04ba" providerId="AD" clId="Web-{F7AF79D5-6235-48C8-9BF5-E875010D3BAD}" dt="2021-12-25T15:13:56.745" v="103"/>
          <ac:spMkLst>
            <pc:docMk/>
            <pc:sldMk cId="2665081424" sldId="261"/>
            <ac:spMk id="8" creationId="{F858DF7D-C2D0-4B03-A7A0-2F06B789EE35}"/>
          </ac:spMkLst>
        </pc:spChg>
        <pc:spChg chg="add del">
          <ac:chgData name="Nipun Balachandran Nair" userId="S::bl.en.u4aie20044@bl.students.amrita.edu::da757311-c309-4e8a-8008-831963fa04ba" providerId="AD" clId="Web-{F7AF79D5-6235-48C8-9BF5-E875010D3BAD}" dt="2021-12-25T15:13:56.745" v="103"/>
          <ac:spMkLst>
            <pc:docMk/>
            <pc:sldMk cId="2665081424" sldId="261"/>
            <ac:spMk id="10" creationId="{1B26B711-3121-40B0-8377-A64F3DC00C7A}"/>
          </ac:spMkLst>
        </pc:spChg>
        <pc:spChg chg="add del">
          <ac:chgData name="Nipun Balachandran Nair" userId="S::bl.en.u4aie20044@bl.students.amrita.edu::da757311-c309-4e8a-8008-831963fa04ba" providerId="AD" clId="Web-{F7AF79D5-6235-48C8-9BF5-E875010D3BAD}" dt="2021-12-25T15:13:56.745" v="103"/>
          <ac:spMkLst>
            <pc:docMk/>
            <pc:sldMk cId="2665081424" sldId="261"/>
            <ac:spMk id="12" creationId="{645C4D3D-ABBA-4B4E-93E5-01E343719849}"/>
          </ac:spMkLst>
        </pc:spChg>
        <pc:spChg chg="add del">
          <ac:chgData name="Nipun Balachandran Nair" userId="S::bl.en.u4aie20044@bl.students.amrita.edu::da757311-c309-4e8a-8008-831963fa04ba" providerId="AD" clId="Web-{F7AF79D5-6235-48C8-9BF5-E875010D3BAD}" dt="2021-12-25T15:13:56.745" v="103"/>
          <ac:spMkLst>
            <pc:docMk/>
            <pc:sldMk cId="2665081424" sldId="261"/>
            <ac:spMk id="14" creationId="{98DDD5E5-0097-4C6C-B266-5732EDA96CC4}"/>
          </ac:spMkLst>
        </pc:spChg>
        <pc:spChg chg="add del">
          <ac:chgData name="Nipun Balachandran Nair" userId="S::bl.en.u4aie20044@bl.students.amrita.edu::da757311-c309-4e8a-8008-831963fa04ba" providerId="AD" clId="Web-{F7AF79D5-6235-48C8-9BF5-E875010D3BAD}" dt="2021-12-25T15:13:56.745" v="103"/>
          <ac:spMkLst>
            <pc:docMk/>
            <pc:sldMk cId="2665081424" sldId="261"/>
            <ac:spMk id="16" creationId="{8952EF87-C74F-4D3F-9CAD-EEA1733C9BD0}"/>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1186185951" sldId="262"/>
        </pc:sldMkLst>
        <pc:spChg chg="mod ord">
          <ac:chgData name="Nipun Balachandran Nair" userId="S::bl.en.u4aie20044@bl.students.amrita.edu::da757311-c309-4e8a-8008-831963fa04ba" providerId="AD" clId="Web-{F7AF79D5-6235-48C8-9BF5-E875010D3BAD}" dt="2021-12-25T15:13:56.745" v="103"/>
          <ac:spMkLst>
            <pc:docMk/>
            <pc:sldMk cId="1186185951" sldId="262"/>
            <ac:spMk id="2" creationId="{858B06C1-685B-4F05-999F-79779B7F3231}"/>
          </ac:spMkLst>
        </pc:spChg>
        <pc:spChg chg="mod ord">
          <ac:chgData name="Nipun Balachandran Nair" userId="S::bl.en.u4aie20044@bl.students.amrita.edu::da757311-c309-4e8a-8008-831963fa04ba" providerId="AD" clId="Web-{F7AF79D5-6235-48C8-9BF5-E875010D3BAD}" dt="2021-12-25T15:13:56.745" v="103"/>
          <ac:spMkLst>
            <pc:docMk/>
            <pc:sldMk cId="1186185951" sldId="262"/>
            <ac:spMk id="3" creationId="{365293C0-0592-44C0-A993-EF95D5D2E577}"/>
          </ac:spMkLst>
        </pc:spChg>
        <pc:spChg chg="add del">
          <ac:chgData name="Nipun Balachandran Nair" userId="S::bl.en.u4aie20044@bl.students.amrita.edu::da757311-c309-4e8a-8008-831963fa04ba" providerId="AD" clId="Web-{F7AF79D5-6235-48C8-9BF5-E875010D3BAD}" dt="2021-12-25T15:13:56.745" v="103"/>
          <ac:spMkLst>
            <pc:docMk/>
            <pc:sldMk cId="1186185951" sldId="262"/>
            <ac:spMk id="9" creationId="{F875149D-F692-45DA-8324-D5E0193D5FC4}"/>
          </ac:spMkLst>
        </pc:spChg>
        <pc:spChg chg="add del">
          <ac:chgData name="Nipun Balachandran Nair" userId="S::bl.en.u4aie20044@bl.students.amrita.edu::da757311-c309-4e8a-8008-831963fa04ba" providerId="AD" clId="Web-{F7AF79D5-6235-48C8-9BF5-E875010D3BAD}" dt="2021-12-25T15:13:56.745" v="103"/>
          <ac:spMkLst>
            <pc:docMk/>
            <pc:sldMk cId="1186185951" sldId="262"/>
            <ac:spMk id="11" creationId="{C0B19935-C760-4698-9DD1-973C8A428D26}"/>
          </ac:spMkLst>
        </pc:spChg>
        <pc:spChg chg="add del">
          <ac:chgData name="Nipun Balachandran Nair" userId="S::bl.en.u4aie20044@bl.students.amrita.edu::da757311-c309-4e8a-8008-831963fa04ba" providerId="AD" clId="Web-{F7AF79D5-6235-48C8-9BF5-E875010D3BAD}" dt="2021-12-25T15:13:56.745" v="103"/>
          <ac:spMkLst>
            <pc:docMk/>
            <pc:sldMk cId="1186185951" sldId="262"/>
            <ac:spMk id="13" creationId="{08990612-E008-4F02-AEBB-B140BE753558}"/>
          </ac:spMkLst>
        </pc:spChg>
        <pc:spChg chg="add del">
          <ac:chgData name="Nipun Balachandran Nair" userId="S::bl.en.u4aie20044@bl.students.amrita.edu::da757311-c309-4e8a-8008-831963fa04ba" providerId="AD" clId="Web-{F7AF79D5-6235-48C8-9BF5-E875010D3BAD}" dt="2021-12-25T15:13:56.745" v="103"/>
          <ac:spMkLst>
            <pc:docMk/>
            <pc:sldMk cId="1186185951" sldId="262"/>
            <ac:spMk id="15" creationId="{A310A41F-3A14-4150-B6CF-0A577DDDEAD2}"/>
          </ac:spMkLst>
        </pc:spChg>
        <pc:spChg chg="add del">
          <ac:chgData name="Nipun Balachandran Nair" userId="S::bl.en.u4aie20044@bl.students.amrita.edu::da757311-c309-4e8a-8008-831963fa04ba" providerId="AD" clId="Web-{F7AF79D5-6235-48C8-9BF5-E875010D3BAD}" dt="2021-12-25T15:13:56.745" v="103"/>
          <ac:spMkLst>
            <pc:docMk/>
            <pc:sldMk cId="1186185951" sldId="262"/>
            <ac:spMk id="17" creationId="{7B89EEFD-93BC-4ACF-962C-E6279E72B00B}"/>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1061936414" sldId="263"/>
        </pc:sldMkLst>
        <pc:spChg chg="mod ord">
          <ac:chgData name="Nipun Balachandran Nair" userId="S::bl.en.u4aie20044@bl.students.amrita.edu::da757311-c309-4e8a-8008-831963fa04ba" providerId="AD" clId="Web-{F7AF79D5-6235-48C8-9BF5-E875010D3BAD}" dt="2021-12-25T15:13:56.745" v="103"/>
          <ac:spMkLst>
            <pc:docMk/>
            <pc:sldMk cId="1061936414" sldId="263"/>
            <ac:spMk id="2" creationId="{62ECDED5-CCA9-4D89-B22F-BA529FC3ACD0}"/>
          </ac:spMkLst>
        </pc:spChg>
        <pc:spChg chg="mod ord">
          <ac:chgData name="Nipun Balachandran Nair" userId="S::bl.en.u4aie20044@bl.students.amrita.edu::da757311-c309-4e8a-8008-831963fa04ba" providerId="AD" clId="Web-{F7AF79D5-6235-48C8-9BF5-E875010D3BAD}" dt="2021-12-25T15:13:56.745" v="103"/>
          <ac:spMkLst>
            <pc:docMk/>
            <pc:sldMk cId="1061936414" sldId="263"/>
            <ac:spMk id="8" creationId="{F9A5BFCC-28AF-4D00-977C-8784B1AB7EA6}"/>
          </ac:spMkLst>
        </pc:spChg>
        <pc:spChg chg="add del">
          <ac:chgData name="Nipun Balachandran Nair" userId="S::bl.en.u4aie20044@bl.students.amrita.edu::da757311-c309-4e8a-8008-831963fa04ba" providerId="AD" clId="Web-{F7AF79D5-6235-48C8-9BF5-E875010D3BAD}" dt="2021-12-25T15:13:56.745" v="103"/>
          <ac:spMkLst>
            <pc:docMk/>
            <pc:sldMk cId="1061936414" sldId="263"/>
            <ac:spMk id="11" creationId="{1BB56EB9-078F-4952-AC1F-149C7A0AE4D5}"/>
          </ac:spMkLst>
        </pc:spChg>
        <pc:spChg chg="add del">
          <ac:chgData name="Nipun Balachandran Nair" userId="S::bl.en.u4aie20044@bl.students.amrita.edu::da757311-c309-4e8a-8008-831963fa04ba" providerId="AD" clId="Web-{F7AF79D5-6235-48C8-9BF5-E875010D3BAD}" dt="2021-12-25T15:13:56.745" v="103"/>
          <ac:spMkLst>
            <pc:docMk/>
            <pc:sldMk cId="1061936414" sldId="263"/>
            <ac:spMk id="13" creationId="{D3772EE4-ED5E-4D3A-A306-B22CF866786D}"/>
          </ac:spMkLst>
        </pc:spChg>
        <pc:spChg chg="add del">
          <ac:chgData name="Nipun Balachandran Nair" userId="S::bl.en.u4aie20044@bl.students.amrita.edu::da757311-c309-4e8a-8008-831963fa04ba" providerId="AD" clId="Web-{F7AF79D5-6235-48C8-9BF5-E875010D3BAD}" dt="2021-12-25T15:13:56.745" v="103"/>
          <ac:spMkLst>
            <pc:docMk/>
            <pc:sldMk cId="1061936414" sldId="263"/>
            <ac:spMk id="15" creationId="{10058680-D07C-4893-B2B7-91543F18AB32}"/>
          </ac:spMkLst>
        </pc:spChg>
        <pc:spChg chg="add del">
          <ac:chgData name="Nipun Balachandran Nair" userId="S::bl.en.u4aie20044@bl.students.amrita.edu::da757311-c309-4e8a-8008-831963fa04ba" providerId="AD" clId="Web-{F7AF79D5-6235-48C8-9BF5-E875010D3BAD}" dt="2021-12-25T15:13:56.745" v="103"/>
          <ac:spMkLst>
            <pc:docMk/>
            <pc:sldMk cId="1061936414" sldId="263"/>
            <ac:spMk id="17" creationId="{7B42427A-0A1F-4A55-8705-D9179F1E0CFB}"/>
          </ac:spMkLst>
        </pc:spChg>
        <pc:spChg chg="add del">
          <ac:chgData name="Nipun Balachandran Nair" userId="S::bl.en.u4aie20044@bl.students.amrita.edu::da757311-c309-4e8a-8008-831963fa04ba" providerId="AD" clId="Web-{F7AF79D5-6235-48C8-9BF5-E875010D3BAD}" dt="2021-12-25T15:13:56.745" v="103"/>
          <ac:spMkLst>
            <pc:docMk/>
            <pc:sldMk cId="1061936414" sldId="263"/>
            <ac:spMk id="19" creationId="{EE54A6FE-D8CB-48A3-900B-053D4EBD3B85}"/>
          </ac:spMkLst>
        </pc:spChg>
      </pc:sldChg>
      <pc:sldChg chg="modSp mod modClrScheme chgLayout">
        <pc:chgData name="Nipun Balachandran Nair" userId="S::bl.en.u4aie20044@bl.students.amrita.edu::da757311-c309-4e8a-8008-831963fa04ba" providerId="AD" clId="Web-{F7AF79D5-6235-48C8-9BF5-E875010D3BAD}" dt="2021-12-25T15:13:56.745" v="103"/>
        <pc:sldMkLst>
          <pc:docMk/>
          <pc:sldMk cId="2404630757" sldId="264"/>
        </pc:sldMkLst>
        <pc:spChg chg="mod ord">
          <ac:chgData name="Nipun Balachandran Nair" userId="S::bl.en.u4aie20044@bl.students.amrita.edu::da757311-c309-4e8a-8008-831963fa04ba" providerId="AD" clId="Web-{F7AF79D5-6235-48C8-9BF5-E875010D3BAD}" dt="2021-12-25T15:13:56.745" v="103"/>
          <ac:spMkLst>
            <pc:docMk/>
            <pc:sldMk cId="2404630757" sldId="264"/>
            <ac:spMk id="2" creationId="{6EA52EC9-68BB-47DC-B62C-F6CE8F8D0F02}"/>
          </ac:spMkLst>
        </pc:spChg>
        <pc:spChg chg="mod ord">
          <ac:chgData name="Nipun Balachandran Nair" userId="S::bl.en.u4aie20044@bl.students.amrita.edu::da757311-c309-4e8a-8008-831963fa04ba" providerId="AD" clId="Web-{F7AF79D5-6235-48C8-9BF5-E875010D3BAD}" dt="2021-12-25T15:13:56.745" v="103"/>
          <ac:spMkLst>
            <pc:docMk/>
            <pc:sldMk cId="2404630757" sldId="264"/>
            <ac:spMk id="3" creationId="{E1BFD059-3DEE-4AEA-A330-94CB7C753280}"/>
          </ac:spMkLst>
        </pc:spChg>
      </pc:sldChg>
      <pc:sldChg chg="addSp delSp modSp mod modClrScheme delDesignElem chgLayout">
        <pc:chgData name="Nipun Balachandran Nair" userId="S::bl.en.u4aie20044@bl.students.amrita.edu::da757311-c309-4e8a-8008-831963fa04ba" providerId="AD" clId="Web-{F7AF79D5-6235-48C8-9BF5-E875010D3BAD}" dt="2021-12-25T15:13:56.745" v="103"/>
        <pc:sldMkLst>
          <pc:docMk/>
          <pc:sldMk cId="3478919106" sldId="265"/>
        </pc:sldMkLst>
        <pc:spChg chg="mod ord">
          <ac:chgData name="Nipun Balachandran Nair" userId="S::bl.en.u4aie20044@bl.students.amrita.edu::da757311-c309-4e8a-8008-831963fa04ba" providerId="AD" clId="Web-{F7AF79D5-6235-48C8-9BF5-E875010D3BAD}" dt="2021-12-25T15:13:56.745" v="103"/>
          <ac:spMkLst>
            <pc:docMk/>
            <pc:sldMk cId="3478919106" sldId="265"/>
            <ac:spMk id="2" creationId="{0C04DE85-9C47-4802-B785-1A2E68000882}"/>
          </ac:spMkLst>
        </pc:spChg>
        <pc:spChg chg="mod ord">
          <ac:chgData name="Nipun Balachandran Nair" userId="S::bl.en.u4aie20044@bl.students.amrita.edu::da757311-c309-4e8a-8008-831963fa04ba" providerId="AD" clId="Web-{F7AF79D5-6235-48C8-9BF5-E875010D3BAD}" dt="2021-12-25T15:13:56.745" v="103"/>
          <ac:spMkLst>
            <pc:docMk/>
            <pc:sldMk cId="3478919106" sldId="265"/>
            <ac:spMk id="3" creationId="{4E44E4A6-65BE-40A4-913E-23922B4EACBE}"/>
          </ac:spMkLst>
        </pc:spChg>
        <pc:spChg chg="add del">
          <ac:chgData name="Nipun Balachandran Nair" userId="S::bl.en.u4aie20044@bl.students.amrita.edu::da757311-c309-4e8a-8008-831963fa04ba" providerId="AD" clId="Web-{F7AF79D5-6235-48C8-9BF5-E875010D3BAD}" dt="2021-12-25T15:13:56.745" v="103"/>
          <ac:spMkLst>
            <pc:docMk/>
            <pc:sldMk cId="3478919106" sldId="265"/>
            <ac:spMk id="9" creationId="{F875149D-F692-45DA-8324-D5E0193D5FC4}"/>
          </ac:spMkLst>
        </pc:spChg>
        <pc:spChg chg="add del">
          <ac:chgData name="Nipun Balachandran Nair" userId="S::bl.en.u4aie20044@bl.students.amrita.edu::da757311-c309-4e8a-8008-831963fa04ba" providerId="AD" clId="Web-{F7AF79D5-6235-48C8-9BF5-E875010D3BAD}" dt="2021-12-25T15:13:56.745" v="103"/>
          <ac:spMkLst>
            <pc:docMk/>
            <pc:sldMk cId="3478919106" sldId="265"/>
            <ac:spMk id="11" creationId="{C0B19935-C760-4698-9DD1-973C8A428D26}"/>
          </ac:spMkLst>
        </pc:spChg>
        <pc:spChg chg="add del">
          <ac:chgData name="Nipun Balachandran Nair" userId="S::bl.en.u4aie20044@bl.students.amrita.edu::da757311-c309-4e8a-8008-831963fa04ba" providerId="AD" clId="Web-{F7AF79D5-6235-48C8-9BF5-E875010D3BAD}" dt="2021-12-25T15:13:56.745" v="103"/>
          <ac:spMkLst>
            <pc:docMk/>
            <pc:sldMk cId="3478919106" sldId="265"/>
            <ac:spMk id="13" creationId="{08990612-E008-4F02-AEBB-B140BE753558}"/>
          </ac:spMkLst>
        </pc:spChg>
        <pc:spChg chg="add del">
          <ac:chgData name="Nipun Balachandran Nair" userId="S::bl.en.u4aie20044@bl.students.amrita.edu::da757311-c309-4e8a-8008-831963fa04ba" providerId="AD" clId="Web-{F7AF79D5-6235-48C8-9BF5-E875010D3BAD}" dt="2021-12-25T15:13:56.745" v="103"/>
          <ac:spMkLst>
            <pc:docMk/>
            <pc:sldMk cId="3478919106" sldId="265"/>
            <ac:spMk id="15" creationId="{A310A41F-3A14-4150-B6CF-0A577DDDEAD2}"/>
          </ac:spMkLst>
        </pc:spChg>
        <pc:spChg chg="add del">
          <ac:chgData name="Nipun Balachandran Nair" userId="S::bl.en.u4aie20044@bl.students.amrita.edu::da757311-c309-4e8a-8008-831963fa04ba" providerId="AD" clId="Web-{F7AF79D5-6235-48C8-9BF5-E875010D3BAD}" dt="2021-12-25T15:13:56.745" v="103"/>
          <ac:spMkLst>
            <pc:docMk/>
            <pc:sldMk cId="3478919106" sldId="265"/>
            <ac:spMk id="17" creationId="{7B89EEFD-93BC-4ACF-962C-E6279E72B00B}"/>
          </ac:spMkLst>
        </pc:spChg>
      </pc:sldChg>
      <pc:sldChg chg="modSp mod modClrScheme chgLayout">
        <pc:chgData name="Nipun Balachandran Nair" userId="S::bl.en.u4aie20044@bl.students.amrita.edu::da757311-c309-4e8a-8008-831963fa04ba" providerId="AD" clId="Web-{F7AF79D5-6235-48C8-9BF5-E875010D3BAD}" dt="2021-12-25T15:13:56.745" v="103"/>
        <pc:sldMkLst>
          <pc:docMk/>
          <pc:sldMk cId="4165970464" sldId="266"/>
        </pc:sldMkLst>
        <pc:spChg chg="mod ord">
          <ac:chgData name="Nipun Balachandran Nair" userId="S::bl.en.u4aie20044@bl.students.amrita.edu::da757311-c309-4e8a-8008-831963fa04ba" providerId="AD" clId="Web-{F7AF79D5-6235-48C8-9BF5-E875010D3BAD}" dt="2021-12-25T15:13:56.745" v="103"/>
          <ac:spMkLst>
            <pc:docMk/>
            <pc:sldMk cId="4165970464" sldId="266"/>
            <ac:spMk id="2" creationId="{588857DA-4EA5-4EF6-815A-5FC7BB81AFB0}"/>
          </ac:spMkLst>
        </pc:spChg>
        <pc:spChg chg="mod ord">
          <ac:chgData name="Nipun Balachandran Nair" userId="S::bl.en.u4aie20044@bl.students.amrita.edu::da757311-c309-4e8a-8008-831963fa04ba" providerId="AD" clId="Web-{F7AF79D5-6235-48C8-9BF5-E875010D3BAD}" dt="2021-12-25T15:13:56.745" v="103"/>
          <ac:spMkLst>
            <pc:docMk/>
            <pc:sldMk cId="4165970464" sldId="266"/>
            <ac:spMk id="3" creationId="{23D7B61C-24EA-42FD-9B70-F4A0B3655354}"/>
          </ac:spMkLst>
        </pc:spChg>
      </pc:sldChg>
      <pc:sldChg chg="modSp mod modClrScheme chgLayout">
        <pc:chgData name="Nipun Balachandran Nair" userId="S::bl.en.u4aie20044@bl.students.amrita.edu::da757311-c309-4e8a-8008-831963fa04ba" providerId="AD" clId="Web-{F7AF79D5-6235-48C8-9BF5-E875010D3BAD}" dt="2021-12-25T15:13:56.745" v="103"/>
        <pc:sldMkLst>
          <pc:docMk/>
          <pc:sldMk cId="200413488" sldId="267"/>
        </pc:sldMkLst>
        <pc:spChg chg="mod ord">
          <ac:chgData name="Nipun Balachandran Nair" userId="S::bl.en.u4aie20044@bl.students.amrita.edu::da757311-c309-4e8a-8008-831963fa04ba" providerId="AD" clId="Web-{F7AF79D5-6235-48C8-9BF5-E875010D3BAD}" dt="2021-12-25T15:13:56.745" v="103"/>
          <ac:spMkLst>
            <pc:docMk/>
            <pc:sldMk cId="200413488" sldId="267"/>
            <ac:spMk id="2" creationId="{F7BA3FB7-DD38-4357-9739-855EE3154E3B}"/>
          </ac:spMkLst>
        </pc:spChg>
        <pc:spChg chg="mod ord">
          <ac:chgData name="Nipun Balachandran Nair" userId="S::bl.en.u4aie20044@bl.students.amrita.edu::da757311-c309-4e8a-8008-831963fa04ba" providerId="AD" clId="Web-{F7AF79D5-6235-48C8-9BF5-E875010D3BAD}" dt="2021-12-25T15:13:56.745" v="103"/>
          <ac:spMkLst>
            <pc:docMk/>
            <pc:sldMk cId="200413488" sldId="267"/>
            <ac:spMk id="3" creationId="{53D47093-7430-4948-8039-1909D0A04770}"/>
          </ac:spMkLst>
        </pc:spChg>
      </pc:sldChg>
      <pc:sldChg chg="modSp mod modClrScheme chgLayout">
        <pc:chgData name="Nipun Balachandran Nair" userId="S::bl.en.u4aie20044@bl.students.amrita.edu::da757311-c309-4e8a-8008-831963fa04ba" providerId="AD" clId="Web-{F7AF79D5-6235-48C8-9BF5-E875010D3BAD}" dt="2021-12-25T15:13:56.745" v="103"/>
        <pc:sldMkLst>
          <pc:docMk/>
          <pc:sldMk cId="2189465860" sldId="268"/>
        </pc:sldMkLst>
        <pc:spChg chg="mod ord">
          <ac:chgData name="Nipun Balachandran Nair" userId="S::bl.en.u4aie20044@bl.students.amrita.edu::da757311-c309-4e8a-8008-831963fa04ba" providerId="AD" clId="Web-{F7AF79D5-6235-48C8-9BF5-E875010D3BAD}" dt="2021-12-25T15:13:56.745" v="103"/>
          <ac:spMkLst>
            <pc:docMk/>
            <pc:sldMk cId="2189465860" sldId="268"/>
            <ac:spMk id="2" creationId="{3736D9AA-E9B6-47F4-BC23-58B866924E84}"/>
          </ac:spMkLst>
        </pc:spChg>
        <pc:spChg chg="mod ord">
          <ac:chgData name="Nipun Balachandran Nair" userId="S::bl.en.u4aie20044@bl.students.amrita.edu::da757311-c309-4e8a-8008-831963fa04ba" providerId="AD" clId="Web-{F7AF79D5-6235-48C8-9BF5-E875010D3BAD}" dt="2021-12-25T15:13:56.745" v="103"/>
          <ac:spMkLst>
            <pc:docMk/>
            <pc:sldMk cId="2189465860" sldId="268"/>
            <ac:spMk id="3" creationId="{B51072AE-4FA6-4DB9-B618-5C892245A22B}"/>
          </ac:spMkLst>
        </pc:spChg>
      </pc:sldChg>
      <pc:sldChg chg="addSp delSp modSp mod setBg modClrScheme setClrOvrMap delDesignElem chgLayout">
        <pc:chgData name="Nipun Balachandran Nair" userId="S::bl.en.u4aie20044@bl.students.amrita.edu::da757311-c309-4e8a-8008-831963fa04ba" providerId="AD" clId="Web-{F7AF79D5-6235-48C8-9BF5-E875010D3BAD}" dt="2021-12-25T15:13:56.745" v="103"/>
        <pc:sldMkLst>
          <pc:docMk/>
          <pc:sldMk cId="30350865" sldId="269"/>
        </pc:sldMkLst>
        <pc:spChg chg="mod ord">
          <ac:chgData name="Nipun Balachandran Nair" userId="S::bl.en.u4aie20044@bl.students.amrita.edu::da757311-c309-4e8a-8008-831963fa04ba" providerId="AD" clId="Web-{F7AF79D5-6235-48C8-9BF5-E875010D3BAD}" dt="2021-12-25T15:13:56.745" v="103"/>
          <ac:spMkLst>
            <pc:docMk/>
            <pc:sldMk cId="30350865" sldId="269"/>
            <ac:spMk id="2" creationId="{099CDEF0-8037-4C30-B9D8-1655DF9D220C}"/>
          </ac:spMkLst>
        </pc:spChg>
        <pc:spChg chg="del">
          <ac:chgData name="Nipun Balachandran Nair" userId="S::bl.en.u4aie20044@bl.students.amrita.edu::da757311-c309-4e8a-8008-831963fa04ba" providerId="AD" clId="Web-{F7AF79D5-6235-48C8-9BF5-E875010D3BAD}" dt="2021-12-25T15:10:09.678" v="0"/>
          <ac:spMkLst>
            <pc:docMk/>
            <pc:sldMk cId="30350865" sldId="269"/>
            <ac:spMk id="3" creationId="{01257374-BBF1-4769-8581-D88BA3CA8AC2}"/>
          </ac:spMkLst>
        </pc:spChg>
        <pc:spChg chg="add del">
          <ac:chgData name="Nipun Balachandran Nair" userId="S::bl.en.u4aie20044@bl.students.amrita.edu::da757311-c309-4e8a-8008-831963fa04ba" providerId="AD" clId="Web-{F7AF79D5-6235-48C8-9BF5-E875010D3BAD}" dt="2021-12-25T15:10:41.272" v="5"/>
          <ac:spMkLst>
            <pc:docMk/>
            <pc:sldMk cId="30350865" sldId="269"/>
            <ac:spMk id="5" creationId="{24ECD7C6-9A4C-412A-AC83-3954EFC36AF0}"/>
          </ac:spMkLst>
        </pc:spChg>
        <pc:spChg chg="add mod">
          <ac:chgData name="Nipun Balachandran Nair" userId="S::bl.en.u4aie20044@bl.students.amrita.edu::da757311-c309-4e8a-8008-831963fa04ba" providerId="AD" clId="Web-{F7AF79D5-6235-48C8-9BF5-E875010D3BAD}" dt="2021-12-25T15:12:27.304" v="99" actId="14100"/>
          <ac:spMkLst>
            <pc:docMk/>
            <pc:sldMk cId="30350865" sldId="269"/>
            <ac:spMk id="6" creationId="{7CE44F24-D5FB-42B5-AC7E-D06DB76D5214}"/>
          </ac:spMkLst>
        </pc:spChg>
        <pc:spChg chg="add mod ord">
          <ac:chgData name="Nipun Balachandran Nair" userId="S::bl.en.u4aie20044@bl.students.amrita.edu::da757311-c309-4e8a-8008-831963fa04ba" providerId="AD" clId="Web-{F7AF79D5-6235-48C8-9BF5-E875010D3BAD}" dt="2021-12-25T15:13:56.745" v="103"/>
          <ac:spMkLst>
            <pc:docMk/>
            <pc:sldMk cId="30350865" sldId="269"/>
            <ac:spMk id="9" creationId="{0FB76E30-4DB8-4C27-AE09-6E55DB9E051A}"/>
          </ac:spMkLst>
        </pc:spChg>
        <pc:spChg chg="add del">
          <ac:chgData name="Nipun Balachandran Nair" userId="S::bl.en.u4aie20044@bl.students.amrita.edu::da757311-c309-4e8a-8008-831963fa04ba" providerId="AD" clId="Web-{F7AF79D5-6235-48C8-9BF5-E875010D3BAD}" dt="2021-12-25T15:13:56.745" v="103"/>
          <ac:spMkLst>
            <pc:docMk/>
            <pc:sldMk cId="30350865" sldId="269"/>
            <ac:spMk id="12" creationId="{910015B9-6046-41B8-83BD-71778D2F9798}"/>
          </ac:spMkLst>
        </pc:spChg>
        <pc:spChg chg="add del">
          <ac:chgData name="Nipun Balachandran Nair" userId="S::bl.en.u4aie20044@bl.students.amrita.edu::da757311-c309-4e8a-8008-831963fa04ba" providerId="AD" clId="Web-{F7AF79D5-6235-48C8-9BF5-E875010D3BAD}" dt="2021-12-25T15:13:56.745" v="103"/>
          <ac:spMkLst>
            <pc:docMk/>
            <pc:sldMk cId="30350865" sldId="269"/>
            <ac:spMk id="14" creationId="{53908232-52E2-4794-A6C1-54300FB98919}"/>
          </ac:spMkLst>
        </pc:spChg>
        <pc:spChg chg="add del">
          <ac:chgData name="Nipun Balachandran Nair" userId="S::bl.en.u4aie20044@bl.students.amrita.edu::da757311-c309-4e8a-8008-831963fa04ba" providerId="AD" clId="Web-{F7AF79D5-6235-48C8-9BF5-E875010D3BAD}" dt="2021-12-25T15:13:56.745" v="103"/>
          <ac:spMkLst>
            <pc:docMk/>
            <pc:sldMk cId="30350865" sldId="269"/>
            <ac:spMk id="16" creationId="{D2B9299F-BED7-44C5-9CC5-E542F9193C2F}"/>
          </ac:spMkLst>
        </pc:spChg>
        <pc:spChg chg="add del">
          <ac:chgData name="Nipun Balachandran Nair" userId="S::bl.en.u4aie20044@bl.students.amrita.edu::da757311-c309-4e8a-8008-831963fa04ba" providerId="AD" clId="Web-{F7AF79D5-6235-48C8-9BF5-E875010D3BAD}" dt="2021-12-25T15:13:56.745" v="103"/>
          <ac:spMkLst>
            <pc:docMk/>
            <pc:sldMk cId="30350865" sldId="269"/>
            <ac:spMk id="18" creationId="{E9DDF273-E040-4765-AD05-872458E1370A}"/>
          </ac:spMkLst>
        </pc:spChg>
        <pc:spChg chg="add del">
          <ac:chgData name="Nipun Balachandran Nair" userId="S::bl.en.u4aie20044@bl.students.amrita.edu::da757311-c309-4e8a-8008-831963fa04ba" providerId="AD" clId="Web-{F7AF79D5-6235-48C8-9BF5-E875010D3BAD}" dt="2021-12-25T15:13:56.745" v="103"/>
          <ac:spMkLst>
            <pc:docMk/>
            <pc:sldMk cId="30350865" sldId="269"/>
            <ac:spMk id="20" creationId="{875485B9-8EE1-447A-9C08-F7D6B532A8CF}"/>
          </ac:spMkLst>
        </pc:spChg>
        <pc:spChg chg="add del">
          <ac:chgData name="Nipun Balachandran Nair" userId="S::bl.en.u4aie20044@bl.students.amrita.edu::da757311-c309-4e8a-8008-831963fa04ba" providerId="AD" clId="Web-{F7AF79D5-6235-48C8-9BF5-E875010D3BAD}" dt="2021-12-25T15:13:56.745" v="103"/>
          <ac:spMkLst>
            <pc:docMk/>
            <pc:sldMk cId="30350865" sldId="269"/>
            <ac:spMk id="22" creationId="{B963707F-B98C-4143-AFCF-D6B56C975C5A}"/>
          </ac:spMkLst>
        </pc:spChg>
        <pc:spChg chg="add del">
          <ac:chgData name="Nipun Balachandran Nair" userId="S::bl.en.u4aie20044@bl.students.amrita.edu::da757311-c309-4e8a-8008-831963fa04ba" providerId="AD" clId="Web-{F7AF79D5-6235-48C8-9BF5-E875010D3BAD}" dt="2021-12-25T15:13:56.745" v="103"/>
          <ac:spMkLst>
            <pc:docMk/>
            <pc:sldMk cId="30350865" sldId="269"/>
            <ac:spMk id="24" creationId="{88D2DFBB-460D-4ECB-BD76-509C99DAD65A}"/>
          </ac:spMkLst>
        </pc:spChg>
        <pc:picChg chg="add mod ord">
          <ac:chgData name="Nipun Balachandran Nair" userId="S::bl.en.u4aie20044@bl.students.amrita.edu::da757311-c309-4e8a-8008-831963fa04ba" providerId="AD" clId="Web-{F7AF79D5-6235-48C8-9BF5-E875010D3BAD}" dt="2021-12-25T15:10:41.272" v="5"/>
          <ac:picMkLst>
            <pc:docMk/>
            <pc:sldMk cId="30350865" sldId="269"/>
            <ac:picMk id="4" creationId="{709C338C-26D6-4DAC-B9AF-89C030F02160}"/>
          </ac:picMkLst>
        </pc:picChg>
      </pc:sldChg>
      <pc:sldChg chg="addSp delSp modSp new mod modClrScheme chgLayout">
        <pc:chgData name="Nipun Balachandran Nair" userId="S::bl.en.u4aie20044@bl.students.amrita.edu::da757311-c309-4e8a-8008-831963fa04ba" providerId="AD" clId="Web-{F7AF79D5-6235-48C8-9BF5-E875010D3BAD}" dt="2021-12-25T15:18:40.952" v="238" actId="20577"/>
        <pc:sldMkLst>
          <pc:docMk/>
          <pc:sldMk cId="3850069862" sldId="270"/>
        </pc:sldMkLst>
        <pc:spChg chg="mod ord">
          <ac:chgData name="Nipun Balachandran Nair" userId="S::bl.en.u4aie20044@bl.students.amrita.edu::da757311-c309-4e8a-8008-831963fa04ba" providerId="AD" clId="Web-{F7AF79D5-6235-48C8-9BF5-E875010D3BAD}" dt="2021-12-25T15:13:56.745" v="103"/>
          <ac:spMkLst>
            <pc:docMk/>
            <pc:sldMk cId="3850069862" sldId="270"/>
            <ac:spMk id="2" creationId="{7DBDFA32-2036-45E2-9EF5-B135E216EAC4}"/>
          </ac:spMkLst>
        </pc:spChg>
        <pc:spChg chg="del mod ord">
          <ac:chgData name="Nipun Balachandran Nair" userId="S::bl.en.u4aie20044@bl.students.amrita.edu::da757311-c309-4e8a-8008-831963fa04ba" providerId="AD" clId="Web-{F7AF79D5-6235-48C8-9BF5-E875010D3BAD}" dt="2021-12-25T15:14:36.058" v="104"/>
          <ac:spMkLst>
            <pc:docMk/>
            <pc:sldMk cId="3850069862" sldId="270"/>
            <ac:spMk id="3" creationId="{ECCD3F6E-1E99-4893-A84F-1B435EF4B33D}"/>
          </ac:spMkLst>
        </pc:spChg>
        <pc:spChg chg="add mod">
          <ac:chgData name="Nipun Balachandran Nair" userId="S::bl.en.u4aie20044@bl.students.amrita.edu::da757311-c309-4e8a-8008-831963fa04ba" providerId="AD" clId="Web-{F7AF79D5-6235-48C8-9BF5-E875010D3BAD}" dt="2021-12-25T15:18:40.952" v="238" actId="20577"/>
          <ac:spMkLst>
            <pc:docMk/>
            <pc:sldMk cId="3850069862" sldId="270"/>
            <ac:spMk id="5" creationId="{F04B8162-2ACF-4F49-8D78-471E05FA6F55}"/>
          </ac:spMkLst>
        </pc:spChg>
        <pc:picChg chg="add mod ord">
          <ac:chgData name="Nipun Balachandran Nair" userId="S::bl.en.u4aie20044@bl.students.amrita.edu::da757311-c309-4e8a-8008-831963fa04ba" providerId="AD" clId="Web-{F7AF79D5-6235-48C8-9BF5-E875010D3BAD}" dt="2021-12-25T15:14:41.168" v="106" actId="1076"/>
          <ac:picMkLst>
            <pc:docMk/>
            <pc:sldMk cId="3850069862" sldId="270"/>
            <ac:picMk id="4" creationId="{33430D1E-8999-4935-9F9D-8FA5EE3E0848}"/>
          </ac:picMkLst>
        </pc:picChg>
      </pc:sldChg>
      <pc:sldChg chg="addSp delSp modSp new mod modClrScheme chgLayout">
        <pc:chgData name="Nipun Balachandran Nair" userId="S::bl.en.u4aie20044@bl.students.amrita.edu::da757311-c309-4e8a-8008-831963fa04ba" providerId="AD" clId="Web-{F7AF79D5-6235-48C8-9BF5-E875010D3BAD}" dt="2021-12-25T15:20:36.656" v="250"/>
        <pc:sldMkLst>
          <pc:docMk/>
          <pc:sldMk cId="847745324" sldId="271"/>
        </pc:sldMkLst>
        <pc:spChg chg="mod ord">
          <ac:chgData name="Nipun Balachandran Nair" userId="S::bl.en.u4aie20044@bl.students.amrita.edu::da757311-c309-4e8a-8008-831963fa04ba" providerId="AD" clId="Web-{F7AF79D5-6235-48C8-9BF5-E875010D3BAD}" dt="2021-12-25T15:13:56.745" v="103"/>
          <ac:spMkLst>
            <pc:docMk/>
            <pc:sldMk cId="847745324" sldId="271"/>
            <ac:spMk id="2" creationId="{4D8C33CD-26EB-4D9A-85AD-F202CD454457}"/>
          </ac:spMkLst>
        </pc:spChg>
        <pc:spChg chg="del mod ord">
          <ac:chgData name="Nipun Balachandran Nair" userId="S::bl.en.u4aie20044@bl.students.amrita.edu::da757311-c309-4e8a-8008-831963fa04ba" providerId="AD" clId="Web-{F7AF79D5-6235-48C8-9BF5-E875010D3BAD}" dt="2021-12-25T15:19:52.859" v="239"/>
          <ac:spMkLst>
            <pc:docMk/>
            <pc:sldMk cId="847745324" sldId="271"/>
            <ac:spMk id="3" creationId="{ECDF4A64-F37E-4B82-97D0-7E856C300C0C}"/>
          </ac:spMkLst>
        </pc:spChg>
        <pc:spChg chg="add del">
          <ac:chgData name="Nipun Balachandran Nair" userId="S::bl.en.u4aie20044@bl.students.amrita.edu::da757311-c309-4e8a-8008-831963fa04ba" providerId="AD" clId="Web-{F7AF79D5-6235-48C8-9BF5-E875010D3BAD}" dt="2021-12-25T15:20:33.453" v="248"/>
          <ac:spMkLst>
            <pc:docMk/>
            <pc:sldMk cId="847745324" sldId="271"/>
            <ac:spMk id="5" creationId="{B74A8CD7-AC35-4F5F-B8DB-C5AF6BA327A4}"/>
          </ac:spMkLst>
        </pc:spChg>
        <pc:spChg chg="add mod">
          <ac:chgData name="Nipun Balachandran Nair" userId="S::bl.en.u4aie20044@bl.students.amrita.edu::da757311-c309-4e8a-8008-831963fa04ba" providerId="AD" clId="Web-{F7AF79D5-6235-48C8-9BF5-E875010D3BAD}" dt="2021-12-25T15:20:24.531" v="247" actId="1076"/>
          <ac:spMkLst>
            <pc:docMk/>
            <pc:sldMk cId="847745324" sldId="271"/>
            <ac:spMk id="6" creationId="{9DB097BD-410B-4493-B33D-39D3886C5348}"/>
          </ac:spMkLst>
        </pc:spChg>
        <pc:spChg chg="add del">
          <ac:chgData name="Nipun Balachandran Nair" userId="S::bl.en.u4aie20044@bl.students.amrita.edu::da757311-c309-4e8a-8008-831963fa04ba" providerId="AD" clId="Web-{F7AF79D5-6235-48C8-9BF5-E875010D3BAD}" dt="2021-12-25T15:20:36.656" v="250"/>
          <ac:spMkLst>
            <pc:docMk/>
            <pc:sldMk cId="847745324" sldId="271"/>
            <ac:spMk id="7" creationId="{C8F72726-5E41-4314-AC24-58C4B6A3BB69}"/>
          </ac:spMkLst>
        </pc:spChg>
        <pc:spChg chg="add del">
          <ac:chgData name="Nipun Balachandran Nair" userId="S::bl.en.u4aie20044@bl.students.amrita.edu::da757311-c309-4e8a-8008-831963fa04ba" providerId="AD" clId="Web-{F7AF79D5-6235-48C8-9BF5-E875010D3BAD}" dt="2021-12-25T15:20:36.281" v="249"/>
          <ac:spMkLst>
            <pc:docMk/>
            <pc:sldMk cId="847745324" sldId="271"/>
            <ac:spMk id="8" creationId="{FCEB9CB8-64E9-40C3-BD72-9E6CF3884FCA}"/>
          </ac:spMkLst>
        </pc:spChg>
        <pc:picChg chg="add mod ord">
          <ac:chgData name="Nipun Balachandran Nair" userId="S::bl.en.u4aie20044@bl.students.amrita.edu::da757311-c309-4e8a-8008-831963fa04ba" providerId="AD" clId="Web-{F7AF79D5-6235-48C8-9BF5-E875010D3BAD}" dt="2021-12-25T15:19:56.421" v="240" actId="1076"/>
          <ac:picMkLst>
            <pc:docMk/>
            <pc:sldMk cId="847745324" sldId="271"/>
            <ac:picMk id="4" creationId="{C38926AE-938D-44A6-AF06-DE55F10BB88F}"/>
          </ac:picMkLst>
        </pc:picChg>
      </pc:sldChg>
      <pc:sldChg chg="addSp delSp modSp new">
        <pc:chgData name="Nipun Balachandran Nair" userId="S::bl.en.u4aie20044@bl.students.amrita.edu::da757311-c309-4e8a-8008-831963fa04ba" providerId="AD" clId="Web-{F7AF79D5-6235-48C8-9BF5-E875010D3BAD}" dt="2021-12-25T15:21:43.204" v="253"/>
        <pc:sldMkLst>
          <pc:docMk/>
          <pc:sldMk cId="664846053" sldId="272"/>
        </pc:sldMkLst>
        <pc:spChg chg="del">
          <ac:chgData name="Nipun Balachandran Nair" userId="S::bl.en.u4aie20044@bl.students.amrita.edu::da757311-c309-4e8a-8008-831963fa04ba" providerId="AD" clId="Web-{F7AF79D5-6235-48C8-9BF5-E875010D3BAD}" dt="2021-12-25T15:21:35.454" v="251"/>
          <ac:spMkLst>
            <pc:docMk/>
            <pc:sldMk cId="664846053" sldId="272"/>
            <ac:spMk id="3" creationId="{D082D233-2B75-4CB4-82D8-019201BFE1EE}"/>
          </ac:spMkLst>
        </pc:spChg>
        <pc:spChg chg="add">
          <ac:chgData name="Nipun Balachandran Nair" userId="S::bl.en.u4aie20044@bl.students.amrita.edu::da757311-c309-4e8a-8008-831963fa04ba" providerId="AD" clId="Web-{F7AF79D5-6235-48C8-9BF5-E875010D3BAD}" dt="2021-12-25T15:21:43.204" v="253"/>
          <ac:spMkLst>
            <pc:docMk/>
            <pc:sldMk cId="664846053" sldId="272"/>
            <ac:spMk id="5" creationId="{E4AE38D9-EB86-441E-BA52-97F1267FB7FA}"/>
          </ac:spMkLst>
        </pc:spChg>
        <pc:picChg chg="add mod ord">
          <ac:chgData name="Nipun Balachandran Nair" userId="S::bl.en.u4aie20044@bl.students.amrita.edu::da757311-c309-4e8a-8008-831963fa04ba" providerId="AD" clId="Web-{F7AF79D5-6235-48C8-9BF5-E875010D3BAD}" dt="2021-12-25T15:21:38.782" v="252" actId="1076"/>
          <ac:picMkLst>
            <pc:docMk/>
            <pc:sldMk cId="664846053" sldId="272"/>
            <ac:picMk id="4" creationId="{51E82480-28C0-44E6-A785-D4EBE29AF718}"/>
          </ac:picMkLst>
        </pc:picChg>
      </pc:sldChg>
      <pc:sldChg chg="addSp delSp modSp new">
        <pc:chgData name="Nipun Balachandran Nair" userId="S::bl.en.u4aie20044@bl.students.amrita.edu::da757311-c309-4e8a-8008-831963fa04ba" providerId="AD" clId="Web-{F7AF79D5-6235-48C8-9BF5-E875010D3BAD}" dt="2021-12-25T15:22:56.970" v="257" actId="1076"/>
        <pc:sldMkLst>
          <pc:docMk/>
          <pc:sldMk cId="1981323389" sldId="273"/>
        </pc:sldMkLst>
        <pc:spChg chg="del">
          <ac:chgData name="Nipun Balachandran Nair" userId="S::bl.en.u4aie20044@bl.students.amrita.edu::da757311-c309-4e8a-8008-831963fa04ba" providerId="AD" clId="Web-{F7AF79D5-6235-48C8-9BF5-E875010D3BAD}" dt="2021-12-25T15:22:46.752" v="254"/>
          <ac:spMkLst>
            <pc:docMk/>
            <pc:sldMk cId="1981323389" sldId="273"/>
            <ac:spMk id="3" creationId="{C37A8D75-7AD1-453B-9DF9-1CFB0B14BB6D}"/>
          </ac:spMkLst>
        </pc:spChg>
        <pc:spChg chg="add mod">
          <ac:chgData name="Nipun Balachandran Nair" userId="S::bl.en.u4aie20044@bl.students.amrita.edu::da757311-c309-4e8a-8008-831963fa04ba" providerId="AD" clId="Web-{F7AF79D5-6235-48C8-9BF5-E875010D3BAD}" dt="2021-12-25T15:22:56.970" v="257" actId="1076"/>
          <ac:spMkLst>
            <pc:docMk/>
            <pc:sldMk cId="1981323389" sldId="273"/>
            <ac:spMk id="5" creationId="{CA9A8649-EB15-4365-A866-33882671B90B}"/>
          </ac:spMkLst>
        </pc:spChg>
        <pc:picChg chg="add mod ord">
          <ac:chgData name="Nipun Balachandran Nair" userId="S::bl.en.u4aie20044@bl.students.amrita.edu::da757311-c309-4e8a-8008-831963fa04ba" providerId="AD" clId="Web-{F7AF79D5-6235-48C8-9BF5-E875010D3BAD}" dt="2021-12-25T15:22:48.173" v="255" actId="1076"/>
          <ac:picMkLst>
            <pc:docMk/>
            <pc:sldMk cId="1981323389" sldId="273"/>
            <ac:picMk id="4" creationId="{064FE635-41C8-465D-9E6B-C2DB59CEA13E}"/>
          </ac:picMkLst>
        </pc:picChg>
      </pc:sldChg>
      <pc:sldChg chg="addSp delSp modSp new mod setBg">
        <pc:chgData name="Nipun Balachandran Nair" userId="S::bl.en.u4aie20044@bl.students.amrita.edu::da757311-c309-4e8a-8008-831963fa04ba" providerId="AD" clId="Web-{F7AF79D5-6235-48C8-9BF5-E875010D3BAD}" dt="2021-12-25T15:24:38.643" v="288" actId="1076"/>
        <pc:sldMkLst>
          <pc:docMk/>
          <pc:sldMk cId="4027737550" sldId="274"/>
        </pc:sldMkLst>
        <pc:spChg chg="mod">
          <ac:chgData name="Nipun Balachandran Nair" userId="S::bl.en.u4aie20044@bl.students.amrita.edu::da757311-c309-4e8a-8008-831963fa04ba" providerId="AD" clId="Web-{F7AF79D5-6235-48C8-9BF5-E875010D3BAD}" dt="2021-12-25T15:24:09.956" v="281"/>
          <ac:spMkLst>
            <pc:docMk/>
            <pc:sldMk cId="4027737550" sldId="274"/>
            <ac:spMk id="2" creationId="{7E702B74-42EF-4BC2-A923-7500937A3D7A}"/>
          </ac:spMkLst>
        </pc:spChg>
        <pc:spChg chg="del">
          <ac:chgData name="Nipun Balachandran Nair" userId="S::bl.en.u4aie20044@bl.students.amrita.edu::da757311-c309-4e8a-8008-831963fa04ba" providerId="AD" clId="Web-{F7AF79D5-6235-48C8-9BF5-E875010D3BAD}" dt="2021-12-25T15:23:54.518" v="280"/>
          <ac:spMkLst>
            <pc:docMk/>
            <pc:sldMk cId="4027737550" sldId="274"/>
            <ac:spMk id="3" creationId="{9420C534-1E1F-462E-8887-8630C6BE76B0}"/>
          </ac:spMkLst>
        </pc:spChg>
        <pc:spChg chg="add mod">
          <ac:chgData name="Nipun Balachandran Nair" userId="S::bl.en.u4aie20044@bl.students.amrita.edu::da757311-c309-4e8a-8008-831963fa04ba" providerId="AD" clId="Web-{F7AF79D5-6235-48C8-9BF5-E875010D3BAD}" dt="2021-12-25T15:24:21.143" v="283" actId="1076"/>
          <ac:spMkLst>
            <pc:docMk/>
            <pc:sldMk cId="4027737550" sldId="274"/>
            <ac:spMk id="8" creationId="{6C26213F-ACB9-491C-A6AC-8605073A2455}"/>
          </ac:spMkLst>
        </pc:spChg>
        <pc:spChg chg="add">
          <ac:chgData name="Nipun Balachandran Nair" userId="S::bl.en.u4aie20044@bl.students.amrita.edu::da757311-c309-4e8a-8008-831963fa04ba" providerId="AD" clId="Web-{F7AF79D5-6235-48C8-9BF5-E875010D3BAD}" dt="2021-12-25T15:24:09.956" v="281"/>
          <ac:spMkLst>
            <pc:docMk/>
            <pc:sldMk cId="4027737550" sldId="274"/>
            <ac:spMk id="11" creationId="{F875149D-F692-45DA-8324-D5E0193D5FC4}"/>
          </ac:spMkLst>
        </pc:spChg>
        <pc:spChg chg="add">
          <ac:chgData name="Nipun Balachandran Nair" userId="S::bl.en.u4aie20044@bl.students.amrita.edu::da757311-c309-4e8a-8008-831963fa04ba" providerId="AD" clId="Web-{F7AF79D5-6235-48C8-9BF5-E875010D3BAD}" dt="2021-12-25T15:24:09.956" v="281"/>
          <ac:spMkLst>
            <pc:docMk/>
            <pc:sldMk cId="4027737550" sldId="274"/>
            <ac:spMk id="13" creationId="{C0B19935-C760-4698-9DD1-973C8A428D26}"/>
          </ac:spMkLst>
        </pc:spChg>
        <pc:spChg chg="add">
          <ac:chgData name="Nipun Balachandran Nair" userId="S::bl.en.u4aie20044@bl.students.amrita.edu::da757311-c309-4e8a-8008-831963fa04ba" providerId="AD" clId="Web-{F7AF79D5-6235-48C8-9BF5-E875010D3BAD}" dt="2021-12-25T15:24:09.956" v="281"/>
          <ac:spMkLst>
            <pc:docMk/>
            <pc:sldMk cId="4027737550" sldId="274"/>
            <ac:spMk id="15" creationId="{08990612-E008-4F02-AEBB-B140BE753558}"/>
          </ac:spMkLst>
        </pc:spChg>
        <pc:spChg chg="add">
          <ac:chgData name="Nipun Balachandran Nair" userId="S::bl.en.u4aie20044@bl.students.amrita.edu::da757311-c309-4e8a-8008-831963fa04ba" providerId="AD" clId="Web-{F7AF79D5-6235-48C8-9BF5-E875010D3BAD}" dt="2021-12-25T15:24:09.956" v="281"/>
          <ac:spMkLst>
            <pc:docMk/>
            <pc:sldMk cId="4027737550" sldId="274"/>
            <ac:spMk id="17" creationId="{A310A41F-3A14-4150-B6CF-0A577DDDEAD2}"/>
          </ac:spMkLst>
        </pc:spChg>
        <pc:spChg chg="add">
          <ac:chgData name="Nipun Balachandran Nair" userId="S::bl.en.u4aie20044@bl.students.amrita.edu::da757311-c309-4e8a-8008-831963fa04ba" providerId="AD" clId="Web-{F7AF79D5-6235-48C8-9BF5-E875010D3BAD}" dt="2021-12-25T15:24:09.956" v="281"/>
          <ac:spMkLst>
            <pc:docMk/>
            <pc:sldMk cId="4027737550" sldId="274"/>
            <ac:spMk id="19" creationId="{7B89EEFD-93BC-4ACF-962C-E6279E72B00B}"/>
          </ac:spMkLst>
        </pc:spChg>
        <pc:picChg chg="add mod ord">
          <ac:chgData name="Nipun Balachandran Nair" userId="S::bl.en.u4aie20044@bl.students.amrita.edu::da757311-c309-4e8a-8008-831963fa04ba" providerId="AD" clId="Web-{F7AF79D5-6235-48C8-9BF5-E875010D3BAD}" dt="2021-12-25T15:24:38.643" v="288" actId="1076"/>
          <ac:picMkLst>
            <pc:docMk/>
            <pc:sldMk cId="4027737550" sldId="274"/>
            <ac:picMk id="4" creationId="{145737CB-392C-4984-B31F-357B243BF7D8}"/>
          </ac:picMkLst>
        </pc:picChg>
      </pc:sldChg>
      <pc:sldChg chg="addSp delSp modSp new">
        <pc:chgData name="Nipun Balachandran Nair" userId="S::bl.en.u4aie20044@bl.students.amrita.edu::da757311-c309-4e8a-8008-831963fa04ba" providerId="AD" clId="Web-{F7AF79D5-6235-48C8-9BF5-E875010D3BAD}" dt="2021-12-25T15:25:18.785" v="293"/>
        <pc:sldMkLst>
          <pc:docMk/>
          <pc:sldMk cId="1109486230" sldId="275"/>
        </pc:sldMkLst>
        <pc:spChg chg="del">
          <ac:chgData name="Nipun Balachandran Nair" userId="S::bl.en.u4aie20044@bl.students.amrita.edu::da757311-c309-4e8a-8008-831963fa04ba" providerId="AD" clId="Web-{F7AF79D5-6235-48C8-9BF5-E875010D3BAD}" dt="2021-12-25T15:25:18.785" v="293"/>
          <ac:spMkLst>
            <pc:docMk/>
            <pc:sldMk cId="1109486230" sldId="275"/>
            <ac:spMk id="3" creationId="{71CAFBA9-BF2A-4DDC-BED8-9E411EB66743}"/>
          </ac:spMkLst>
        </pc:spChg>
        <pc:picChg chg="add mod ord">
          <ac:chgData name="Nipun Balachandran Nair" userId="S::bl.en.u4aie20044@bl.students.amrita.edu::da757311-c309-4e8a-8008-831963fa04ba" providerId="AD" clId="Web-{F7AF79D5-6235-48C8-9BF5-E875010D3BAD}" dt="2021-12-25T15:25:18.785" v="293"/>
          <ac:picMkLst>
            <pc:docMk/>
            <pc:sldMk cId="1109486230" sldId="275"/>
            <ac:picMk id="4" creationId="{671214B1-F21D-4BED-882B-6023D9F4AAAC}"/>
          </ac:picMkLst>
        </pc:picChg>
      </pc:sldChg>
      <pc:sldChg chg="addSp delSp modSp new">
        <pc:chgData name="Nipun Balachandran Nair" userId="S::bl.en.u4aie20044@bl.students.amrita.edu::da757311-c309-4e8a-8008-831963fa04ba" providerId="AD" clId="Web-{F7AF79D5-6235-48C8-9BF5-E875010D3BAD}" dt="2021-12-25T15:28:10.677" v="305" actId="1076"/>
        <pc:sldMkLst>
          <pc:docMk/>
          <pc:sldMk cId="1779720612" sldId="276"/>
        </pc:sldMkLst>
        <pc:spChg chg="del">
          <ac:chgData name="Nipun Balachandran Nair" userId="S::bl.en.u4aie20044@bl.students.amrita.edu::da757311-c309-4e8a-8008-831963fa04ba" providerId="AD" clId="Web-{F7AF79D5-6235-48C8-9BF5-E875010D3BAD}" dt="2021-12-25T15:27:03.192" v="294"/>
          <ac:spMkLst>
            <pc:docMk/>
            <pc:sldMk cId="1779720612" sldId="276"/>
            <ac:spMk id="3" creationId="{0F06C33B-0202-451D-912D-2309299A3D17}"/>
          </ac:spMkLst>
        </pc:spChg>
        <pc:picChg chg="add mod ord">
          <ac:chgData name="Nipun Balachandran Nair" userId="S::bl.en.u4aie20044@bl.students.amrita.edu::da757311-c309-4e8a-8008-831963fa04ba" providerId="AD" clId="Web-{F7AF79D5-6235-48C8-9BF5-E875010D3BAD}" dt="2021-12-25T15:27:59.708" v="300" actId="1076"/>
          <ac:picMkLst>
            <pc:docMk/>
            <pc:sldMk cId="1779720612" sldId="276"/>
            <ac:picMk id="4" creationId="{801224C6-37FD-4CAC-B5BD-B6B5EF20EEB4}"/>
          </ac:picMkLst>
        </pc:picChg>
        <pc:picChg chg="add mod">
          <ac:chgData name="Nipun Balachandran Nair" userId="S::bl.en.u4aie20044@bl.students.amrita.edu::da757311-c309-4e8a-8008-831963fa04ba" providerId="AD" clId="Web-{F7AF79D5-6235-48C8-9BF5-E875010D3BAD}" dt="2021-12-25T15:28:10.677" v="305" actId="1076"/>
          <ac:picMkLst>
            <pc:docMk/>
            <pc:sldMk cId="1779720612" sldId="276"/>
            <ac:picMk id="5" creationId="{9805BA34-FC29-46B1-948F-0326A5D454A7}"/>
          </ac:picMkLst>
        </pc:picChg>
      </pc:sldChg>
      <pc:sldChg chg="addSp delSp modSp new">
        <pc:chgData name="Nipun Balachandran Nair" userId="S::bl.en.u4aie20044@bl.students.amrita.edu::da757311-c309-4e8a-8008-831963fa04ba" providerId="AD" clId="Web-{F7AF79D5-6235-48C8-9BF5-E875010D3BAD}" dt="2021-12-25T15:30:04.225" v="313" actId="14100"/>
        <pc:sldMkLst>
          <pc:docMk/>
          <pc:sldMk cId="4220788989" sldId="277"/>
        </pc:sldMkLst>
        <pc:spChg chg="del">
          <ac:chgData name="Nipun Balachandran Nair" userId="S::bl.en.u4aie20044@bl.students.amrita.edu::da757311-c309-4e8a-8008-831963fa04ba" providerId="AD" clId="Web-{F7AF79D5-6235-48C8-9BF5-E875010D3BAD}" dt="2021-12-25T15:28:49.193" v="306"/>
          <ac:spMkLst>
            <pc:docMk/>
            <pc:sldMk cId="4220788989" sldId="277"/>
            <ac:spMk id="3" creationId="{F4116C21-01FB-463B-A822-CE1A31E2E674}"/>
          </ac:spMkLst>
        </pc:spChg>
        <pc:picChg chg="add mod ord">
          <ac:chgData name="Nipun Balachandran Nair" userId="S::bl.en.u4aie20044@bl.students.amrita.edu::da757311-c309-4e8a-8008-831963fa04ba" providerId="AD" clId="Web-{F7AF79D5-6235-48C8-9BF5-E875010D3BAD}" dt="2021-12-25T15:29:44.569" v="309" actId="1076"/>
          <ac:picMkLst>
            <pc:docMk/>
            <pc:sldMk cId="4220788989" sldId="277"/>
            <ac:picMk id="4" creationId="{28CDE8A7-EBF4-4189-B65E-6D0EDF4B862F}"/>
          </ac:picMkLst>
        </pc:picChg>
        <pc:picChg chg="add mod">
          <ac:chgData name="Nipun Balachandran Nair" userId="S::bl.en.u4aie20044@bl.students.amrita.edu::da757311-c309-4e8a-8008-831963fa04ba" providerId="AD" clId="Web-{F7AF79D5-6235-48C8-9BF5-E875010D3BAD}" dt="2021-12-25T15:30:04.225" v="313" actId="14100"/>
          <ac:picMkLst>
            <pc:docMk/>
            <pc:sldMk cId="4220788989" sldId="277"/>
            <ac:picMk id="5" creationId="{B41F93B1-65EF-48B0-AA21-319C82163B29}"/>
          </ac:picMkLst>
        </pc:picChg>
      </pc:sldChg>
      <pc:sldChg chg="addSp delSp modSp new">
        <pc:chgData name="Nipun Balachandran Nair" userId="S::bl.en.u4aie20044@bl.students.amrita.edu::da757311-c309-4e8a-8008-831963fa04ba" providerId="AD" clId="Web-{F7AF79D5-6235-48C8-9BF5-E875010D3BAD}" dt="2021-12-25T15:30:35.476" v="314"/>
        <pc:sldMkLst>
          <pc:docMk/>
          <pc:sldMk cId="1118452401" sldId="278"/>
        </pc:sldMkLst>
        <pc:spChg chg="del">
          <ac:chgData name="Nipun Balachandran Nair" userId="S::bl.en.u4aie20044@bl.students.amrita.edu::da757311-c309-4e8a-8008-831963fa04ba" providerId="AD" clId="Web-{F7AF79D5-6235-48C8-9BF5-E875010D3BAD}" dt="2021-12-25T15:30:35.476" v="314"/>
          <ac:spMkLst>
            <pc:docMk/>
            <pc:sldMk cId="1118452401" sldId="278"/>
            <ac:spMk id="3" creationId="{60942D79-C2A7-4D83-A288-4AF5DE54B9CD}"/>
          </ac:spMkLst>
        </pc:spChg>
        <pc:picChg chg="add mod ord">
          <ac:chgData name="Nipun Balachandran Nair" userId="S::bl.en.u4aie20044@bl.students.amrita.edu::da757311-c309-4e8a-8008-831963fa04ba" providerId="AD" clId="Web-{F7AF79D5-6235-48C8-9BF5-E875010D3BAD}" dt="2021-12-25T15:30:35.476" v="314"/>
          <ac:picMkLst>
            <pc:docMk/>
            <pc:sldMk cId="1118452401" sldId="278"/>
            <ac:picMk id="4" creationId="{3DBD9328-551A-4639-9173-8F70D1F3E6CC}"/>
          </ac:picMkLst>
        </pc:picChg>
      </pc:sldChg>
      <pc:sldChg chg="addSp delSp modSp new">
        <pc:chgData name="Nipun Balachandran Nair" userId="S::bl.en.u4aie20044@bl.students.amrita.edu::da757311-c309-4e8a-8008-831963fa04ba" providerId="AD" clId="Web-{F7AF79D5-6235-48C8-9BF5-E875010D3BAD}" dt="2021-12-25T15:51:29.537" v="364" actId="14100"/>
        <pc:sldMkLst>
          <pc:docMk/>
          <pc:sldMk cId="3184355842" sldId="279"/>
        </pc:sldMkLst>
        <pc:spChg chg="mod">
          <ac:chgData name="Nipun Balachandran Nair" userId="S::bl.en.u4aie20044@bl.students.amrita.edu::da757311-c309-4e8a-8008-831963fa04ba" providerId="AD" clId="Web-{F7AF79D5-6235-48C8-9BF5-E875010D3BAD}" dt="2021-12-25T15:45:05.502" v="345" actId="20577"/>
          <ac:spMkLst>
            <pc:docMk/>
            <pc:sldMk cId="3184355842" sldId="279"/>
            <ac:spMk id="2" creationId="{B48C9EF1-C8F2-4525-A4AC-19D8A8DF9903}"/>
          </ac:spMkLst>
        </pc:spChg>
        <pc:spChg chg="del">
          <ac:chgData name="Nipun Balachandran Nair" userId="S::bl.en.u4aie20044@bl.students.amrita.edu::da757311-c309-4e8a-8008-831963fa04ba" providerId="AD" clId="Web-{F7AF79D5-6235-48C8-9BF5-E875010D3BAD}" dt="2021-12-25T15:48:23.738" v="346"/>
          <ac:spMkLst>
            <pc:docMk/>
            <pc:sldMk cId="3184355842" sldId="279"/>
            <ac:spMk id="3" creationId="{F13D3D9C-4559-4CB4-A5FE-83B2C7C83C5D}"/>
          </ac:spMkLst>
        </pc:spChg>
        <pc:picChg chg="add mod ord">
          <ac:chgData name="Nipun Balachandran Nair" userId="S::bl.en.u4aie20044@bl.students.amrita.edu::da757311-c309-4e8a-8008-831963fa04ba" providerId="AD" clId="Web-{F7AF79D5-6235-48C8-9BF5-E875010D3BAD}" dt="2021-12-25T15:48:27.473" v="348" actId="14100"/>
          <ac:picMkLst>
            <pc:docMk/>
            <pc:sldMk cId="3184355842" sldId="279"/>
            <ac:picMk id="4" creationId="{C971D31D-CB02-4465-BE2E-09DAD8F8E531}"/>
          </ac:picMkLst>
        </pc:picChg>
        <pc:picChg chg="add del mod">
          <ac:chgData name="Nipun Balachandran Nair" userId="S::bl.en.u4aie20044@bl.students.amrita.edu::da757311-c309-4e8a-8008-831963fa04ba" providerId="AD" clId="Web-{F7AF79D5-6235-48C8-9BF5-E875010D3BAD}" dt="2021-12-25T15:49:23.552" v="352"/>
          <ac:picMkLst>
            <pc:docMk/>
            <pc:sldMk cId="3184355842" sldId="279"/>
            <ac:picMk id="5" creationId="{8EFCB39A-8ABC-4904-9925-20AAAE705971}"/>
          </ac:picMkLst>
        </pc:picChg>
        <pc:picChg chg="add mod">
          <ac:chgData name="Nipun Balachandran Nair" userId="S::bl.en.u4aie20044@bl.students.amrita.edu::da757311-c309-4e8a-8008-831963fa04ba" providerId="AD" clId="Web-{F7AF79D5-6235-48C8-9BF5-E875010D3BAD}" dt="2021-12-25T15:50:20.021" v="355" actId="14100"/>
          <ac:picMkLst>
            <pc:docMk/>
            <pc:sldMk cId="3184355842" sldId="279"/>
            <ac:picMk id="6" creationId="{18613057-01E1-42C5-9D44-6A1E83BAD70C}"/>
          </ac:picMkLst>
        </pc:picChg>
        <pc:picChg chg="add mod">
          <ac:chgData name="Nipun Balachandran Nair" userId="S::bl.en.u4aie20044@bl.students.amrita.edu::da757311-c309-4e8a-8008-831963fa04ba" providerId="AD" clId="Web-{F7AF79D5-6235-48C8-9BF5-E875010D3BAD}" dt="2021-12-25T15:50:58.740" v="360" actId="14100"/>
          <ac:picMkLst>
            <pc:docMk/>
            <pc:sldMk cId="3184355842" sldId="279"/>
            <ac:picMk id="7" creationId="{1224195C-DDDA-4621-A369-ADEC06BCAC84}"/>
          </ac:picMkLst>
        </pc:picChg>
        <pc:picChg chg="add mod">
          <ac:chgData name="Nipun Balachandran Nair" userId="S::bl.en.u4aie20044@bl.students.amrita.edu::da757311-c309-4e8a-8008-831963fa04ba" providerId="AD" clId="Web-{F7AF79D5-6235-48C8-9BF5-E875010D3BAD}" dt="2021-12-25T15:51:29.537" v="364" actId="14100"/>
          <ac:picMkLst>
            <pc:docMk/>
            <pc:sldMk cId="3184355842" sldId="279"/>
            <ac:picMk id="8" creationId="{6903538D-C2B0-4942-80B7-4A2A9DB13487}"/>
          </ac:picMkLst>
        </pc:picChg>
      </pc:sldChg>
      <pc:sldChg chg="new">
        <pc:chgData name="Nipun Balachandran Nair" userId="S::bl.en.u4aie20044@bl.students.amrita.edu::da757311-c309-4e8a-8008-831963fa04ba" providerId="AD" clId="Web-{F7AF79D5-6235-48C8-9BF5-E875010D3BAD}" dt="2021-12-25T15:30:43.554" v="316"/>
        <pc:sldMkLst>
          <pc:docMk/>
          <pc:sldMk cId="1993464751" sldId="280"/>
        </pc:sldMkLst>
      </pc:sldChg>
      <pc:sldChg chg="addSp delSp modSp new">
        <pc:chgData name="Nipun Balachandran Nair" userId="S::bl.en.u4aie20044@bl.students.amrita.edu::da757311-c309-4e8a-8008-831963fa04ba" providerId="AD" clId="Web-{F7AF79D5-6235-48C8-9BF5-E875010D3BAD}" dt="2021-12-25T15:44:22.532" v="338" actId="1076"/>
        <pc:sldMkLst>
          <pc:docMk/>
          <pc:sldMk cId="576117536" sldId="281"/>
        </pc:sldMkLst>
        <pc:spChg chg="mod">
          <ac:chgData name="Nipun Balachandran Nair" userId="S::bl.en.u4aie20044@bl.students.amrita.edu::da757311-c309-4e8a-8008-831963fa04ba" providerId="AD" clId="Web-{F7AF79D5-6235-48C8-9BF5-E875010D3BAD}" dt="2021-12-25T15:31:03.023" v="325" actId="20577"/>
          <ac:spMkLst>
            <pc:docMk/>
            <pc:sldMk cId="576117536" sldId="281"/>
            <ac:spMk id="2" creationId="{EC13D54D-2586-44DA-8286-46306ED5817A}"/>
          </ac:spMkLst>
        </pc:spChg>
        <pc:spChg chg="del">
          <ac:chgData name="Nipun Balachandran Nair" userId="S::bl.en.u4aie20044@bl.students.amrita.edu::da757311-c309-4e8a-8008-831963fa04ba" providerId="AD" clId="Web-{F7AF79D5-6235-48C8-9BF5-E875010D3BAD}" dt="2021-12-25T15:42:16.234" v="326"/>
          <ac:spMkLst>
            <pc:docMk/>
            <pc:sldMk cId="576117536" sldId="281"/>
            <ac:spMk id="3" creationId="{4F571DFE-3A30-434A-886B-92AB9EF21EAA}"/>
          </ac:spMkLst>
        </pc:spChg>
        <pc:picChg chg="add mod ord">
          <ac:chgData name="Nipun Balachandran Nair" userId="S::bl.en.u4aie20044@bl.students.amrita.edu::da757311-c309-4e8a-8008-831963fa04ba" providerId="AD" clId="Web-{F7AF79D5-6235-48C8-9BF5-E875010D3BAD}" dt="2021-12-25T15:42:18.297" v="327" actId="1076"/>
          <ac:picMkLst>
            <pc:docMk/>
            <pc:sldMk cId="576117536" sldId="281"/>
            <ac:picMk id="4" creationId="{F9AC9E87-E118-4BB0-809D-68F702A5A44D}"/>
          </ac:picMkLst>
        </pc:picChg>
        <pc:picChg chg="add mod">
          <ac:chgData name="Nipun Balachandran Nair" userId="S::bl.en.u4aie20044@bl.students.amrita.edu::da757311-c309-4e8a-8008-831963fa04ba" providerId="AD" clId="Web-{F7AF79D5-6235-48C8-9BF5-E875010D3BAD}" dt="2021-12-25T15:42:45.594" v="329" actId="1076"/>
          <ac:picMkLst>
            <pc:docMk/>
            <pc:sldMk cId="576117536" sldId="281"/>
            <ac:picMk id="5" creationId="{D2269D9C-4B26-4815-B44D-85EF12695BE6}"/>
          </ac:picMkLst>
        </pc:picChg>
        <pc:picChg chg="add mod">
          <ac:chgData name="Nipun Balachandran Nair" userId="S::bl.en.u4aie20044@bl.students.amrita.edu::da757311-c309-4e8a-8008-831963fa04ba" providerId="AD" clId="Web-{F7AF79D5-6235-48C8-9BF5-E875010D3BAD}" dt="2021-12-25T15:43:47.407" v="334" actId="14100"/>
          <ac:picMkLst>
            <pc:docMk/>
            <pc:sldMk cId="576117536" sldId="281"/>
            <ac:picMk id="6" creationId="{EBFC97D9-6D07-42DF-A6BF-FACC1ED388FF}"/>
          </ac:picMkLst>
        </pc:picChg>
        <pc:picChg chg="add mod">
          <ac:chgData name="Nipun Balachandran Nair" userId="S::bl.en.u4aie20044@bl.students.amrita.edu::da757311-c309-4e8a-8008-831963fa04ba" providerId="AD" clId="Web-{F7AF79D5-6235-48C8-9BF5-E875010D3BAD}" dt="2021-12-25T15:43:54.220" v="336" actId="1076"/>
          <ac:picMkLst>
            <pc:docMk/>
            <pc:sldMk cId="576117536" sldId="281"/>
            <ac:picMk id="7" creationId="{5751D3C7-7164-47C4-9740-F032C8F51FBC}"/>
          </ac:picMkLst>
        </pc:picChg>
        <pc:picChg chg="add mod">
          <ac:chgData name="Nipun Balachandran Nair" userId="S::bl.en.u4aie20044@bl.students.amrita.edu::da757311-c309-4e8a-8008-831963fa04ba" providerId="AD" clId="Web-{F7AF79D5-6235-48C8-9BF5-E875010D3BAD}" dt="2021-12-25T15:44:22.532" v="338" actId="1076"/>
          <ac:picMkLst>
            <pc:docMk/>
            <pc:sldMk cId="576117536" sldId="281"/>
            <ac:picMk id="8" creationId="{F3F26FDF-D0D2-40A3-BD6D-61A32F601733}"/>
          </ac:picMkLst>
        </pc:picChg>
      </pc:sldChg>
      <pc:sldMasterChg chg="add del addSldLayout delSldLayout">
        <pc:chgData name="Nipun Balachandran Nair" userId="S::bl.en.u4aie20044@bl.students.amrita.edu::da757311-c309-4e8a-8008-831963fa04ba" providerId="AD" clId="Web-{F7AF79D5-6235-48C8-9BF5-E875010D3BAD}" dt="2021-12-25T15:13:56.745" v="103"/>
        <pc:sldMasterMkLst>
          <pc:docMk/>
          <pc:sldMasterMk cId="3754918902" sldId="2147483672"/>
        </pc:sldMasterMkLst>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3145561030" sldId="2147483673"/>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3157175571" sldId="2147483674"/>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1311436559" sldId="2147483675"/>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258534932" sldId="2147483676"/>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3635743393" sldId="2147483677"/>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1441496720" sldId="2147483678"/>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617128435" sldId="2147483679"/>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2918948017" sldId="2147483680"/>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1264072119" sldId="2147483681"/>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4208357665" sldId="2147483682"/>
          </pc:sldLayoutMkLst>
        </pc:sldLayoutChg>
        <pc:sldLayoutChg chg="add del">
          <pc:chgData name="Nipun Balachandran Nair" userId="S::bl.en.u4aie20044@bl.students.amrita.edu::da757311-c309-4e8a-8008-831963fa04ba" providerId="AD" clId="Web-{F7AF79D5-6235-48C8-9BF5-E875010D3BAD}" dt="2021-12-25T15:13:56.745" v="103"/>
          <pc:sldLayoutMkLst>
            <pc:docMk/>
            <pc:sldMasterMk cId="3754918902" sldId="2147483672"/>
            <pc:sldLayoutMk cId="243654403" sldId="2147483683"/>
          </pc:sldLayoutMkLst>
        </pc:sldLayoutChg>
      </pc:sldMasterChg>
      <pc:sldMasterChg chg="add del addSldLayout delSldLayout modSldLayout">
        <pc:chgData name="Nipun Balachandran Nair" userId="S::bl.en.u4aie20044@bl.students.amrita.edu::da757311-c309-4e8a-8008-831963fa04ba" providerId="AD" clId="Web-{F7AF79D5-6235-48C8-9BF5-E875010D3BAD}" dt="2021-12-25T15:13:56.745" v="103"/>
        <pc:sldMasterMkLst>
          <pc:docMk/>
          <pc:sldMasterMk cId="3690608361" sldId="2147483684"/>
        </pc:sldMasterMkLst>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2021172573" sldId="2147483685"/>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815063543" sldId="2147483686"/>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2731880199" sldId="2147483687"/>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3777895773" sldId="2147483688"/>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3918287734" sldId="2147483689"/>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2694196191" sldId="2147483690"/>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3455662289" sldId="2147483691"/>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1027783687" sldId="2147483692"/>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2145365646" sldId="2147483693"/>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1318351285" sldId="2147483694"/>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2442828637" sldId="2147483695"/>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2918954773" sldId="2147483696"/>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4041376335" sldId="2147483697"/>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3060421530" sldId="2147483698"/>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3786039777" sldId="2147483699"/>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3414235782" sldId="2147483700"/>
          </pc:sldLayoutMkLst>
        </pc:sldLayoutChg>
        <pc:sldLayoutChg chg="add del mod replId">
          <pc:chgData name="Nipun Balachandran Nair" userId="S::bl.en.u4aie20044@bl.students.amrita.edu::da757311-c309-4e8a-8008-831963fa04ba" providerId="AD" clId="Web-{F7AF79D5-6235-48C8-9BF5-E875010D3BAD}" dt="2021-12-25T15:13:56.745" v="103"/>
          <pc:sldLayoutMkLst>
            <pc:docMk/>
            <pc:sldMasterMk cId="3690608361" sldId="2147483684"/>
            <pc:sldLayoutMk cId="1252680329" sldId="2147483701"/>
          </pc:sldLayoutMkLst>
        </pc:sldLayoutChg>
      </pc:sldMasterChg>
    </pc:docChg>
  </pc:docChgLst>
  <pc:docChgLst>
    <pc:chgData name="Nipun Balachandran Nair" userId="S::bl.en.u4aie20044@bl.students.amrita.edu::da757311-c309-4e8a-8008-831963fa04ba" providerId="AD" clId="Web-{85BE5C5E-9625-4FBE-B012-211DED80A8CD}"/>
    <pc:docChg chg="delSld modSld sldOrd">
      <pc:chgData name="Nipun Balachandran Nair" userId="S::bl.en.u4aie20044@bl.students.amrita.edu::da757311-c309-4e8a-8008-831963fa04ba" providerId="AD" clId="Web-{85BE5C5E-9625-4FBE-B012-211DED80A8CD}" dt="2022-01-06T03:43:56.736" v="351" actId="20577"/>
      <pc:docMkLst>
        <pc:docMk/>
      </pc:docMkLst>
      <pc:sldChg chg="modSp">
        <pc:chgData name="Nipun Balachandran Nair" userId="S::bl.en.u4aie20044@bl.students.amrita.edu::da757311-c309-4e8a-8008-831963fa04ba" providerId="AD" clId="Web-{85BE5C5E-9625-4FBE-B012-211DED80A8CD}" dt="2022-01-06T03:43:56.736" v="351" actId="20577"/>
        <pc:sldMkLst>
          <pc:docMk/>
          <pc:sldMk cId="2404630757" sldId="264"/>
        </pc:sldMkLst>
        <pc:spChg chg="mod">
          <ac:chgData name="Nipun Balachandran Nair" userId="S::bl.en.u4aie20044@bl.students.amrita.edu::da757311-c309-4e8a-8008-831963fa04ba" providerId="AD" clId="Web-{85BE5C5E-9625-4FBE-B012-211DED80A8CD}" dt="2022-01-06T03:43:56.736" v="351" actId="20577"/>
          <ac:spMkLst>
            <pc:docMk/>
            <pc:sldMk cId="2404630757" sldId="264"/>
            <ac:spMk id="3" creationId="{E1BFD059-3DEE-4AEA-A330-94CB7C753280}"/>
          </ac:spMkLst>
        </pc:spChg>
      </pc:sldChg>
      <pc:sldChg chg="modSp">
        <pc:chgData name="Nipun Balachandran Nair" userId="S::bl.en.u4aie20044@bl.students.amrita.edu::da757311-c309-4e8a-8008-831963fa04ba" providerId="AD" clId="Web-{85BE5C5E-9625-4FBE-B012-211DED80A8CD}" dt="2022-01-06T03:21:08.184" v="321" actId="20577"/>
        <pc:sldMkLst>
          <pc:docMk/>
          <pc:sldMk cId="4165970464" sldId="266"/>
        </pc:sldMkLst>
        <pc:spChg chg="mod">
          <ac:chgData name="Nipun Balachandran Nair" userId="S::bl.en.u4aie20044@bl.students.amrita.edu::da757311-c309-4e8a-8008-831963fa04ba" providerId="AD" clId="Web-{85BE5C5E-9625-4FBE-B012-211DED80A8CD}" dt="2022-01-06T03:13:55.009" v="301" actId="20577"/>
          <ac:spMkLst>
            <pc:docMk/>
            <pc:sldMk cId="4165970464" sldId="266"/>
            <ac:spMk id="2" creationId="{588857DA-4EA5-4EF6-815A-5FC7BB81AFB0}"/>
          </ac:spMkLst>
        </pc:spChg>
        <pc:spChg chg="mod">
          <ac:chgData name="Nipun Balachandran Nair" userId="S::bl.en.u4aie20044@bl.students.amrita.edu::da757311-c309-4e8a-8008-831963fa04ba" providerId="AD" clId="Web-{85BE5C5E-9625-4FBE-B012-211DED80A8CD}" dt="2022-01-06T03:21:08.184" v="321" actId="20577"/>
          <ac:spMkLst>
            <pc:docMk/>
            <pc:sldMk cId="4165970464" sldId="266"/>
            <ac:spMk id="3" creationId="{23D7B61C-24EA-42FD-9B70-F4A0B3655354}"/>
          </ac:spMkLst>
        </pc:spChg>
      </pc:sldChg>
      <pc:sldChg chg="modSp ord">
        <pc:chgData name="Nipun Balachandran Nair" userId="S::bl.en.u4aie20044@bl.students.amrita.edu::da757311-c309-4e8a-8008-831963fa04ba" providerId="AD" clId="Web-{85BE5C5E-9625-4FBE-B012-211DED80A8CD}" dt="2022-01-06T03:13:48.915" v="300" actId="20577"/>
        <pc:sldMkLst>
          <pc:docMk/>
          <pc:sldMk cId="200413488" sldId="267"/>
        </pc:sldMkLst>
        <pc:spChg chg="mod">
          <ac:chgData name="Nipun Balachandran Nair" userId="S::bl.en.u4aie20044@bl.students.amrita.edu::da757311-c309-4e8a-8008-831963fa04ba" providerId="AD" clId="Web-{85BE5C5E-9625-4FBE-B012-211DED80A8CD}" dt="2022-01-06T03:13:48.915" v="300" actId="20577"/>
          <ac:spMkLst>
            <pc:docMk/>
            <pc:sldMk cId="200413488" sldId="267"/>
            <ac:spMk id="2" creationId="{F7BA3FB7-DD38-4357-9739-855EE3154E3B}"/>
          </ac:spMkLst>
        </pc:spChg>
        <pc:spChg chg="mod">
          <ac:chgData name="Nipun Balachandran Nair" userId="S::bl.en.u4aie20044@bl.students.amrita.edu::da757311-c309-4e8a-8008-831963fa04ba" providerId="AD" clId="Web-{85BE5C5E-9625-4FBE-B012-211DED80A8CD}" dt="2022-01-06T03:13:45.821" v="298" actId="20577"/>
          <ac:spMkLst>
            <pc:docMk/>
            <pc:sldMk cId="200413488" sldId="267"/>
            <ac:spMk id="3" creationId="{53D47093-7430-4948-8039-1909D0A04770}"/>
          </ac:spMkLst>
        </pc:spChg>
      </pc:sldChg>
      <pc:sldChg chg="modSp">
        <pc:chgData name="Nipun Balachandran Nair" userId="S::bl.en.u4aie20044@bl.students.amrita.edu::da757311-c309-4e8a-8008-831963fa04ba" providerId="AD" clId="Web-{85BE5C5E-9625-4FBE-B012-211DED80A8CD}" dt="2022-01-06T03:25:44.077" v="346" actId="20577"/>
        <pc:sldMkLst>
          <pc:docMk/>
          <pc:sldMk cId="2189465860" sldId="268"/>
        </pc:sldMkLst>
        <pc:spChg chg="mod">
          <ac:chgData name="Nipun Balachandran Nair" userId="S::bl.en.u4aie20044@bl.students.amrita.edu::da757311-c309-4e8a-8008-831963fa04ba" providerId="AD" clId="Web-{85BE5C5E-9625-4FBE-B012-211DED80A8CD}" dt="2022-01-06T03:25:44.077" v="346" actId="20577"/>
          <ac:spMkLst>
            <pc:docMk/>
            <pc:sldMk cId="2189465860" sldId="268"/>
            <ac:spMk id="3" creationId="{B51072AE-4FA6-4DB9-B618-5C892245A22B}"/>
          </ac:spMkLst>
        </pc:spChg>
      </pc:sldChg>
      <pc:sldChg chg="del">
        <pc:chgData name="Nipun Balachandran Nair" userId="S::bl.en.u4aie20044@bl.students.amrita.edu::da757311-c309-4e8a-8008-831963fa04ba" providerId="AD" clId="Web-{85BE5C5E-9625-4FBE-B012-211DED80A8CD}" dt="2022-01-06T03:43:20.782" v="347"/>
        <pc:sldMkLst>
          <pc:docMk/>
          <pc:sldMk cId="1993464751" sldId="280"/>
        </pc:sldMkLst>
      </pc:sldChg>
    </pc:docChg>
  </pc:docChgLst>
  <pc:docChgLst>
    <pc:chgData name="Nipun Balachandran Nair" userId="S::bl.en.u4aie20044@bl.students.amrita.edu::da757311-c309-4e8a-8008-831963fa04ba" providerId="AD" clId="Web-{F1FEAD3F-4B2A-4698-96FB-AEE6B97C7B24}"/>
    <pc:docChg chg="addSld modSld">
      <pc:chgData name="Nipun Balachandran Nair" userId="S::bl.en.u4aie20044@bl.students.amrita.edu::da757311-c309-4e8a-8008-831963fa04ba" providerId="AD" clId="Web-{F1FEAD3F-4B2A-4698-96FB-AEE6B97C7B24}" dt="2021-12-21T16:07:27.551" v="13" actId="20577"/>
      <pc:docMkLst>
        <pc:docMk/>
      </pc:docMkLst>
      <pc:sldChg chg="modSp new">
        <pc:chgData name="Nipun Balachandran Nair" userId="S::bl.en.u4aie20044@bl.students.amrita.edu::da757311-c309-4e8a-8008-831963fa04ba" providerId="AD" clId="Web-{F1FEAD3F-4B2A-4698-96FB-AEE6B97C7B24}" dt="2021-12-21T16:07:27.551" v="13" actId="20577"/>
        <pc:sldMkLst>
          <pc:docMk/>
          <pc:sldMk cId="2404630757" sldId="264"/>
        </pc:sldMkLst>
        <pc:spChg chg="mod">
          <ac:chgData name="Nipun Balachandran Nair" userId="S::bl.en.u4aie20044@bl.students.amrita.edu::da757311-c309-4e8a-8008-831963fa04ba" providerId="AD" clId="Web-{F1FEAD3F-4B2A-4698-96FB-AEE6B97C7B24}" dt="2021-12-21T15:56:39.762" v="3" actId="20577"/>
          <ac:spMkLst>
            <pc:docMk/>
            <pc:sldMk cId="2404630757" sldId="264"/>
            <ac:spMk id="2" creationId="{6EA52EC9-68BB-47DC-B62C-F6CE8F8D0F02}"/>
          </ac:spMkLst>
        </pc:spChg>
        <pc:spChg chg="mod">
          <ac:chgData name="Nipun Balachandran Nair" userId="S::bl.en.u4aie20044@bl.students.amrita.edu::da757311-c309-4e8a-8008-831963fa04ba" providerId="AD" clId="Web-{F1FEAD3F-4B2A-4698-96FB-AEE6B97C7B24}" dt="2021-12-21T16:07:27.551" v="13" actId="20577"/>
          <ac:spMkLst>
            <pc:docMk/>
            <pc:sldMk cId="2404630757" sldId="264"/>
            <ac:spMk id="3" creationId="{E1BFD059-3DEE-4AEA-A330-94CB7C753280}"/>
          </ac:spMkLst>
        </pc:spChg>
      </pc:sldChg>
    </pc:docChg>
  </pc:docChgLst>
  <pc:docChgLst>
    <pc:chgData name="Nipun Balachandran Nair" userId="S::bl.en.u4aie20044@bl.students.amrita.edu::da757311-c309-4e8a-8008-831963fa04ba" providerId="AD" clId="Web-{E564118D-4DEB-4447-B2BD-C878EF876AC2}"/>
    <pc:docChg chg="addSld delSld modSld sldOrd">
      <pc:chgData name="Nipun Balachandran Nair" userId="S::bl.en.u4aie20044@bl.students.amrita.edu::da757311-c309-4e8a-8008-831963fa04ba" providerId="AD" clId="Web-{E564118D-4DEB-4447-B2BD-C878EF876AC2}" dt="2022-01-06T06:43:15.105" v="439"/>
      <pc:docMkLst>
        <pc:docMk/>
      </pc:docMkLst>
      <pc:sldChg chg="modSp">
        <pc:chgData name="Nipun Balachandran Nair" userId="S::bl.en.u4aie20044@bl.students.amrita.edu::da757311-c309-4e8a-8008-831963fa04ba" providerId="AD" clId="Web-{E564118D-4DEB-4447-B2BD-C878EF876AC2}" dt="2022-01-06T06:07:20.692" v="241" actId="20577"/>
        <pc:sldMkLst>
          <pc:docMk/>
          <pc:sldMk cId="109857222" sldId="256"/>
        </pc:sldMkLst>
        <pc:spChg chg="mod">
          <ac:chgData name="Nipun Balachandran Nair" userId="S::bl.en.u4aie20044@bl.students.amrita.edu::da757311-c309-4e8a-8008-831963fa04ba" providerId="AD" clId="Web-{E564118D-4DEB-4447-B2BD-C878EF876AC2}" dt="2022-01-06T06:07:20.692" v="241" actId="20577"/>
          <ac:spMkLst>
            <pc:docMk/>
            <pc:sldMk cId="109857222" sldId="256"/>
            <ac:spMk id="2" creationId="{00000000-0000-0000-0000-000000000000}"/>
          </ac:spMkLst>
        </pc:spChg>
        <pc:spChg chg="mod">
          <ac:chgData name="Nipun Balachandran Nair" userId="S::bl.en.u4aie20044@bl.students.amrita.edu::da757311-c309-4e8a-8008-831963fa04ba" providerId="AD" clId="Web-{E564118D-4DEB-4447-B2BD-C878EF876AC2}" dt="2022-01-06T06:07:14.145" v="240" actId="20577"/>
          <ac:spMkLst>
            <pc:docMk/>
            <pc:sldMk cId="109857222" sldId="256"/>
            <ac:spMk id="3" creationId="{00000000-0000-0000-0000-000000000000}"/>
          </ac:spMkLst>
        </pc:spChg>
      </pc:sldChg>
      <pc:sldChg chg="addSp delSp modSp mod ord setBg setClrOvrMap">
        <pc:chgData name="Nipun Balachandran Nair" userId="S::bl.en.u4aie20044@bl.students.amrita.edu::da757311-c309-4e8a-8008-831963fa04ba" providerId="AD" clId="Web-{E564118D-4DEB-4447-B2BD-C878EF876AC2}" dt="2022-01-06T06:28:22.018" v="281"/>
        <pc:sldMkLst>
          <pc:docMk/>
          <pc:sldMk cId="4221628676" sldId="257"/>
        </pc:sldMkLst>
        <pc:spChg chg="mod">
          <ac:chgData name="Nipun Balachandran Nair" userId="S::bl.en.u4aie20044@bl.students.amrita.edu::da757311-c309-4e8a-8008-831963fa04ba" providerId="AD" clId="Web-{E564118D-4DEB-4447-B2BD-C878EF876AC2}" dt="2022-01-06T06:11:13.413" v="252"/>
          <ac:spMkLst>
            <pc:docMk/>
            <pc:sldMk cId="4221628676" sldId="257"/>
            <ac:spMk id="2" creationId="{B2FAA806-6052-4C8D-A96C-F6F2AF52D3EC}"/>
          </ac:spMkLst>
        </pc:spChg>
        <pc:spChg chg="mod">
          <ac:chgData name="Nipun Balachandran Nair" userId="S::bl.en.u4aie20044@bl.students.amrita.edu::da757311-c309-4e8a-8008-831963fa04ba" providerId="AD" clId="Web-{E564118D-4DEB-4447-B2BD-C878EF876AC2}" dt="2022-01-06T06:11:13.413" v="252"/>
          <ac:spMkLst>
            <pc:docMk/>
            <pc:sldMk cId="4221628676" sldId="257"/>
            <ac:spMk id="3" creationId="{DEC67F5E-D223-4643-937A-3892161A7C42}"/>
          </ac:spMkLst>
        </pc:spChg>
        <pc:spChg chg="del">
          <ac:chgData name="Nipun Balachandran Nair" userId="S::bl.en.u4aie20044@bl.students.amrita.edu::da757311-c309-4e8a-8008-831963fa04ba" providerId="AD" clId="Web-{E564118D-4DEB-4447-B2BD-C878EF876AC2}" dt="2022-01-06T06:04:48.050" v="166"/>
          <ac:spMkLst>
            <pc:docMk/>
            <pc:sldMk cId="4221628676" sldId="257"/>
            <ac:spMk id="8" creationId="{9B6B47BF-F3D0-4678-9B20-DA45E1BCAD6C}"/>
          </ac:spMkLst>
        </pc:spChg>
        <pc:spChg chg="del">
          <ac:chgData name="Nipun Balachandran Nair" userId="S::bl.en.u4aie20044@bl.students.amrita.edu::da757311-c309-4e8a-8008-831963fa04ba" providerId="AD" clId="Web-{E564118D-4DEB-4447-B2BD-C878EF876AC2}" dt="2022-01-06T06:04:48.050" v="166"/>
          <ac:spMkLst>
            <pc:docMk/>
            <pc:sldMk cId="4221628676" sldId="257"/>
            <ac:spMk id="10" creationId="{19334917-3673-4EF2-BA7C-CC83AEEEAE37}"/>
          </ac:spMkLst>
        </pc:spChg>
        <pc:spChg chg="del">
          <ac:chgData name="Nipun Balachandran Nair" userId="S::bl.en.u4aie20044@bl.students.amrita.edu::da757311-c309-4e8a-8008-831963fa04ba" providerId="AD" clId="Web-{E564118D-4DEB-4447-B2BD-C878EF876AC2}" dt="2022-01-06T06:04:48.050" v="166"/>
          <ac:spMkLst>
            <pc:docMk/>
            <pc:sldMk cId="4221628676" sldId="257"/>
            <ac:spMk id="12" creationId="{E1589AE1-C0FC-4B66-9C0D-9EB92F40F440}"/>
          </ac:spMkLst>
        </pc:spChg>
        <pc:spChg chg="add del">
          <ac:chgData name="Nipun Balachandran Nair" userId="S::bl.en.u4aie20044@bl.students.amrita.edu::da757311-c309-4e8a-8008-831963fa04ba" providerId="AD" clId="Web-{E564118D-4DEB-4447-B2BD-C878EF876AC2}" dt="2022-01-06T06:07:47.364" v="243"/>
          <ac:spMkLst>
            <pc:docMk/>
            <pc:sldMk cId="4221628676" sldId="257"/>
            <ac:spMk id="17" creationId="{F858DF7D-C2D0-4B03-A7A0-2F06B789EE35}"/>
          </ac:spMkLst>
        </pc:spChg>
        <pc:spChg chg="add del">
          <ac:chgData name="Nipun Balachandran Nair" userId="S::bl.en.u4aie20044@bl.students.amrita.edu::da757311-c309-4e8a-8008-831963fa04ba" providerId="AD" clId="Web-{E564118D-4DEB-4447-B2BD-C878EF876AC2}" dt="2022-01-06T06:07:47.364" v="243"/>
          <ac:spMkLst>
            <pc:docMk/>
            <pc:sldMk cId="4221628676" sldId="257"/>
            <ac:spMk id="19" creationId="{1B26B711-3121-40B0-8377-A64F3DC00C7A}"/>
          </ac:spMkLst>
        </pc:spChg>
        <pc:spChg chg="add del">
          <ac:chgData name="Nipun Balachandran Nair" userId="S::bl.en.u4aie20044@bl.students.amrita.edu::da757311-c309-4e8a-8008-831963fa04ba" providerId="AD" clId="Web-{E564118D-4DEB-4447-B2BD-C878EF876AC2}" dt="2022-01-06T06:07:47.364" v="243"/>
          <ac:spMkLst>
            <pc:docMk/>
            <pc:sldMk cId="4221628676" sldId="257"/>
            <ac:spMk id="21" creationId="{645C4D3D-ABBA-4B4E-93E5-01E343719849}"/>
          </ac:spMkLst>
        </pc:spChg>
        <pc:spChg chg="add del">
          <ac:chgData name="Nipun Balachandran Nair" userId="S::bl.en.u4aie20044@bl.students.amrita.edu::da757311-c309-4e8a-8008-831963fa04ba" providerId="AD" clId="Web-{E564118D-4DEB-4447-B2BD-C878EF876AC2}" dt="2022-01-06T06:07:47.364" v="243"/>
          <ac:spMkLst>
            <pc:docMk/>
            <pc:sldMk cId="4221628676" sldId="257"/>
            <ac:spMk id="23" creationId="{98DDD5E5-0097-4C6C-B266-5732EDA96CC4}"/>
          </ac:spMkLst>
        </pc:spChg>
        <pc:spChg chg="add del">
          <ac:chgData name="Nipun Balachandran Nair" userId="S::bl.en.u4aie20044@bl.students.amrita.edu::da757311-c309-4e8a-8008-831963fa04ba" providerId="AD" clId="Web-{E564118D-4DEB-4447-B2BD-C878EF876AC2}" dt="2022-01-06T06:07:47.364" v="243"/>
          <ac:spMkLst>
            <pc:docMk/>
            <pc:sldMk cId="4221628676" sldId="257"/>
            <ac:spMk id="25" creationId="{8952EF87-C74F-4D3F-9CAD-EEA1733C9BD0}"/>
          </ac:spMkLst>
        </pc:spChg>
        <pc:spChg chg="add del">
          <ac:chgData name="Nipun Balachandran Nair" userId="S::bl.en.u4aie20044@bl.students.amrita.edu::da757311-c309-4e8a-8008-831963fa04ba" providerId="AD" clId="Web-{E564118D-4DEB-4447-B2BD-C878EF876AC2}" dt="2022-01-06T06:09:07.912" v="244"/>
          <ac:spMkLst>
            <pc:docMk/>
            <pc:sldMk cId="4221628676" sldId="257"/>
            <ac:spMk id="30" creationId="{9B6B47BF-F3D0-4678-9B20-DA45E1BCAD6C}"/>
          </ac:spMkLst>
        </pc:spChg>
        <pc:spChg chg="add del">
          <ac:chgData name="Nipun Balachandran Nair" userId="S::bl.en.u4aie20044@bl.students.amrita.edu::da757311-c309-4e8a-8008-831963fa04ba" providerId="AD" clId="Web-{E564118D-4DEB-4447-B2BD-C878EF876AC2}" dt="2022-01-06T06:09:07.912" v="244"/>
          <ac:spMkLst>
            <pc:docMk/>
            <pc:sldMk cId="4221628676" sldId="257"/>
            <ac:spMk id="32" creationId="{19334917-3673-4EF2-BA7C-CC83AEEEAE37}"/>
          </ac:spMkLst>
        </pc:spChg>
        <pc:spChg chg="add del">
          <ac:chgData name="Nipun Balachandran Nair" userId="S::bl.en.u4aie20044@bl.students.amrita.edu::da757311-c309-4e8a-8008-831963fa04ba" providerId="AD" clId="Web-{E564118D-4DEB-4447-B2BD-C878EF876AC2}" dt="2022-01-06T06:09:07.912" v="244"/>
          <ac:spMkLst>
            <pc:docMk/>
            <pc:sldMk cId="4221628676" sldId="257"/>
            <ac:spMk id="34" creationId="{E1589AE1-C0FC-4B66-9C0D-9EB92F40F440}"/>
          </ac:spMkLst>
        </pc:spChg>
        <pc:spChg chg="add del">
          <ac:chgData name="Nipun Balachandran Nair" userId="S::bl.en.u4aie20044@bl.students.amrita.edu::da757311-c309-4e8a-8008-831963fa04ba" providerId="AD" clId="Web-{E564118D-4DEB-4447-B2BD-C878EF876AC2}" dt="2022-01-06T06:10:54.632" v="250"/>
          <ac:spMkLst>
            <pc:docMk/>
            <pc:sldMk cId="4221628676" sldId="257"/>
            <ac:spMk id="39" creationId="{F858DF7D-C2D0-4B03-A7A0-2F06B789EE35}"/>
          </ac:spMkLst>
        </pc:spChg>
        <pc:spChg chg="add del">
          <ac:chgData name="Nipun Balachandran Nair" userId="S::bl.en.u4aie20044@bl.students.amrita.edu::da757311-c309-4e8a-8008-831963fa04ba" providerId="AD" clId="Web-{E564118D-4DEB-4447-B2BD-C878EF876AC2}" dt="2022-01-06T06:10:54.632" v="250"/>
          <ac:spMkLst>
            <pc:docMk/>
            <pc:sldMk cId="4221628676" sldId="257"/>
            <ac:spMk id="41" creationId="{1B26B711-3121-40B0-8377-A64F3DC00C7A}"/>
          </ac:spMkLst>
        </pc:spChg>
        <pc:spChg chg="add del">
          <ac:chgData name="Nipun Balachandran Nair" userId="S::bl.en.u4aie20044@bl.students.amrita.edu::da757311-c309-4e8a-8008-831963fa04ba" providerId="AD" clId="Web-{E564118D-4DEB-4447-B2BD-C878EF876AC2}" dt="2022-01-06T06:10:54.632" v="250"/>
          <ac:spMkLst>
            <pc:docMk/>
            <pc:sldMk cId="4221628676" sldId="257"/>
            <ac:spMk id="43" creationId="{645C4D3D-ABBA-4B4E-93E5-01E343719849}"/>
          </ac:spMkLst>
        </pc:spChg>
        <pc:spChg chg="add del">
          <ac:chgData name="Nipun Balachandran Nair" userId="S::bl.en.u4aie20044@bl.students.amrita.edu::da757311-c309-4e8a-8008-831963fa04ba" providerId="AD" clId="Web-{E564118D-4DEB-4447-B2BD-C878EF876AC2}" dt="2022-01-06T06:10:54.632" v="250"/>
          <ac:spMkLst>
            <pc:docMk/>
            <pc:sldMk cId="4221628676" sldId="257"/>
            <ac:spMk id="45" creationId="{98DDD5E5-0097-4C6C-B266-5732EDA96CC4}"/>
          </ac:spMkLst>
        </pc:spChg>
        <pc:spChg chg="add del">
          <ac:chgData name="Nipun Balachandran Nair" userId="S::bl.en.u4aie20044@bl.students.amrita.edu::da757311-c309-4e8a-8008-831963fa04ba" providerId="AD" clId="Web-{E564118D-4DEB-4447-B2BD-C878EF876AC2}" dt="2022-01-06T06:10:54.632" v="250"/>
          <ac:spMkLst>
            <pc:docMk/>
            <pc:sldMk cId="4221628676" sldId="257"/>
            <ac:spMk id="47" creationId="{8952EF87-C74F-4D3F-9CAD-EEA1733C9BD0}"/>
          </ac:spMkLst>
        </pc:spChg>
        <pc:spChg chg="add del">
          <ac:chgData name="Nipun Balachandran Nair" userId="S::bl.en.u4aie20044@bl.students.amrita.edu::da757311-c309-4e8a-8008-831963fa04ba" providerId="AD" clId="Web-{E564118D-4DEB-4447-B2BD-C878EF876AC2}" dt="2022-01-06T06:11:13.413" v="252"/>
          <ac:spMkLst>
            <pc:docMk/>
            <pc:sldMk cId="4221628676" sldId="257"/>
            <ac:spMk id="49" creationId="{F858DF7D-C2D0-4B03-A7A0-2F06B789EE35}"/>
          </ac:spMkLst>
        </pc:spChg>
        <pc:spChg chg="add del">
          <ac:chgData name="Nipun Balachandran Nair" userId="S::bl.en.u4aie20044@bl.students.amrita.edu::da757311-c309-4e8a-8008-831963fa04ba" providerId="AD" clId="Web-{E564118D-4DEB-4447-B2BD-C878EF876AC2}" dt="2022-01-06T06:11:13.413" v="252"/>
          <ac:spMkLst>
            <pc:docMk/>
            <pc:sldMk cId="4221628676" sldId="257"/>
            <ac:spMk id="50" creationId="{1B26B711-3121-40B0-8377-A64F3DC00C7A}"/>
          </ac:spMkLst>
        </pc:spChg>
        <pc:spChg chg="add del">
          <ac:chgData name="Nipun Balachandran Nair" userId="S::bl.en.u4aie20044@bl.students.amrita.edu::da757311-c309-4e8a-8008-831963fa04ba" providerId="AD" clId="Web-{E564118D-4DEB-4447-B2BD-C878EF876AC2}" dt="2022-01-06T06:11:13.413" v="252"/>
          <ac:spMkLst>
            <pc:docMk/>
            <pc:sldMk cId="4221628676" sldId="257"/>
            <ac:spMk id="51" creationId="{645C4D3D-ABBA-4B4E-93E5-01E343719849}"/>
          </ac:spMkLst>
        </pc:spChg>
        <pc:spChg chg="add del">
          <ac:chgData name="Nipun Balachandran Nair" userId="S::bl.en.u4aie20044@bl.students.amrita.edu::da757311-c309-4e8a-8008-831963fa04ba" providerId="AD" clId="Web-{E564118D-4DEB-4447-B2BD-C878EF876AC2}" dt="2022-01-06T06:10:54.616" v="249"/>
          <ac:spMkLst>
            <pc:docMk/>
            <pc:sldMk cId="4221628676" sldId="257"/>
            <ac:spMk id="52" creationId="{9B6B47BF-F3D0-4678-9B20-DA45E1BCAD6C}"/>
          </ac:spMkLst>
        </pc:spChg>
        <pc:spChg chg="add del">
          <ac:chgData name="Nipun Balachandran Nair" userId="S::bl.en.u4aie20044@bl.students.amrita.edu::da757311-c309-4e8a-8008-831963fa04ba" providerId="AD" clId="Web-{E564118D-4DEB-4447-B2BD-C878EF876AC2}" dt="2022-01-06T06:10:54.616" v="249"/>
          <ac:spMkLst>
            <pc:docMk/>
            <pc:sldMk cId="4221628676" sldId="257"/>
            <ac:spMk id="54" creationId="{19334917-3673-4EF2-BA7C-CC83AEEEAE37}"/>
          </ac:spMkLst>
        </pc:spChg>
        <pc:spChg chg="add del">
          <ac:chgData name="Nipun Balachandran Nair" userId="S::bl.en.u4aie20044@bl.students.amrita.edu::da757311-c309-4e8a-8008-831963fa04ba" providerId="AD" clId="Web-{E564118D-4DEB-4447-B2BD-C878EF876AC2}" dt="2022-01-06T06:10:54.616" v="249"/>
          <ac:spMkLst>
            <pc:docMk/>
            <pc:sldMk cId="4221628676" sldId="257"/>
            <ac:spMk id="56" creationId="{E1589AE1-C0FC-4B66-9C0D-9EB92F40F440}"/>
          </ac:spMkLst>
        </pc:spChg>
        <pc:spChg chg="add del">
          <ac:chgData name="Nipun Balachandran Nair" userId="S::bl.en.u4aie20044@bl.students.amrita.edu::da757311-c309-4e8a-8008-831963fa04ba" providerId="AD" clId="Web-{E564118D-4DEB-4447-B2BD-C878EF876AC2}" dt="2022-01-06T06:11:13.413" v="252"/>
          <ac:spMkLst>
            <pc:docMk/>
            <pc:sldMk cId="4221628676" sldId="257"/>
            <ac:spMk id="58" creationId="{98DDD5E5-0097-4C6C-B266-5732EDA96CC4}"/>
          </ac:spMkLst>
        </pc:spChg>
        <pc:spChg chg="add del">
          <ac:chgData name="Nipun Balachandran Nair" userId="S::bl.en.u4aie20044@bl.students.amrita.edu::da757311-c309-4e8a-8008-831963fa04ba" providerId="AD" clId="Web-{E564118D-4DEB-4447-B2BD-C878EF876AC2}" dt="2022-01-06T06:11:13.413" v="252"/>
          <ac:spMkLst>
            <pc:docMk/>
            <pc:sldMk cId="4221628676" sldId="257"/>
            <ac:spMk id="60" creationId="{8952EF87-C74F-4D3F-9CAD-EEA1733C9BD0}"/>
          </ac:spMkLst>
        </pc:spChg>
        <pc:spChg chg="add">
          <ac:chgData name="Nipun Balachandran Nair" userId="S::bl.en.u4aie20044@bl.students.amrita.edu::da757311-c309-4e8a-8008-831963fa04ba" providerId="AD" clId="Web-{E564118D-4DEB-4447-B2BD-C878EF876AC2}" dt="2022-01-06T06:11:13.413" v="252"/>
          <ac:spMkLst>
            <pc:docMk/>
            <pc:sldMk cId="4221628676" sldId="257"/>
            <ac:spMk id="65" creationId="{9B6B47BF-F3D0-4678-9B20-DA45E1BCAD6C}"/>
          </ac:spMkLst>
        </pc:spChg>
        <pc:spChg chg="add">
          <ac:chgData name="Nipun Balachandran Nair" userId="S::bl.en.u4aie20044@bl.students.amrita.edu::da757311-c309-4e8a-8008-831963fa04ba" providerId="AD" clId="Web-{E564118D-4DEB-4447-B2BD-C878EF876AC2}" dt="2022-01-06T06:11:13.413" v="252"/>
          <ac:spMkLst>
            <pc:docMk/>
            <pc:sldMk cId="4221628676" sldId="257"/>
            <ac:spMk id="67" creationId="{19334917-3673-4EF2-BA7C-CC83AEEEAE37}"/>
          </ac:spMkLst>
        </pc:spChg>
        <pc:spChg chg="add">
          <ac:chgData name="Nipun Balachandran Nair" userId="S::bl.en.u4aie20044@bl.students.amrita.edu::da757311-c309-4e8a-8008-831963fa04ba" providerId="AD" clId="Web-{E564118D-4DEB-4447-B2BD-C878EF876AC2}" dt="2022-01-06T06:11:13.413" v="252"/>
          <ac:spMkLst>
            <pc:docMk/>
            <pc:sldMk cId="4221628676" sldId="257"/>
            <ac:spMk id="69" creationId="{E1589AE1-C0FC-4B66-9C0D-9EB92F40F440}"/>
          </ac:spMkLst>
        </pc:spChg>
        <pc:picChg chg="add del mod">
          <ac:chgData name="Nipun Balachandran Nair" userId="S::bl.en.u4aie20044@bl.students.amrita.edu::da757311-c309-4e8a-8008-831963fa04ba" providerId="AD" clId="Web-{E564118D-4DEB-4447-B2BD-C878EF876AC2}" dt="2022-01-06T06:28:22.018" v="281"/>
          <ac:picMkLst>
            <pc:docMk/>
            <pc:sldMk cId="4221628676" sldId="257"/>
            <ac:picMk id="4" creationId="{97A9BB62-9D37-4728-8D0E-5600C51FAF5E}"/>
          </ac:picMkLst>
        </pc:picChg>
      </pc:sldChg>
      <pc:sldChg chg="addSp delSp modSp mod setBg setClrOvrMap">
        <pc:chgData name="Nipun Balachandran Nair" userId="S::bl.en.u4aie20044@bl.students.amrita.edu::da757311-c309-4e8a-8008-831963fa04ba" providerId="AD" clId="Web-{E564118D-4DEB-4447-B2BD-C878EF876AC2}" dt="2022-01-06T06:35:58.710" v="363" actId="1076"/>
        <pc:sldMkLst>
          <pc:docMk/>
          <pc:sldMk cId="1634134877" sldId="258"/>
        </pc:sldMkLst>
        <pc:spChg chg="mod">
          <ac:chgData name="Nipun Balachandran Nair" userId="S::bl.en.u4aie20044@bl.students.amrita.edu::da757311-c309-4e8a-8008-831963fa04ba" providerId="AD" clId="Web-{E564118D-4DEB-4447-B2BD-C878EF876AC2}" dt="2022-01-06T06:35:50.944" v="360" actId="14100"/>
          <ac:spMkLst>
            <pc:docMk/>
            <pc:sldMk cId="1634134877" sldId="258"/>
            <ac:spMk id="2" creationId="{45B2DDFC-9CD2-492B-9CCF-10B0E1A43840}"/>
          </ac:spMkLst>
        </pc:spChg>
        <pc:spChg chg="mod">
          <ac:chgData name="Nipun Balachandran Nair" userId="S::bl.en.u4aie20044@bl.students.amrita.edu::da757311-c309-4e8a-8008-831963fa04ba" providerId="AD" clId="Web-{E564118D-4DEB-4447-B2BD-C878EF876AC2}" dt="2022-01-06T06:27:26.158" v="271"/>
          <ac:spMkLst>
            <pc:docMk/>
            <pc:sldMk cId="1634134877" sldId="258"/>
            <ac:spMk id="3" creationId="{0C20689B-4974-48F4-9F9A-D349A0CF23D1}"/>
          </ac:spMkLst>
        </pc:spChg>
        <pc:spChg chg="del">
          <ac:chgData name="Nipun Balachandran Nair" userId="S::bl.en.u4aie20044@bl.students.amrita.edu::da757311-c309-4e8a-8008-831963fa04ba" providerId="AD" clId="Web-{E564118D-4DEB-4447-B2BD-C878EF876AC2}" dt="2022-01-06T06:27:26.158" v="271"/>
          <ac:spMkLst>
            <pc:docMk/>
            <pc:sldMk cId="1634134877" sldId="258"/>
            <ac:spMk id="9" creationId="{FBB53F82-F191-4EEB-AB7B-F69E634FA3E8}"/>
          </ac:spMkLst>
        </pc:spChg>
        <pc:spChg chg="del">
          <ac:chgData name="Nipun Balachandran Nair" userId="S::bl.en.u4aie20044@bl.students.amrita.edu::da757311-c309-4e8a-8008-831963fa04ba" providerId="AD" clId="Web-{E564118D-4DEB-4447-B2BD-C878EF876AC2}" dt="2022-01-06T06:27:26.158" v="271"/>
          <ac:spMkLst>
            <pc:docMk/>
            <pc:sldMk cId="1634134877" sldId="258"/>
            <ac:spMk id="11" creationId="{8616AA08-3831-473D-B61B-89484A33CF65}"/>
          </ac:spMkLst>
        </pc:spChg>
        <pc:spChg chg="del">
          <ac:chgData name="Nipun Balachandran Nair" userId="S::bl.en.u4aie20044@bl.students.amrita.edu::da757311-c309-4e8a-8008-831963fa04ba" providerId="AD" clId="Web-{E564118D-4DEB-4447-B2BD-C878EF876AC2}" dt="2022-01-06T06:27:26.158" v="271"/>
          <ac:spMkLst>
            <pc:docMk/>
            <pc:sldMk cId="1634134877" sldId="258"/>
            <ac:spMk id="13" creationId="{8431B918-3A1C-46BA-9430-CAD97D9DA0FC}"/>
          </ac:spMkLst>
        </pc:spChg>
        <pc:spChg chg="del">
          <ac:chgData name="Nipun Balachandran Nair" userId="S::bl.en.u4aie20044@bl.students.amrita.edu::da757311-c309-4e8a-8008-831963fa04ba" providerId="AD" clId="Web-{E564118D-4DEB-4447-B2BD-C878EF876AC2}" dt="2022-01-06T06:27:26.158" v="271"/>
          <ac:spMkLst>
            <pc:docMk/>
            <pc:sldMk cId="1634134877" sldId="258"/>
            <ac:spMk id="15" creationId="{8400935A-2F82-4DC4-A4E1-E12EFB8C2738}"/>
          </ac:spMkLst>
        </pc:spChg>
        <pc:spChg chg="del">
          <ac:chgData name="Nipun Balachandran Nair" userId="S::bl.en.u4aie20044@bl.students.amrita.edu::da757311-c309-4e8a-8008-831963fa04ba" providerId="AD" clId="Web-{E564118D-4DEB-4447-B2BD-C878EF876AC2}" dt="2022-01-06T06:27:26.158" v="271"/>
          <ac:spMkLst>
            <pc:docMk/>
            <pc:sldMk cId="1634134877" sldId="258"/>
            <ac:spMk id="17" creationId="{A3D5D599-1CAE-4C92-B5AE-8E51AF6D47C9}"/>
          </ac:spMkLst>
        </pc:spChg>
        <pc:spChg chg="add">
          <ac:chgData name="Nipun Balachandran Nair" userId="S::bl.en.u4aie20044@bl.students.amrita.edu::da757311-c309-4e8a-8008-831963fa04ba" providerId="AD" clId="Web-{E564118D-4DEB-4447-B2BD-C878EF876AC2}" dt="2022-01-06T06:27:26.158" v="271"/>
          <ac:spMkLst>
            <pc:docMk/>
            <pc:sldMk cId="1634134877" sldId="258"/>
            <ac:spMk id="22" creationId="{9B6B47BF-F3D0-4678-9B20-DA45E1BCAD6C}"/>
          </ac:spMkLst>
        </pc:spChg>
        <pc:spChg chg="add">
          <ac:chgData name="Nipun Balachandran Nair" userId="S::bl.en.u4aie20044@bl.students.amrita.edu::da757311-c309-4e8a-8008-831963fa04ba" providerId="AD" clId="Web-{E564118D-4DEB-4447-B2BD-C878EF876AC2}" dt="2022-01-06T06:27:26.158" v="271"/>
          <ac:spMkLst>
            <pc:docMk/>
            <pc:sldMk cId="1634134877" sldId="258"/>
            <ac:spMk id="24" creationId="{19334917-3673-4EF2-BA7C-CC83AEEEAE37}"/>
          </ac:spMkLst>
        </pc:spChg>
        <pc:spChg chg="add">
          <ac:chgData name="Nipun Balachandran Nair" userId="S::bl.en.u4aie20044@bl.students.amrita.edu::da757311-c309-4e8a-8008-831963fa04ba" providerId="AD" clId="Web-{E564118D-4DEB-4447-B2BD-C878EF876AC2}" dt="2022-01-06T06:27:26.158" v="271"/>
          <ac:spMkLst>
            <pc:docMk/>
            <pc:sldMk cId="1634134877" sldId="258"/>
            <ac:spMk id="26" creationId="{E1589AE1-C0FC-4B66-9C0D-9EB92F40F440}"/>
          </ac:spMkLst>
        </pc:spChg>
        <pc:picChg chg="del">
          <ac:chgData name="Nipun Balachandran Nair" userId="S::bl.en.u4aie20044@bl.students.amrita.edu::da757311-c309-4e8a-8008-831963fa04ba" providerId="AD" clId="Web-{E564118D-4DEB-4447-B2BD-C878EF876AC2}" dt="2022-01-06T06:26:50.423" v="265"/>
          <ac:picMkLst>
            <pc:docMk/>
            <pc:sldMk cId="1634134877" sldId="258"/>
            <ac:picMk id="4" creationId="{A2BBE934-1D58-4B49-9D1B-81CC8C5FE777}"/>
          </ac:picMkLst>
        </pc:picChg>
        <pc:picChg chg="add del mod">
          <ac:chgData name="Nipun Balachandran Nair" userId="S::bl.en.u4aie20044@bl.students.amrita.edu::da757311-c309-4e8a-8008-831963fa04ba" providerId="AD" clId="Web-{E564118D-4DEB-4447-B2BD-C878EF876AC2}" dt="2022-01-06T06:27:54.392" v="276"/>
          <ac:picMkLst>
            <pc:docMk/>
            <pc:sldMk cId="1634134877" sldId="258"/>
            <ac:picMk id="5" creationId="{728BF513-E8CC-423B-BECB-1EAF3679D79A}"/>
          </ac:picMkLst>
        </pc:picChg>
        <pc:picChg chg="add mod">
          <ac:chgData name="Nipun Balachandran Nair" userId="S::bl.en.u4aie20044@bl.students.amrita.edu::da757311-c309-4e8a-8008-831963fa04ba" providerId="AD" clId="Web-{E564118D-4DEB-4447-B2BD-C878EF876AC2}" dt="2022-01-06T06:35:58.710" v="363" actId="1076"/>
          <ac:picMkLst>
            <pc:docMk/>
            <pc:sldMk cId="1634134877" sldId="258"/>
            <ac:picMk id="6" creationId="{81FD9499-7436-4878-AC3F-98BF3EE58C4C}"/>
          </ac:picMkLst>
        </pc:picChg>
      </pc:sldChg>
      <pc:sldChg chg="addSp delSp modSp mod setBg setClrOvrMap">
        <pc:chgData name="Nipun Balachandran Nair" userId="S::bl.en.u4aie20044@bl.students.amrita.edu::da757311-c309-4e8a-8008-831963fa04ba" providerId="AD" clId="Web-{E564118D-4DEB-4447-B2BD-C878EF876AC2}" dt="2022-01-06T06:35:44.694" v="359" actId="14100"/>
        <pc:sldMkLst>
          <pc:docMk/>
          <pc:sldMk cId="2782933721" sldId="259"/>
        </pc:sldMkLst>
        <pc:spChg chg="mod">
          <ac:chgData name="Nipun Balachandran Nair" userId="S::bl.en.u4aie20044@bl.students.amrita.edu::da757311-c309-4e8a-8008-831963fa04ba" providerId="AD" clId="Web-{E564118D-4DEB-4447-B2BD-C878EF876AC2}" dt="2022-01-06T06:35:36.006" v="356" actId="14100"/>
          <ac:spMkLst>
            <pc:docMk/>
            <pc:sldMk cId="2782933721" sldId="259"/>
            <ac:spMk id="2" creationId="{08368964-BA6A-43B7-B5C3-A0162CE8407C}"/>
          </ac:spMkLst>
        </pc:spChg>
        <pc:spChg chg="mod">
          <ac:chgData name="Nipun Balachandran Nair" userId="S::bl.en.u4aie20044@bl.students.amrita.edu::da757311-c309-4e8a-8008-831963fa04ba" providerId="AD" clId="Web-{E564118D-4DEB-4447-B2BD-C878EF876AC2}" dt="2022-01-06T06:27:49.252" v="275"/>
          <ac:spMkLst>
            <pc:docMk/>
            <pc:sldMk cId="2782933721" sldId="259"/>
            <ac:spMk id="3" creationId="{EC78B395-4850-4113-94BA-588A7488156B}"/>
          </ac:spMkLst>
        </pc:spChg>
        <pc:spChg chg="del">
          <ac:chgData name="Nipun Balachandran Nair" userId="S::bl.en.u4aie20044@bl.students.amrita.edu::da757311-c309-4e8a-8008-831963fa04ba" providerId="AD" clId="Web-{E564118D-4DEB-4447-B2BD-C878EF876AC2}" dt="2022-01-06T06:13:22.368" v="257"/>
          <ac:spMkLst>
            <pc:docMk/>
            <pc:sldMk cId="2782933721" sldId="259"/>
            <ac:spMk id="6" creationId="{3CED7894-4F62-4A6C-8DB5-DB5BE08E9C03}"/>
          </ac:spMkLst>
        </pc:spChg>
        <pc:spChg chg="del">
          <ac:chgData name="Nipun Balachandran Nair" userId="S::bl.en.u4aie20044@bl.students.amrita.edu::da757311-c309-4e8a-8008-831963fa04ba" providerId="AD" clId="Web-{E564118D-4DEB-4447-B2BD-C878EF876AC2}" dt="2022-01-06T06:13:22.368" v="257"/>
          <ac:spMkLst>
            <pc:docMk/>
            <pc:sldMk cId="2782933721" sldId="259"/>
            <ac:spMk id="7" creationId="{E536F3B4-50F6-4C52-8F76-4EB1214719DC}"/>
          </ac:spMkLst>
        </pc:spChg>
        <pc:spChg chg="add del">
          <ac:chgData name="Nipun Balachandran Nair" userId="S::bl.en.u4aie20044@bl.students.amrita.edu::da757311-c309-4e8a-8008-831963fa04ba" providerId="AD" clId="Web-{E564118D-4DEB-4447-B2BD-C878EF876AC2}" dt="2022-01-06T06:27:49.252" v="275"/>
          <ac:spMkLst>
            <pc:docMk/>
            <pc:sldMk cId="2782933721" sldId="259"/>
            <ac:spMk id="12" creationId="{F875149D-F692-45DA-8324-D5E0193D5FC4}"/>
          </ac:spMkLst>
        </pc:spChg>
        <pc:spChg chg="add del">
          <ac:chgData name="Nipun Balachandran Nair" userId="S::bl.en.u4aie20044@bl.students.amrita.edu::da757311-c309-4e8a-8008-831963fa04ba" providerId="AD" clId="Web-{E564118D-4DEB-4447-B2BD-C878EF876AC2}" dt="2022-01-06T06:27:49.252" v="275"/>
          <ac:spMkLst>
            <pc:docMk/>
            <pc:sldMk cId="2782933721" sldId="259"/>
            <ac:spMk id="14" creationId="{C0B19935-C760-4698-9DD1-973C8A428D26}"/>
          </ac:spMkLst>
        </pc:spChg>
        <pc:spChg chg="add del">
          <ac:chgData name="Nipun Balachandran Nair" userId="S::bl.en.u4aie20044@bl.students.amrita.edu::da757311-c309-4e8a-8008-831963fa04ba" providerId="AD" clId="Web-{E564118D-4DEB-4447-B2BD-C878EF876AC2}" dt="2022-01-06T06:27:49.252" v="275"/>
          <ac:spMkLst>
            <pc:docMk/>
            <pc:sldMk cId="2782933721" sldId="259"/>
            <ac:spMk id="16" creationId="{08990612-E008-4F02-AEBB-B140BE753558}"/>
          </ac:spMkLst>
        </pc:spChg>
        <pc:spChg chg="add del">
          <ac:chgData name="Nipun Balachandran Nair" userId="S::bl.en.u4aie20044@bl.students.amrita.edu::da757311-c309-4e8a-8008-831963fa04ba" providerId="AD" clId="Web-{E564118D-4DEB-4447-B2BD-C878EF876AC2}" dt="2022-01-06T06:27:49.252" v="275"/>
          <ac:spMkLst>
            <pc:docMk/>
            <pc:sldMk cId="2782933721" sldId="259"/>
            <ac:spMk id="18" creationId="{A310A41F-3A14-4150-B6CF-0A577DDDEAD2}"/>
          </ac:spMkLst>
        </pc:spChg>
        <pc:spChg chg="add">
          <ac:chgData name="Nipun Balachandran Nair" userId="S::bl.en.u4aie20044@bl.students.amrita.edu::da757311-c309-4e8a-8008-831963fa04ba" providerId="AD" clId="Web-{E564118D-4DEB-4447-B2BD-C878EF876AC2}" dt="2022-01-06T06:27:49.252" v="275"/>
          <ac:spMkLst>
            <pc:docMk/>
            <pc:sldMk cId="2782933721" sldId="259"/>
            <ac:spMk id="23" creationId="{9B6B47BF-F3D0-4678-9B20-DA45E1BCAD6C}"/>
          </ac:spMkLst>
        </pc:spChg>
        <pc:spChg chg="add">
          <ac:chgData name="Nipun Balachandran Nair" userId="S::bl.en.u4aie20044@bl.students.amrita.edu::da757311-c309-4e8a-8008-831963fa04ba" providerId="AD" clId="Web-{E564118D-4DEB-4447-B2BD-C878EF876AC2}" dt="2022-01-06T06:27:49.252" v="275"/>
          <ac:spMkLst>
            <pc:docMk/>
            <pc:sldMk cId="2782933721" sldId="259"/>
            <ac:spMk id="25" creationId="{19334917-3673-4EF2-BA7C-CC83AEEEAE37}"/>
          </ac:spMkLst>
        </pc:spChg>
        <pc:spChg chg="add">
          <ac:chgData name="Nipun Balachandran Nair" userId="S::bl.en.u4aie20044@bl.students.amrita.edu::da757311-c309-4e8a-8008-831963fa04ba" providerId="AD" clId="Web-{E564118D-4DEB-4447-B2BD-C878EF876AC2}" dt="2022-01-06T06:27:49.252" v="275"/>
          <ac:spMkLst>
            <pc:docMk/>
            <pc:sldMk cId="2782933721" sldId="259"/>
            <ac:spMk id="27" creationId="{E1589AE1-C0FC-4B66-9C0D-9EB92F40F440}"/>
          </ac:spMkLst>
        </pc:spChg>
        <pc:picChg chg="del mod">
          <ac:chgData name="Nipun Balachandran Nair" userId="S::bl.en.u4aie20044@bl.students.amrita.edu::da757311-c309-4e8a-8008-831963fa04ba" providerId="AD" clId="Web-{E564118D-4DEB-4447-B2BD-C878EF876AC2}" dt="2022-01-06T06:27:37.095" v="272"/>
          <ac:picMkLst>
            <pc:docMk/>
            <pc:sldMk cId="2782933721" sldId="259"/>
            <ac:picMk id="4" creationId="{5B6C4E7A-38BF-482F-96C6-19D91AEE64A7}"/>
          </ac:picMkLst>
        </pc:picChg>
        <pc:picChg chg="add mod">
          <ac:chgData name="Nipun Balachandran Nair" userId="S::bl.en.u4aie20044@bl.students.amrita.edu::da757311-c309-4e8a-8008-831963fa04ba" providerId="AD" clId="Web-{E564118D-4DEB-4447-B2BD-C878EF876AC2}" dt="2022-01-06T06:35:44.694" v="359" actId="14100"/>
          <ac:picMkLst>
            <pc:docMk/>
            <pc:sldMk cId="2782933721" sldId="259"/>
            <ac:picMk id="5" creationId="{21D9D788-46AD-458D-A6F3-D2EF3D1211BD}"/>
          </ac:picMkLst>
        </pc:picChg>
      </pc:sldChg>
      <pc:sldChg chg="addSp delSp modSp mod setBg setClrOvrMap">
        <pc:chgData name="Nipun Balachandran Nair" userId="S::bl.en.u4aie20044@bl.students.amrita.edu::da757311-c309-4e8a-8008-831963fa04ba" providerId="AD" clId="Web-{E564118D-4DEB-4447-B2BD-C878EF876AC2}" dt="2022-01-06T06:39:05.415" v="391" actId="1076"/>
        <pc:sldMkLst>
          <pc:docMk/>
          <pc:sldMk cId="2518049171" sldId="260"/>
        </pc:sldMkLst>
        <pc:spChg chg="mod">
          <ac:chgData name="Nipun Balachandran Nair" userId="S::bl.en.u4aie20044@bl.students.amrita.edu::da757311-c309-4e8a-8008-831963fa04ba" providerId="AD" clId="Web-{E564118D-4DEB-4447-B2BD-C878EF876AC2}" dt="2022-01-06T06:38:50.352" v="386" actId="1076"/>
          <ac:spMkLst>
            <pc:docMk/>
            <pc:sldMk cId="2518049171" sldId="260"/>
            <ac:spMk id="2" creationId="{C7B281A1-DD1E-427E-ADAD-5F4027F436E5}"/>
          </ac:spMkLst>
        </pc:spChg>
        <pc:spChg chg="mod">
          <ac:chgData name="Nipun Balachandran Nair" userId="S::bl.en.u4aie20044@bl.students.amrita.edu::da757311-c309-4e8a-8008-831963fa04ba" providerId="AD" clId="Web-{E564118D-4DEB-4447-B2BD-C878EF876AC2}" dt="2022-01-06T06:38:34.024" v="383"/>
          <ac:spMkLst>
            <pc:docMk/>
            <pc:sldMk cId="2518049171" sldId="260"/>
            <ac:spMk id="3" creationId="{D48B324F-F364-46A0-8B56-A078BB2C3DDC}"/>
          </ac:spMkLst>
        </pc:spChg>
        <pc:spChg chg="del">
          <ac:chgData name="Nipun Balachandran Nair" userId="S::bl.en.u4aie20044@bl.students.amrita.edu::da757311-c309-4e8a-8008-831963fa04ba" providerId="AD" clId="Web-{E564118D-4DEB-4447-B2BD-C878EF876AC2}" dt="2022-01-06T06:31:14.972" v="315"/>
          <ac:spMkLst>
            <pc:docMk/>
            <pc:sldMk cId="2518049171" sldId="260"/>
            <ac:spMk id="23" creationId="{F875149D-F692-45DA-8324-D5E0193D5FC4}"/>
          </ac:spMkLst>
        </pc:spChg>
        <pc:spChg chg="del">
          <ac:chgData name="Nipun Balachandran Nair" userId="S::bl.en.u4aie20044@bl.students.amrita.edu::da757311-c309-4e8a-8008-831963fa04ba" providerId="AD" clId="Web-{E564118D-4DEB-4447-B2BD-C878EF876AC2}" dt="2022-01-06T06:31:14.972" v="315"/>
          <ac:spMkLst>
            <pc:docMk/>
            <pc:sldMk cId="2518049171" sldId="260"/>
            <ac:spMk id="25" creationId="{C0B19935-C760-4698-9DD1-973C8A428D26}"/>
          </ac:spMkLst>
        </pc:spChg>
        <pc:spChg chg="del">
          <ac:chgData name="Nipun Balachandran Nair" userId="S::bl.en.u4aie20044@bl.students.amrita.edu::da757311-c309-4e8a-8008-831963fa04ba" providerId="AD" clId="Web-{E564118D-4DEB-4447-B2BD-C878EF876AC2}" dt="2022-01-06T06:31:14.972" v="315"/>
          <ac:spMkLst>
            <pc:docMk/>
            <pc:sldMk cId="2518049171" sldId="260"/>
            <ac:spMk id="27" creationId="{08990612-E008-4F02-AEBB-B140BE753558}"/>
          </ac:spMkLst>
        </pc:spChg>
        <pc:spChg chg="del">
          <ac:chgData name="Nipun Balachandran Nair" userId="S::bl.en.u4aie20044@bl.students.amrita.edu::da757311-c309-4e8a-8008-831963fa04ba" providerId="AD" clId="Web-{E564118D-4DEB-4447-B2BD-C878EF876AC2}" dt="2022-01-06T06:31:14.972" v="315"/>
          <ac:spMkLst>
            <pc:docMk/>
            <pc:sldMk cId="2518049171" sldId="260"/>
            <ac:spMk id="29" creationId="{A310A41F-3A14-4150-B6CF-0A577DDDEAD2}"/>
          </ac:spMkLst>
        </pc:spChg>
        <pc:spChg chg="del">
          <ac:chgData name="Nipun Balachandran Nair" userId="S::bl.en.u4aie20044@bl.students.amrita.edu::da757311-c309-4e8a-8008-831963fa04ba" providerId="AD" clId="Web-{E564118D-4DEB-4447-B2BD-C878EF876AC2}" dt="2022-01-06T06:31:14.972" v="315"/>
          <ac:spMkLst>
            <pc:docMk/>
            <pc:sldMk cId="2518049171" sldId="260"/>
            <ac:spMk id="31" creationId="{7B89EEFD-93BC-4ACF-962C-E6279E72B00B}"/>
          </ac:spMkLst>
        </pc:spChg>
        <pc:spChg chg="add del">
          <ac:chgData name="Nipun Balachandran Nair" userId="S::bl.en.u4aie20044@bl.students.amrita.edu::da757311-c309-4e8a-8008-831963fa04ba" providerId="AD" clId="Web-{E564118D-4DEB-4447-B2BD-C878EF876AC2}" dt="2022-01-06T06:33:05.302" v="332"/>
          <ac:spMkLst>
            <pc:docMk/>
            <pc:sldMk cId="2518049171" sldId="260"/>
            <ac:spMk id="36" creationId="{9B6B47BF-F3D0-4678-9B20-DA45E1BCAD6C}"/>
          </ac:spMkLst>
        </pc:spChg>
        <pc:spChg chg="add del">
          <ac:chgData name="Nipun Balachandran Nair" userId="S::bl.en.u4aie20044@bl.students.amrita.edu::da757311-c309-4e8a-8008-831963fa04ba" providerId="AD" clId="Web-{E564118D-4DEB-4447-B2BD-C878EF876AC2}" dt="2022-01-06T06:33:05.302" v="332"/>
          <ac:spMkLst>
            <pc:docMk/>
            <pc:sldMk cId="2518049171" sldId="260"/>
            <ac:spMk id="38" creationId="{19334917-3673-4EF2-BA7C-CC83AEEEAE37}"/>
          </ac:spMkLst>
        </pc:spChg>
        <pc:spChg chg="add del">
          <ac:chgData name="Nipun Balachandran Nair" userId="S::bl.en.u4aie20044@bl.students.amrita.edu::da757311-c309-4e8a-8008-831963fa04ba" providerId="AD" clId="Web-{E564118D-4DEB-4447-B2BD-C878EF876AC2}" dt="2022-01-06T06:33:05.302" v="332"/>
          <ac:spMkLst>
            <pc:docMk/>
            <pc:sldMk cId="2518049171" sldId="260"/>
            <ac:spMk id="40" creationId="{E1589AE1-C0FC-4B66-9C0D-9EB92F40F440}"/>
          </ac:spMkLst>
        </pc:spChg>
        <pc:spChg chg="add del">
          <ac:chgData name="Nipun Balachandran Nair" userId="S::bl.en.u4aie20044@bl.students.amrita.edu::da757311-c309-4e8a-8008-831963fa04ba" providerId="AD" clId="Web-{E564118D-4DEB-4447-B2BD-C878EF876AC2}" dt="2022-01-06T06:38:34.024" v="383"/>
          <ac:spMkLst>
            <pc:docMk/>
            <pc:sldMk cId="2518049171" sldId="260"/>
            <ac:spMk id="45" creationId="{3CED7894-4F62-4A6C-8DB5-DB5BE08E9C03}"/>
          </ac:spMkLst>
        </pc:spChg>
        <pc:spChg chg="add del">
          <ac:chgData name="Nipun Balachandran Nair" userId="S::bl.en.u4aie20044@bl.students.amrita.edu::da757311-c309-4e8a-8008-831963fa04ba" providerId="AD" clId="Web-{E564118D-4DEB-4447-B2BD-C878EF876AC2}" dt="2022-01-06T06:38:34.024" v="383"/>
          <ac:spMkLst>
            <pc:docMk/>
            <pc:sldMk cId="2518049171" sldId="260"/>
            <ac:spMk id="47" creationId="{E536F3B4-50F6-4C52-8F76-4EB1214719DC}"/>
          </ac:spMkLst>
        </pc:spChg>
        <pc:spChg chg="add">
          <ac:chgData name="Nipun Balachandran Nair" userId="S::bl.en.u4aie20044@bl.students.amrita.edu::da757311-c309-4e8a-8008-831963fa04ba" providerId="AD" clId="Web-{E564118D-4DEB-4447-B2BD-C878EF876AC2}" dt="2022-01-06T06:38:34.024" v="383"/>
          <ac:spMkLst>
            <pc:docMk/>
            <pc:sldMk cId="2518049171" sldId="260"/>
            <ac:spMk id="52" creationId="{9B6B47BF-F3D0-4678-9B20-DA45E1BCAD6C}"/>
          </ac:spMkLst>
        </pc:spChg>
        <pc:spChg chg="add">
          <ac:chgData name="Nipun Balachandran Nair" userId="S::bl.en.u4aie20044@bl.students.amrita.edu::da757311-c309-4e8a-8008-831963fa04ba" providerId="AD" clId="Web-{E564118D-4DEB-4447-B2BD-C878EF876AC2}" dt="2022-01-06T06:38:34.024" v="383"/>
          <ac:spMkLst>
            <pc:docMk/>
            <pc:sldMk cId="2518049171" sldId="260"/>
            <ac:spMk id="54" creationId="{19334917-3673-4EF2-BA7C-CC83AEEEAE37}"/>
          </ac:spMkLst>
        </pc:spChg>
        <pc:spChg chg="add">
          <ac:chgData name="Nipun Balachandran Nair" userId="S::bl.en.u4aie20044@bl.students.amrita.edu::da757311-c309-4e8a-8008-831963fa04ba" providerId="AD" clId="Web-{E564118D-4DEB-4447-B2BD-C878EF876AC2}" dt="2022-01-06T06:38:34.024" v="383"/>
          <ac:spMkLst>
            <pc:docMk/>
            <pc:sldMk cId="2518049171" sldId="260"/>
            <ac:spMk id="56" creationId="{E1589AE1-C0FC-4B66-9C0D-9EB92F40F440}"/>
          </ac:spMkLst>
        </pc:spChg>
        <pc:picChg chg="add del mod">
          <ac:chgData name="Nipun Balachandran Nair" userId="S::bl.en.u4aie20044@bl.students.amrita.edu::da757311-c309-4e8a-8008-831963fa04ba" providerId="AD" clId="Web-{E564118D-4DEB-4447-B2BD-C878EF876AC2}" dt="2022-01-06T06:38:31.149" v="382"/>
          <ac:picMkLst>
            <pc:docMk/>
            <pc:sldMk cId="2518049171" sldId="260"/>
            <ac:picMk id="4" creationId="{C1049366-A46A-4DC4-A01D-E7DE3B1CB710}"/>
          </ac:picMkLst>
        </pc:picChg>
        <pc:picChg chg="del">
          <ac:chgData name="Nipun Balachandran Nair" userId="S::bl.en.u4aie20044@bl.students.amrita.edu::da757311-c309-4e8a-8008-831963fa04ba" providerId="AD" clId="Web-{E564118D-4DEB-4447-B2BD-C878EF876AC2}" dt="2022-01-06T06:31:02.707" v="314"/>
          <ac:picMkLst>
            <pc:docMk/>
            <pc:sldMk cId="2518049171" sldId="260"/>
            <ac:picMk id="5" creationId="{1401F5F8-3885-4B1D-9A2A-E82E07EA9529}"/>
          </ac:picMkLst>
        </pc:picChg>
        <pc:picChg chg="add mod">
          <ac:chgData name="Nipun Balachandran Nair" userId="S::bl.en.u4aie20044@bl.students.amrita.edu::da757311-c309-4e8a-8008-831963fa04ba" providerId="AD" clId="Web-{E564118D-4DEB-4447-B2BD-C878EF876AC2}" dt="2022-01-06T06:39:05.415" v="391" actId="1076"/>
          <ac:picMkLst>
            <pc:docMk/>
            <pc:sldMk cId="2518049171" sldId="260"/>
            <ac:picMk id="6" creationId="{EC99B92E-57C7-41D8-A0B7-3C691AE945A5}"/>
          </ac:picMkLst>
        </pc:picChg>
      </pc:sldChg>
      <pc:sldChg chg="addSp delSp modSp mod setBg setClrOvrMap">
        <pc:chgData name="Nipun Balachandran Nair" userId="S::bl.en.u4aie20044@bl.students.amrita.edu::da757311-c309-4e8a-8008-831963fa04ba" providerId="AD" clId="Web-{E564118D-4DEB-4447-B2BD-C878EF876AC2}" dt="2022-01-06T06:35:27.600" v="355" actId="14100"/>
        <pc:sldMkLst>
          <pc:docMk/>
          <pc:sldMk cId="2665081424" sldId="261"/>
        </pc:sldMkLst>
        <pc:spChg chg="mod">
          <ac:chgData name="Nipun Balachandran Nair" userId="S::bl.en.u4aie20044@bl.students.amrita.edu::da757311-c309-4e8a-8008-831963fa04ba" providerId="AD" clId="Web-{E564118D-4DEB-4447-B2BD-C878EF876AC2}" dt="2022-01-06T06:35:22.850" v="353" actId="14100"/>
          <ac:spMkLst>
            <pc:docMk/>
            <pc:sldMk cId="2665081424" sldId="261"/>
            <ac:spMk id="2" creationId="{CE8BC554-B78E-40AA-BFA8-6FFD418E9BC6}"/>
          </ac:spMkLst>
        </pc:spChg>
        <pc:spChg chg="mod">
          <ac:chgData name="Nipun Balachandran Nair" userId="S::bl.en.u4aie20044@bl.students.amrita.edu::da757311-c309-4e8a-8008-831963fa04ba" providerId="AD" clId="Web-{E564118D-4DEB-4447-B2BD-C878EF876AC2}" dt="2022-01-06T06:25:11.875" v="264"/>
          <ac:spMkLst>
            <pc:docMk/>
            <pc:sldMk cId="2665081424" sldId="261"/>
            <ac:spMk id="3" creationId="{1C8DCD39-47AD-4DEA-8E65-C837838B6C38}"/>
          </ac:spMkLst>
        </pc:spChg>
        <pc:spChg chg="del">
          <ac:chgData name="Nipun Balachandran Nair" userId="S::bl.en.u4aie20044@bl.students.amrita.edu::da757311-c309-4e8a-8008-831963fa04ba" providerId="AD" clId="Web-{E564118D-4DEB-4447-B2BD-C878EF876AC2}" dt="2022-01-06T06:25:11.875" v="264"/>
          <ac:spMkLst>
            <pc:docMk/>
            <pc:sldMk cId="2665081424" sldId="261"/>
            <ac:spMk id="8" creationId="{F858DF7D-C2D0-4B03-A7A0-2F06B789EE35}"/>
          </ac:spMkLst>
        </pc:spChg>
        <pc:spChg chg="del">
          <ac:chgData name="Nipun Balachandran Nair" userId="S::bl.en.u4aie20044@bl.students.amrita.edu::da757311-c309-4e8a-8008-831963fa04ba" providerId="AD" clId="Web-{E564118D-4DEB-4447-B2BD-C878EF876AC2}" dt="2022-01-06T06:25:11.875" v="264"/>
          <ac:spMkLst>
            <pc:docMk/>
            <pc:sldMk cId="2665081424" sldId="261"/>
            <ac:spMk id="10" creationId="{1B26B711-3121-40B0-8377-A64F3DC00C7A}"/>
          </ac:spMkLst>
        </pc:spChg>
        <pc:spChg chg="del">
          <ac:chgData name="Nipun Balachandran Nair" userId="S::bl.en.u4aie20044@bl.students.amrita.edu::da757311-c309-4e8a-8008-831963fa04ba" providerId="AD" clId="Web-{E564118D-4DEB-4447-B2BD-C878EF876AC2}" dt="2022-01-06T06:25:11.875" v="264"/>
          <ac:spMkLst>
            <pc:docMk/>
            <pc:sldMk cId="2665081424" sldId="261"/>
            <ac:spMk id="12" creationId="{645C4D3D-ABBA-4B4E-93E5-01E343719849}"/>
          </ac:spMkLst>
        </pc:spChg>
        <pc:spChg chg="del">
          <ac:chgData name="Nipun Balachandran Nair" userId="S::bl.en.u4aie20044@bl.students.amrita.edu::da757311-c309-4e8a-8008-831963fa04ba" providerId="AD" clId="Web-{E564118D-4DEB-4447-B2BD-C878EF876AC2}" dt="2022-01-06T06:25:11.875" v="264"/>
          <ac:spMkLst>
            <pc:docMk/>
            <pc:sldMk cId="2665081424" sldId="261"/>
            <ac:spMk id="14" creationId="{98DDD5E5-0097-4C6C-B266-5732EDA96CC4}"/>
          </ac:spMkLst>
        </pc:spChg>
        <pc:spChg chg="del">
          <ac:chgData name="Nipun Balachandran Nair" userId="S::bl.en.u4aie20044@bl.students.amrita.edu::da757311-c309-4e8a-8008-831963fa04ba" providerId="AD" clId="Web-{E564118D-4DEB-4447-B2BD-C878EF876AC2}" dt="2022-01-06T06:25:11.875" v="264"/>
          <ac:spMkLst>
            <pc:docMk/>
            <pc:sldMk cId="2665081424" sldId="261"/>
            <ac:spMk id="16" creationId="{8952EF87-C74F-4D3F-9CAD-EEA1733C9BD0}"/>
          </ac:spMkLst>
        </pc:spChg>
        <pc:spChg chg="add">
          <ac:chgData name="Nipun Balachandran Nair" userId="S::bl.en.u4aie20044@bl.students.amrita.edu::da757311-c309-4e8a-8008-831963fa04ba" providerId="AD" clId="Web-{E564118D-4DEB-4447-B2BD-C878EF876AC2}" dt="2022-01-06T06:25:11.875" v="264"/>
          <ac:spMkLst>
            <pc:docMk/>
            <pc:sldMk cId="2665081424" sldId="261"/>
            <ac:spMk id="21" creationId="{9B6B47BF-F3D0-4678-9B20-DA45E1BCAD6C}"/>
          </ac:spMkLst>
        </pc:spChg>
        <pc:spChg chg="add">
          <ac:chgData name="Nipun Balachandran Nair" userId="S::bl.en.u4aie20044@bl.students.amrita.edu::da757311-c309-4e8a-8008-831963fa04ba" providerId="AD" clId="Web-{E564118D-4DEB-4447-B2BD-C878EF876AC2}" dt="2022-01-06T06:25:11.875" v="264"/>
          <ac:spMkLst>
            <pc:docMk/>
            <pc:sldMk cId="2665081424" sldId="261"/>
            <ac:spMk id="23" creationId="{19334917-3673-4EF2-BA7C-CC83AEEEAE37}"/>
          </ac:spMkLst>
        </pc:spChg>
        <pc:spChg chg="add">
          <ac:chgData name="Nipun Balachandran Nair" userId="S::bl.en.u4aie20044@bl.students.amrita.edu::da757311-c309-4e8a-8008-831963fa04ba" providerId="AD" clId="Web-{E564118D-4DEB-4447-B2BD-C878EF876AC2}" dt="2022-01-06T06:25:11.875" v="264"/>
          <ac:spMkLst>
            <pc:docMk/>
            <pc:sldMk cId="2665081424" sldId="261"/>
            <ac:spMk id="25" creationId="{E1589AE1-C0FC-4B66-9C0D-9EB92F40F440}"/>
          </ac:spMkLst>
        </pc:spChg>
        <pc:picChg chg="add del mod">
          <ac:chgData name="Nipun Balachandran Nair" userId="S::bl.en.u4aie20044@bl.students.amrita.edu::da757311-c309-4e8a-8008-831963fa04ba" providerId="AD" clId="Web-{E564118D-4DEB-4447-B2BD-C878EF876AC2}" dt="2022-01-06T06:30:03.940" v="297"/>
          <ac:picMkLst>
            <pc:docMk/>
            <pc:sldMk cId="2665081424" sldId="261"/>
            <ac:picMk id="4" creationId="{7C59CED0-1529-4D6D-A753-EBF6AF8EE108}"/>
          </ac:picMkLst>
        </pc:picChg>
        <pc:picChg chg="add mod">
          <ac:chgData name="Nipun Balachandran Nair" userId="S::bl.en.u4aie20044@bl.students.amrita.edu::da757311-c309-4e8a-8008-831963fa04ba" providerId="AD" clId="Web-{E564118D-4DEB-4447-B2BD-C878EF876AC2}" dt="2022-01-06T06:35:27.600" v="355" actId="14100"/>
          <ac:picMkLst>
            <pc:docMk/>
            <pc:sldMk cId="2665081424" sldId="261"/>
            <ac:picMk id="5" creationId="{E78DDD81-5D71-48F1-BD46-15DDFCFBC8EA}"/>
          </ac:picMkLst>
        </pc:picChg>
      </pc:sldChg>
      <pc:sldChg chg="addSp delSp modSp mod setBg setClrOvrMap">
        <pc:chgData name="Nipun Balachandran Nair" userId="S::bl.en.u4aie20044@bl.students.amrita.edu::da757311-c309-4e8a-8008-831963fa04ba" providerId="AD" clId="Web-{E564118D-4DEB-4447-B2BD-C878EF876AC2}" dt="2022-01-06T06:35:11.397" v="352" actId="1076"/>
        <pc:sldMkLst>
          <pc:docMk/>
          <pc:sldMk cId="1186185951" sldId="262"/>
        </pc:sldMkLst>
        <pc:spChg chg="mod">
          <ac:chgData name="Nipun Balachandran Nair" userId="S::bl.en.u4aie20044@bl.students.amrita.edu::da757311-c309-4e8a-8008-831963fa04ba" providerId="AD" clId="Web-{E564118D-4DEB-4447-B2BD-C878EF876AC2}" dt="2022-01-06T06:34:47.834" v="345" actId="14100"/>
          <ac:spMkLst>
            <pc:docMk/>
            <pc:sldMk cId="1186185951" sldId="262"/>
            <ac:spMk id="2" creationId="{858B06C1-685B-4F05-999F-79779B7F3231}"/>
          </ac:spMkLst>
        </pc:spChg>
        <pc:spChg chg="mod">
          <ac:chgData name="Nipun Balachandran Nair" userId="S::bl.en.u4aie20044@bl.students.amrita.edu::da757311-c309-4e8a-8008-831963fa04ba" providerId="AD" clId="Web-{E564118D-4DEB-4447-B2BD-C878EF876AC2}" dt="2022-01-06T06:28:52.065" v="286"/>
          <ac:spMkLst>
            <pc:docMk/>
            <pc:sldMk cId="1186185951" sldId="262"/>
            <ac:spMk id="3" creationId="{365293C0-0592-44C0-A993-EF95D5D2E577}"/>
          </ac:spMkLst>
        </pc:spChg>
        <pc:spChg chg="del">
          <ac:chgData name="Nipun Balachandran Nair" userId="S::bl.en.u4aie20044@bl.students.amrita.edu::da757311-c309-4e8a-8008-831963fa04ba" providerId="AD" clId="Web-{E564118D-4DEB-4447-B2BD-C878EF876AC2}" dt="2022-01-06T06:28:52.065" v="286"/>
          <ac:spMkLst>
            <pc:docMk/>
            <pc:sldMk cId="1186185951" sldId="262"/>
            <ac:spMk id="9" creationId="{F875149D-F692-45DA-8324-D5E0193D5FC4}"/>
          </ac:spMkLst>
        </pc:spChg>
        <pc:spChg chg="del">
          <ac:chgData name="Nipun Balachandran Nair" userId="S::bl.en.u4aie20044@bl.students.amrita.edu::da757311-c309-4e8a-8008-831963fa04ba" providerId="AD" clId="Web-{E564118D-4DEB-4447-B2BD-C878EF876AC2}" dt="2022-01-06T06:28:52.065" v="286"/>
          <ac:spMkLst>
            <pc:docMk/>
            <pc:sldMk cId="1186185951" sldId="262"/>
            <ac:spMk id="11" creationId="{C0B19935-C760-4698-9DD1-973C8A428D26}"/>
          </ac:spMkLst>
        </pc:spChg>
        <pc:spChg chg="del">
          <ac:chgData name="Nipun Balachandran Nair" userId="S::bl.en.u4aie20044@bl.students.amrita.edu::da757311-c309-4e8a-8008-831963fa04ba" providerId="AD" clId="Web-{E564118D-4DEB-4447-B2BD-C878EF876AC2}" dt="2022-01-06T06:28:52.065" v="286"/>
          <ac:spMkLst>
            <pc:docMk/>
            <pc:sldMk cId="1186185951" sldId="262"/>
            <ac:spMk id="13" creationId="{08990612-E008-4F02-AEBB-B140BE753558}"/>
          </ac:spMkLst>
        </pc:spChg>
        <pc:spChg chg="del">
          <ac:chgData name="Nipun Balachandran Nair" userId="S::bl.en.u4aie20044@bl.students.amrita.edu::da757311-c309-4e8a-8008-831963fa04ba" providerId="AD" clId="Web-{E564118D-4DEB-4447-B2BD-C878EF876AC2}" dt="2022-01-06T06:28:52.065" v="286"/>
          <ac:spMkLst>
            <pc:docMk/>
            <pc:sldMk cId="1186185951" sldId="262"/>
            <ac:spMk id="15" creationId="{A310A41F-3A14-4150-B6CF-0A577DDDEAD2}"/>
          </ac:spMkLst>
        </pc:spChg>
        <pc:spChg chg="del">
          <ac:chgData name="Nipun Balachandran Nair" userId="S::bl.en.u4aie20044@bl.students.amrita.edu::da757311-c309-4e8a-8008-831963fa04ba" providerId="AD" clId="Web-{E564118D-4DEB-4447-B2BD-C878EF876AC2}" dt="2022-01-06T06:28:52.065" v="286"/>
          <ac:spMkLst>
            <pc:docMk/>
            <pc:sldMk cId="1186185951" sldId="262"/>
            <ac:spMk id="17" creationId="{7B89EEFD-93BC-4ACF-962C-E6279E72B00B}"/>
          </ac:spMkLst>
        </pc:spChg>
        <pc:spChg chg="add">
          <ac:chgData name="Nipun Balachandran Nair" userId="S::bl.en.u4aie20044@bl.students.amrita.edu::da757311-c309-4e8a-8008-831963fa04ba" providerId="AD" clId="Web-{E564118D-4DEB-4447-B2BD-C878EF876AC2}" dt="2022-01-06T06:28:52.065" v="286"/>
          <ac:spMkLst>
            <pc:docMk/>
            <pc:sldMk cId="1186185951" sldId="262"/>
            <ac:spMk id="22" creationId="{9B6B47BF-F3D0-4678-9B20-DA45E1BCAD6C}"/>
          </ac:spMkLst>
        </pc:spChg>
        <pc:spChg chg="add">
          <ac:chgData name="Nipun Balachandran Nair" userId="S::bl.en.u4aie20044@bl.students.amrita.edu::da757311-c309-4e8a-8008-831963fa04ba" providerId="AD" clId="Web-{E564118D-4DEB-4447-B2BD-C878EF876AC2}" dt="2022-01-06T06:28:52.065" v="286"/>
          <ac:spMkLst>
            <pc:docMk/>
            <pc:sldMk cId="1186185951" sldId="262"/>
            <ac:spMk id="24" creationId="{19334917-3673-4EF2-BA7C-CC83AEEEAE37}"/>
          </ac:spMkLst>
        </pc:spChg>
        <pc:spChg chg="add">
          <ac:chgData name="Nipun Balachandran Nair" userId="S::bl.en.u4aie20044@bl.students.amrita.edu::da757311-c309-4e8a-8008-831963fa04ba" providerId="AD" clId="Web-{E564118D-4DEB-4447-B2BD-C878EF876AC2}" dt="2022-01-06T06:28:52.065" v="286"/>
          <ac:spMkLst>
            <pc:docMk/>
            <pc:sldMk cId="1186185951" sldId="262"/>
            <ac:spMk id="26" creationId="{E1589AE1-C0FC-4B66-9C0D-9EB92F40F440}"/>
          </ac:spMkLst>
        </pc:spChg>
        <pc:picChg chg="del">
          <ac:chgData name="Nipun Balachandran Nair" userId="S::bl.en.u4aie20044@bl.students.amrita.edu::da757311-c309-4e8a-8008-831963fa04ba" providerId="AD" clId="Web-{E564118D-4DEB-4447-B2BD-C878EF876AC2}" dt="2022-01-06T06:28:45.783" v="285"/>
          <ac:picMkLst>
            <pc:docMk/>
            <pc:sldMk cId="1186185951" sldId="262"/>
            <ac:picMk id="4" creationId="{0F5D7A6E-4EDB-4603-8EEC-B87427E9CC71}"/>
          </ac:picMkLst>
        </pc:picChg>
        <pc:picChg chg="add del mod">
          <ac:chgData name="Nipun Balachandran Nair" userId="S::bl.en.u4aie20044@bl.students.amrita.edu::da757311-c309-4e8a-8008-831963fa04ba" providerId="AD" clId="Web-{E564118D-4DEB-4447-B2BD-C878EF876AC2}" dt="2022-01-06T06:30:13.034" v="300"/>
          <ac:picMkLst>
            <pc:docMk/>
            <pc:sldMk cId="1186185951" sldId="262"/>
            <ac:picMk id="5" creationId="{46F7C88D-2B1D-42C4-9231-670DC0D9D329}"/>
          </ac:picMkLst>
        </pc:picChg>
        <pc:picChg chg="add mod">
          <ac:chgData name="Nipun Balachandran Nair" userId="S::bl.en.u4aie20044@bl.students.amrita.edu::da757311-c309-4e8a-8008-831963fa04ba" providerId="AD" clId="Web-{E564118D-4DEB-4447-B2BD-C878EF876AC2}" dt="2022-01-06T06:35:11.397" v="352" actId="1076"/>
          <ac:picMkLst>
            <pc:docMk/>
            <pc:sldMk cId="1186185951" sldId="262"/>
            <ac:picMk id="6" creationId="{A48D54E5-5DC8-492E-8230-39B2BD3F46A8}"/>
          </ac:picMkLst>
        </pc:picChg>
        <pc:picChg chg="add mod">
          <ac:chgData name="Nipun Balachandran Nair" userId="S::bl.en.u4aie20044@bl.students.amrita.edu::da757311-c309-4e8a-8008-831963fa04ba" providerId="AD" clId="Web-{E564118D-4DEB-4447-B2BD-C878EF876AC2}" dt="2022-01-06T06:35:00.912" v="348" actId="14100"/>
          <ac:picMkLst>
            <pc:docMk/>
            <pc:sldMk cId="1186185951" sldId="262"/>
            <ac:picMk id="7" creationId="{B7B54DD8-3FE7-45DE-999C-DEF873AA9269}"/>
          </ac:picMkLst>
        </pc:picChg>
      </pc:sldChg>
      <pc:sldChg chg="modSp">
        <pc:chgData name="Nipun Balachandran Nair" userId="S::bl.en.u4aie20044@bl.students.amrita.edu::da757311-c309-4e8a-8008-831963fa04ba" providerId="AD" clId="Web-{E564118D-4DEB-4447-B2BD-C878EF876AC2}" dt="2022-01-06T05:34:12.359" v="63" actId="20577"/>
        <pc:sldMkLst>
          <pc:docMk/>
          <pc:sldMk cId="2404630757" sldId="264"/>
        </pc:sldMkLst>
        <pc:spChg chg="mod">
          <ac:chgData name="Nipun Balachandran Nair" userId="S::bl.en.u4aie20044@bl.students.amrita.edu::da757311-c309-4e8a-8008-831963fa04ba" providerId="AD" clId="Web-{E564118D-4DEB-4447-B2BD-C878EF876AC2}" dt="2022-01-06T05:34:12.359" v="63" actId="20577"/>
          <ac:spMkLst>
            <pc:docMk/>
            <pc:sldMk cId="2404630757" sldId="264"/>
            <ac:spMk id="3" creationId="{E1BFD059-3DEE-4AEA-A330-94CB7C753280}"/>
          </ac:spMkLst>
        </pc:spChg>
      </pc:sldChg>
      <pc:sldChg chg="addSp delSp modSp mod ord setBg setClrOvrMap">
        <pc:chgData name="Nipun Balachandran Nair" userId="S::bl.en.u4aie20044@bl.students.amrita.edu::da757311-c309-4e8a-8008-831963fa04ba" providerId="AD" clId="Web-{E564118D-4DEB-4447-B2BD-C878EF876AC2}" dt="2022-01-06T06:37:25.383" v="371" actId="1076"/>
        <pc:sldMkLst>
          <pc:docMk/>
          <pc:sldMk cId="3478919106" sldId="265"/>
        </pc:sldMkLst>
        <pc:spChg chg="mod">
          <ac:chgData name="Nipun Balachandran Nair" userId="S::bl.en.u4aie20044@bl.students.amrita.edu::da757311-c309-4e8a-8008-831963fa04ba" providerId="AD" clId="Web-{E564118D-4DEB-4447-B2BD-C878EF876AC2}" dt="2022-01-06T06:37:14.789" v="367" actId="14100"/>
          <ac:spMkLst>
            <pc:docMk/>
            <pc:sldMk cId="3478919106" sldId="265"/>
            <ac:spMk id="2" creationId="{0C04DE85-9C47-4802-B785-1A2E68000882}"/>
          </ac:spMkLst>
        </pc:spChg>
        <pc:spChg chg="mod">
          <ac:chgData name="Nipun Balachandran Nair" userId="S::bl.en.u4aie20044@bl.students.amrita.edu::da757311-c309-4e8a-8008-831963fa04ba" providerId="AD" clId="Web-{E564118D-4DEB-4447-B2BD-C878EF876AC2}" dt="2022-01-06T06:37:04.398" v="365"/>
          <ac:spMkLst>
            <pc:docMk/>
            <pc:sldMk cId="3478919106" sldId="265"/>
            <ac:spMk id="3" creationId="{4E44E4A6-65BE-40A4-913E-23922B4EACBE}"/>
          </ac:spMkLst>
        </pc:spChg>
        <pc:spChg chg="del">
          <ac:chgData name="Nipun Balachandran Nair" userId="S::bl.en.u4aie20044@bl.students.amrita.edu::da757311-c309-4e8a-8008-831963fa04ba" providerId="AD" clId="Web-{E564118D-4DEB-4447-B2BD-C878EF876AC2}" dt="2022-01-06T06:37:04.398" v="365"/>
          <ac:spMkLst>
            <pc:docMk/>
            <pc:sldMk cId="3478919106" sldId="265"/>
            <ac:spMk id="9" creationId="{F875149D-F692-45DA-8324-D5E0193D5FC4}"/>
          </ac:spMkLst>
        </pc:spChg>
        <pc:spChg chg="del">
          <ac:chgData name="Nipun Balachandran Nair" userId="S::bl.en.u4aie20044@bl.students.amrita.edu::da757311-c309-4e8a-8008-831963fa04ba" providerId="AD" clId="Web-{E564118D-4DEB-4447-B2BD-C878EF876AC2}" dt="2022-01-06T06:37:04.398" v="365"/>
          <ac:spMkLst>
            <pc:docMk/>
            <pc:sldMk cId="3478919106" sldId="265"/>
            <ac:spMk id="11" creationId="{C0B19935-C760-4698-9DD1-973C8A428D26}"/>
          </ac:spMkLst>
        </pc:spChg>
        <pc:spChg chg="del">
          <ac:chgData name="Nipun Balachandran Nair" userId="S::bl.en.u4aie20044@bl.students.amrita.edu::da757311-c309-4e8a-8008-831963fa04ba" providerId="AD" clId="Web-{E564118D-4DEB-4447-B2BD-C878EF876AC2}" dt="2022-01-06T06:37:04.398" v="365"/>
          <ac:spMkLst>
            <pc:docMk/>
            <pc:sldMk cId="3478919106" sldId="265"/>
            <ac:spMk id="13" creationId="{08990612-E008-4F02-AEBB-B140BE753558}"/>
          </ac:spMkLst>
        </pc:spChg>
        <pc:spChg chg="del">
          <ac:chgData name="Nipun Balachandran Nair" userId="S::bl.en.u4aie20044@bl.students.amrita.edu::da757311-c309-4e8a-8008-831963fa04ba" providerId="AD" clId="Web-{E564118D-4DEB-4447-B2BD-C878EF876AC2}" dt="2022-01-06T06:37:04.398" v="365"/>
          <ac:spMkLst>
            <pc:docMk/>
            <pc:sldMk cId="3478919106" sldId="265"/>
            <ac:spMk id="15" creationId="{A310A41F-3A14-4150-B6CF-0A577DDDEAD2}"/>
          </ac:spMkLst>
        </pc:spChg>
        <pc:spChg chg="del">
          <ac:chgData name="Nipun Balachandran Nair" userId="S::bl.en.u4aie20044@bl.students.amrita.edu::da757311-c309-4e8a-8008-831963fa04ba" providerId="AD" clId="Web-{E564118D-4DEB-4447-B2BD-C878EF876AC2}" dt="2022-01-06T06:37:04.398" v="365"/>
          <ac:spMkLst>
            <pc:docMk/>
            <pc:sldMk cId="3478919106" sldId="265"/>
            <ac:spMk id="17" creationId="{7B89EEFD-93BC-4ACF-962C-E6279E72B00B}"/>
          </ac:spMkLst>
        </pc:spChg>
        <pc:spChg chg="add">
          <ac:chgData name="Nipun Balachandran Nair" userId="S::bl.en.u4aie20044@bl.students.amrita.edu::da757311-c309-4e8a-8008-831963fa04ba" providerId="AD" clId="Web-{E564118D-4DEB-4447-B2BD-C878EF876AC2}" dt="2022-01-06T06:37:04.398" v="365"/>
          <ac:spMkLst>
            <pc:docMk/>
            <pc:sldMk cId="3478919106" sldId="265"/>
            <ac:spMk id="22" creationId="{9B6B47BF-F3D0-4678-9B20-DA45E1BCAD6C}"/>
          </ac:spMkLst>
        </pc:spChg>
        <pc:spChg chg="add">
          <ac:chgData name="Nipun Balachandran Nair" userId="S::bl.en.u4aie20044@bl.students.amrita.edu::da757311-c309-4e8a-8008-831963fa04ba" providerId="AD" clId="Web-{E564118D-4DEB-4447-B2BD-C878EF876AC2}" dt="2022-01-06T06:37:04.398" v="365"/>
          <ac:spMkLst>
            <pc:docMk/>
            <pc:sldMk cId="3478919106" sldId="265"/>
            <ac:spMk id="24" creationId="{19334917-3673-4EF2-BA7C-CC83AEEEAE37}"/>
          </ac:spMkLst>
        </pc:spChg>
        <pc:spChg chg="add">
          <ac:chgData name="Nipun Balachandran Nair" userId="S::bl.en.u4aie20044@bl.students.amrita.edu::da757311-c309-4e8a-8008-831963fa04ba" providerId="AD" clId="Web-{E564118D-4DEB-4447-B2BD-C878EF876AC2}" dt="2022-01-06T06:37:04.398" v="365"/>
          <ac:spMkLst>
            <pc:docMk/>
            <pc:sldMk cId="3478919106" sldId="265"/>
            <ac:spMk id="26" creationId="{E1589AE1-C0FC-4B66-9C0D-9EB92F40F440}"/>
          </ac:spMkLst>
        </pc:spChg>
        <pc:picChg chg="del">
          <ac:chgData name="Nipun Balachandran Nair" userId="S::bl.en.u4aie20044@bl.students.amrita.edu::da757311-c309-4e8a-8008-831963fa04ba" providerId="AD" clId="Web-{E564118D-4DEB-4447-B2BD-C878EF876AC2}" dt="2022-01-06T06:37:00.335" v="364"/>
          <ac:picMkLst>
            <pc:docMk/>
            <pc:sldMk cId="3478919106" sldId="265"/>
            <ac:picMk id="4" creationId="{1962DB52-BFC0-4B6C-8800-F7886D8BB3F3}"/>
          </ac:picMkLst>
        </pc:picChg>
        <pc:picChg chg="add mod">
          <ac:chgData name="Nipun Balachandran Nair" userId="S::bl.en.u4aie20044@bl.students.amrita.edu::da757311-c309-4e8a-8008-831963fa04ba" providerId="AD" clId="Web-{E564118D-4DEB-4447-B2BD-C878EF876AC2}" dt="2022-01-06T06:37:25.383" v="371" actId="1076"/>
          <ac:picMkLst>
            <pc:docMk/>
            <pc:sldMk cId="3478919106" sldId="265"/>
            <ac:picMk id="5" creationId="{666B83A7-4D72-4B97-8FC1-2A93DEB2DC9C}"/>
          </ac:picMkLst>
        </pc:picChg>
      </pc:sldChg>
      <pc:sldChg chg="addSp modSp mod ord setBg setClrOvrMap">
        <pc:chgData name="Nipun Balachandran Nair" userId="S::bl.en.u4aie20044@bl.students.amrita.edu::da757311-c309-4e8a-8008-831963fa04ba" providerId="AD" clId="Web-{E564118D-4DEB-4447-B2BD-C878EF876AC2}" dt="2022-01-06T06:11:26.116" v="254"/>
        <pc:sldMkLst>
          <pc:docMk/>
          <pc:sldMk cId="4165970464" sldId="266"/>
        </pc:sldMkLst>
        <pc:spChg chg="mod">
          <ac:chgData name="Nipun Balachandran Nair" userId="S::bl.en.u4aie20044@bl.students.amrita.edu::da757311-c309-4e8a-8008-831963fa04ba" providerId="AD" clId="Web-{E564118D-4DEB-4447-B2BD-C878EF876AC2}" dt="2022-01-06T06:11:26.116" v="254"/>
          <ac:spMkLst>
            <pc:docMk/>
            <pc:sldMk cId="4165970464" sldId="266"/>
            <ac:spMk id="2" creationId="{588857DA-4EA5-4EF6-815A-5FC7BB81AFB0}"/>
          </ac:spMkLst>
        </pc:spChg>
        <pc:spChg chg="mod">
          <ac:chgData name="Nipun Balachandran Nair" userId="S::bl.en.u4aie20044@bl.students.amrita.edu::da757311-c309-4e8a-8008-831963fa04ba" providerId="AD" clId="Web-{E564118D-4DEB-4447-B2BD-C878EF876AC2}" dt="2022-01-06T06:11:26.116" v="254"/>
          <ac:spMkLst>
            <pc:docMk/>
            <pc:sldMk cId="4165970464" sldId="266"/>
            <ac:spMk id="3" creationId="{23D7B61C-24EA-42FD-9B70-F4A0B3655354}"/>
          </ac:spMkLst>
        </pc:spChg>
        <pc:spChg chg="add">
          <ac:chgData name="Nipun Balachandran Nair" userId="S::bl.en.u4aie20044@bl.students.amrita.edu::da757311-c309-4e8a-8008-831963fa04ba" providerId="AD" clId="Web-{E564118D-4DEB-4447-B2BD-C878EF876AC2}" dt="2022-01-06T06:11:26.116" v="254"/>
          <ac:spMkLst>
            <pc:docMk/>
            <pc:sldMk cId="4165970464" sldId="266"/>
            <ac:spMk id="9" creationId="{9B6B47BF-F3D0-4678-9B20-DA45E1BCAD6C}"/>
          </ac:spMkLst>
        </pc:spChg>
        <pc:spChg chg="add">
          <ac:chgData name="Nipun Balachandran Nair" userId="S::bl.en.u4aie20044@bl.students.amrita.edu::da757311-c309-4e8a-8008-831963fa04ba" providerId="AD" clId="Web-{E564118D-4DEB-4447-B2BD-C878EF876AC2}" dt="2022-01-06T06:11:26.116" v="254"/>
          <ac:spMkLst>
            <pc:docMk/>
            <pc:sldMk cId="4165970464" sldId="266"/>
            <ac:spMk id="11" creationId="{19334917-3673-4EF2-BA7C-CC83AEEEAE37}"/>
          </ac:spMkLst>
        </pc:spChg>
        <pc:spChg chg="add">
          <ac:chgData name="Nipun Balachandran Nair" userId="S::bl.en.u4aie20044@bl.students.amrita.edu::da757311-c309-4e8a-8008-831963fa04ba" providerId="AD" clId="Web-{E564118D-4DEB-4447-B2BD-C878EF876AC2}" dt="2022-01-06T06:11:26.116" v="254"/>
          <ac:spMkLst>
            <pc:docMk/>
            <pc:sldMk cId="4165970464" sldId="266"/>
            <ac:spMk id="13" creationId="{E1589AE1-C0FC-4B66-9C0D-9EB92F40F440}"/>
          </ac:spMkLst>
        </pc:spChg>
      </pc:sldChg>
      <pc:sldChg chg="addSp modSp mod ord setBg setClrOvrMap">
        <pc:chgData name="Nipun Balachandran Nair" userId="S::bl.en.u4aie20044@bl.students.amrita.edu::da757311-c309-4e8a-8008-831963fa04ba" providerId="AD" clId="Web-{E564118D-4DEB-4447-B2BD-C878EF876AC2}" dt="2022-01-06T06:11:19.835" v="253"/>
        <pc:sldMkLst>
          <pc:docMk/>
          <pc:sldMk cId="200413488" sldId="267"/>
        </pc:sldMkLst>
        <pc:spChg chg="mod">
          <ac:chgData name="Nipun Balachandran Nair" userId="S::bl.en.u4aie20044@bl.students.amrita.edu::da757311-c309-4e8a-8008-831963fa04ba" providerId="AD" clId="Web-{E564118D-4DEB-4447-B2BD-C878EF876AC2}" dt="2022-01-06T06:11:19.835" v="253"/>
          <ac:spMkLst>
            <pc:docMk/>
            <pc:sldMk cId="200413488" sldId="267"/>
            <ac:spMk id="2" creationId="{F7BA3FB7-DD38-4357-9739-855EE3154E3B}"/>
          </ac:spMkLst>
        </pc:spChg>
        <pc:spChg chg="mod">
          <ac:chgData name="Nipun Balachandran Nair" userId="S::bl.en.u4aie20044@bl.students.amrita.edu::da757311-c309-4e8a-8008-831963fa04ba" providerId="AD" clId="Web-{E564118D-4DEB-4447-B2BD-C878EF876AC2}" dt="2022-01-06T06:11:19.835" v="253"/>
          <ac:spMkLst>
            <pc:docMk/>
            <pc:sldMk cId="200413488" sldId="267"/>
            <ac:spMk id="3" creationId="{53D47093-7430-4948-8039-1909D0A04770}"/>
          </ac:spMkLst>
        </pc:spChg>
        <pc:spChg chg="add">
          <ac:chgData name="Nipun Balachandran Nair" userId="S::bl.en.u4aie20044@bl.students.amrita.edu::da757311-c309-4e8a-8008-831963fa04ba" providerId="AD" clId="Web-{E564118D-4DEB-4447-B2BD-C878EF876AC2}" dt="2022-01-06T06:11:19.835" v="253"/>
          <ac:spMkLst>
            <pc:docMk/>
            <pc:sldMk cId="200413488" sldId="267"/>
            <ac:spMk id="8" creationId="{9B6B47BF-F3D0-4678-9B20-DA45E1BCAD6C}"/>
          </ac:spMkLst>
        </pc:spChg>
        <pc:spChg chg="add">
          <ac:chgData name="Nipun Balachandran Nair" userId="S::bl.en.u4aie20044@bl.students.amrita.edu::da757311-c309-4e8a-8008-831963fa04ba" providerId="AD" clId="Web-{E564118D-4DEB-4447-B2BD-C878EF876AC2}" dt="2022-01-06T06:11:19.835" v="253"/>
          <ac:spMkLst>
            <pc:docMk/>
            <pc:sldMk cId="200413488" sldId="267"/>
            <ac:spMk id="10" creationId="{19334917-3673-4EF2-BA7C-CC83AEEEAE37}"/>
          </ac:spMkLst>
        </pc:spChg>
        <pc:spChg chg="add">
          <ac:chgData name="Nipun Balachandran Nair" userId="S::bl.en.u4aie20044@bl.students.amrita.edu::da757311-c309-4e8a-8008-831963fa04ba" providerId="AD" clId="Web-{E564118D-4DEB-4447-B2BD-C878EF876AC2}" dt="2022-01-06T06:11:19.835" v="253"/>
          <ac:spMkLst>
            <pc:docMk/>
            <pc:sldMk cId="200413488" sldId="267"/>
            <ac:spMk id="12" creationId="{E1589AE1-C0FC-4B66-9C0D-9EB92F40F440}"/>
          </ac:spMkLst>
        </pc:spChg>
      </pc:sldChg>
      <pc:sldChg chg="addSp modSp mod ord setBg setClrOvrMap">
        <pc:chgData name="Nipun Balachandran Nair" userId="S::bl.en.u4aie20044@bl.students.amrita.edu::da757311-c309-4e8a-8008-831963fa04ba" providerId="AD" clId="Web-{E564118D-4DEB-4447-B2BD-C878EF876AC2}" dt="2022-01-06T06:11:07.647" v="251"/>
        <pc:sldMkLst>
          <pc:docMk/>
          <pc:sldMk cId="2189465860" sldId="268"/>
        </pc:sldMkLst>
        <pc:spChg chg="mod">
          <ac:chgData name="Nipun Balachandran Nair" userId="S::bl.en.u4aie20044@bl.students.amrita.edu::da757311-c309-4e8a-8008-831963fa04ba" providerId="AD" clId="Web-{E564118D-4DEB-4447-B2BD-C878EF876AC2}" dt="2022-01-06T06:11:07.647" v="251"/>
          <ac:spMkLst>
            <pc:docMk/>
            <pc:sldMk cId="2189465860" sldId="268"/>
            <ac:spMk id="2" creationId="{3736D9AA-E9B6-47F4-BC23-58B866924E84}"/>
          </ac:spMkLst>
        </pc:spChg>
        <pc:spChg chg="mod">
          <ac:chgData name="Nipun Balachandran Nair" userId="S::bl.en.u4aie20044@bl.students.amrita.edu::da757311-c309-4e8a-8008-831963fa04ba" providerId="AD" clId="Web-{E564118D-4DEB-4447-B2BD-C878EF876AC2}" dt="2022-01-06T06:11:07.647" v="251"/>
          <ac:spMkLst>
            <pc:docMk/>
            <pc:sldMk cId="2189465860" sldId="268"/>
            <ac:spMk id="3" creationId="{B51072AE-4FA6-4DB9-B618-5C892245A22B}"/>
          </ac:spMkLst>
        </pc:spChg>
        <pc:spChg chg="add">
          <ac:chgData name="Nipun Balachandran Nair" userId="S::bl.en.u4aie20044@bl.students.amrita.edu::da757311-c309-4e8a-8008-831963fa04ba" providerId="AD" clId="Web-{E564118D-4DEB-4447-B2BD-C878EF876AC2}" dt="2022-01-06T06:11:07.647" v="251"/>
          <ac:spMkLst>
            <pc:docMk/>
            <pc:sldMk cId="2189465860" sldId="268"/>
            <ac:spMk id="8" creationId="{9B6B47BF-F3D0-4678-9B20-DA45E1BCAD6C}"/>
          </ac:spMkLst>
        </pc:spChg>
        <pc:spChg chg="add">
          <ac:chgData name="Nipun Balachandran Nair" userId="S::bl.en.u4aie20044@bl.students.amrita.edu::da757311-c309-4e8a-8008-831963fa04ba" providerId="AD" clId="Web-{E564118D-4DEB-4447-B2BD-C878EF876AC2}" dt="2022-01-06T06:11:07.647" v="251"/>
          <ac:spMkLst>
            <pc:docMk/>
            <pc:sldMk cId="2189465860" sldId="268"/>
            <ac:spMk id="10" creationId="{19334917-3673-4EF2-BA7C-CC83AEEEAE37}"/>
          </ac:spMkLst>
        </pc:spChg>
        <pc:spChg chg="add">
          <ac:chgData name="Nipun Balachandran Nair" userId="S::bl.en.u4aie20044@bl.students.amrita.edu::da757311-c309-4e8a-8008-831963fa04ba" providerId="AD" clId="Web-{E564118D-4DEB-4447-B2BD-C878EF876AC2}" dt="2022-01-06T06:11:07.647" v="251"/>
          <ac:spMkLst>
            <pc:docMk/>
            <pc:sldMk cId="2189465860" sldId="268"/>
            <ac:spMk id="12" creationId="{E1589AE1-C0FC-4B66-9C0D-9EB92F40F440}"/>
          </ac:spMkLst>
        </pc:spChg>
      </pc:sldChg>
      <pc:sldChg chg="addSp delSp modSp mod setBg">
        <pc:chgData name="Nipun Balachandran Nair" userId="S::bl.en.u4aie20044@bl.students.amrita.edu::da757311-c309-4e8a-8008-831963fa04ba" providerId="AD" clId="Web-{E564118D-4DEB-4447-B2BD-C878EF876AC2}" dt="2022-01-06T06:43:15.105" v="439"/>
        <pc:sldMkLst>
          <pc:docMk/>
          <pc:sldMk cId="30350865" sldId="269"/>
        </pc:sldMkLst>
        <pc:picChg chg="add mod">
          <ac:chgData name="Nipun Balachandran Nair" userId="S::bl.en.u4aie20044@bl.students.amrita.edu::da757311-c309-4e8a-8008-831963fa04ba" providerId="AD" clId="Web-{E564118D-4DEB-4447-B2BD-C878EF876AC2}" dt="2022-01-06T06:42:48.261" v="437" actId="14100"/>
          <ac:picMkLst>
            <pc:docMk/>
            <pc:sldMk cId="30350865" sldId="269"/>
            <ac:picMk id="3" creationId="{7FA938B5-269A-469E-AE6C-2ED406E5F070}"/>
          </ac:picMkLst>
        </pc:picChg>
        <pc:picChg chg="del">
          <ac:chgData name="Nipun Balachandran Nair" userId="S::bl.en.u4aie20044@bl.students.amrita.edu::da757311-c309-4e8a-8008-831963fa04ba" providerId="AD" clId="Web-{E564118D-4DEB-4447-B2BD-C878EF876AC2}" dt="2022-01-06T06:42:09.245" v="434"/>
          <ac:picMkLst>
            <pc:docMk/>
            <pc:sldMk cId="30350865" sldId="269"/>
            <ac:picMk id="4" creationId="{709C338C-26D6-4DAC-B9AF-89C030F02160}"/>
          </ac:picMkLst>
        </pc:picChg>
      </pc:sldChg>
      <pc:sldChg chg="addSp delSp modSp new del mod setBg">
        <pc:chgData name="Nipun Balachandran Nair" userId="S::bl.en.u4aie20044@bl.students.amrita.edu::da757311-c309-4e8a-8008-831963fa04ba" providerId="AD" clId="Web-{E564118D-4DEB-4447-B2BD-C878EF876AC2}" dt="2022-01-06T06:30:58.582" v="313"/>
        <pc:sldMkLst>
          <pc:docMk/>
          <pc:sldMk cId="2002185716" sldId="282"/>
        </pc:sldMkLst>
        <pc:spChg chg="mod">
          <ac:chgData name="Nipun Balachandran Nair" userId="S::bl.en.u4aie20044@bl.students.amrita.edu::da757311-c309-4e8a-8008-831963fa04ba" providerId="AD" clId="Web-{E564118D-4DEB-4447-B2BD-C878EF876AC2}" dt="2022-01-06T05:40:08.331" v="108" actId="20577"/>
          <ac:spMkLst>
            <pc:docMk/>
            <pc:sldMk cId="2002185716" sldId="282"/>
            <ac:spMk id="2" creationId="{458F8ECC-15D7-4234-A249-5CC441C60213}"/>
          </ac:spMkLst>
        </pc:spChg>
        <pc:spChg chg="del">
          <ac:chgData name="Nipun Balachandran Nair" userId="S::bl.en.u4aie20044@bl.students.amrita.edu::da757311-c309-4e8a-8008-831963fa04ba" providerId="AD" clId="Web-{E564118D-4DEB-4447-B2BD-C878EF876AC2}" dt="2022-01-06T05:36:15.235" v="68"/>
          <ac:spMkLst>
            <pc:docMk/>
            <pc:sldMk cId="2002185716" sldId="282"/>
            <ac:spMk id="3" creationId="{F5A00EEE-D456-470D-8C35-014CBD196DEC}"/>
          </ac:spMkLst>
        </pc:spChg>
        <pc:spChg chg="add del">
          <ac:chgData name="Nipun Balachandran Nair" userId="S::bl.en.u4aie20044@bl.students.amrita.edu::da757311-c309-4e8a-8008-831963fa04ba" providerId="AD" clId="Web-{E564118D-4DEB-4447-B2BD-C878EF876AC2}" dt="2022-01-06T05:38:20.205" v="77"/>
          <ac:spMkLst>
            <pc:docMk/>
            <pc:sldMk cId="2002185716" sldId="282"/>
            <ac:spMk id="9" creationId="{776CA7C1-8AD2-4D9D-AE9F-F66D69D40ECF}"/>
          </ac:spMkLst>
        </pc:spChg>
        <pc:spChg chg="add del">
          <ac:chgData name="Nipun Balachandran Nair" userId="S::bl.en.u4aie20044@bl.students.amrita.edu::da757311-c309-4e8a-8008-831963fa04ba" providerId="AD" clId="Web-{E564118D-4DEB-4447-B2BD-C878EF876AC2}" dt="2022-01-06T05:38:53.596" v="82"/>
          <ac:spMkLst>
            <pc:docMk/>
            <pc:sldMk cId="2002185716" sldId="282"/>
            <ac:spMk id="12" creationId="{19080B67-B754-42DD-A48D-9F9825B8BC74}"/>
          </ac:spMkLst>
        </pc:spChg>
        <pc:spChg chg="add del">
          <ac:chgData name="Nipun Balachandran Nair" userId="S::bl.en.u4aie20044@bl.students.amrita.edu::da757311-c309-4e8a-8008-831963fa04ba" providerId="AD" clId="Web-{E564118D-4DEB-4447-B2BD-C878EF876AC2}" dt="2022-01-06T05:38:53.596" v="82"/>
          <ac:spMkLst>
            <pc:docMk/>
            <pc:sldMk cId="2002185716" sldId="282"/>
            <ac:spMk id="14" creationId="{3ED1230F-A795-4397-9AB6-7FDC98B726BF}"/>
          </ac:spMkLst>
        </pc:spChg>
        <pc:spChg chg="add del">
          <ac:chgData name="Nipun Balachandran Nair" userId="S::bl.en.u4aie20044@bl.students.amrita.edu::da757311-c309-4e8a-8008-831963fa04ba" providerId="AD" clId="Web-{E564118D-4DEB-4447-B2BD-C878EF876AC2}" dt="2022-01-06T05:38:53.596" v="82"/>
          <ac:spMkLst>
            <pc:docMk/>
            <pc:sldMk cId="2002185716" sldId="282"/>
            <ac:spMk id="16" creationId="{41182216-581B-4394-806B-79D6D40614F7}"/>
          </ac:spMkLst>
        </pc:spChg>
        <pc:spChg chg="add del">
          <ac:chgData name="Nipun Balachandran Nair" userId="S::bl.en.u4aie20044@bl.students.amrita.edu::da757311-c309-4e8a-8008-831963fa04ba" providerId="AD" clId="Web-{E564118D-4DEB-4447-B2BD-C878EF876AC2}" dt="2022-01-06T05:38:53.596" v="82"/>
          <ac:spMkLst>
            <pc:docMk/>
            <pc:sldMk cId="2002185716" sldId="282"/>
            <ac:spMk id="18" creationId="{1678ABD2-2F95-4A50-936B-1A18BD7ED4EF}"/>
          </ac:spMkLst>
        </pc:spChg>
        <pc:spChg chg="add del">
          <ac:chgData name="Nipun Balachandran Nair" userId="S::bl.en.u4aie20044@bl.students.amrita.edu::da757311-c309-4e8a-8008-831963fa04ba" providerId="AD" clId="Web-{E564118D-4DEB-4447-B2BD-C878EF876AC2}" dt="2022-01-06T05:38:53.596" v="82"/>
          <ac:spMkLst>
            <pc:docMk/>
            <pc:sldMk cId="2002185716" sldId="282"/>
            <ac:spMk id="20" creationId="{9C27EDFD-C02F-4070-BDA1-2A0746244CA9}"/>
          </ac:spMkLst>
        </pc:spChg>
        <pc:spChg chg="add del">
          <ac:chgData name="Nipun Balachandran Nair" userId="S::bl.en.u4aie20044@bl.students.amrita.edu::da757311-c309-4e8a-8008-831963fa04ba" providerId="AD" clId="Web-{E564118D-4DEB-4447-B2BD-C878EF876AC2}" dt="2022-01-06T05:38:53.596" v="82"/>
          <ac:spMkLst>
            <pc:docMk/>
            <pc:sldMk cId="2002185716" sldId="282"/>
            <ac:spMk id="22" creationId="{04C78D19-92E9-4BAF-986C-B007349BE667}"/>
          </ac:spMkLst>
        </pc:spChg>
        <pc:spChg chg="add del">
          <ac:chgData name="Nipun Balachandran Nair" userId="S::bl.en.u4aie20044@bl.students.amrita.edu::da757311-c309-4e8a-8008-831963fa04ba" providerId="AD" clId="Web-{E564118D-4DEB-4447-B2BD-C878EF876AC2}" dt="2022-01-06T05:38:53.596" v="82"/>
          <ac:spMkLst>
            <pc:docMk/>
            <pc:sldMk cId="2002185716" sldId="282"/>
            <ac:spMk id="24" creationId="{DEEF1D81-170C-4CAD-9246-D18D8D4501E0}"/>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29" creationId="{910015B9-6046-41B8-83BD-71778D2F9798}"/>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31" creationId="{53908232-52E2-4794-A6C1-54300FB98919}"/>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33" creationId="{D2B9299F-BED7-44C5-9CC5-E542F9193C2F}"/>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35" creationId="{E9DDF273-E040-4765-AD05-872458E1370A}"/>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37" creationId="{C592B42C-58FA-4A86-86F9-BA64DFB52839}"/>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39" creationId="{49AE81AC-D16D-497C-95C0-16E491F119CE}"/>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41" creationId="{2465720C-012A-4C28-8AA5-75E0C7CC2AE8}"/>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43" creationId="{F2137993-2819-4F0D-9767-4F7C41F33D97}"/>
          </ac:spMkLst>
        </pc:spChg>
        <pc:spChg chg="add">
          <ac:chgData name="Nipun Balachandran Nair" userId="S::bl.en.u4aie20044@bl.students.amrita.edu::da757311-c309-4e8a-8008-831963fa04ba" providerId="AD" clId="Web-{E564118D-4DEB-4447-B2BD-C878EF876AC2}" dt="2022-01-06T05:38:53.596" v="82"/>
          <ac:spMkLst>
            <pc:docMk/>
            <pc:sldMk cId="2002185716" sldId="282"/>
            <ac:spMk id="45" creationId="{FC9E8B1E-9FF3-4471-BF13-F774FD86EABB}"/>
          </ac:spMkLst>
        </pc:spChg>
        <pc:picChg chg="add del mod ord">
          <ac:chgData name="Nipun Balachandran Nair" userId="S::bl.en.u4aie20044@bl.students.amrita.edu::da757311-c309-4e8a-8008-831963fa04ba" providerId="AD" clId="Web-{E564118D-4DEB-4447-B2BD-C878EF876AC2}" dt="2022-01-06T06:29:20.674" v="293"/>
          <ac:picMkLst>
            <pc:docMk/>
            <pc:sldMk cId="2002185716" sldId="282"/>
            <ac:picMk id="4" creationId="{1027650B-E552-4B24-8F31-516DE716623E}"/>
          </ac:picMkLst>
        </pc:picChg>
        <pc:picChg chg="add del mod">
          <ac:chgData name="Nipun Balachandran Nair" userId="S::bl.en.u4aie20044@bl.students.amrita.edu::da757311-c309-4e8a-8008-831963fa04ba" providerId="AD" clId="Web-{E564118D-4DEB-4447-B2BD-C878EF876AC2}" dt="2022-01-06T06:29:30.253" v="295"/>
          <ac:picMkLst>
            <pc:docMk/>
            <pc:sldMk cId="2002185716" sldId="282"/>
            <ac:picMk id="5" creationId="{05E7113C-832F-4C1F-B2ED-DE80037C564A}"/>
          </ac:picMkLst>
        </pc:picChg>
      </pc:sldChg>
      <pc:sldChg chg="addSp delSp modSp new mod setBg setClrOvrMap">
        <pc:chgData name="Nipun Balachandran Nair" userId="S::bl.en.u4aie20044@bl.students.amrita.edu::da757311-c309-4e8a-8008-831963fa04ba" providerId="AD" clId="Web-{E564118D-4DEB-4447-B2BD-C878EF876AC2}" dt="2022-01-06T06:39:38.103" v="401" actId="14100"/>
        <pc:sldMkLst>
          <pc:docMk/>
          <pc:sldMk cId="3266614083" sldId="283"/>
        </pc:sldMkLst>
        <pc:spChg chg="del">
          <ac:chgData name="Nipun Balachandran Nair" userId="S::bl.en.u4aie20044@bl.students.amrita.edu::da757311-c309-4e8a-8008-831963fa04ba" providerId="AD" clId="Web-{E564118D-4DEB-4447-B2BD-C878EF876AC2}" dt="2022-01-06T05:46:12.241" v="120"/>
          <ac:spMkLst>
            <pc:docMk/>
            <pc:sldMk cId="3266614083" sldId="283"/>
            <ac:spMk id="2" creationId="{F51D1E59-EF44-4FEB-9D56-5C9F1758F374}"/>
          </ac:spMkLst>
        </pc:spChg>
        <pc:spChg chg="del">
          <ac:chgData name="Nipun Balachandran Nair" userId="S::bl.en.u4aie20044@bl.students.amrita.edu::da757311-c309-4e8a-8008-831963fa04ba" providerId="AD" clId="Web-{E564118D-4DEB-4447-B2BD-C878EF876AC2}" dt="2022-01-06T05:42:02.567" v="110"/>
          <ac:spMkLst>
            <pc:docMk/>
            <pc:sldMk cId="3266614083" sldId="283"/>
            <ac:spMk id="3" creationId="{9CD89F2C-747E-4794-BD23-1F9DF352FCAE}"/>
          </ac:spMkLst>
        </pc:spChg>
        <pc:spChg chg="add del mod">
          <ac:chgData name="Nipun Balachandran Nair" userId="S::bl.en.u4aie20044@bl.students.amrita.edu::da757311-c309-4e8a-8008-831963fa04ba" providerId="AD" clId="Web-{E564118D-4DEB-4447-B2BD-C878EF876AC2}" dt="2022-01-06T06:31:52.504" v="322"/>
          <ac:spMkLst>
            <pc:docMk/>
            <pc:sldMk cId="3266614083" sldId="283"/>
            <ac:spMk id="6" creationId="{1159255E-AFB9-4025-8CB4-F396A63EFFF3}"/>
          </ac:spMkLst>
        </pc:spChg>
        <pc:spChg chg="add del mod">
          <ac:chgData name="Nipun Balachandran Nair" userId="S::bl.en.u4aie20044@bl.students.amrita.edu::da757311-c309-4e8a-8008-831963fa04ba" providerId="AD" clId="Web-{E564118D-4DEB-4447-B2BD-C878EF876AC2}" dt="2022-01-06T06:39:18.602" v="394"/>
          <ac:spMkLst>
            <pc:docMk/>
            <pc:sldMk cId="3266614083" sldId="283"/>
            <ac:spMk id="9" creationId="{D8999550-6001-46E2-81E2-88734ED3A502}"/>
          </ac:spMkLst>
        </pc:spChg>
        <pc:spChg chg="add del">
          <ac:chgData name="Nipun Balachandran Nair" userId="S::bl.en.u4aie20044@bl.students.amrita.edu::da757311-c309-4e8a-8008-831963fa04ba" providerId="AD" clId="Web-{E564118D-4DEB-4447-B2BD-C878EF876AC2}" dt="2022-01-06T06:33:19.271" v="333"/>
          <ac:spMkLst>
            <pc:docMk/>
            <pc:sldMk cId="3266614083" sldId="283"/>
            <ac:spMk id="11" creationId="{9B6B47BF-F3D0-4678-9B20-DA45E1BCAD6C}"/>
          </ac:spMkLst>
        </pc:spChg>
        <pc:spChg chg="add del">
          <ac:chgData name="Nipun Balachandran Nair" userId="S::bl.en.u4aie20044@bl.students.amrita.edu::da757311-c309-4e8a-8008-831963fa04ba" providerId="AD" clId="Web-{E564118D-4DEB-4447-B2BD-C878EF876AC2}" dt="2022-01-06T06:33:19.271" v="333"/>
          <ac:spMkLst>
            <pc:docMk/>
            <pc:sldMk cId="3266614083" sldId="283"/>
            <ac:spMk id="13" creationId="{19334917-3673-4EF2-BA7C-CC83AEEEAE37}"/>
          </ac:spMkLst>
        </pc:spChg>
        <pc:spChg chg="add del">
          <ac:chgData name="Nipun Balachandran Nair" userId="S::bl.en.u4aie20044@bl.students.amrita.edu::da757311-c309-4e8a-8008-831963fa04ba" providerId="AD" clId="Web-{E564118D-4DEB-4447-B2BD-C878EF876AC2}" dt="2022-01-06T06:33:19.271" v="333"/>
          <ac:spMkLst>
            <pc:docMk/>
            <pc:sldMk cId="3266614083" sldId="283"/>
            <ac:spMk id="15" creationId="{E1589AE1-C0FC-4B66-9C0D-9EB92F40F440}"/>
          </ac:spMkLst>
        </pc:spChg>
        <pc:spChg chg="add del">
          <ac:chgData name="Nipun Balachandran Nair" userId="S::bl.en.u4aie20044@bl.students.amrita.edu::da757311-c309-4e8a-8008-831963fa04ba" providerId="AD" clId="Web-{E564118D-4DEB-4447-B2BD-C878EF876AC2}" dt="2022-01-06T06:39:13.477" v="393"/>
          <ac:spMkLst>
            <pc:docMk/>
            <pc:sldMk cId="3266614083" sldId="283"/>
            <ac:spMk id="20" creationId="{1DDC3EF6-2EA5-44B3-94C7-9DDA67A127D0}"/>
          </ac:spMkLst>
        </pc:spChg>
        <pc:spChg chg="add del">
          <ac:chgData name="Nipun Balachandran Nair" userId="S::bl.en.u4aie20044@bl.students.amrita.edu::da757311-c309-4e8a-8008-831963fa04ba" providerId="AD" clId="Web-{E564118D-4DEB-4447-B2BD-C878EF876AC2}" dt="2022-01-06T06:39:13.477" v="393"/>
          <ac:spMkLst>
            <pc:docMk/>
            <pc:sldMk cId="3266614083" sldId="283"/>
            <ac:spMk id="22" creationId="{87925A9A-E9FA-496E-9C09-7C2845E0062B}"/>
          </ac:spMkLst>
        </pc:spChg>
        <pc:spChg chg="add del">
          <ac:chgData name="Nipun Balachandran Nair" userId="S::bl.en.u4aie20044@bl.students.amrita.edu::da757311-c309-4e8a-8008-831963fa04ba" providerId="AD" clId="Web-{E564118D-4DEB-4447-B2BD-C878EF876AC2}" dt="2022-01-06T06:39:13.477" v="393"/>
          <ac:spMkLst>
            <pc:docMk/>
            <pc:sldMk cId="3266614083" sldId="283"/>
            <ac:spMk id="24" creationId="{2073ABB4-E164-4CBF-ADFF-25552BB7913B}"/>
          </ac:spMkLst>
        </pc:spChg>
        <pc:spChg chg="add del">
          <ac:chgData name="Nipun Balachandran Nair" userId="S::bl.en.u4aie20044@bl.students.amrita.edu::da757311-c309-4e8a-8008-831963fa04ba" providerId="AD" clId="Web-{E564118D-4DEB-4447-B2BD-C878EF876AC2}" dt="2022-01-06T06:39:13.477" v="393"/>
          <ac:spMkLst>
            <pc:docMk/>
            <pc:sldMk cId="3266614083" sldId="283"/>
            <ac:spMk id="26" creationId="{587D26DA-9773-4A0E-B213-DDF20A1F1F27}"/>
          </ac:spMkLst>
        </pc:spChg>
        <pc:spChg chg="add">
          <ac:chgData name="Nipun Balachandran Nair" userId="S::bl.en.u4aie20044@bl.students.amrita.edu::da757311-c309-4e8a-8008-831963fa04ba" providerId="AD" clId="Web-{E564118D-4DEB-4447-B2BD-C878EF876AC2}" dt="2022-01-06T06:39:13.477" v="393"/>
          <ac:spMkLst>
            <pc:docMk/>
            <pc:sldMk cId="3266614083" sldId="283"/>
            <ac:spMk id="31" creationId="{9B6B47BF-F3D0-4678-9B20-DA45E1BCAD6C}"/>
          </ac:spMkLst>
        </pc:spChg>
        <pc:spChg chg="add">
          <ac:chgData name="Nipun Balachandran Nair" userId="S::bl.en.u4aie20044@bl.students.amrita.edu::da757311-c309-4e8a-8008-831963fa04ba" providerId="AD" clId="Web-{E564118D-4DEB-4447-B2BD-C878EF876AC2}" dt="2022-01-06T06:39:13.477" v="393"/>
          <ac:spMkLst>
            <pc:docMk/>
            <pc:sldMk cId="3266614083" sldId="283"/>
            <ac:spMk id="33" creationId="{19334917-3673-4EF2-BA7C-CC83AEEEAE37}"/>
          </ac:spMkLst>
        </pc:spChg>
        <pc:spChg chg="add">
          <ac:chgData name="Nipun Balachandran Nair" userId="S::bl.en.u4aie20044@bl.students.amrita.edu::da757311-c309-4e8a-8008-831963fa04ba" providerId="AD" clId="Web-{E564118D-4DEB-4447-B2BD-C878EF876AC2}" dt="2022-01-06T06:39:13.477" v="393"/>
          <ac:spMkLst>
            <pc:docMk/>
            <pc:sldMk cId="3266614083" sldId="283"/>
            <ac:spMk id="35" creationId="{E1589AE1-C0FC-4B66-9C0D-9EB92F40F440}"/>
          </ac:spMkLst>
        </pc:spChg>
        <pc:picChg chg="add del mod ord">
          <ac:chgData name="Nipun Balachandran Nair" userId="S::bl.en.u4aie20044@bl.students.amrita.edu::da757311-c309-4e8a-8008-831963fa04ba" providerId="AD" clId="Web-{E564118D-4DEB-4447-B2BD-C878EF876AC2}" dt="2022-01-06T06:31:44.785" v="320"/>
          <ac:picMkLst>
            <pc:docMk/>
            <pc:sldMk cId="3266614083" sldId="283"/>
            <ac:picMk id="4" creationId="{4585B6AB-32AE-46A8-9B37-BB5C7333C544}"/>
          </ac:picMkLst>
        </pc:picChg>
        <pc:picChg chg="add del mod ord">
          <ac:chgData name="Nipun Balachandran Nair" userId="S::bl.en.u4aie20044@bl.students.amrita.edu::da757311-c309-4e8a-8008-831963fa04ba" providerId="AD" clId="Web-{E564118D-4DEB-4447-B2BD-C878EF876AC2}" dt="2022-01-06T06:39:10.493" v="392"/>
          <ac:picMkLst>
            <pc:docMk/>
            <pc:sldMk cId="3266614083" sldId="283"/>
            <ac:picMk id="7" creationId="{C24A8264-BE9D-4593-B752-24DDAE3125E1}"/>
          </ac:picMkLst>
        </pc:picChg>
        <pc:picChg chg="add mod ord">
          <ac:chgData name="Nipun Balachandran Nair" userId="S::bl.en.u4aie20044@bl.students.amrita.edu::da757311-c309-4e8a-8008-831963fa04ba" providerId="AD" clId="Web-{E564118D-4DEB-4447-B2BD-C878EF876AC2}" dt="2022-01-06T06:39:38.103" v="401" actId="14100"/>
          <ac:picMkLst>
            <pc:docMk/>
            <pc:sldMk cId="3266614083" sldId="283"/>
            <ac:picMk id="10" creationId="{4461A762-DDE4-4025-9470-557BCC196D06}"/>
          </ac:picMkLst>
        </pc:picChg>
      </pc:sldChg>
      <pc:sldChg chg="addSp delSp modSp new mod setBg setClrOvrMap">
        <pc:chgData name="Nipun Balachandran Nair" userId="S::bl.en.u4aie20044@bl.students.amrita.edu::da757311-c309-4e8a-8008-831963fa04ba" providerId="AD" clId="Web-{E564118D-4DEB-4447-B2BD-C878EF876AC2}" dt="2022-01-06T06:40:15.416" v="409" actId="14100"/>
        <pc:sldMkLst>
          <pc:docMk/>
          <pc:sldMk cId="208101997" sldId="284"/>
        </pc:sldMkLst>
        <pc:spChg chg="del">
          <ac:chgData name="Nipun Balachandran Nair" userId="S::bl.en.u4aie20044@bl.students.amrita.edu::da757311-c309-4e8a-8008-831963fa04ba" providerId="AD" clId="Web-{E564118D-4DEB-4447-B2BD-C878EF876AC2}" dt="2022-01-06T05:46:11.866" v="115"/>
          <ac:spMkLst>
            <pc:docMk/>
            <pc:sldMk cId="208101997" sldId="284"/>
            <ac:spMk id="2" creationId="{558C8CE8-F478-4274-80B2-7776D1E60C80}"/>
          </ac:spMkLst>
        </pc:spChg>
        <pc:spChg chg="del">
          <ac:chgData name="Nipun Balachandran Nair" userId="S::bl.en.u4aie20044@bl.students.amrita.edu::da757311-c309-4e8a-8008-831963fa04ba" providerId="AD" clId="Web-{E564118D-4DEB-4447-B2BD-C878EF876AC2}" dt="2022-01-06T05:42:36.848" v="112"/>
          <ac:spMkLst>
            <pc:docMk/>
            <pc:sldMk cId="208101997" sldId="284"/>
            <ac:spMk id="3" creationId="{0609633F-B6BA-474A-872C-A1344A058D15}"/>
          </ac:spMkLst>
        </pc:spChg>
        <pc:spChg chg="add del mod">
          <ac:chgData name="Nipun Balachandran Nair" userId="S::bl.en.u4aie20044@bl.students.amrita.edu::da757311-c309-4e8a-8008-831963fa04ba" providerId="AD" clId="Web-{E564118D-4DEB-4447-B2BD-C878EF876AC2}" dt="2022-01-06T06:39:52.603" v="404"/>
          <ac:spMkLst>
            <pc:docMk/>
            <pc:sldMk cId="208101997" sldId="284"/>
            <ac:spMk id="6" creationId="{00891E41-4914-4E67-B4E7-D15EA81A4217}"/>
          </ac:spMkLst>
        </pc:spChg>
        <pc:spChg chg="add">
          <ac:chgData name="Nipun Balachandran Nair" userId="S::bl.en.u4aie20044@bl.students.amrita.edu::da757311-c309-4e8a-8008-831963fa04ba" providerId="AD" clId="Web-{E564118D-4DEB-4447-B2BD-C878EF876AC2}" dt="2022-01-06T06:39:47.087" v="403"/>
          <ac:spMkLst>
            <pc:docMk/>
            <pc:sldMk cId="208101997" sldId="284"/>
            <ac:spMk id="11" creationId="{9B6B47BF-F3D0-4678-9B20-DA45E1BCAD6C}"/>
          </ac:spMkLst>
        </pc:spChg>
        <pc:spChg chg="add">
          <ac:chgData name="Nipun Balachandran Nair" userId="S::bl.en.u4aie20044@bl.students.amrita.edu::da757311-c309-4e8a-8008-831963fa04ba" providerId="AD" clId="Web-{E564118D-4DEB-4447-B2BD-C878EF876AC2}" dt="2022-01-06T06:39:47.087" v="403"/>
          <ac:spMkLst>
            <pc:docMk/>
            <pc:sldMk cId="208101997" sldId="284"/>
            <ac:spMk id="13" creationId="{19334917-3673-4EF2-BA7C-CC83AEEEAE37}"/>
          </ac:spMkLst>
        </pc:spChg>
        <pc:spChg chg="add">
          <ac:chgData name="Nipun Balachandran Nair" userId="S::bl.en.u4aie20044@bl.students.amrita.edu::da757311-c309-4e8a-8008-831963fa04ba" providerId="AD" clId="Web-{E564118D-4DEB-4447-B2BD-C878EF876AC2}" dt="2022-01-06T06:39:47.087" v="403"/>
          <ac:spMkLst>
            <pc:docMk/>
            <pc:sldMk cId="208101997" sldId="284"/>
            <ac:spMk id="15" creationId="{E1589AE1-C0FC-4B66-9C0D-9EB92F40F440}"/>
          </ac:spMkLst>
        </pc:spChg>
        <pc:picChg chg="add del mod ord">
          <ac:chgData name="Nipun Balachandran Nair" userId="S::bl.en.u4aie20044@bl.students.amrita.edu::da757311-c309-4e8a-8008-831963fa04ba" providerId="AD" clId="Web-{E564118D-4DEB-4447-B2BD-C878EF876AC2}" dt="2022-01-06T06:39:44.759" v="402"/>
          <ac:picMkLst>
            <pc:docMk/>
            <pc:sldMk cId="208101997" sldId="284"/>
            <ac:picMk id="4" creationId="{0B69E0D9-ED49-48B1-A96C-E3D57E0375E1}"/>
          </ac:picMkLst>
        </pc:picChg>
        <pc:picChg chg="add mod ord">
          <ac:chgData name="Nipun Balachandran Nair" userId="S::bl.en.u4aie20044@bl.students.amrita.edu::da757311-c309-4e8a-8008-831963fa04ba" providerId="AD" clId="Web-{E564118D-4DEB-4447-B2BD-C878EF876AC2}" dt="2022-01-06T06:40:15.416" v="409" actId="14100"/>
          <ac:picMkLst>
            <pc:docMk/>
            <pc:sldMk cId="208101997" sldId="284"/>
            <ac:picMk id="7" creationId="{A870A98D-337E-42FC-BDFD-7938855E6404}"/>
          </ac:picMkLst>
        </pc:picChg>
      </pc:sldChg>
      <pc:sldChg chg="addSp delSp modSp new mod setBg setClrOvrMap">
        <pc:chgData name="Nipun Balachandran Nair" userId="S::bl.en.u4aie20044@bl.students.amrita.edu::da757311-c309-4e8a-8008-831963fa04ba" providerId="AD" clId="Web-{E564118D-4DEB-4447-B2BD-C878EF876AC2}" dt="2022-01-06T06:41:00.400" v="417" actId="14100"/>
        <pc:sldMkLst>
          <pc:docMk/>
          <pc:sldMk cId="1358190069" sldId="285"/>
        </pc:sldMkLst>
        <pc:spChg chg="del">
          <ac:chgData name="Nipun Balachandran Nair" userId="S::bl.en.u4aie20044@bl.students.amrita.edu::da757311-c309-4e8a-8008-831963fa04ba" providerId="AD" clId="Web-{E564118D-4DEB-4447-B2BD-C878EF876AC2}" dt="2022-01-06T05:54:32.059" v="129"/>
          <ac:spMkLst>
            <pc:docMk/>
            <pc:sldMk cId="1358190069" sldId="285"/>
            <ac:spMk id="2" creationId="{064AED3B-6B74-4AE3-9C9E-60CA74F9A072}"/>
          </ac:spMkLst>
        </pc:spChg>
        <pc:spChg chg="del">
          <ac:chgData name="Nipun Balachandran Nair" userId="S::bl.en.u4aie20044@bl.students.amrita.edu::da757311-c309-4e8a-8008-831963fa04ba" providerId="AD" clId="Web-{E564118D-4DEB-4447-B2BD-C878EF876AC2}" dt="2022-01-06T05:54:30.543" v="128"/>
          <ac:spMkLst>
            <pc:docMk/>
            <pc:sldMk cId="1358190069" sldId="285"/>
            <ac:spMk id="3" creationId="{A72AC006-BF90-44CB-959A-8BC02F641BC4}"/>
          </ac:spMkLst>
        </pc:spChg>
        <pc:spChg chg="add del mod">
          <ac:chgData name="Nipun Balachandran Nair" userId="S::bl.en.u4aie20044@bl.students.amrita.edu::da757311-c309-4e8a-8008-831963fa04ba" providerId="AD" clId="Web-{E564118D-4DEB-4447-B2BD-C878EF876AC2}" dt="2022-01-06T06:40:44.744" v="412"/>
          <ac:spMkLst>
            <pc:docMk/>
            <pc:sldMk cId="1358190069" sldId="285"/>
            <ac:spMk id="6" creationId="{E3EA1DF7-223F-4934-A183-BB5CA1026DBE}"/>
          </ac:spMkLst>
        </pc:spChg>
        <pc:spChg chg="add">
          <ac:chgData name="Nipun Balachandran Nair" userId="S::bl.en.u4aie20044@bl.students.amrita.edu::da757311-c309-4e8a-8008-831963fa04ba" providerId="AD" clId="Web-{E564118D-4DEB-4447-B2BD-C878EF876AC2}" dt="2022-01-06T06:40:40.025" v="411"/>
          <ac:spMkLst>
            <pc:docMk/>
            <pc:sldMk cId="1358190069" sldId="285"/>
            <ac:spMk id="11" creationId="{9B6B47BF-F3D0-4678-9B20-DA45E1BCAD6C}"/>
          </ac:spMkLst>
        </pc:spChg>
        <pc:spChg chg="add">
          <ac:chgData name="Nipun Balachandran Nair" userId="S::bl.en.u4aie20044@bl.students.amrita.edu::da757311-c309-4e8a-8008-831963fa04ba" providerId="AD" clId="Web-{E564118D-4DEB-4447-B2BD-C878EF876AC2}" dt="2022-01-06T06:40:40.025" v="411"/>
          <ac:spMkLst>
            <pc:docMk/>
            <pc:sldMk cId="1358190069" sldId="285"/>
            <ac:spMk id="13" creationId="{19334917-3673-4EF2-BA7C-CC83AEEEAE37}"/>
          </ac:spMkLst>
        </pc:spChg>
        <pc:spChg chg="add">
          <ac:chgData name="Nipun Balachandran Nair" userId="S::bl.en.u4aie20044@bl.students.amrita.edu::da757311-c309-4e8a-8008-831963fa04ba" providerId="AD" clId="Web-{E564118D-4DEB-4447-B2BD-C878EF876AC2}" dt="2022-01-06T06:40:40.025" v="411"/>
          <ac:spMkLst>
            <pc:docMk/>
            <pc:sldMk cId="1358190069" sldId="285"/>
            <ac:spMk id="15" creationId="{E1589AE1-C0FC-4B66-9C0D-9EB92F40F440}"/>
          </ac:spMkLst>
        </pc:spChg>
        <pc:picChg chg="add del mod ord">
          <ac:chgData name="Nipun Balachandran Nair" userId="S::bl.en.u4aie20044@bl.students.amrita.edu::da757311-c309-4e8a-8008-831963fa04ba" providerId="AD" clId="Web-{E564118D-4DEB-4447-B2BD-C878EF876AC2}" dt="2022-01-06T06:40:35.978" v="410"/>
          <ac:picMkLst>
            <pc:docMk/>
            <pc:sldMk cId="1358190069" sldId="285"/>
            <ac:picMk id="4" creationId="{6D57E09B-189E-43B4-81A3-9574800CC5AA}"/>
          </ac:picMkLst>
        </pc:picChg>
        <pc:picChg chg="add mod ord">
          <ac:chgData name="Nipun Balachandran Nair" userId="S::bl.en.u4aie20044@bl.students.amrita.edu::da757311-c309-4e8a-8008-831963fa04ba" providerId="AD" clId="Web-{E564118D-4DEB-4447-B2BD-C878EF876AC2}" dt="2022-01-06T06:41:00.400" v="417" actId="14100"/>
          <ac:picMkLst>
            <pc:docMk/>
            <pc:sldMk cId="1358190069" sldId="285"/>
            <ac:picMk id="7" creationId="{C757BE9D-BB02-47D2-A83A-203876F6BCB0}"/>
          </ac:picMkLst>
        </pc:picChg>
      </pc:sldChg>
      <pc:sldChg chg="addSp delSp modSp new mod setBg setClrOvrMap">
        <pc:chgData name="Nipun Balachandran Nair" userId="S::bl.en.u4aie20044@bl.students.amrita.edu::da757311-c309-4e8a-8008-831963fa04ba" providerId="AD" clId="Web-{E564118D-4DEB-4447-B2BD-C878EF876AC2}" dt="2022-01-06T06:41:34.448" v="428" actId="1076"/>
        <pc:sldMkLst>
          <pc:docMk/>
          <pc:sldMk cId="2266455519" sldId="286"/>
        </pc:sldMkLst>
        <pc:spChg chg="del">
          <ac:chgData name="Nipun Balachandran Nair" userId="S::bl.en.u4aie20044@bl.students.amrita.edu::da757311-c309-4e8a-8008-831963fa04ba" providerId="AD" clId="Web-{E564118D-4DEB-4447-B2BD-C878EF876AC2}" dt="2022-01-06T05:55:45.154" v="136"/>
          <ac:spMkLst>
            <pc:docMk/>
            <pc:sldMk cId="2266455519" sldId="286"/>
            <ac:spMk id="2" creationId="{82E2C389-7E37-4814-AC55-6D181AF30FE2}"/>
          </ac:spMkLst>
        </pc:spChg>
        <pc:spChg chg="del">
          <ac:chgData name="Nipun Balachandran Nair" userId="S::bl.en.u4aie20044@bl.students.amrita.edu::da757311-c309-4e8a-8008-831963fa04ba" providerId="AD" clId="Web-{E564118D-4DEB-4447-B2BD-C878EF876AC2}" dt="2022-01-06T05:55:42.294" v="135"/>
          <ac:spMkLst>
            <pc:docMk/>
            <pc:sldMk cId="2266455519" sldId="286"/>
            <ac:spMk id="3" creationId="{5DA1E11A-4C52-48E7-9547-C889455CB282}"/>
          </ac:spMkLst>
        </pc:spChg>
        <pc:spChg chg="add del mod">
          <ac:chgData name="Nipun Balachandran Nair" userId="S::bl.en.u4aie20044@bl.students.amrita.edu::da757311-c309-4e8a-8008-831963fa04ba" providerId="AD" clId="Web-{E564118D-4DEB-4447-B2BD-C878EF876AC2}" dt="2022-01-06T06:41:13.182" v="420"/>
          <ac:spMkLst>
            <pc:docMk/>
            <pc:sldMk cId="2266455519" sldId="286"/>
            <ac:spMk id="6" creationId="{09FCAB6D-7A72-4B8B-9A62-BA9BA7F93143}"/>
          </ac:spMkLst>
        </pc:spChg>
        <pc:spChg chg="add">
          <ac:chgData name="Nipun Balachandran Nair" userId="S::bl.en.u4aie20044@bl.students.amrita.edu::da757311-c309-4e8a-8008-831963fa04ba" providerId="AD" clId="Web-{E564118D-4DEB-4447-B2BD-C878EF876AC2}" dt="2022-01-06T06:41:08.447" v="419"/>
          <ac:spMkLst>
            <pc:docMk/>
            <pc:sldMk cId="2266455519" sldId="286"/>
            <ac:spMk id="11" creationId="{9B6B47BF-F3D0-4678-9B20-DA45E1BCAD6C}"/>
          </ac:spMkLst>
        </pc:spChg>
        <pc:spChg chg="add">
          <ac:chgData name="Nipun Balachandran Nair" userId="S::bl.en.u4aie20044@bl.students.amrita.edu::da757311-c309-4e8a-8008-831963fa04ba" providerId="AD" clId="Web-{E564118D-4DEB-4447-B2BD-C878EF876AC2}" dt="2022-01-06T06:41:08.447" v="419"/>
          <ac:spMkLst>
            <pc:docMk/>
            <pc:sldMk cId="2266455519" sldId="286"/>
            <ac:spMk id="13" creationId="{19334917-3673-4EF2-BA7C-CC83AEEEAE37}"/>
          </ac:spMkLst>
        </pc:spChg>
        <pc:spChg chg="add">
          <ac:chgData name="Nipun Balachandran Nair" userId="S::bl.en.u4aie20044@bl.students.amrita.edu::da757311-c309-4e8a-8008-831963fa04ba" providerId="AD" clId="Web-{E564118D-4DEB-4447-B2BD-C878EF876AC2}" dt="2022-01-06T06:41:08.447" v="419"/>
          <ac:spMkLst>
            <pc:docMk/>
            <pc:sldMk cId="2266455519" sldId="286"/>
            <ac:spMk id="15" creationId="{E1589AE1-C0FC-4B66-9C0D-9EB92F40F440}"/>
          </ac:spMkLst>
        </pc:spChg>
        <pc:picChg chg="add del mod ord">
          <ac:chgData name="Nipun Balachandran Nair" userId="S::bl.en.u4aie20044@bl.students.amrita.edu::da757311-c309-4e8a-8008-831963fa04ba" providerId="AD" clId="Web-{E564118D-4DEB-4447-B2BD-C878EF876AC2}" dt="2022-01-06T06:41:04.744" v="418"/>
          <ac:picMkLst>
            <pc:docMk/>
            <pc:sldMk cId="2266455519" sldId="286"/>
            <ac:picMk id="4" creationId="{F8037FBE-8370-4259-A39D-F4FC452452BC}"/>
          </ac:picMkLst>
        </pc:picChg>
        <pc:picChg chg="add mod ord">
          <ac:chgData name="Nipun Balachandran Nair" userId="S::bl.en.u4aie20044@bl.students.amrita.edu::da757311-c309-4e8a-8008-831963fa04ba" providerId="AD" clId="Web-{E564118D-4DEB-4447-B2BD-C878EF876AC2}" dt="2022-01-06T06:41:34.448" v="428" actId="1076"/>
          <ac:picMkLst>
            <pc:docMk/>
            <pc:sldMk cId="2266455519" sldId="286"/>
            <ac:picMk id="7" creationId="{7AEDD349-EDAF-4CFE-82F2-434DE3EADB89}"/>
          </ac:picMkLst>
        </pc:picChg>
      </pc:sldChg>
      <pc:sldChg chg="addSp delSp modSp new mod setBg setClrOvrMap">
        <pc:chgData name="Nipun Balachandran Nair" userId="S::bl.en.u4aie20044@bl.students.amrita.edu::da757311-c309-4e8a-8008-831963fa04ba" providerId="AD" clId="Web-{E564118D-4DEB-4447-B2BD-C878EF876AC2}" dt="2022-01-06T06:37:47.477" v="378" actId="1076"/>
        <pc:sldMkLst>
          <pc:docMk/>
          <pc:sldMk cId="1763342957" sldId="287"/>
        </pc:sldMkLst>
        <pc:spChg chg="del">
          <ac:chgData name="Nipun Balachandran Nair" userId="S::bl.en.u4aie20044@bl.students.amrita.edu::da757311-c309-4e8a-8008-831963fa04ba" providerId="AD" clId="Web-{E564118D-4DEB-4447-B2BD-C878EF876AC2}" dt="2022-01-06T06:00:57.079" v="148"/>
          <ac:spMkLst>
            <pc:docMk/>
            <pc:sldMk cId="1763342957" sldId="287"/>
            <ac:spMk id="2" creationId="{032D7CFD-A619-4F42-B9D5-5F0EB144E508}"/>
          </ac:spMkLst>
        </pc:spChg>
        <pc:spChg chg="mod">
          <ac:chgData name="Nipun Balachandran Nair" userId="S::bl.en.u4aie20044@bl.students.amrita.edu::da757311-c309-4e8a-8008-831963fa04ba" providerId="AD" clId="Web-{E564118D-4DEB-4447-B2BD-C878EF876AC2}" dt="2022-01-06T06:37:35.023" v="373"/>
          <ac:spMkLst>
            <pc:docMk/>
            <pc:sldMk cId="1763342957" sldId="287"/>
            <ac:spMk id="3" creationId="{92F28811-AF7C-4DE4-A3BC-79AC7418B759}"/>
          </ac:spMkLst>
        </pc:spChg>
        <pc:spChg chg="add">
          <ac:chgData name="Nipun Balachandran Nair" userId="S::bl.en.u4aie20044@bl.students.amrita.edu::da757311-c309-4e8a-8008-831963fa04ba" providerId="AD" clId="Web-{E564118D-4DEB-4447-B2BD-C878EF876AC2}" dt="2022-01-06T06:37:35.023" v="373"/>
          <ac:spMkLst>
            <pc:docMk/>
            <pc:sldMk cId="1763342957" sldId="287"/>
            <ac:spMk id="8" creationId="{9B6B47BF-F3D0-4678-9B20-DA45E1BCAD6C}"/>
          </ac:spMkLst>
        </pc:spChg>
        <pc:spChg chg="add">
          <ac:chgData name="Nipun Balachandran Nair" userId="S::bl.en.u4aie20044@bl.students.amrita.edu::da757311-c309-4e8a-8008-831963fa04ba" providerId="AD" clId="Web-{E564118D-4DEB-4447-B2BD-C878EF876AC2}" dt="2022-01-06T06:37:35.023" v="373"/>
          <ac:spMkLst>
            <pc:docMk/>
            <pc:sldMk cId="1763342957" sldId="287"/>
            <ac:spMk id="10" creationId="{19334917-3673-4EF2-BA7C-CC83AEEEAE37}"/>
          </ac:spMkLst>
        </pc:spChg>
        <pc:spChg chg="add">
          <ac:chgData name="Nipun Balachandran Nair" userId="S::bl.en.u4aie20044@bl.students.amrita.edu::da757311-c309-4e8a-8008-831963fa04ba" providerId="AD" clId="Web-{E564118D-4DEB-4447-B2BD-C878EF876AC2}" dt="2022-01-06T06:37:35.023" v="373"/>
          <ac:spMkLst>
            <pc:docMk/>
            <pc:sldMk cId="1763342957" sldId="287"/>
            <ac:spMk id="12" creationId="{E1589AE1-C0FC-4B66-9C0D-9EB92F40F440}"/>
          </ac:spMkLst>
        </pc:spChg>
        <pc:picChg chg="add del mod">
          <ac:chgData name="Nipun Balachandran Nair" userId="S::bl.en.u4aie20044@bl.students.amrita.edu::da757311-c309-4e8a-8008-831963fa04ba" providerId="AD" clId="Web-{E564118D-4DEB-4447-B2BD-C878EF876AC2}" dt="2022-01-06T06:37:31.336" v="372"/>
          <ac:picMkLst>
            <pc:docMk/>
            <pc:sldMk cId="1763342957" sldId="287"/>
            <ac:picMk id="4" creationId="{388B8B71-9C17-4DFC-9A1C-3BB06B7EB3FE}"/>
          </ac:picMkLst>
        </pc:picChg>
        <pc:picChg chg="add mod">
          <ac:chgData name="Nipun Balachandran Nair" userId="S::bl.en.u4aie20044@bl.students.amrita.edu::da757311-c309-4e8a-8008-831963fa04ba" providerId="AD" clId="Web-{E564118D-4DEB-4447-B2BD-C878EF876AC2}" dt="2022-01-06T06:37:47.477" v="378" actId="1076"/>
          <ac:picMkLst>
            <pc:docMk/>
            <pc:sldMk cId="1763342957" sldId="287"/>
            <ac:picMk id="5" creationId="{3710C8A1-BF24-4AF0-9353-3321310E6F3C}"/>
          </ac:picMkLst>
        </pc:picChg>
      </pc:sldChg>
      <pc:sldChg chg="addSp modSp new mod setBg setClrOvrMap">
        <pc:chgData name="Nipun Balachandran Nair" userId="S::bl.en.u4aie20044@bl.students.amrita.edu::da757311-c309-4e8a-8008-831963fa04ba" providerId="AD" clId="Web-{E564118D-4DEB-4447-B2BD-C878EF876AC2}" dt="2022-01-06T06:38:05.102" v="381" actId="14100"/>
        <pc:sldMkLst>
          <pc:docMk/>
          <pc:sldMk cId="1167747259" sldId="288"/>
        </pc:sldMkLst>
        <pc:spChg chg="mod">
          <ac:chgData name="Nipun Balachandran Nair" userId="S::bl.en.u4aie20044@bl.students.amrita.edu::da757311-c309-4e8a-8008-831963fa04ba" providerId="AD" clId="Web-{E564118D-4DEB-4447-B2BD-C878EF876AC2}" dt="2022-01-06T06:38:05.102" v="381" actId="14100"/>
          <ac:spMkLst>
            <pc:docMk/>
            <pc:sldMk cId="1167747259" sldId="288"/>
            <ac:spMk id="2" creationId="{F830D498-363B-48CC-97D5-56C61A2A3D14}"/>
          </ac:spMkLst>
        </pc:spChg>
        <pc:spChg chg="mod">
          <ac:chgData name="Nipun Balachandran Nair" userId="S::bl.en.u4aie20044@bl.students.amrita.edu::da757311-c309-4e8a-8008-831963fa04ba" providerId="AD" clId="Web-{E564118D-4DEB-4447-B2BD-C878EF876AC2}" dt="2022-01-06T06:37:53.633" v="379"/>
          <ac:spMkLst>
            <pc:docMk/>
            <pc:sldMk cId="1167747259" sldId="288"/>
            <ac:spMk id="3" creationId="{36DBACE6-5E42-47E0-A954-A7BD69E47A32}"/>
          </ac:spMkLst>
        </pc:spChg>
        <pc:spChg chg="add">
          <ac:chgData name="Nipun Balachandran Nair" userId="S::bl.en.u4aie20044@bl.students.amrita.edu::da757311-c309-4e8a-8008-831963fa04ba" providerId="AD" clId="Web-{E564118D-4DEB-4447-B2BD-C878EF876AC2}" dt="2022-01-06T06:37:53.633" v="379"/>
          <ac:spMkLst>
            <pc:docMk/>
            <pc:sldMk cId="1167747259" sldId="288"/>
            <ac:spMk id="8" creationId="{9B6B47BF-F3D0-4678-9B20-DA45E1BCAD6C}"/>
          </ac:spMkLst>
        </pc:spChg>
        <pc:spChg chg="add">
          <ac:chgData name="Nipun Balachandran Nair" userId="S::bl.en.u4aie20044@bl.students.amrita.edu::da757311-c309-4e8a-8008-831963fa04ba" providerId="AD" clId="Web-{E564118D-4DEB-4447-B2BD-C878EF876AC2}" dt="2022-01-06T06:37:53.633" v="379"/>
          <ac:spMkLst>
            <pc:docMk/>
            <pc:sldMk cId="1167747259" sldId="288"/>
            <ac:spMk id="10" creationId="{19334917-3673-4EF2-BA7C-CC83AEEEAE37}"/>
          </ac:spMkLst>
        </pc:spChg>
        <pc:spChg chg="add">
          <ac:chgData name="Nipun Balachandran Nair" userId="S::bl.en.u4aie20044@bl.students.amrita.edu::da757311-c309-4e8a-8008-831963fa04ba" providerId="AD" clId="Web-{E564118D-4DEB-4447-B2BD-C878EF876AC2}" dt="2022-01-06T06:37:53.633" v="379"/>
          <ac:spMkLst>
            <pc:docMk/>
            <pc:sldMk cId="1167747259" sldId="288"/>
            <ac:spMk id="12" creationId="{E1589AE1-C0FC-4B66-9C0D-9EB92F40F440}"/>
          </ac:spMkLst>
        </pc:spChg>
      </pc:sldChg>
      <pc:sldChg chg="addSp delSp modSp new mod setBg setClrOvrMap">
        <pc:chgData name="Nipun Balachandran Nair" userId="S::bl.en.u4aie20044@bl.students.amrita.edu::da757311-c309-4e8a-8008-831963fa04ba" providerId="AD" clId="Web-{E564118D-4DEB-4447-B2BD-C878EF876AC2}" dt="2022-01-06T06:42:02.167" v="433" actId="14100"/>
        <pc:sldMkLst>
          <pc:docMk/>
          <pc:sldMk cId="1362234190" sldId="289"/>
        </pc:sldMkLst>
        <pc:spChg chg="del">
          <ac:chgData name="Nipun Balachandran Nair" userId="S::bl.en.u4aie20044@bl.students.amrita.edu::da757311-c309-4e8a-8008-831963fa04ba" providerId="AD" clId="Web-{E564118D-4DEB-4447-B2BD-C878EF876AC2}" dt="2022-01-06T06:03:39.299" v="162"/>
          <ac:spMkLst>
            <pc:docMk/>
            <pc:sldMk cId="1362234190" sldId="289"/>
            <ac:spMk id="2" creationId="{569E90FE-AAE9-4754-975A-ACB33395C57E}"/>
          </ac:spMkLst>
        </pc:spChg>
        <pc:spChg chg="del">
          <ac:chgData name="Nipun Balachandran Nair" userId="S::bl.en.u4aie20044@bl.students.amrita.edu::da757311-c309-4e8a-8008-831963fa04ba" providerId="AD" clId="Web-{E564118D-4DEB-4447-B2BD-C878EF876AC2}" dt="2022-01-06T06:03:36.440" v="161"/>
          <ac:spMkLst>
            <pc:docMk/>
            <pc:sldMk cId="1362234190" sldId="289"/>
            <ac:spMk id="3" creationId="{F9198D84-2F60-4666-AE10-075647CD3DEC}"/>
          </ac:spMkLst>
        </pc:spChg>
        <pc:spChg chg="add del mod">
          <ac:chgData name="Nipun Balachandran Nair" userId="S::bl.en.u4aie20044@bl.students.amrita.edu::da757311-c309-4e8a-8008-831963fa04ba" providerId="AD" clId="Web-{E564118D-4DEB-4447-B2BD-C878EF876AC2}" dt="2022-01-06T06:41:54.823" v="431"/>
          <ac:spMkLst>
            <pc:docMk/>
            <pc:sldMk cId="1362234190" sldId="289"/>
            <ac:spMk id="6" creationId="{E08FF529-1F3E-4279-BA33-500FF0CC283C}"/>
          </ac:spMkLst>
        </pc:spChg>
        <pc:spChg chg="add">
          <ac:chgData name="Nipun Balachandran Nair" userId="S::bl.en.u4aie20044@bl.students.amrita.edu::da757311-c309-4e8a-8008-831963fa04ba" providerId="AD" clId="Web-{E564118D-4DEB-4447-B2BD-C878EF876AC2}" dt="2022-01-06T06:41:49.979" v="430"/>
          <ac:spMkLst>
            <pc:docMk/>
            <pc:sldMk cId="1362234190" sldId="289"/>
            <ac:spMk id="11" creationId="{9B6B47BF-F3D0-4678-9B20-DA45E1BCAD6C}"/>
          </ac:spMkLst>
        </pc:spChg>
        <pc:spChg chg="add">
          <ac:chgData name="Nipun Balachandran Nair" userId="S::bl.en.u4aie20044@bl.students.amrita.edu::da757311-c309-4e8a-8008-831963fa04ba" providerId="AD" clId="Web-{E564118D-4DEB-4447-B2BD-C878EF876AC2}" dt="2022-01-06T06:41:49.979" v="430"/>
          <ac:spMkLst>
            <pc:docMk/>
            <pc:sldMk cId="1362234190" sldId="289"/>
            <ac:spMk id="13" creationId="{19334917-3673-4EF2-BA7C-CC83AEEEAE37}"/>
          </ac:spMkLst>
        </pc:spChg>
        <pc:spChg chg="add">
          <ac:chgData name="Nipun Balachandran Nair" userId="S::bl.en.u4aie20044@bl.students.amrita.edu::da757311-c309-4e8a-8008-831963fa04ba" providerId="AD" clId="Web-{E564118D-4DEB-4447-B2BD-C878EF876AC2}" dt="2022-01-06T06:41:49.979" v="430"/>
          <ac:spMkLst>
            <pc:docMk/>
            <pc:sldMk cId="1362234190" sldId="289"/>
            <ac:spMk id="15" creationId="{E1589AE1-C0FC-4B66-9C0D-9EB92F40F440}"/>
          </ac:spMkLst>
        </pc:spChg>
        <pc:picChg chg="add del mod ord">
          <ac:chgData name="Nipun Balachandran Nair" userId="S::bl.en.u4aie20044@bl.students.amrita.edu::da757311-c309-4e8a-8008-831963fa04ba" providerId="AD" clId="Web-{E564118D-4DEB-4447-B2BD-C878EF876AC2}" dt="2022-01-06T06:41:46.073" v="429"/>
          <ac:picMkLst>
            <pc:docMk/>
            <pc:sldMk cId="1362234190" sldId="289"/>
            <ac:picMk id="4" creationId="{4074DD95-1AA4-4F20-85F9-893FC8FFE6F1}"/>
          </ac:picMkLst>
        </pc:picChg>
        <pc:picChg chg="add mod ord">
          <ac:chgData name="Nipun Balachandran Nair" userId="S::bl.en.u4aie20044@bl.students.amrita.edu::da757311-c309-4e8a-8008-831963fa04ba" providerId="AD" clId="Web-{E564118D-4DEB-4447-B2BD-C878EF876AC2}" dt="2022-01-06T06:42:02.167" v="433" actId="14100"/>
          <ac:picMkLst>
            <pc:docMk/>
            <pc:sldMk cId="1362234190" sldId="289"/>
            <ac:picMk id="7" creationId="{F81015FA-7990-4DE4-92AC-1574926A9EB0}"/>
          </ac:picMkLst>
        </pc:picChg>
      </pc:sldChg>
    </pc:docChg>
  </pc:docChgLst>
  <pc:docChgLst>
    <pc:chgData name="Nipun Balachandran Nair" userId="S::bl.en.u4aie20044@bl.students.amrita.edu::da757311-c309-4e8a-8008-831963fa04ba" providerId="AD" clId="Web-{FD45DD94-E676-4757-A28B-C348F2B23967}"/>
    <pc:docChg chg="addSld modSld addMainMaster delMainMaster">
      <pc:chgData name="Nipun Balachandran Nair" userId="S::bl.en.u4aie20044@bl.students.amrita.edu::da757311-c309-4e8a-8008-831963fa04ba" providerId="AD" clId="Web-{FD45DD94-E676-4757-A28B-C348F2B23967}" dt="2021-12-21T10:33:29.241" v="331"/>
      <pc:docMkLst>
        <pc:docMk/>
      </pc:docMkLst>
      <pc:sldChg chg="addSp modSp mod setBg modClrScheme addAnim setClrOvrMap chgLayout">
        <pc:chgData name="Nipun Balachandran Nair" userId="S::bl.en.u4aie20044@bl.students.amrita.edu::da757311-c309-4e8a-8008-831963fa04ba" providerId="AD" clId="Web-{FD45DD94-E676-4757-A28B-C348F2B23967}" dt="2021-12-21T09:56:11" v="192" actId="20577"/>
        <pc:sldMkLst>
          <pc:docMk/>
          <pc:sldMk cId="109857222" sldId="256"/>
        </pc:sldMkLst>
        <pc:spChg chg="mod">
          <ac:chgData name="Nipun Balachandran Nair" userId="S::bl.en.u4aie20044@bl.students.amrita.edu::da757311-c309-4e8a-8008-831963fa04ba" providerId="AD" clId="Web-{FD45DD94-E676-4757-A28B-C348F2B23967}" dt="2021-12-21T09:20:26.923" v="38"/>
          <ac:spMkLst>
            <pc:docMk/>
            <pc:sldMk cId="109857222" sldId="256"/>
            <ac:spMk id="2" creationId="{00000000-0000-0000-0000-000000000000}"/>
          </ac:spMkLst>
        </pc:spChg>
        <pc:spChg chg="mod">
          <ac:chgData name="Nipun Balachandran Nair" userId="S::bl.en.u4aie20044@bl.students.amrita.edu::da757311-c309-4e8a-8008-831963fa04ba" providerId="AD" clId="Web-{FD45DD94-E676-4757-A28B-C348F2B23967}" dt="2021-12-21T09:56:11" v="192" actId="20577"/>
          <ac:spMkLst>
            <pc:docMk/>
            <pc:sldMk cId="109857222" sldId="256"/>
            <ac:spMk id="3" creationId="{00000000-0000-0000-0000-000000000000}"/>
          </ac:spMkLst>
        </pc:spChg>
        <pc:spChg chg="add">
          <ac:chgData name="Nipun Balachandran Nair" userId="S::bl.en.u4aie20044@bl.students.amrita.edu::da757311-c309-4e8a-8008-831963fa04ba" providerId="AD" clId="Web-{FD45DD94-E676-4757-A28B-C348F2B23967}" dt="2021-12-21T09:20:26.923" v="38"/>
          <ac:spMkLst>
            <pc:docMk/>
            <pc:sldMk cId="109857222" sldId="256"/>
            <ac:spMk id="9" creationId="{E08D4B6A-8113-4DFB-B82E-B60CAC8E0A50}"/>
          </ac:spMkLst>
        </pc:spChg>
        <pc:spChg chg="add">
          <ac:chgData name="Nipun Balachandran Nair" userId="S::bl.en.u4aie20044@bl.students.amrita.edu::da757311-c309-4e8a-8008-831963fa04ba" providerId="AD" clId="Web-{FD45DD94-E676-4757-A28B-C348F2B23967}" dt="2021-12-21T09:20:26.923" v="38"/>
          <ac:spMkLst>
            <pc:docMk/>
            <pc:sldMk cId="109857222" sldId="256"/>
            <ac:spMk id="11" creationId="{9822E561-F97C-4CBB-A9A6-A6BF6317BC84}"/>
          </ac:spMkLst>
        </pc:spChg>
        <pc:spChg chg="add">
          <ac:chgData name="Nipun Balachandran Nair" userId="S::bl.en.u4aie20044@bl.students.amrita.edu::da757311-c309-4e8a-8008-831963fa04ba" providerId="AD" clId="Web-{FD45DD94-E676-4757-A28B-C348F2B23967}" dt="2021-12-21T09:20:26.923" v="38"/>
          <ac:spMkLst>
            <pc:docMk/>
            <pc:sldMk cId="109857222" sldId="256"/>
            <ac:spMk id="13" creationId="{B01B0E58-A5C8-4CDA-A2E0-35DF94E59857}"/>
          </ac:spMkLst>
        </pc:spChg>
        <pc:picChg chg="add">
          <ac:chgData name="Nipun Balachandran Nair" userId="S::bl.en.u4aie20044@bl.students.amrita.edu::da757311-c309-4e8a-8008-831963fa04ba" providerId="AD" clId="Web-{FD45DD94-E676-4757-A28B-C348F2B23967}" dt="2021-12-21T09:20:26.923" v="38"/>
          <ac:picMkLst>
            <pc:docMk/>
            <pc:sldMk cId="109857222" sldId="256"/>
            <ac:picMk id="4" creationId="{D194B47C-42C8-48C1-A33F-E5BFFAB1A63E}"/>
          </ac:picMkLst>
        </pc:picChg>
      </pc:sldChg>
      <pc:sldChg chg="addSp modSp new mod setBg setClrOvrMap">
        <pc:chgData name="Nipun Balachandran Nair" userId="S::bl.en.u4aie20044@bl.students.amrita.edu::da757311-c309-4e8a-8008-831963fa04ba" providerId="AD" clId="Web-{FD45DD94-E676-4757-A28B-C348F2B23967}" dt="2021-12-21T09:22:58.409" v="58" actId="20577"/>
        <pc:sldMkLst>
          <pc:docMk/>
          <pc:sldMk cId="4221628676" sldId="257"/>
        </pc:sldMkLst>
        <pc:spChg chg="mod">
          <ac:chgData name="Nipun Balachandran Nair" userId="S::bl.en.u4aie20044@bl.students.amrita.edu::da757311-c309-4e8a-8008-831963fa04ba" providerId="AD" clId="Web-{FD45DD94-E676-4757-A28B-C348F2B23967}" dt="2021-12-21T09:22:09.424" v="53"/>
          <ac:spMkLst>
            <pc:docMk/>
            <pc:sldMk cId="4221628676" sldId="257"/>
            <ac:spMk id="2" creationId="{B2FAA806-6052-4C8D-A96C-F6F2AF52D3EC}"/>
          </ac:spMkLst>
        </pc:spChg>
        <pc:spChg chg="mod">
          <ac:chgData name="Nipun Balachandran Nair" userId="S::bl.en.u4aie20044@bl.students.amrita.edu::da757311-c309-4e8a-8008-831963fa04ba" providerId="AD" clId="Web-{FD45DD94-E676-4757-A28B-C348F2B23967}" dt="2021-12-21T09:22:58.409" v="58" actId="20577"/>
          <ac:spMkLst>
            <pc:docMk/>
            <pc:sldMk cId="4221628676" sldId="257"/>
            <ac:spMk id="3" creationId="{DEC67F5E-D223-4643-937A-3892161A7C42}"/>
          </ac:spMkLst>
        </pc:spChg>
        <pc:spChg chg="add">
          <ac:chgData name="Nipun Balachandran Nair" userId="S::bl.en.u4aie20044@bl.students.amrita.edu::da757311-c309-4e8a-8008-831963fa04ba" providerId="AD" clId="Web-{FD45DD94-E676-4757-A28B-C348F2B23967}" dt="2021-12-21T09:22:09.424" v="53"/>
          <ac:spMkLst>
            <pc:docMk/>
            <pc:sldMk cId="4221628676" sldId="257"/>
            <ac:spMk id="8" creationId="{9B6B47BF-F3D0-4678-9B20-DA45E1BCAD6C}"/>
          </ac:spMkLst>
        </pc:spChg>
        <pc:spChg chg="add">
          <ac:chgData name="Nipun Balachandran Nair" userId="S::bl.en.u4aie20044@bl.students.amrita.edu::da757311-c309-4e8a-8008-831963fa04ba" providerId="AD" clId="Web-{FD45DD94-E676-4757-A28B-C348F2B23967}" dt="2021-12-21T09:22:09.424" v="53"/>
          <ac:spMkLst>
            <pc:docMk/>
            <pc:sldMk cId="4221628676" sldId="257"/>
            <ac:spMk id="10" creationId="{19334917-3673-4EF2-BA7C-CC83AEEEAE37}"/>
          </ac:spMkLst>
        </pc:spChg>
        <pc:spChg chg="add">
          <ac:chgData name="Nipun Balachandran Nair" userId="S::bl.en.u4aie20044@bl.students.amrita.edu::da757311-c309-4e8a-8008-831963fa04ba" providerId="AD" clId="Web-{FD45DD94-E676-4757-A28B-C348F2B23967}" dt="2021-12-21T09:22:09.424" v="53"/>
          <ac:spMkLst>
            <pc:docMk/>
            <pc:sldMk cId="4221628676" sldId="257"/>
            <ac:spMk id="12" creationId="{E1589AE1-C0FC-4B66-9C0D-9EB92F40F440}"/>
          </ac:spMkLst>
        </pc:spChg>
      </pc:sldChg>
      <pc:sldChg chg="addSp modSp new mod setBg">
        <pc:chgData name="Nipun Balachandran Nair" userId="S::bl.en.u4aie20044@bl.students.amrita.edu::da757311-c309-4e8a-8008-831963fa04ba" providerId="AD" clId="Web-{FD45DD94-E676-4757-A28B-C348F2B23967}" dt="2021-12-21T09:51:20.542" v="130"/>
        <pc:sldMkLst>
          <pc:docMk/>
          <pc:sldMk cId="1634134877" sldId="258"/>
        </pc:sldMkLst>
        <pc:spChg chg="mod">
          <ac:chgData name="Nipun Balachandran Nair" userId="S::bl.en.u4aie20044@bl.students.amrita.edu::da757311-c309-4e8a-8008-831963fa04ba" providerId="AD" clId="Web-{FD45DD94-E676-4757-A28B-C348F2B23967}" dt="2021-12-21T09:51:20.542" v="130"/>
          <ac:spMkLst>
            <pc:docMk/>
            <pc:sldMk cId="1634134877" sldId="258"/>
            <ac:spMk id="2" creationId="{45B2DDFC-9CD2-492B-9CCF-10B0E1A43840}"/>
          </ac:spMkLst>
        </pc:spChg>
        <pc:spChg chg="mod">
          <ac:chgData name="Nipun Balachandran Nair" userId="S::bl.en.u4aie20044@bl.students.amrita.edu::da757311-c309-4e8a-8008-831963fa04ba" providerId="AD" clId="Web-{FD45DD94-E676-4757-A28B-C348F2B23967}" dt="2021-12-21T09:51:20.542" v="130"/>
          <ac:spMkLst>
            <pc:docMk/>
            <pc:sldMk cId="1634134877" sldId="258"/>
            <ac:spMk id="3" creationId="{0C20689B-4974-48F4-9F9A-D349A0CF23D1}"/>
          </ac:spMkLst>
        </pc:spChg>
        <pc:spChg chg="add">
          <ac:chgData name="Nipun Balachandran Nair" userId="S::bl.en.u4aie20044@bl.students.amrita.edu::da757311-c309-4e8a-8008-831963fa04ba" providerId="AD" clId="Web-{FD45DD94-E676-4757-A28B-C348F2B23967}" dt="2021-12-21T09:51:20.542" v="130"/>
          <ac:spMkLst>
            <pc:docMk/>
            <pc:sldMk cId="1634134877" sldId="258"/>
            <ac:spMk id="9" creationId="{FBB53F82-F191-4EEB-AB7B-F69E634FA3E8}"/>
          </ac:spMkLst>
        </pc:spChg>
        <pc:spChg chg="add">
          <ac:chgData name="Nipun Balachandran Nair" userId="S::bl.en.u4aie20044@bl.students.amrita.edu::da757311-c309-4e8a-8008-831963fa04ba" providerId="AD" clId="Web-{FD45DD94-E676-4757-A28B-C348F2B23967}" dt="2021-12-21T09:51:20.542" v="130"/>
          <ac:spMkLst>
            <pc:docMk/>
            <pc:sldMk cId="1634134877" sldId="258"/>
            <ac:spMk id="11" creationId="{8616AA08-3831-473D-B61B-89484A33CF65}"/>
          </ac:spMkLst>
        </pc:spChg>
        <pc:spChg chg="add">
          <ac:chgData name="Nipun Balachandran Nair" userId="S::bl.en.u4aie20044@bl.students.amrita.edu::da757311-c309-4e8a-8008-831963fa04ba" providerId="AD" clId="Web-{FD45DD94-E676-4757-A28B-C348F2B23967}" dt="2021-12-21T09:51:20.542" v="130"/>
          <ac:spMkLst>
            <pc:docMk/>
            <pc:sldMk cId="1634134877" sldId="258"/>
            <ac:spMk id="13" creationId="{8431B918-3A1C-46BA-9430-CAD97D9DA0FC}"/>
          </ac:spMkLst>
        </pc:spChg>
        <pc:spChg chg="add">
          <ac:chgData name="Nipun Balachandran Nair" userId="S::bl.en.u4aie20044@bl.students.amrita.edu::da757311-c309-4e8a-8008-831963fa04ba" providerId="AD" clId="Web-{FD45DD94-E676-4757-A28B-C348F2B23967}" dt="2021-12-21T09:51:20.542" v="130"/>
          <ac:spMkLst>
            <pc:docMk/>
            <pc:sldMk cId="1634134877" sldId="258"/>
            <ac:spMk id="15" creationId="{8400935A-2F82-4DC4-A4E1-E12EFB8C2738}"/>
          </ac:spMkLst>
        </pc:spChg>
        <pc:spChg chg="add">
          <ac:chgData name="Nipun Balachandran Nair" userId="S::bl.en.u4aie20044@bl.students.amrita.edu::da757311-c309-4e8a-8008-831963fa04ba" providerId="AD" clId="Web-{FD45DD94-E676-4757-A28B-C348F2B23967}" dt="2021-12-21T09:51:20.542" v="130"/>
          <ac:spMkLst>
            <pc:docMk/>
            <pc:sldMk cId="1634134877" sldId="258"/>
            <ac:spMk id="17" creationId="{A3D5D599-1CAE-4C92-B5AE-8E51AF6D47C9}"/>
          </ac:spMkLst>
        </pc:spChg>
        <pc:picChg chg="add mod">
          <ac:chgData name="Nipun Balachandran Nair" userId="S::bl.en.u4aie20044@bl.students.amrita.edu::da757311-c309-4e8a-8008-831963fa04ba" providerId="AD" clId="Web-{FD45DD94-E676-4757-A28B-C348F2B23967}" dt="2021-12-21T09:51:20.542" v="130"/>
          <ac:picMkLst>
            <pc:docMk/>
            <pc:sldMk cId="1634134877" sldId="258"/>
            <ac:picMk id="4" creationId="{A2BBE934-1D58-4B49-9D1B-81CC8C5FE777}"/>
          </ac:picMkLst>
        </pc:picChg>
      </pc:sldChg>
      <pc:sldChg chg="addSp delSp modSp new mod setBg">
        <pc:chgData name="Nipun Balachandran Nair" userId="S::bl.en.u4aie20044@bl.students.amrita.edu::da757311-c309-4e8a-8008-831963fa04ba" providerId="AD" clId="Web-{FD45DD94-E676-4757-A28B-C348F2B23967}" dt="2021-12-21T09:50:05.807" v="128"/>
        <pc:sldMkLst>
          <pc:docMk/>
          <pc:sldMk cId="2782933721" sldId="259"/>
        </pc:sldMkLst>
        <pc:spChg chg="mod">
          <ac:chgData name="Nipun Balachandran Nair" userId="S::bl.en.u4aie20044@bl.students.amrita.edu::da757311-c309-4e8a-8008-831963fa04ba" providerId="AD" clId="Web-{FD45DD94-E676-4757-A28B-C348F2B23967}" dt="2021-12-21T09:50:05.807" v="128"/>
          <ac:spMkLst>
            <pc:docMk/>
            <pc:sldMk cId="2782933721" sldId="259"/>
            <ac:spMk id="2" creationId="{08368964-BA6A-43B7-B5C3-A0162CE8407C}"/>
          </ac:spMkLst>
        </pc:spChg>
        <pc:spChg chg="mod">
          <ac:chgData name="Nipun Balachandran Nair" userId="S::bl.en.u4aie20044@bl.students.amrita.edu::da757311-c309-4e8a-8008-831963fa04ba" providerId="AD" clId="Web-{FD45DD94-E676-4757-A28B-C348F2B23967}" dt="2021-12-21T09:50:05.807" v="128"/>
          <ac:spMkLst>
            <pc:docMk/>
            <pc:sldMk cId="2782933721" sldId="259"/>
            <ac:spMk id="3" creationId="{EC78B395-4850-4113-94BA-588A7488156B}"/>
          </ac:spMkLst>
        </pc:spChg>
        <pc:spChg chg="add">
          <ac:chgData name="Nipun Balachandran Nair" userId="S::bl.en.u4aie20044@bl.students.amrita.edu::da757311-c309-4e8a-8008-831963fa04ba" providerId="AD" clId="Web-{FD45DD94-E676-4757-A28B-C348F2B23967}" dt="2021-12-21T09:50:05.807" v="128"/>
          <ac:spMkLst>
            <pc:docMk/>
            <pc:sldMk cId="2782933721" sldId="259"/>
            <ac:spMk id="6" creationId="{3CED7894-4F62-4A6C-8DB5-DB5BE08E9C03}"/>
          </ac:spMkLst>
        </pc:spChg>
        <pc:spChg chg="add">
          <ac:chgData name="Nipun Balachandran Nair" userId="S::bl.en.u4aie20044@bl.students.amrita.edu::da757311-c309-4e8a-8008-831963fa04ba" providerId="AD" clId="Web-{FD45DD94-E676-4757-A28B-C348F2B23967}" dt="2021-12-21T09:50:05.807" v="128"/>
          <ac:spMkLst>
            <pc:docMk/>
            <pc:sldMk cId="2782933721" sldId="259"/>
            <ac:spMk id="7" creationId="{E536F3B4-50F6-4C52-8F76-4EB1214719DC}"/>
          </ac:spMkLst>
        </pc:spChg>
        <pc:spChg chg="add del">
          <ac:chgData name="Nipun Balachandran Nair" userId="S::bl.en.u4aie20044@bl.students.amrita.edu::da757311-c309-4e8a-8008-831963fa04ba" providerId="AD" clId="Web-{FD45DD94-E676-4757-A28B-C348F2B23967}" dt="2021-12-21T09:50:05.791" v="127"/>
          <ac:spMkLst>
            <pc:docMk/>
            <pc:sldMk cId="2782933721" sldId="259"/>
            <ac:spMk id="9" creationId="{FBB53F82-F191-4EEB-AB7B-F69E634FA3E8}"/>
          </ac:spMkLst>
        </pc:spChg>
        <pc:spChg chg="add del">
          <ac:chgData name="Nipun Balachandran Nair" userId="S::bl.en.u4aie20044@bl.students.amrita.edu::da757311-c309-4e8a-8008-831963fa04ba" providerId="AD" clId="Web-{FD45DD94-E676-4757-A28B-C348F2B23967}" dt="2021-12-21T09:50:05.791" v="127"/>
          <ac:spMkLst>
            <pc:docMk/>
            <pc:sldMk cId="2782933721" sldId="259"/>
            <ac:spMk id="11" creationId="{8616AA08-3831-473D-B61B-89484A33CF65}"/>
          </ac:spMkLst>
        </pc:spChg>
        <pc:spChg chg="add del">
          <ac:chgData name="Nipun Balachandran Nair" userId="S::bl.en.u4aie20044@bl.students.amrita.edu::da757311-c309-4e8a-8008-831963fa04ba" providerId="AD" clId="Web-{FD45DD94-E676-4757-A28B-C348F2B23967}" dt="2021-12-21T09:50:05.791" v="127"/>
          <ac:spMkLst>
            <pc:docMk/>
            <pc:sldMk cId="2782933721" sldId="259"/>
            <ac:spMk id="13" creationId="{8431B918-3A1C-46BA-9430-CAD97D9DA0FC}"/>
          </ac:spMkLst>
        </pc:spChg>
        <pc:spChg chg="add del">
          <ac:chgData name="Nipun Balachandran Nair" userId="S::bl.en.u4aie20044@bl.students.amrita.edu::da757311-c309-4e8a-8008-831963fa04ba" providerId="AD" clId="Web-{FD45DD94-E676-4757-A28B-C348F2B23967}" dt="2021-12-21T09:50:05.791" v="127"/>
          <ac:spMkLst>
            <pc:docMk/>
            <pc:sldMk cId="2782933721" sldId="259"/>
            <ac:spMk id="15" creationId="{8400935A-2F82-4DC4-A4E1-E12EFB8C2738}"/>
          </ac:spMkLst>
        </pc:spChg>
        <pc:spChg chg="add del">
          <ac:chgData name="Nipun Balachandran Nair" userId="S::bl.en.u4aie20044@bl.students.amrita.edu::da757311-c309-4e8a-8008-831963fa04ba" providerId="AD" clId="Web-{FD45DD94-E676-4757-A28B-C348F2B23967}" dt="2021-12-21T09:50:05.791" v="127"/>
          <ac:spMkLst>
            <pc:docMk/>
            <pc:sldMk cId="2782933721" sldId="259"/>
            <ac:spMk id="17" creationId="{A3D5D599-1CAE-4C92-B5AE-8E51AF6D47C9}"/>
          </ac:spMkLst>
        </pc:spChg>
        <pc:picChg chg="add mod">
          <ac:chgData name="Nipun Balachandran Nair" userId="S::bl.en.u4aie20044@bl.students.amrita.edu::da757311-c309-4e8a-8008-831963fa04ba" providerId="AD" clId="Web-{FD45DD94-E676-4757-A28B-C348F2B23967}" dt="2021-12-21T09:50:05.807" v="128"/>
          <ac:picMkLst>
            <pc:docMk/>
            <pc:sldMk cId="2782933721" sldId="259"/>
            <ac:picMk id="4" creationId="{5B6C4E7A-38BF-482F-96C6-19D91AEE64A7}"/>
          </ac:picMkLst>
        </pc:picChg>
      </pc:sldChg>
      <pc:sldChg chg="addSp delSp modSp new mod setBg">
        <pc:chgData name="Nipun Balachandran Nair" userId="S::bl.en.u4aie20044@bl.students.amrita.edu::da757311-c309-4e8a-8008-831963fa04ba" providerId="AD" clId="Web-{FD45DD94-E676-4757-A28B-C348F2B23967}" dt="2021-12-21T09:48:03.633" v="123"/>
        <pc:sldMkLst>
          <pc:docMk/>
          <pc:sldMk cId="2518049171" sldId="260"/>
        </pc:sldMkLst>
        <pc:spChg chg="mod">
          <ac:chgData name="Nipun Balachandran Nair" userId="S::bl.en.u4aie20044@bl.students.amrita.edu::da757311-c309-4e8a-8008-831963fa04ba" providerId="AD" clId="Web-{FD45DD94-E676-4757-A28B-C348F2B23967}" dt="2021-12-21T09:48:03.633" v="123"/>
          <ac:spMkLst>
            <pc:docMk/>
            <pc:sldMk cId="2518049171" sldId="260"/>
            <ac:spMk id="2" creationId="{C7B281A1-DD1E-427E-ADAD-5F4027F436E5}"/>
          </ac:spMkLst>
        </pc:spChg>
        <pc:spChg chg="mod ord">
          <ac:chgData name="Nipun Balachandran Nair" userId="S::bl.en.u4aie20044@bl.students.amrita.edu::da757311-c309-4e8a-8008-831963fa04ba" providerId="AD" clId="Web-{FD45DD94-E676-4757-A28B-C348F2B23967}" dt="2021-12-21T09:48:03.633" v="123"/>
          <ac:spMkLst>
            <pc:docMk/>
            <pc:sldMk cId="2518049171" sldId="260"/>
            <ac:spMk id="3" creationId="{D48B324F-F364-46A0-8B56-A078BB2C3DDC}"/>
          </ac:spMkLst>
        </pc:spChg>
        <pc:spChg chg="add del mod">
          <ac:chgData name="Nipun Balachandran Nair" userId="S::bl.en.u4aie20044@bl.students.amrita.edu::da757311-c309-4e8a-8008-831963fa04ba" providerId="AD" clId="Web-{FD45DD94-E676-4757-A28B-C348F2B23967}" dt="2021-12-21T09:47:44.899" v="120"/>
          <ac:spMkLst>
            <pc:docMk/>
            <pc:sldMk cId="2518049171" sldId="260"/>
            <ac:spMk id="4" creationId="{4E079C61-2021-47CA-B35A-93BE5685EC3E}"/>
          </ac:spMkLst>
        </pc:spChg>
        <pc:spChg chg="add">
          <ac:chgData name="Nipun Balachandran Nair" userId="S::bl.en.u4aie20044@bl.students.amrita.edu::da757311-c309-4e8a-8008-831963fa04ba" providerId="AD" clId="Web-{FD45DD94-E676-4757-A28B-C348F2B23967}" dt="2021-12-21T09:48:03.633" v="123"/>
          <ac:spMkLst>
            <pc:docMk/>
            <pc:sldMk cId="2518049171" sldId="260"/>
            <ac:spMk id="7" creationId="{FBB53F82-F191-4EEB-AB7B-F69E634FA3E8}"/>
          </ac:spMkLst>
        </pc:spChg>
        <pc:spChg chg="add">
          <ac:chgData name="Nipun Balachandran Nair" userId="S::bl.en.u4aie20044@bl.students.amrita.edu::da757311-c309-4e8a-8008-831963fa04ba" providerId="AD" clId="Web-{FD45DD94-E676-4757-A28B-C348F2B23967}" dt="2021-12-21T09:48:03.633" v="123"/>
          <ac:spMkLst>
            <pc:docMk/>
            <pc:sldMk cId="2518049171" sldId="260"/>
            <ac:spMk id="8" creationId="{8616AA08-3831-473D-B61B-89484A33CF65}"/>
          </ac:spMkLst>
        </pc:spChg>
        <pc:spChg chg="add">
          <ac:chgData name="Nipun Balachandran Nair" userId="S::bl.en.u4aie20044@bl.students.amrita.edu::da757311-c309-4e8a-8008-831963fa04ba" providerId="AD" clId="Web-{FD45DD94-E676-4757-A28B-C348F2B23967}" dt="2021-12-21T09:48:03.633" v="123"/>
          <ac:spMkLst>
            <pc:docMk/>
            <pc:sldMk cId="2518049171" sldId="260"/>
            <ac:spMk id="9" creationId="{8431B918-3A1C-46BA-9430-CAD97D9DA0FC}"/>
          </ac:spMkLst>
        </pc:spChg>
        <pc:spChg chg="add del">
          <ac:chgData name="Nipun Balachandran Nair" userId="S::bl.en.u4aie20044@bl.students.amrita.edu::da757311-c309-4e8a-8008-831963fa04ba" providerId="AD" clId="Web-{FD45DD94-E676-4757-A28B-C348F2B23967}" dt="2021-12-21T09:48:03.618" v="122"/>
          <ac:spMkLst>
            <pc:docMk/>
            <pc:sldMk cId="2518049171" sldId="260"/>
            <ac:spMk id="10" creationId="{7A4CA679-3546-4E14-8FB8-F57168C37635}"/>
          </ac:spMkLst>
        </pc:spChg>
        <pc:spChg chg="add">
          <ac:chgData name="Nipun Balachandran Nair" userId="S::bl.en.u4aie20044@bl.students.amrita.edu::da757311-c309-4e8a-8008-831963fa04ba" providerId="AD" clId="Web-{FD45DD94-E676-4757-A28B-C348F2B23967}" dt="2021-12-21T09:48:03.633" v="123"/>
          <ac:spMkLst>
            <pc:docMk/>
            <pc:sldMk cId="2518049171" sldId="260"/>
            <ac:spMk id="11" creationId="{8400935A-2F82-4DC4-A4E1-E12EFB8C2738}"/>
          </ac:spMkLst>
        </pc:spChg>
        <pc:spChg chg="add del">
          <ac:chgData name="Nipun Balachandran Nair" userId="S::bl.en.u4aie20044@bl.students.amrita.edu::da757311-c309-4e8a-8008-831963fa04ba" providerId="AD" clId="Web-{FD45DD94-E676-4757-A28B-C348F2B23967}" dt="2021-12-21T09:48:03.618" v="122"/>
          <ac:spMkLst>
            <pc:docMk/>
            <pc:sldMk cId="2518049171" sldId="260"/>
            <ac:spMk id="12" creationId="{44D16E90-7C64-4C04-A50A-B866A1A92B4E}"/>
          </ac:spMkLst>
        </pc:spChg>
        <pc:spChg chg="add del">
          <ac:chgData name="Nipun Balachandran Nair" userId="S::bl.en.u4aie20044@bl.students.amrita.edu::da757311-c309-4e8a-8008-831963fa04ba" providerId="AD" clId="Web-{FD45DD94-E676-4757-A28B-C348F2B23967}" dt="2021-12-21T09:48:03.618" v="122"/>
          <ac:spMkLst>
            <pc:docMk/>
            <pc:sldMk cId="2518049171" sldId="260"/>
            <ac:spMk id="14" creationId="{DBE4DD59-5AA2-46C6-B6A8-9B4C62D19877}"/>
          </ac:spMkLst>
        </pc:spChg>
        <pc:spChg chg="add del">
          <ac:chgData name="Nipun Balachandran Nair" userId="S::bl.en.u4aie20044@bl.students.amrita.edu::da757311-c309-4e8a-8008-831963fa04ba" providerId="AD" clId="Web-{FD45DD94-E676-4757-A28B-C348F2B23967}" dt="2021-12-21T09:48:03.618" v="122"/>
          <ac:spMkLst>
            <pc:docMk/>
            <pc:sldMk cId="2518049171" sldId="260"/>
            <ac:spMk id="16" creationId="{160CE81C-67DC-489E-BFFB-877C80B854DB}"/>
          </ac:spMkLst>
        </pc:spChg>
        <pc:spChg chg="add">
          <ac:chgData name="Nipun Balachandran Nair" userId="S::bl.en.u4aie20044@bl.students.amrita.edu::da757311-c309-4e8a-8008-831963fa04ba" providerId="AD" clId="Web-{FD45DD94-E676-4757-A28B-C348F2B23967}" dt="2021-12-21T09:48:03.633" v="123"/>
          <ac:spMkLst>
            <pc:docMk/>
            <pc:sldMk cId="2518049171" sldId="260"/>
            <ac:spMk id="18" creationId="{A3D5D599-1CAE-4C92-B5AE-8E51AF6D47C9}"/>
          </ac:spMkLst>
        </pc:spChg>
        <pc:picChg chg="add mod">
          <ac:chgData name="Nipun Balachandran Nair" userId="S::bl.en.u4aie20044@bl.students.amrita.edu::da757311-c309-4e8a-8008-831963fa04ba" providerId="AD" clId="Web-{FD45DD94-E676-4757-A28B-C348F2B23967}" dt="2021-12-21T09:48:03.633" v="123"/>
          <ac:picMkLst>
            <pc:docMk/>
            <pc:sldMk cId="2518049171" sldId="260"/>
            <ac:picMk id="5" creationId="{1401F5F8-3885-4B1D-9A2A-E82E07EA9529}"/>
          </ac:picMkLst>
        </pc:picChg>
      </pc:sldChg>
      <pc:sldChg chg="addSp modSp new mod setBg">
        <pc:chgData name="Nipun Balachandran Nair" userId="S::bl.en.u4aie20044@bl.students.amrita.edu::da757311-c309-4e8a-8008-831963fa04ba" providerId="AD" clId="Web-{FD45DD94-E676-4757-A28B-C348F2B23967}" dt="2021-12-21T10:33:29.241" v="331"/>
        <pc:sldMkLst>
          <pc:docMk/>
          <pc:sldMk cId="2665081424" sldId="261"/>
        </pc:sldMkLst>
        <pc:spChg chg="mod">
          <ac:chgData name="Nipun Balachandran Nair" userId="S::bl.en.u4aie20044@bl.students.amrita.edu::da757311-c309-4e8a-8008-831963fa04ba" providerId="AD" clId="Web-{FD45DD94-E676-4757-A28B-C348F2B23967}" dt="2021-12-21T10:33:29.241" v="331"/>
          <ac:spMkLst>
            <pc:docMk/>
            <pc:sldMk cId="2665081424" sldId="261"/>
            <ac:spMk id="2" creationId="{CE8BC554-B78E-40AA-BFA8-6FFD418E9BC6}"/>
          </ac:spMkLst>
        </pc:spChg>
        <pc:spChg chg="mod">
          <ac:chgData name="Nipun Balachandran Nair" userId="S::bl.en.u4aie20044@bl.students.amrita.edu::da757311-c309-4e8a-8008-831963fa04ba" providerId="AD" clId="Web-{FD45DD94-E676-4757-A28B-C348F2B23967}" dt="2021-12-21T10:33:29.241" v="331"/>
          <ac:spMkLst>
            <pc:docMk/>
            <pc:sldMk cId="2665081424" sldId="261"/>
            <ac:spMk id="3" creationId="{1C8DCD39-47AD-4DEA-8E65-C837838B6C38}"/>
          </ac:spMkLst>
        </pc:spChg>
        <pc:spChg chg="add">
          <ac:chgData name="Nipun Balachandran Nair" userId="S::bl.en.u4aie20044@bl.students.amrita.edu::da757311-c309-4e8a-8008-831963fa04ba" providerId="AD" clId="Web-{FD45DD94-E676-4757-A28B-C348F2B23967}" dt="2021-12-21T10:33:29.241" v="331"/>
          <ac:spMkLst>
            <pc:docMk/>
            <pc:sldMk cId="2665081424" sldId="261"/>
            <ac:spMk id="8" creationId="{F858DF7D-C2D0-4B03-A7A0-2F06B789EE35}"/>
          </ac:spMkLst>
        </pc:spChg>
        <pc:spChg chg="add">
          <ac:chgData name="Nipun Balachandran Nair" userId="S::bl.en.u4aie20044@bl.students.amrita.edu::da757311-c309-4e8a-8008-831963fa04ba" providerId="AD" clId="Web-{FD45DD94-E676-4757-A28B-C348F2B23967}" dt="2021-12-21T10:33:29.241" v="331"/>
          <ac:spMkLst>
            <pc:docMk/>
            <pc:sldMk cId="2665081424" sldId="261"/>
            <ac:spMk id="10" creationId="{1B26B711-3121-40B0-8377-A64F3DC00C7A}"/>
          </ac:spMkLst>
        </pc:spChg>
        <pc:spChg chg="add">
          <ac:chgData name="Nipun Balachandran Nair" userId="S::bl.en.u4aie20044@bl.students.amrita.edu::da757311-c309-4e8a-8008-831963fa04ba" providerId="AD" clId="Web-{FD45DD94-E676-4757-A28B-C348F2B23967}" dt="2021-12-21T10:33:29.241" v="331"/>
          <ac:spMkLst>
            <pc:docMk/>
            <pc:sldMk cId="2665081424" sldId="261"/>
            <ac:spMk id="12" creationId="{645C4D3D-ABBA-4B4E-93E5-01E343719849}"/>
          </ac:spMkLst>
        </pc:spChg>
        <pc:spChg chg="add">
          <ac:chgData name="Nipun Balachandran Nair" userId="S::bl.en.u4aie20044@bl.students.amrita.edu::da757311-c309-4e8a-8008-831963fa04ba" providerId="AD" clId="Web-{FD45DD94-E676-4757-A28B-C348F2B23967}" dt="2021-12-21T10:33:29.241" v="331"/>
          <ac:spMkLst>
            <pc:docMk/>
            <pc:sldMk cId="2665081424" sldId="261"/>
            <ac:spMk id="14" creationId="{98DDD5E5-0097-4C6C-B266-5732EDA96CC4}"/>
          </ac:spMkLst>
        </pc:spChg>
        <pc:spChg chg="add">
          <ac:chgData name="Nipun Balachandran Nair" userId="S::bl.en.u4aie20044@bl.students.amrita.edu::da757311-c309-4e8a-8008-831963fa04ba" providerId="AD" clId="Web-{FD45DD94-E676-4757-A28B-C348F2B23967}" dt="2021-12-21T10:33:29.241" v="331"/>
          <ac:spMkLst>
            <pc:docMk/>
            <pc:sldMk cId="2665081424" sldId="261"/>
            <ac:spMk id="16" creationId="{8952EF87-C74F-4D3F-9CAD-EEA1733C9BD0}"/>
          </ac:spMkLst>
        </pc:spChg>
      </pc:sldChg>
      <pc:sldChg chg="addSp modSp new mod setBg">
        <pc:chgData name="Nipun Balachandran Nair" userId="S::bl.en.u4aie20044@bl.students.amrita.edu::da757311-c309-4e8a-8008-831963fa04ba" providerId="AD" clId="Web-{FD45DD94-E676-4757-A28B-C348F2B23967}" dt="2021-12-21T10:33:08.100" v="329"/>
        <pc:sldMkLst>
          <pc:docMk/>
          <pc:sldMk cId="1186185951" sldId="262"/>
        </pc:sldMkLst>
        <pc:spChg chg="mod">
          <ac:chgData name="Nipun Balachandran Nair" userId="S::bl.en.u4aie20044@bl.students.amrita.edu::da757311-c309-4e8a-8008-831963fa04ba" providerId="AD" clId="Web-{FD45DD94-E676-4757-A28B-C348F2B23967}" dt="2021-12-21T10:33:08.100" v="329"/>
          <ac:spMkLst>
            <pc:docMk/>
            <pc:sldMk cId="1186185951" sldId="262"/>
            <ac:spMk id="2" creationId="{858B06C1-685B-4F05-999F-79779B7F3231}"/>
          </ac:spMkLst>
        </pc:spChg>
        <pc:spChg chg="mod">
          <ac:chgData name="Nipun Balachandran Nair" userId="S::bl.en.u4aie20044@bl.students.amrita.edu::da757311-c309-4e8a-8008-831963fa04ba" providerId="AD" clId="Web-{FD45DD94-E676-4757-A28B-C348F2B23967}" dt="2021-12-21T10:33:08.100" v="329"/>
          <ac:spMkLst>
            <pc:docMk/>
            <pc:sldMk cId="1186185951" sldId="262"/>
            <ac:spMk id="3" creationId="{365293C0-0592-44C0-A993-EF95D5D2E577}"/>
          </ac:spMkLst>
        </pc:spChg>
        <pc:spChg chg="add">
          <ac:chgData name="Nipun Balachandran Nair" userId="S::bl.en.u4aie20044@bl.students.amrita.edu::da757311-c309-4e8a-8008-831963fa04ba" providerId="AD" clId="Web-{FD45DD94-E676-4757-A28B-C348F2B23967}" dt="2021-12-21T10:33:08.100" v="329"/>
          <ac:spMkLst>
            <pc:docMk/>
            <pc:sldMk cId="1186185951" sldId="262"/>
            <ac:spMk id="9" creationId="{F875149D-F692-45DA-8324-D5E0193D5FC4}"/>
          </ac:spMkLst>
        </pc:spChg>
        <pc:spChg chg="add">
          <ac:chgData name="Nipun Balachandran Nair" userId="S::bl.en.u4aie20044@bl.students.amrita.edu::da757311-c309-4e8a-8008-831963fa04ba" providerId="AD" clId="Web-{FD45DD94-E676-4757-A28B-C348F2B23967}" dt="2021-12-21T10:33:08.100" v="329"/>
          <ac:spMkLst>
            <pc:docMk/>
            <pc:sldMk cId="1186185951" sldId="262"/>
            <ac:spMk id="11" creationId="{C0B19935-C760-4698-9DD1-973C8A428D26}"/>
          </ac:spMkLst>
        </pc:spChg>
        <pc:spChg chg="add">
          <ac:chgData name="Nipun Balachandran Nair" userId="S::bl.en.u4aie20044@bl.students.amrita.edu::da757311-c309-4e8a-8008-831963fa04ba" providerId="AD" clId="Web-{FD45DD94-E676-4757-A28B-C348F2B23967}" dt="2021-12-21T10:33:08.100" v="329"/>
          <ac:spMkLst>
            <pc:docMk/>
            <pc:sldMk cId="1186185951" sldId="262"/>
            <ac:spMk id="13" creationId="{08990612-E008-4F02-AEBB-B140BE753558}"/>
          </ac:spMkLst>
        </pc:spChg>
        <pc:spChg chg="add">
          <ac:chgData name="Nipun Balachandran Nair" userId="S::bl.en.u4aie20044@bl.students.amrita.edu::da757311-c309-4e8a-8008-831963fa04ba" providerId="AD" clId="Web-{FD45DD94-E676-4757-A28B-C348F2B23967}" dt="2021-12-21T10:33:08.100" v="329"/>
          <ac:spMkLst>
            <pc:docMk/>
            <pc:sldMk cId="1186185951" sldId="262"/>
            <ac:spMk id="15" creationId="{A310A41F-3A14-4150-B6CF-0A577DDDEAD2}"/>
          </ac:spMkLst>
        </pc:spChg>
        <pc:spChg chg="add">
          <ac:chgData name="Nipun Balachandran Nair" userId="S::bl.en.u4aie20044@bl.students.amrita.edu::da757311-c309-4e8a-8008-831963fa04ba" providerId="AD" clId="Web-{FD45DD94-E676-4757-A28B-C348F2B23967}" dt="2021-12-21T10:33:08.100" v="329"/>
          <ac:spMkLst>
            <pc:docMk/>
            <pc:sldMk cId="1186185951" sldId="262"/>
            <ac:spMk id="17" creationId="{7B89EEFD-93BC-4ACF-962C-E6279E72B00B}"/>
          </ac:spMkLst>
        </pc:spChg>
        <pc:picChg chg="add mod">
          <ac:chgData name="Nipun Balachandran Nair" userId="S::bl.en.u4aie20044@bl.students.amrita.edu::da757311-c309-4e8a-8008-831963fa04ba" providerId="AD" clId="Web-{FD45DD94-E676-4757-A28B-C348F2B23967}" dt="2021-12-21T10:33:08.100" v="329"/>
          <ac:picMkLst>
            <pc:docMk/>
            <pc:sldMk cId="1186185951" sldId="262"/>
            <ac:picMk id="4" creationId="{0F5D7A6E-4EDB-4603-8EEC-B87427E9CC71}"/>
          </ac:picMkLst>
        </pc:picChg>
      </pc:sldChg>
      <pc:sldChg chg="addSp delSp modSp new mod setBg setClrOvrMap">
        <pc:chgData name="Nipun Balachandran Nair" userId="S::bl.en.u4aie20044@bl.students.amrita.edu::da757311-c309-4e8a-8008-831963fa04ba" providerId="AD" clId="Web-{FD45DD94-E676-4757-A28B-C348F2B23967}" dt="2021-12-21T10:33:15.663" v="330"/>
        <pc:sldMkLst>
          <pc:docMk/>
          <pc:sldMk cId="1061936414" sldId="263"/>
        </pc:sldMkLst>
        <pc:spChg chg="mod">
          <ac:chgData name="Nipun Balachandran Nair" userId="S::bl.en.u4aie20044@bl.students.amrita.edu::da757311-c309-4e8a-8008-831963fa04ba" providerId="AD" clId="Web-{FD45DD94-E676-4757-A28B-C348F2B23967}" dt="2021-12-21T10:33:15.663" v="330"/>
          <ac:spMkLst>
            <pc:docMk/>
            <pc:sldMk cId="1061936414" sldId="263"/>
            <ac:spMk id="2" creationId="{62ECDED5-CCA9-4D89-B22F-BA529FC3ACD0}"/>
          </ac:spMkLst>
        </pc:spChg>
        <pc:spChg chg="del">
          <ac:chgData name="Nipun Balachandran Nair" userId="S::bl.en.u4aie20044@bl.students.amrita.edu::da757311-c309-4e8a-8008-831963fa04ba" providerId="AD" clId="Web-{FD45DD94-E676-4757-A28B-C348F2B23967}" dt="2021-12-21T10:31:54.443" v="326"/>
          <ac:spMkLst>
            <pc:docMk/>
            <pc:sldMk cId="1061936414" sldId="263"/>
            <ac:spMk id="3" creationId="{7691F1FF-ACCA-47A1-B3C5-94956D1799B5}"/>
          </ac:spMkLst>
        </pc:spChg>
        <pc:spChg chg="add">
          <ac:chgData name="Nipun Balachandran Nair" userId="S::bl.en.u4aie20044@bl.students.amrita.edu::da757311-c309-4e8a-8008-831963fa04ba" providerId="AD" clId="Web-{FD45DD94-E676-4757-A28B-C348F2B23967}" dt="2021-12-21T10:33:15.663" v="330"/>
          <ac:spMkLst>
            <pc:docMk/>
            <pc:sldMk cId="1061936414" sldId="263"/>
            <ac:spMk id="8" creationId="{F9A5BFCC-28AF-4D00-977C-8784B1AB7EA6}"/>
          </ac:spMkLst>
        </pc:spChg>
        <pc:spChg chg="add">
          <ac:chgData name="Nipun Balachandran Nair" userId="S::bl.en.u4aie20044@bl.students.amrita.edu::da757311-c309-4e8a-8008-831963fa04ba" providerId="AD" clId="Web-{FD45DD94-E676-4757-A28B-C348F2B23967}" dt="2021-12-21T10:33:15.663" v="330"/>
          <ac:spMkLst>
            <pc:docMk/>
            <pc:sldMk cId="1061936414" sldId="263"/>
            <ac:spMk id="11" creationId="{1BB56EB9-078F-4952-AC1F-149C7A0AE4D5}"/>
          </ac:spMkLst>
        </pc:spChg>
        <pc:spChg chg="add">
          <ac:chgData name="Nipun Balachandran Nair" userId="S::bl.en.u4aie20044@bl.students.amrita.edu::da757311-c309-4e8a-8008-831963fa04ba" providerId="AD" clId="Web-{FD45DD94-E676-4757-A28B-C348F2B23967}" dt="2021-12-21T10:33:15.663" v="330"/>
          <ac:spMkLst>
            <pc:docMk/>
            <pc:sldMk cId="1061936414" sldId="263"/>
            <ac:spMk id="13" creationId="{D3772EE4-ED5E-4D3A-A306-B22CF866786D}"/>
          </ac:spMkLst>
        </pc:spChg>
        <pc:spChg chg="add">
          <ac:chgData name="Nipun Balachandran Nair" userId="S::bl.en.u4aie20044@bl.students.amrita.edu::da757311-c309-4e8a-8008-831963fa04ba" providerId="AD" clId="Web-{FD45DD94-E676-4757-A28B-C348F2B23967}" dt="2021-12-21T10:33:15.663" v="330"/>
          <ac:spMkLst>
            <pc:docMk/>
            <pc:sldMk cId="1061936414" sldId="263"/>
            <ac:spMk id="15" creationId="{10058680-D07C-4893-B2B7-91543F18AB32}"/>
          </ac:spMkLst>
        </pc:spChg>
        <pc:spChg chg="add">
          <ac:chgData name="Nipun Balachandran Nair" userId="S::bl.en.u4aie20044@bl.students.amrita.edu::da757311-c309-4e8a-8008-831963fa04ba" providerId="AD" clId="Web-{FD45DD94-E676-4757-A28B-C348F2B23967}" dt="2021-12-21T10:33:15.663" v="330"/>
          <ac:spMkLst>
            <pc:docMk/>
            <pc:sldMk cId="1061936414" sldId="263"/>
            <ac:spMk id="17" creationId="{7B42427A-0A1F-4A55-8705-D9179F1E0CFB}"/>
          </ac:spMkLst>
        </pc:spChg>
        <pc:spChg chg="add">
          <ac:chgData name="Nipun Balachandran Nair" userId="S::bl.en.u4aie20044@bl.students.amrita.edu::da757311-c309-4e8a-8008-831963fa04ba" providerId="AD" clId="Web-{FD45DD94-E676-4757-A28B-C348F2B23967}" dt="2021-12-21T10:33:15.663" v="330"/>
          <ac:spMkLst>
            <pc:docMk/>
            <pc:sldMk cId="1061936414" sldId="263"/>
            <ac:spMk id="19" creationId="{EE54A6FE-D8CB-48A3-900B-053D4EBD3B85}"/>
          </ac:spMkLst>
        </pc:spChg>
        <pc:picChg chg="add mod ord">
          <ac:chgData name="Nipun Balachandran Nair" userId="S::bl.en.u4aie20044@bl.students.amrita.edu::da757311-c309-4e8a-8008-831963fa04ba" providerId="AD" clId="Web-{FD45DD94-E676-4757-A28B-C348F2B23967}" dt="2021-12-21T10:33:15.663" v="330"/>
          <ac:picMkLst>
            <pc:docMk/>
            <pc:sldMk cId="1061936414" sldId="263"/>
            <ac:picMk id="4" creationId="{943DBC92-D315-49E6-91A8-321F06E208D0}"/>
          </ac:picMkLst>
        </pc:picChg>
      </pc:sldChg>
      <pc:sldMasterChg chg="del delSldLayout">
        <pc:chgData name="Nipun Balachandran Nair" userId="S::bl.en.u4aie20044@bl.students.amrita.edu::da757311-c309-4e8a-8008-831963fa04ba" providerId="AD" clId="Web-{FD45DD94-E676-4757-A28B-C348F2B23967}" dt="2021-12-21T09:20:26.923" v="38"/>
        <pc:sldMasterMkLst>
          <pc:docMk/>
          <pc:sldMasterMk cId="2460954070" sldId="2147483660"/>
        </pc:sldMasterMkLst>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2385387890" sldId="2147483661"/>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949138452" sldId="2147483662"/>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2591524520" sldId="2147483663"/>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1203092039" sldId="2147483664"/>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3733172339" sldId="2147483665"/>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3210312558" sldId="2147483666"/>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3146388984" sldId="2147483667"/>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3171841454" sldId="2147483668"/>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1718958274" sldId="2147483669"/>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2202905451" sldId="2147483670"/>
          </pc:sldLayoutMkLst>
        </pc:sldLayoutChg>
        <pc:sldLayoutChg chg="del">
          <pc:chgData name="Nipun Balachandran Nair" userId="S::bl.en.u4aie20044@bl.students.amrita.edu::da757311-c309-4e8a-8008-831963fa04ba" providerId="AD" clId="Web-{FD45DD94-E676-4757-A28B-C348F2B23967}" dt="2021-12-21T09:20:26.923" v="38"/>
          <pc:sldLayoutMkLst>
            <pc:docMk/>
            <pc:sldMasterMk cId="2460954070" sldId="2147483660"/>
            <pc:sldLayoutMk cId="3479445657" sldId="2147483671"/>
          </pc:sldLayoutMkLst>
        </pc:sldLayoutChg>
      </pc:sldMasterChg>
      <pc:sldMasterChg chg="add replId addSldLayout">
        <pc:chgData name="Nipun Balachandran Nair" userId="S::bl.en.u4aie20044@bl.students.amrita.edu::da757311-c309-4e8a-8008-831963fa04ba" providerId="AD" clId="Web-{FD45DD94-E676-4757-A28B-C348F2B23967}" dt="2021-12-21T09:20:26.923" v="38"/>
        <pc:sldMasterMkLst>
          <pc:docMk/>
          <pc:sldMasterMk cId="3754918902" sldId="2147483672"/>
        </pc:sldMasterMkLst>
        <pc:sldLayoutChg chg="add">
          <pc:chgData name="Nipun Balachandran Nair" userId="S::bl.en.u4aie20044@bl.students.amrita.edu::da757311-c309-4e8a-8008-831963fa04ba" providerId="AD" clId="Web-{FD45DD94-E676-4757-A28B-C348F2B23967}" dt="2021-12-21T09:20:26.923" v="38"/>
          <pc:sldLayoutMkLst>
            <pc:docMk/>
            <pc:sldMasterMk cId="3754918902" sldId="2147483672"/>
            <pc:sldLayoutMk cId="3145561030" sldId="2147483673"/>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3157175571" sldId="2147483674"/>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1311436559" sldId="2147483675"/>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258534932" sldId="2147483676"/>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3635743393" sldId="2147483677"/>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1441496720" sldId="2147483678"/>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617128435" sldId="2147483679"/>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2918948017" sldId="2147483680"/>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1264072119" sldId="2147483681"/>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4208357665" sldId="2147483682"/>
          </pc:sldLayoutMkLst>
        </pc:sldLayoutChg>
        <pc:sldLayoutChg chg="add replId">
          <pc:chgData name="Nipun Balachandran Nair" userId="S::bl.en.u4aie20044@bl.students.amrita.edu::da757311-c309-4e8a-8008-831963fa04ba" providerId="AD" clId="Web-{FD45DD94-E676-4757-A28B-C348F2B23967}" dt="2021-12-21T09:20:26.923" v="38"/>
          <pc:sldLayoutMkLst>
            <pc:docMk/>
            <pc:sldMasterMk cId="3754918902" sldId="2147483672"/>
            <pc:sldLayoutMk cId="243654403" sldId="2147483683"/>
          </pc:sldLayoutMkLst>
        </pc:sldLayoutChg>
      </pc:sldMasterChg>
    </pc:docChg>
  </pc:docChgLst>
  <pc:docChgLst>
    <pc:chgData name="Nipun Balachandran Nair" userId="S::bl.en.u4aie20044@bl.students.amrita.edu::da757311-c309-4e8a-8008-831963fa04ba" providerId="AD" clId="Web-{F06F23EC-34C1-4CEE-B97B-B63C13308CC1}"/>
    <pc:docChg chg="addSld delSld modSld sldOrd">
      <pc:chgData name="Nipun Balachandran Nair" userId="S::bl.en.u4aie20044@bl.students.amrita.edu::da757311-c309-4e8a-8008-831963fa04ba" providerId="AD" clId="Web-{F06F23EC-34C1-4CEE-B97B-B63C13308CC1}" dt="2022-06-13T09:58:17.836" v="168" actId="14100"/>
      <pc:docMkLst>
        <pc:docMk/>
      </pc:docMkLst>
      <pc:sldChg chg="addSp delSp modSp">
        <pc:chgData name="Nipun Balachandran Nair" userId="S::bl.en.u4aie20044@bl.students.amrita.edu::da757311-c309-4e8a-8008-831963fa04ba" providerId="AD" clId="Web-{F06F23EC-34C1-4CEE-B97B-B63C13308CC1}" dt="2022-06-13T09:58:17.836" v="168" actId="14100"/>
        <pc:sldMkLst>
          <pc:docMk/>
          <pc:sldMk cId="109857222" sldId="256"/>
        </pc:sldMkLst>
        <pc:spChg chg="mod">
          <ac:chgData name="Nipun Balachandran Nair" userId="S::bl.en.u4aie20044@bl.students.amrita.edu::da757311-c309-4e8a-8008-831963fa04ba" providerId="AD" clId="Web-{F06F23EC-34C1-4CEE-B97B-B63C13308CC1}" dt="2022-06-13T09:58:17.836" v="168" actId="14100"/>
          <ac:spMkLst>
            <pc:docMk/>
            <pc:sldMk cId="109857222" sldId="256"/>
            <ac:spMk id="2" creationId="{00000000-0000-0000-0000-000000000000}"/>
          </ac:spMkLst>
        </pc:spChg>
        <pc:spChg chg="mod">
          <ac:chgData name="Nipun Balachandran Nair" userId="S::bl.en.u4aie20044@bl.students.amrita.edu::da757311-c309-4e8a-8008-831963fa04ba" providerId="AD" clId="Web-{F06F23EC-34C1-4CEE-B97B-B63C13308CC1}" dt="2022-06-13T09:58:13.851" v="167" actId="14100"/>
          <ac:spMkLst>
            <pc:docMk/>
            <pc:sldMk cId="109857222" sldId="256"/>
            <ac:spMk id="3" creationId="{00000000-0000-0000-0000-000000000000}"/>
          </ac:spMkLst>
        </pc:spChg>
        <pc:spChg chg="del">
          <ac:chgData name="Nipun Balachandran Nair" userId="S::bl.en.u4aie20044@bl.students.amrita.edu::da757311-c309-4e8a-8008-831963fa04ba" providerId="AD" clId="Web-{F06F23EC-34C1-4CEE-B97B-B63C13308CC1}" dt="2022-06-13T09:57:52.944" v="164"/>
          <ac:spMkLst>
            <pc:docMk/>
            <pc:sldMk cId="109857222" sldId="256"/>
            <ac:spMk id="9" creationId="{E08D4B6A-8113-4DFB-B82E-B60CAC8E0A50}"/>
          </ac:spMkLst>
        </pc:spChg>
        <pc:spChg chg="del">
          <ac:chgData name="Nipun Balachandran Nair" userId="S::bl.en.u4aie20044@bl.students.amrita.edu::da757311-c309-4e8a-8008-831963fa04ba" providerId="AD" clId="Web-{F06F23EC-34C1-4CEE-B97B-B63C13308CC1}" dt="2022-06-13T09:57:52.944" v="164"/>
          <ac:spMkLst>
            <pc:docMk/>
            <pc:sldMk cId="109857222" sldId="256"/>
            <ac:spMk id="11" creationId="{9822E561-F97C-4CBB-A9A6-A6BF6317BC84}"/>
          </ac:spMkLst>
        </pc:spChg>
        <pc:spChg chg="del">
          <ac:chgData name="Nipun Balachandran Nair" userId="S::bl.en.u4aie20044@bl.students.amrita.edu::da757311-c309-4e8a-8008-831963fa04ba" providerId="AD" clId="Web-{F06F23EC-34C1-4CEE-B97B-B63C13308CC1}" dt="2022-06-13T09:57:52.944" v="164"/>
          <ac:spMkLst>
            <pc:docMk/>
            <pc:sldMk cId="109857222" sldId="256"/>
            <ac:spMk id="13" creationId="{B01B0E58-A5C8-4CDA-A2E0-35DF94E59857}"/>
          </ac:spMkLst>
        </pc:spChg>
        <pc:spChg chg="add">
          <ac:chgData name="Nipun Balachandran Nair" userId="S::bl.en.u4aie20044@bl.students.amrita.edu::da757311-c309-4e8a-8008-831963fa04ba" providerId="AD" clId="Web-{F06F23EC-34C1-4CEE-B97B-B63C13308CC1}" dt="2022-06-13T09:57:52.944" v="164"/>
          <ac:spMkLst>
            <pc:docMk/>
            <pc:sldMk cId="109857222" sldId="256"/>
            <ac:spMk id="18" creationId="{E6C8E6EB-4C59-429B-97E4-72A058CFC4FB}"/>
          </ac:spMkLst>
        </pc:spChg>
        <pc:spChg chg="add">
          <ac:chgData name="Nipun Balachandran Nair" userId="S::bl.en.u4aie20044@bl.students.amrita.edu::da757311-c309-4e8a-8008-831963fa04ba" providerId="AD" clId="Web-{F06F23EC-34C1-4CEE-B97B-B63C13308CC1}" dt="2022-06-13T09:57:52.944" v="164"/>
          <ac:spMkLst>
            <pc:docMk/>
            <pc:sldMk cId="109857222" sldId="256"/>
            <ac:spMk id="20" creationId="{B5B90362-AFCC-46A9-B41C-A257A8C5B314}"/>
          </ac:spMkLst>
        </pc:spChg>
        <pc:spChg chg="add">
          <ac:chgData name="Nipun Balachandran Nair" userId="S::bl.en.u4aie20044@bl.students.amrita.edu::da757311-c309-4e8a-8008-831963fa04ba" providerId="AD" clId="Web-{F06F23EC-34C1-4CEE-B97B-B63C13308CC1}" dt="2022-06-13T09:57:52.944" v="164"/>
          <ac:spMkLst>
            <pc:docMk/>
            <pc:sldMk cId="109857222" sldId="256"/>
            <ac:spMk id="22" creationId="{F71EF7F1-38BA-471D-8CD4-2A9AE8E35527}"/>
          </ac:spMkLst>
        </pc:spChg>
        <pc:spChg chg="add">
          <ac:chgData name="Nipun Balachandran Nair" userId="S::bl.en.u4aie20044@bl.students.amrita.edu::da757311-c309-4e8a-8008-831963fa04ba" providerId="AD" clId="Web-{F06F23EC-34C1-4CEE-B97B-B63C13308CC1}" dt="2022-06-13T09:57:52.944" v="164"/>
          <ac:spMkLst>
            <pc:docMk/>
            <pc:sldMk cId="109857222" sldId="256"/>
            <ac:spMk id="24" creationId="{B8DD2392-397B-48BF-BEFA-EA1FB881CA85}"/>
          </ac:spMkLst>
        </pc:spChg>
        <pc:picChg chg="mod ord">
          <ac:chgData name="Nipun Balachandran Nair" userId="S::bl.en.u4aie20044@bl.students.amrita.edu::da757311-c309-4e8a-8008-831963fa04ba" providerId="AD" clId="Web-{F06F23EC-34C1-4CEE-B97B-B63C13308CC1}" dt="2022-06-13T09:57:52.944" v="164"/>
          <ac:picMkLst>
            <pc:docMk/>
            <pc:sldMk cId="109857222" sldId="256"/>
            <ac:picMk id="4" creationId="{D194B47C-42C8-48C1-A33F-E5BFFAB1A63E}"/>
          </ac:picMkLst>
        </pc:picChg>
      </pc:sldChg>
      <pc:sldChg chg="addSp delSp modSp">
        <pc:chgData name="Nipun Balachandran Nair" userId="S::bl.en.u4aie20044@bl.students.amrita.edu::da757311-c309-4e8a-8008-831963fa04ba" providerId="AD" clId="Web-{F06F23EC-34C1-4CEE-B97B-B63C13308CC1}" dt="2022-06-13T09:57:00.490" v="163"/>
        <pc:sldMkLst>
          <pc:docMk/>
          <pc:sldMk cId="1061936414" sldId="263"/>
        </pc:sldMkLst>
        <pc:spChg chg="mod">
          <ac:chgData name="Nipun Balachandran Nair" userId="S::bl.en.u4aie20044@bl.students.amrita.edu::da757311-c309-4e8a-8008-831963fa04ba" providerId="AD" clId="Web-{F06F23EC-34C1-4CEE-B97B-B63C13308CC1}" dt="2022-06-13T09:56:48.052" v="162"/>
          <ac:spMkLst>
            <pc:docMk/>
            <pc:sldMk cId="1061936414" sldId="263"/>
            <ac:spMk id="2" creationId="{62ECDED5-CCA9-4D89-B22F-BA529FC3ACD0}"/>
          </ac:spMkLst>
        </pc:spChg>
        <pc:spChg chg="del mod">
          <ac:chgData name="Nipun Balachandran Nair" userId="S::bl.en.u4aie20044@bl.students.amrita.edu::da757311-c309-4e8a-8008-831963fa04ba" providerId="AD" clId="Web-{F06F23EC-34C1-4CEE-B97B-B63C13308CC1}" dt="2022-06-13T09:57:00.490" v="163"/>
          <ac:spMkLst>
            <pc:docMk/>
            <pc:sldMk cId="1061936414" sldId="263"/>
            <ac:spMk id="8" creationId="{F9A5BFCC-28AF-4D00-977C-8784B1AB7EA6}"/>
          </ac:spMkLst>
        </pc:spChg>
        <pc:spChg chg="del">
          <ac:chgData name="Nipun Balachandran Nair" userId="S::bl.en.u4aie20044@bl.students.amrita.edu::da757311-c309-4e8a-8008-831963fa04ba" providerId="AD" clId="Web-{F06F23EC-34C1-4CEE-B97B-B63C13308CC1}" dt="2022-06-13T09:56:48.052" v="162"/>
          <ac:spMkLst>
            <pc:docMk/>
            <pc:sldMk cId="1061936414" sldId="263"/>
            <ac:spMk id="11" creationId="{1BB56EB9-078F-4952-AC1F-149C7A0AE4D5}"/>
          </ac:spMkLst>
        </pc:spChg>
        <pc:spChg chg="del">
          <ac:chgData name="Nipun Balachandran Nair" userId="S::bl.en.u4aie20044@bl.students.amrita.edu::da757311-c309-4e8a-8008-831963fa04ba" providerId="AD" clId="Web-{F06F23EC-34C1-4CEE-B97B-B63C13308CC1}" dt="2022-06-13T09:56:48.052" v="162"/>
          <ac:spMkLst>
            <pc:docMk/>
            <pc:sldMk cId="1061936414" sldId="263"/>
            <ac:spMk id="13" creationId="{D3772EE4-ED5E-4D3A-A306-B22CF866786D}"/>
          </ac:spMkLst>
        </pc:spChg>
        <pc:spChg chg="del">
          <ac:chgData name="Nipun Balachandran Nair" userId="S::bl.en.u4aie20044@bl.students.amrita.edu::da757311-c309-4e8a-8008-831963fa04ba" providerId="AD" clId="Web-{F06F23EC-34C1-4CEE-B97B-B63C13308CC1}" dt="2022-06-13T09:56:48.052" v="162"/>
          <ac:spMkLst>
            <pc:docMk/>
            <pc:sldMk cId="1061936414" sldId="263"/>
            <ac:spMk id="15" creationId="{10058680-D07C-4893-B2B7-91543F18AB32}"/>
          </ac:spMkLst>
        </pc:spChg>
        <pc:spChg chg="del">
          <ac:chgData name="Nipun Balachandran Nair" userId="S::bl.en.u4aie20044@bl.students.amrita.edu::da757311-c309-4e8a-8008-831963fa04ba" providerId="AD" clId="Web-{F06F23EC-34C1-4CEE-B97B-B63C13308CC1}" dt="2022-06-13T09:56:48.052" v="162"/>
          <ac:spMkLst>
            <pc:docMk/>
            <pc:sldMk cId="1061936414" sldId="263"/>
            <ac:spMk id="17" creationId="{7B42427A-0A1F-4A55-8705-D9179F1E0CFB}"/>
          </ac:spMkLst>
        </pc:spChg>
        <pc:spChg chg="del">
          <ac:chgData name="Nipun Balachandran Nair" userId="S::bl.en.u4aie20044@bl.students.amrita.edu::da757311-c309-4e8a-8008-831963fa04ba" providerId="AD" clId="Web-{F06F23EC-34C1-4CEE-B97B-B63C13308CC1}" dt="2022-06-13T09:56:48.052" v="162"/>
          <ac:spMkLst>
            <pc:docMk/>
            <pc:sldMk cId="1061936414" sldId="263"/>
            <ac:spMk id="19" creationId="{EE54A6FE-D8CB-48A3-900B-053D4EBD3B85}"/>
          </ac:spMkLst>
        </pc:spChg>
        <pc:spChg chg="add">
          <ac:chgData name="Nipun Balachandran Nair" userId="S::bl.en.u4aie20044@bl.students.amrita.edu::da757311-c309-4e8a-8008-831963fa04ba" providerId="AD" clId="Web-{F06F23EC-34C1-4CEE-B97B-B63C13308CC1}" dt="2022-06-13T09:56:48.052" v="162"/>
          <ac:spMkLst>
            <pc:docMk/>
            <pc:sldMk cId="1061936414" sldId="263"/>
            <ac:spMk id="24" creationId="{9B6B47BF-F3D0-4678-9B20-DA45E1BCAD6C}"/>
          </ac:spMkLst>
        </pc:spChg>
        <pc:spChg chg="add">
          <ac:chgData name="Nipun Balachandran Nair" userId="S::bl.en.u4aie20044@bl.students.amrita.edu::da757311-c309-4e8a-8008-831963fa04ba" providerId="AD" clId="Web-{F06F23EC-34C1-4CEE-B97B-B63C13308CC1}" dt="2022-06-13T09:56:48.052" v="162"/>
          <ac:spMkLst>
            <pc:docMk/>
            <pc:sldMk cId="1061936414" sldId="263"/>
            <ac:spMk id="26" creationId="{19334917-3673-4EF2-BA7C-CC83AEEEAE37}"/>
          </ac:spMkLst>
        </pc:spChg>
        <pc:spChg chg="add">
          <ac:chgData name="Nipun Balachandran Nair" userId="S::bl.en.u4aie20044@bl.students.amrita.edu::da757311-c309-4e8a-8008-831963fa04ba" providerId="AD" clId="Web-{F06F23EC-34C1-4CEE-B97B-B63C13308CC1}" dt="2022-06-13T09:56:48.052" v="162"/>
          <ac:spMkLst>
            <pc:docMk/>
            <pc:sldMk cId="1061936414" sldId="263"/>
            <ac:spMk id="28" creationId="{E1589AE1-C0FC-4B66-9C0D-9EB92F40F440}"/>
          </ac:spMkLst>
        </pc:spChg>
        <pc:picChg chg="del">
          <ac:chgData name="Nipun Balachandran Nair" userId="S::bl.en.u4aie20044@bl.students.amrita.edu::da757311-c309-4e8a-8008-831963fa04ba" providerId="AD" clId="Web-{F06F23EC-34C1-4CEE-B97B-B63C13308CC1}" dt="2022-06-13T09:56:44.442" v="161"/>
          <ac:picMkLst>
            <pc:docMk/>
            <pc:sldMk cId="1061936414" sldId="263"/>
            <ac:picMk id="4" creationId="{943DBC92-D315-49E6-91A8-321F06E208D0}"/>
          </ac:picMkLst>
        </pc:picChg>
      </pc:sldChg>
      <pc:sldChg chg="addSp modSp mod setBg setClrOvrMap">
        <pc:chgData name="Nipun Balachandran Nair" userId="S::bl.en.u4aie20044@bl.students.amrita.edu::da757311-c309-4e8a-8008-831963fa04ba" providerId="AD" clId="Web-{F06F23EC-34C1-4CEE-B97B-B63C13308CC1}" dt="2022-06-13T09:56:10.785" v="160" actId="20577"/>
        <pc:sldMkLst>
          <pc:docMk/>
          <pc:sldMk cId="2404630757" sldId="264"/>
        </pc:sldMkLst>
        <pc:spChg chg="mod">
          <ac:chgData name="Nipun Balachandran Nair" userId="S::bl.en.u4aie20044@bl.students.amrita.edu::da757311-c309-4e8a-8008-831963fa04ba" providerId="AD" clId="Web-{F06F23EC-34C1-4CEE-B97B-B63C13308CC1}" dt="2022-06-13T09:36:03.653" v="68"/>
          <ac:spMkLst>
            <pc:docMk/>
            <pc:sldMk cId="2404630757" sldId="264"/>
            <ac:spMk id="2" creationId="{6EA52EC9-68BB-47DC-B62C-F6CE8F8D0F02}"/>
          </ac:spMkLst>
        </pc:spChg>
        <pc:spChg chg="mod">
          <ac:chgData name="Nipun Balachandran Nair" userId="S::bl.en.u4aie20044@bl.students.amrita.edu::da757311-c309-4e8a-8008-831963fa04ba" providerId="AD" clId="Web-{F06F23EC-34C1-4CEE-B97B-B63C13308CC1}" dt="2022-06-13T09:56:10.785" v="160" actId="20577"/>
          <ac:spMkLst>
            <pc:docMk/>
            <pc:sldMk cId="2404630757" sldId="264"/>
            <ac:spMk id="3" creationId="{E1BFD059-3DEE-4AEA-A330-94CB7C753280}"/>
          </ac:spMkLst>
        </pc:spChg>
        <pc:spChg chg="add mod">
          <ac:chgData name="Nipun Balachandran Nair" userId="S::bl.en.u4aie20044@bl.students.amrita.edu::da757311-c309-4e8a-8008-831963fa04ba" providerId="AD" clId="Web-{F06F23EC-34C1-4CEE-B97B-B63C13308CC1}" dt="2022-06-13T09:54:21.375" v="137" actId="20577"/>
          <ac:spMkLst>
            <pc:docMk/>
            <pc:sldMk cId="2404630757" sldId="264"/>
            <ac:spMk id="8" creationId="{9B6B47BF-F3D0-4678-9B20-DA45E1BCAD6C}"/>
          </ac:spMkLst>
        </pc:spChg>
        <pc:spChg chg="add">
          <ac:chgData name="Nipun Balachandran Nair" userId="S::bl.en.u4aie20044@bl.students.amrita.edu::da757311-c309-4e8a-8008-831963fa04ba" providerId="AD" clId="Web-{F06F23EC-34C1-4CEE-B97B-B63C13308CC1}" dt="2022-06-13T09:36:03.653" v="68"/>
          <ac:spMkLst>
            <pc:docMk/>
            <pc:sldMk cId="2404630757" sldId="264"/>
            <ac:spMk id="10" creationId="{19334917-3673-4EF2-BA7C-CC83AEEEAE37}"/>
          </ac:spMkLst>
        </pc:spChg>
        <pc:spChg chg="add">
          <ac:chgData name="Nipun Balachandran Nair" userId="S::bl.en.u4aie20044@bl.students.amrita.edu::da757311-c309-4e8a-8008-831963fa04ba" providerId="AD" clId="Web-{F06F23EC-34C1-4CEE-B97B-B63C13308CC1}" dt="2022-06-13T09:36:03.653" v="68"/>
          <ac:spMkLst>
            <pc:docMk/>
            <pc:sldMk cId="2404630757" sldId="264"/>
            <ac:spMk id="12" creationId="{E1589AE1-C0FC-4B66-9C0D-9EB92F40F440}"/>
          </ac:spMkLst>
        </pc:spChg>
      </pc:sldChg>
      <pc:sldChg chg="modSp del">
        <pc:chgData name="Nipun Balachandran Nair" userId="S::bl.en.u4aie20044@bl.students.amrita.edu::da757311-c309-4e8a-8008-831963fa04ba" providerId="AD" clId="Web-{F06F23EC-34C1-4CEE-B97B-B63C13308CC1}" dt="2022-06-13T09:49:11.568" v="111"/>
        <pc:sldMkLst>
          <pc:docMk/>
          <pc:sldMk cId="200413488" sldId="267"/>
        </pc:sldMkLst>
        <pc:spChg chg="mod">
          <ac:chgData name="Nipun Balachandran Nair" userId="S::bl.en.u4aie20044@bl.students.amrita.edu::da757311-c309-4e8a-8008-831963fa04ba" providerId="AD" clId="Web-{F06F23EC-34C1-4CEE-B97B-B63C13308CC1}" dt="2022-06-13T09:48:59.459" v="107" actId="20577"/>
          <ac:spMkLst>
            <pc:docMk/>
            <pc:sldMk cId="200413488" sldId="267"/>
            <ac:spMk id="3" creationId="{53D47093-7430-4948-8039-1909D0A04770}"/>
          </ac:spMkLst>
        </pc:spChg>
      </pc:sldChg>
      <pc:sldChg chg="addSp delSp modSp mod ord setBg setClrOvrMap">
        <pc:chgData name="Nipun Balachandran Nair" userId="S::bl.en.u4aie20044@bl.students.amrita.edu::da757311-c309-4e8a-8008-831963fa04ba" providerId="AD" clId="Web-{F06F23EC-34C1-4CEE-B97B-B63C13308CC1}" dt="2022-06-13T09:35:37.808" v="67"/>
        <pc:sldMkLst>
          <pc:docMk/>
          <pc:sldMk cId="3381008689" sldId="290"/>
        </pc:sldMkLst>
        <pc:spChg chg="del">
          <ac:chgData name="Nipun Balachandran Nair" userId="S::bl.en.u4aie20044@bl.students.amrita.edu::da757311-c309-4e8a-8008-831963fa04ba" providerId="AD" clId="Web-{F06F23EC-34C1-4CEE-B97B-B63C13308CC1}" dt="2022-06-13T09:35:37.808" v="67"/>
          <ac:spMkLst>
            <pc:docMk/>
            <pc:sldMk cId="3381008689" sldId="290"/>
            <ac:spMk id="24" creationId="{1DDC3EF6-2EA5-44B3-94C7-9DDA67A127D0}"/>
          </ac:spMkLst>
        </pc:spChg>
        <pc:spChg chg="del">
          <ac:chgData name="Nipun Balachandran Nair" userId="S::bl.en.u4aie20044@bl.students.amrita.edu::da757311-c309-4e8a-8008-831963fa04ba" providerId="AD" clId="Web-{F06F23EC-34C1-4CEE-B97B-B63C13308CC1}" dt="2022-06-13T09:35:37.808" v="67"/>
          <ac:spMkLst>
            <pc:docMk/>
            <pc:sldMk cId="3381008689" sldId="290"/>
            <ac:spMk id="26" creationId="{87925A9A-E9FA-496E-9C09-7C2845E0062B}"/>
          </ac:spMkLst>
        </pc:spChg>
        <pc:spChg chg="del">
          <ac:chgData name="Nipun Balachandran Nair" userId="S::bl.en.u4aie20044@bl.students.amrita.edu::da757311-c309-4e8a-8008-831963fa04ba" providerId="AD" clId="Web-{F06F23EC-34C1-4CEE-B97B-B63C13308CC1}" dt="2022-06-13T09:35:37.808" v="67"/>
          <ac:spMkLst>
            <pc:docMk/>
            <pc:sldMk cId="3381008689" sldId="290"/>
            <ac:spMk id="28" creationId="{2073ABB4-E164-4CBF-ADFF-25552BB7913B}"/>
          </ac:spMkLst>
        </pc:spChg>
        <pc:spChg chg="del">
          <ac:chgData name="Nipun Balachandran Nair" userId="S::bl.en.u4aie20044@bl.students.amrita.edu::da757311-c309-4e8a-8008-831963fa04ba" providerId="AD" clId="Web-{F06F23EC-34C1-4CEE-B97B-B63C13308CC1}" dt="2022-06-13T09:35:37.808" v="67"/>
          <ac:spMkLst>
            <pc:docMk/>
            <pc:sldMk cId="3381008689" sldId="290"/>
            <ac:spMk id="30" creationId="{8C266B9D-DC87-430A-8D3A-2E83639A1768}"/>
          </ac:spMkLst>
        </pc:spChg>
        <pc:spChg chg="del">
          <ac:chgData name="Nipun Balachandran Nair" userId="S::bl.en.u4aie20044@bl.students.amrita.edu::da757311-c309-4e8a-8008-831963fa04ba" providerId="AD" clId="Web-{F06F23EC-34C1-4CEE-B97B-B63C13308CC1}" dt="2022-06-13T09:35:37.808" v="67"/>
          <ac:spMkLst>
            <pc:docMk/>
            <pc:sldMk cId="3381008689" sldId="290"/>
            <ac:spMk id="32" creationId="{254B162D-1BD7-41E0-844F-F94AE2CE2B87}"/>
          </ac:spMkLst>
        </pc:spChg>
        <pc:spChg chg="del">
          <ac:chgData name="Nipun Balachandran Nair" userId="S::bl.en.u4aie20044@bl.students.amrita.edu::da757311-c309-4e8a-8008-831963fa04ba" providerId="AD" clId="Web-{F06F23EC-34C1-4CEE-B97B-B63C13308CC1}" dt="2022-06-13T09:35:37.808" v="67"/>
          <ac:spMkLst>
            <pc:docMk/>
            <pc:sldMk cId="3381008689" sldId="290"/>
            <ac:spMk id="34" creationId="{1264404B-1C0F-4383-8FC3-A3E3264AA4C3}"/>
          </ac:spMkLst>
        </pc:spChg>
        <pc:spChg chg="del">
          <ac:chgData name="Nipun Balachandran Nair" userId="S::bl.en.u4aie20044@bl.students.amrita.edu::da757311-c309-4e8a-8008-831963fa04ba" providerId="AD" clId="Web-{F06F23EC-34C1-4CEE-B97B-B63C13308CC1}" dt="2022-06-13T09:35:37.808" v="67"/>
          <ac:spMkLst>
            <pc:docMk/>
            <pc:sldMk cId="3381008689" sldId="290"/>
            <ac:spMk id="36" creationId="{619F5C88-C232-4D01-8DB1-8A0C673DDBC3}"/>
          </ac:spMkLst>
        </pc:spChg>
        <pc:spChg chg="del">
          <ac:chgData name="Nipun Balachandran Nair" userId="S::bl.en.u4aie20044@bl.students.amrita.edu::da757311-c309-4e8a-8008-831963fa04ba" providerId="AD" clId="Web-{F06F23EC-34C1-4CEE-B97B-B63C13308CC1}" dt="2022-06-13T09:35:37.808" v="67"/>
          <ac:spMkLst>
            <pc:docMk/>
            <pc:sldMk cId="3381008689" sldId="290"/>
            <ac:spMk id="38" creationId="{1EEE7F17-8E08-4C69-8E22-661908E6DF72}"/>
          </ac:spMkLst>
        </pc:spChg>
        <pc:spChg chg="add">
          <ac:chgData name="Nipun Balachandran Nair" userId="S::bl.en.u4aie20044@bl.students.amrita.edu::da757311-c309-4e8a-8008-831963fa04ba" providerId="AD" clId="Web-{F06F23EC-34C1-4CEE-B97B-B63C13308CC1}" dt="2022-06-13T09:35:37.808" v="67"/>
          <ac:spMkLst>
            <pc:docMk/>
            <pc:sldMk cId="3381008689" sldId="290"/>
            <ac:spMk id="43" creationId="{1DDC3EF6-2EA5-44B3-94C7-9DDA67A127D0}"/>
          </ac:spMkLst>
        </pc:spChg>
        <pc:spChg chg="add">
          <ac:chgData name="Nipun Balachandran Nair" userId="S::bl.en.u4aie20044@bl.students.amrita.edu::da757311-c309-4e8a-8008-831963fa04ba" providerId="AD" clId="Web-{F06F23EC-34C1-4CEE-B97B-B63C13308CC1}" dt="2022-06-13T09:35:37.808" v="67"/>
          <ac:spMkLst>
            <pc:docMk/>
            <pc:sldMk cId="3381008689" sldId="290"/>
            <ac:spMk id="45" creationId="{87925A9A-E9FA-496E-9C09-7C2845E0062B}"/>
          </ac:spMkLst>
        </pc:spChg>
        <pc:spChg chg="add">
          <ac:chgData name="Nipun Balachandran Nair" userId="S::bl.en.u4aie20044@bl.students.amrita.edu::da757311-c309-4e8a-8008-831963fa04ba" providerId="AD" clId="Web-{F06F23EC-34C1-4CEE-B97B-B63C13308CC1}" dt="2022-06-13T09:35:37.808" v="67"/>
          <ac:spMkLst>
            <pc:docMk/>
            <pc:sldMk cId="3381008689" sldId="290"/>
            <ac:spMk id="47" creationId="{2073ABB4-E164-4CBF-ADFF-25552BB7913B}"/>
          </ac:spMkLst>
        </pc:spChg>
        <pc:spChg chg="add">
          <ac:chgData name="Nipun Balachandran Nair" userId="S::bl.en.u4aie20044@bl.students.amrita.edu::da757311-c309-4e8a-8008-831963fa04ba" providerId="AD" clId="Web-{F06F23EC-34C1-4CEE-B97B-B63C13308CC1}" dt="2022-06-13T09:35:37.808" v="67"/>
          <ac:spMkLst>
            <pc:docMk/>
            <pc:sldMk cId="3381008689" sldId="290"/>
            <ac:spMk id="49" creationId="{20C97E5C-C165-417B-BBDE-6701E226BE3D}"/>
          </ac:spMkLst>
        </pc:spChg>
        <pc:spChg chg="add">
          <ac:chgData name="Nipun Balachandran Nair" userId="S::bl.en.u4aie20044@bl.students.amrita.edu::da757311-c309-4e8a-8008-831963fa04ba" providerId="AD" clId="Web-{F06F23EC-34C1-4CEE-B97B-B63C13308CC1}" dt="2022-06-13T09:35:37.808" v="67"/>
          <ac:spMkLst>
            <pc:docMk/>
            <pc:sldMk cId="3381008689" sldId="290"/>
            <ac:spMk id="51" creationId="{95D0E1C6-221C-4835-B0D4-24184F6B6E21}"/>
          </ac:spMkLst>
        </pc:spChg>
        <pc:spChg chg="add">
          <ac:chgData name="Nipun Balachandran Nair" userId="S::bl.en.u4aie20044@bl.students.amrita.edu::da757311-c309-4e8a-8008-831963fa04ba" providerId="AD" clId="Web-{F06F23EC-34C1-4CEE-B97B-B63C13308CC1}" dt="2022-06-13T09:35:37.808" v="67"/>
          <ac:spMkLst>
            <pc:docMk/>
            <pc:sldMk cId="3381008689" sldId="290"/>
            <ac:spMk id="53" creationId="{A98F2782-0AD1-4AB6-BBB8-3BA1BB416CE2}"/>
          </ac:spMkLst>
        </pc:spChg>
        <pc:picChg chg="mod">
          <ac:chgData name="Nipun Balachandran Nair" userId="S::bl.en.u4aie20044@bl.students.amrita.edu::da757311-c309-4e8a-8008-831963fa04ba" providerId="AD" clId="Web-{F06F23EC-34C1-4CEE-B97B-B63C13308CC1}" dt="2022-06-13T09:35:37.808" v="67"/>
          <ac:picMkLst>
            <pc:docMk/>
            <pc:sldMk cId="3381008689" sldId="290"/>
            <ac:picMk id="4" creationId="{7763DFF7-F446-488F-A238-E448E1880F2D}"/>
          </ac:picMkLst>
        </pc:picChg>
      </pc:sldChg>
      <pc:sldChg chg="addSp modSp ord">
        <pc:chgData name="Nipun Balachandran Nair" userId="S::bl.en.u4aie20044@bl.students.amrita.edu::da757311-c309-4e8a-8008-831963fa04ba" providerId="AD" clId="Web-{F06F23EC-34C1-4CEE-B97B-B63C13308CC1}" dt="2022-06-13T09:25:48.040" v="25"/>
        <pc:sldMkLst>
          <pc:docMk/>
          <pc:sldMk cId="1205239890" sldId="298"/>
        </pc:sldMkLst>
        <pc:spChg chg="mod">
          <ac:chgData name="Nipun Balachandran Nair" userId="S::bl.en.u4aie20044@bl.students.amrita.edu::da757311-c309-4e8a-8008-831963fa04ba" providerId="AD" clId="Web-{F06F23EC-34C1-4CEE-B97B-B63C13308CC1}" dt="2022-06-13T09:25:37.883" v="24" actId="20577"/>
          <ac:spMkLst>
            <pc:docMk/>
            <pc:sldMk cId="1205239890" sldId="298"/>
            <ac:spMk id="2" creationId="{B986AFBC-4445-66CE-A01C-D289FEDDF469}"/>
          </ac:spMkLst>
        </pc:spChg>
        <pc:picChg chg="add mod">
          <ac:chgData name="Nipun Balachandran Nair" userId="S::bl.en.u4aie20044@bl.students.amrita.edu::da757311-c309-4e8a-8008-831963fa04ba" providerId="AD" clId="Web-{F06F23EC-34C1-4CEE-B97B-B63C13308CC1}" dt="2022-06-13T09:23:34.614" v="11" actId="1076"/>
          <ac:picMkLst>
            <pc:docMk/>
            <pc:sldMk cId="1205239890" sldId="298"/>
            <ac:picMk id="3" creationId="{B17C9A6F-FDD9-F7CE-87A1-C279AE464F60}"/>
          </ac:picMkLst>
        </pc:picChg>
        <pc:picChg chg="mod">
          <ac:chgData name="Nipun Balachandran Nair" userId="S::bl.en.u4aie20044@bl.students.amrita.edu::da757311-c309-4e8a-8008-831963fa04ba" providerId="AD" clId="Web-{F06F23EC-34C1-4CEE-B97B-B63C13308CC1}" dt="2022-06-13T09:22:59.847" v="2" actId="14100"/>
          <ac:picMkLst>
            <pc:docMk/>
            <pc:sldMk cId="1205239890" sldId="298"/>
            <ac:picMk id="4" creationId="{4AEC5AF7-39F8-67A7-C02E-78BBCFE40157}"/>
          </ac:picMkLst>
        </pc:picChg>
        <pc:picChg chg="mod">
          <ac:chgData name="Nipun Balachandran Nair" userId="S::bl.en.u4aie20044@bl.students.amrita.edu::da757311-c309-4e8a-8008-831963fa04ba" providerId="AD" clId="Web-{F06F23EC-34C1-4CEE-B97B-B63C13308CC1}" dt="2022-06-13T09:25:30.789" v="23" actId="1076"/>
          <ac:picMkLst>
            <pc:docMk/>
            <pc:sldMk cId="1205239890" sldId="298"/>
            <ac:picMk id="5" creationId="{1D7604DC-103C-12E0-9799-705A1F4179B3}"/>
          </ac:picMkLst>
        </pc:picChg>
      </pc:sldChg>
      <pc:sldChg chg="addSp delSp modSp">
        <pc:chgData name="Nipun Balachandran Nair" userId="S::bl.en.u4aie20044@bl.students.amrita.edu::da757311-c309-4e8a-8008-831963fa04ba" providerId="AD" clId="Web-{F06F23EC-34C1-4CEE-B97B-B63C13308CC1}" dt="2022-06-13T09:34:55.354" v="65" actId="14100"/>
        <pc:sldMkLst>
          <pc:docMk/>
          <pc:sldMk cId="3842011832" sldId="299"/>
        </pc:sldMkLst>
        <pc:picChg chg="add mod">
          <ac:chgData name="Nipun Balachandran Nair" userId="S::bl.en.u4aie20044@bl.students.amrita.edu::da757311-c309-4e8a-8008-831963fa04ba" providerId="AD" clId="Web-{F06F23EC-34C1-4CEE-B97B-B63C13308CC1}" dt="2022-06-13T09:34:48.244" v="64" actId="14100"/>
          <ac:picMkLst>
            <pc:docMk/>
            <pc:sldMk cId="3842011832" sldId="299"/>
            <ac:picMk id="2" creationId="{938A3E57-EBC5-1DD0-E535-F30EADABB037}"/>
          </ac:picMkLst>
        </pc:picChg>
        <pc:picChg chg="add mod">
          <ac:chgData name="Nipun Balachandran Nair" userId="S::bl.en.u4aie20044@bl.students.amrita.edu::da757311-c309-4e8a-8008-831963fa04ba" providerId="AD" clId="Web-{F06F23EC-34C1-4CEE-B97B-B63C13308CC1}" dt="2022-06-13T09:34:38.635" v="63" actId="14100"/>
          <ac:picMkLst>
            <pc:docMk/>
            <pc:sldMk cId="3842011832" sldId="299"/>
            <ac:picMk id="3" creationId="{552C670E-D4F0-B84A-2020-6F92B9077D84}"/>
          </ac:picMkLst>
        </pc:picChg>
        <pc:picChg chg="del">
          <ac:chgData name="Nipun Balachandran Nair" userId="S::bl.en.u4aie20044@bl.students.amrita.edu::da757311-c309-4e8a-8008-831963fa04ba" providerId="AD" clId="Web-{F06F23EC-34C1-4CEE-B97B-B63C13308CC1}" dt="2022-06-13T09:22:51.331" v="0"/>
          <ac:picMkLst>
            <pc:docMk/>
            <pc:sldMk cId="3842011832" sldId="299"/>
            <ac:picMk id="4" creationId="{593DE06F-7F9D-A192-7E0A-AECABC726F00}"/>
          </ac:picMkLst>
        </pc:picChg>
        <pc:picChg chg="del mod">
          <ac:chgData name="Nipun Balachandran Nair" userId="S::bl.en.u4aie20044@bl.students.amrita.edu::da757311-c309-4e8a-8008-831963fa04ba" providerId="AD" clId="Web-{F06F23EC-34C1-4CEE-B97B-B63C13308CC1}" dt="2022-06-13T09:23:10.785" v="5"/>
          <ac:picMkLst>
            <pc:docMk/>
            <pc:sldMk cId="3842011832" sldId="299"/>
            <ac:picMk id="5" creationId="{4175EB3D-6EDE-BA14-13C9-54A8CECDE361}"/>
          </ac:picMkLst>
        </pc:picChg>
        <pc:picChg chg="add mod">
          <ac:chgData name="Nipun Balachandran Nair" userId="S::bl.en.u4aie20044@bl.students.amrita.edu::da757311-c309-4e8a-8008-831963fa04ba" providerId="AD" clId="Web-{F06F23EC-34C1-4CEE-B97B-B63C13308CC1}" dt="2022-06-13T09:34:55.354" v="65" actId="14100"/>
          <ac:picMkLst>
            <pc:docMk/>
            <pc:sldMk cId="3842011832" sldId="299"/>
            <ac:picMk id="6" creationId="{93DCFD2C-DE5C-C8C1-2479-AECC6806977C}"/>
          </ac:picMkLst>
        </pc:picChg>
      </pc:sldChg>
      <pc:sldChg chg="addSp delSp modSp">
        <pc:chgData name="Nipun Balachandran Nair" userId="S::bl.en.u4aie20044@bl.students.amrita.edu::da757311-c309-4e8a-8008-831963fa04ba" providerId="AD" clId="Web-{F06F23EC-34C1-4CEE-B97B-B63C13308CC1}" dt="2022-06-13T09:34:15.321" v="59"/>
        <pc:sldMkLst>
          <pc:docMk/>
          <pc:sldMk cId="358028375" sldId="300"/>
        </pc:sldMkLst>
        <pc:spChg chg="del">
          <ac:chgData name="Nipun Balachandran Nair" userId="S::bl.en.u4aie20044@bl.students.amrita.edu::da757311-c309-4e8a-8008-831963fa04ba" providerId="AD" clId="Web-{F06F23EC-34C1-4CEE-B97B-B63C13308CC1}" dt="2022-06-13T09:28:01.731" v="33"/>
          <ac:spMkLst>
            <pc:docMk/>
            <pc:sldMk cId="358028375" sldId="300"/>
            <ac:spMk id="2" creationId="{5EF3F57C-C7E1-E7CE-FB89-2CEB5E1C560A}"/>
          </ac:spMkLst>
        </pc:spChg>
        <pc:spChg chg="del">
          <ac:chgData name="Nipun Balachandran Nair" userId="S::bl.en.u4aie20044@bl.students.amrita.edu::da757311-c309-4e8a-8008-831963fa04ba" providerId="AD" clId="Web-{F06F23EC-34C1-4CEE-B97B-B63C13308CC1}" dt="2022-06-13T09:28:04.872" v="34"/>
          <ac:spMkLst>
            <pc:docMk/>
            <pc:sldMk cId="358028375" sldId="300"/>
            <ac:spMk id="3" creationId="{68732ABC-23B0-3AFB-F964-D0E5EF1B7895}"/>
          </ac:spMkLst>
        </pc:spChg>
        <pc:picChg chg="add mod">
          <ac:chgData name="Nipun Balachandran Nair" userId="S::bl.en.u4aie20044@bl.students.amrita.edu::da757311-c309-4e8a-8008-831963fa04ba" providerId="AD" clId="Web-{F06F23EC-34C1-4CEE-B97B-B63C13308CC1}" dt="2022-06-13T09:29:25.078" v="37" actId="14100"/>
          <ac:picMkLst>
            <pc:docMk/>
            <pc:sldMk cId="358028375" sldId="300"/>
            <ac:picMk id="4" creationId="{64D53C07-0B72-2CE3-15E9-5F2A74C52535}"/>
          </ac:picMkLst>
        </pc:picChg>
        <pc:picChg chg="add mod">
          <ac:chgData name="Nipun Balachandran Nair" userId="S::bl.en.u4aie20044@bl.students.amrita.edu::da757311-c309-4e8a-8008-831963fa04ba" providerId="AD" clId="Web-{F06F23EC-34C1-4CEE-B97B-B63C13308CC1}" dt="2022-06-13T09:32:32.521" v="50" actId="14100"/>
          <ac:picMkLst>
            <pc:docMk/>
            <pc:sldMk cId="358028375" sldId="300"/>
            <ac:picMk id="5" creationId="{E934558E-A59B-7820-7883-4EED5A52078C}"/>
          </ac:picMkLst>
        </pc:picChg>
        <pc:picChg chg="add mod">
          <ac:chgData name="Nipun Balachandran Nair" userId="S::bl.en.u4aie20044@bl.students.amrita.edu::da757311-c309-4e8a-8008-831963fa04ba" providerId="AD" clId="Web-{F06F23EC-34C1-4CEE-B97B-B63C13308CC1}" dt="2022-06-13T09:32:35.021" v="51" actId="1076"/>
          <ac:picMkLst>
            <pc:docMk/>
            <pc:sldMk cId="358028375" sldId="300"/>
            <ac:picMk id="6" creationId="{06AD8685-17E1-966A-57AC-2E4C4172A90A}"/>
          </ac:picMkLst>
        </pc:picChg>
        <pc:picChg chg="add mod">
          <ac:chgData name="Nipun Balachandran Nair" userId="S::bl.en.u4aie20044@bl.students.amrita.edu::da757311-c309-4e8a-8008-831963fa04ba" providerId="AD" clId="Web-{F06F23EC-34C1-4CEE-B97B-B63C13308CC1}" dt="2022-06-13T09:32:41.959" v="53" actId="14100"/>
          <ac:picMkLst>
            <pc:docMk/>
            <pc:sldMk cId="358028375" sldId="300"/>
            <ac:picMk id="7" creationId="{7097A25E-E019-6B39-706C-F54BFC095454}"/>
          </ac:picMkLst>
        </pc:picChg>
        <pc:picChg chg="add del mod">
          <ac:chgData name="Nipun Balachandran Nair" userId="S::bl.en.u4aie20044@bl.students.amrita.edu::da757311-c309-4e8a-8008-831963fa04ba" providerId="AD" clId="Web-{F06F23EC-34C1-4CEE-B97B-B63C13308CC1}" dt="2022-06-13T09:34:15.321" v="59"/>
          <ac:picMkLst>
            <pc:docMk/>
            <pc:sldMk cId="358028375" sldId="300"/>
            <ac:picMk id="9" creationId="{1B0C1556-2C6E-3BC5-E386-BD2E71CD9E09}"/>
          </ac:picMkLst>
        </pc:picChg>
      </pc:sldChg>
      <pc:sldChg chg="add">
        <pc:chgData name="Nipun Balachandran Nair" userId="S::bl.en.u4aie20044@bl.students.amrita.edu::da757311-c309-4e8a-8008-831963fa04ba" providerId="AD" clId="Web-{F06F23EC-34C1-4CEE-B97B-B63C13308CC1}" dt="2022-06-13T09:49:02.881" v="108"/>
        <pc:sldMkLst>
          <pc:docMk/>
          <pc:sldMk cId="3640809056" sldId="301"/>
        </pc:sldMkLst>
      </pc:sldChg>
      <pc:sldChg chg="add">
        <pc:chgData name="Nipun Balachandran Nair" userId="S::bl.en.u4aie20044@bl.students.amrita.edu::da757311-c309-4e8a-8008-831963fa04ba" providerId="AD" clId="Web-{F06F23EC-34C1-4CEE-B97B-B63C13308CC1}" dt="2022-06-13T09:49:02.943" v="109"/>
        <pc:sldMkLst>
          <pc:docMk/>
          <pc:sldMk cId="3054176896" sldId="302"/>
        </pc:sldMkLst>
      </pc:sldChg>
      <pc:sldChg chg="add">
        <pc:chgData name="Nipun Balachandran Nair" userId="S::bl.en.u4aie20044@bl.students.amrita.edu::da757311-c309-4e8a-8008-831963fa04ba" providerId="AD" clId="Web-{F06F23EC-34C1-4CEE-B97B-B63C13308CC1}" dt="2022-06-13T09:49:03.053" v="110"/>
        <pc:sldMkLst>
          <pc:docMk/>
          <pc:sldMk cId="4194247789" sldId="30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6/13/2022</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36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717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6/13/2022</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4556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6/13/2022</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0835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6/13/2022</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407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1894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1712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149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574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6/13/2022</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853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6/13/2022</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1143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6/13/2022</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491890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94B47C-42C8-48C1-A33F-E5BFFAB1A63E}"/>
              </a:ext>
            </a:extLst>
          </p:cNvPr>
          <p:cNvPicPr>
            <a:picLocks noChangeAspect="1"/>
          </p:cNvPicPr>
          <p:nvPr/>
        </p:nvPicPr>
        <p:blipFill rotWithShape="1">
          <a:blip r:embed="rId2">
            <a:alphaModFix amt="40000"/>
          </a:blip>
          <a:srcRect t="9828" b="10667"/>
          <a:stretch/>
        </p:blipFill>
        <p:spPr>
          <a:xfrm>
            <a:off x="20" y="10"/>
            <a:ext cx="12191980" cy="6857990"/>
          </a:xfrm>
          <a:prstGeom prst="rect">
            <a:avLst/>
          </a:prstGeom>
        </p:spPr>
      </p:pic>
      <p:sp>
        <p:nvSpPr>
          <p:cNvPr id="2" name="Title 1"/>
          <p:cNvSpPr>
            <a:spLocks noGrp="1"/>
          </p:cNvSpPr>
          <p:nvPr>
            <p:ph type="ctrTitle"/>
          </p:nvPr>
        </p:nvSpPr>
        <p:spPr>
          <a:xfrm>
            <a:off x="1023870" y="702156"/>
            <a:ext cx="10144260" cy="2526594"/>
          </a:xfrm>
        </p:spPr>
        <p:txBody>
          <a:bodyPr vert="horz" lIns="91440" tIns="45720" rIns="91440" bIns="45720" rtlCol="0" anchor="b">
            <a:normAutofit/>
          </a:bodyPr>
          <a:lstStyle/>
          <a:p>
            <a:pPr>
              <a:lnSpc>
                <a:spcPct val="90000"/>
              </a:lnSpc>
            </a:pPr>
            <a:r>
              <a:rPr lang="en-US" sz="2400" b="0" kern="1200" cap="all">
                <a:solidFill>
                  <a:schemeClr val="tx1"/>
                </a:solidFill>
                <a:latin typeface="+mj-lt"/>
                <a:ea typeface="+mj-ea"/>
                <a:cs typeface="+mj-cs"/>
              </a:rPr>
              <a:t>Detection of Breast Cancer using SVM</a:t>
            </a:r>
            <a:br>
              <a:rPr lang="en-US" sz="2400" b="0" kern="1200" cap="all">
                <a:solidFill>
                  <a:schemeClr val="tx1"/>
                </a:solidFill>
                <a:latin typeface="+mj-lt"/>
                <a:ea typeface="+mj-ea"/>
                <a:cs typeface="+mj-cs"/>
              </a:rPr>
            </a:br>
            <a:r>
              <a:rPr lang="en-US" sz="2400" b="0" kern="1200" cap="all">
                <a:solidFill>
                  <a:schemeClr val="tx1"/>
                </a:solidFill>
                <a:latin typeface="+mj-lt"/>
                <a:ea typeface="+mj-ea"/>
                <a:cs typeface="+mj-cs"/>
              </a:rPr>
              <a:t>and comparative study with other in-built models </a:t>
            </a:r>
          </a:p>
        </p:txBody>
      </p:sp>
      <p:sp>
        <p:nvSpPr>
          <p:cNvPr id="3" name="Subtitle 2"/>
          <p:cNvSpPr>
            <a:spLocks noGrp="1"/>
          </p:cNvSpPr>
          <p:nvPr>
            <p:ph type="subTitle" idx="1"/>
          </p:nvPr>
        </p:nvSpPr>
        <p:spPr>
          <a:xfrm>
            <a:off x="965199" y="3951025"/>
            <a:ext cx="10261602" cy="1907774"/>
          </a:xfrm>
        </p:spPr>
        <p:txBody>
          <a:bodyPr vert="horz" lIns="91440" tIns="45720" rIns="91440" bIns="45720" rtlCol="0" anchor="ctr">
            <a:normAutofit lnSpcReduction="10000"/>
          </a:bodyPr>
          <a:lstStyle/>
          <a:p>
            <a:r>
              <a:rPr lang="en-US" dirty="0">
                <a:solidFill>
                  <a:schemeClr val="tx1">
                    <a:lumMod val="75000"/>
                    <a:lumOff val="25000"/>
                  </a:schemeClr>
                </a:solidFill>
              </a:rPr>
              <a:t>Team no 15</a:t>
            </a:r>
            <a:endParaRPr lang="en-US"/>
          </a:p>
          <a:p>
            <a:r>
              <a:rPr lang="en-US" dirty="0">
                <a:solidFill>
                  <a:schemeClr val="tx1">
                    <a:lumMod val="75000"/>
                    <a:lumOff val="25000"/>
                  </a:schemeClr>
                </a:solidFill>
              </a:rPr>
              <a:t>Team Members: </a:t>
            </a:r>
          </a:p>
          <a:p>
            <a:pPr>
              <a:buFont typeface="Wingdings 2" panose="05020102010507070707" pitchFamily="18" charset="2"/>
              <a:buChar char=""/>
            </a:pPr>
            <a:r>
              <a:rPr lang="en-US" dirty="0">
                <a:solidFill>
                  <a:schemeClr val="tx1">
                    <a:lumMod val="75000"/>
                    <a:lumOff val="25000"/>
                  </a:schemeClr>
                </a:solidFill>
              </a:rPr>
              <a:t>Arjun Menon - BL.EN.U4AIE200003</a:t>
            </a:r>
          </a:p>
          <a:p>
            <a:pPr>
              <a:buFont typeface="Wingdings 2" panose="05020102010507070707" pitchFamily="18" charset="2"/>
              <a:buChar char=""/>
            </a:pPr>
            <a:r>
              <a:rPr lang="en-US" dirty="0">
                <a:solidFill>
                  <a:schemeClr val="tx1">
                    <a:lumMod val="75000"/>
                    <a:lumOff val="25000"/>
                  </a:schemeClr>
                </a:solidFill>
              </a:rPr>
              <a:t>Gaurang  Choudhary- BL.EN.U4AIE200014</a:t>
            </a:r>
          </a:p>
          <a:p>
            <a:pPr>
              <a:buFont typeface="Wingdings 2" panose="05020102010507070707" pitchFamily="18" charset="2"/>
              <a:buChar char=""/>
            </a:pPr>
            <a:r>
              <a:rPr lang="en-US" dirty="0">
                <a:solidFill>
                  <a:schemeClr val="tx1">
                    <a:lumMod val="75000"/>
                    <a:lumOff val="25000"/>
                  </a:schemeClr>
                </a:solidFill>
              </a:rPr>
              <a:t> Nipun B Nair - BL.EN.U4AIE200044</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281A1-DD1E-427E-ADAD-5F4027F436E5}"/>
              </a:ext>
            </a:extLst>
          </p:cNvPr>
          <p:cNvSpPr>
            <a:spLocks noGrp="1"/>
          </p:cNvSpPr>
          <p:nvPr>
            <p:ph type="title"/>
          </p:nvPr>
        </p:nvSpPr>
        <p:spPr>
          <a:xfrm>
            <a:off x="513673" y="690948"/>
            <a:ext cx="4076149" cy="2051928"/>
          </a:xfrm>
        </p:spPr>
        <p:txBody>
          <a:bodyPr anchor="ctr">
            <a:normAutofit/>
          </a:bodyPr>
          <a:lstStyle/>
          <a:p>
            <a:r>
              <a:rPr lang="en-GB" sz="4000">
                <a:solidFill>
                  <a:schemeClr val="accent1"/>
                </a:solidFill>
              </a:rPr>
              <a:t>SVM-Support Vector Machine</a:t>
            </a:r>
          </a:p>
        </p:txBody>
      </p:sp>
      <p:sp>
        <p:nvSpPr>
          <p:cNvPr id="54" name="Rectangle 53">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48B324F-F364-46A0-8B56-A078BB2C3DDC}"/>
              </a:ext>
            </a:extLst>
          </p:cNvPr>
          <p:cNvSpPr>
            <a:spLocks noGrp="1"/>
          </p:cNvSpPr>
          <p:nvPr>
            <p:ph idx="1"/>
          </p:nvPr>
        </p:nvSpPr>
        <p:spPr>
          <a:xfrm>
            <a:off x="5117586" y="1124998"/>
            <a:ext cx="6143248" cy="4608003"/>
          </a:xfrm>
        </p:spPr>
        <p:txBody>
          <a:bodyPr>
            <a:normAutofit/>
          </a:bodyPr>
          <a:lstStyle/>
          <a:p>
            <a:pPr marL="305435" indent="-305435"/>
            <a:r>
              <a:rPr lang="en-GB" sz="2000">
                <a:ea typeface="+mn-lt"/>
                <a:cs typeface="+mn-lt"/>
              </a:rPr>
              <a:t>Support Vector Machine(SVM) is a supervised machine learning algorithm used for both classification and regression.</a:t>
            </a:r>
          </a:p>
          <a:p>
            <a:pPr marL="305435" indent="-305435"/>
            <a:r>
              <a:rPr lang="en-GB" sz="2000">
                <a:ea typeface="+mn-lt"/>
                <a:cs typeface="+mn-lt"/>
              </a:rPr>
              <a:t> The objective of SVM algorithm is to find a hyperplane in an N-dimensional space that distinctly classifies the data points.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 </a:t>
            </a:r>
          </a:p>
          <a:p>
            <a:pPr marL="305435" indent="-305435"/>
            <a:endParaRPr lang="en-GB" sz="2000"/>
          </a:p>
          <a:p>
            <a:pPr marL="305435" indent="-305435"/>
            <a:endParaRPr lang="en-GB" sz="2000"/>
          </a:p>
        </p:txBody>
      </p:sp>
      <p:pic>
        <p:nvPicPr>
          <p:cNvPr id="6" name="Picture 6" descr="Chart, scatter chart&#10;&#10;Description automatically generated">
            <a:extLst>
              <a:ext uri="{FF2B5EF4-FFF2-40B4-BE49-F238E27FC236}">
                <a16:creationId xmlns:a16="http://schemas.microsoft.com/office/drawing/2014/main" id="{EC99B92E-57C7-41D8-A0B7-3C691AE945A5}"/>
              </a:ext>
            </a:extLst>
          </p:cNvPr>
          <p:cNvPicPr>
            <a:picLocks noChangeAspect="1"/>
          </p:cNvPicPr>
          <p:nvPr/>
        </p:nvPicPr>
        <p:blipFill>
          <a:blip r:embed="rId2"/>
          <a:stretch>
            <a:fillRect/>
          </a:stretch>
        </p:blipFill>
        <p:spPr>
          <a:xfrm>
            <a:off x="-1929" y="3414334"/>
            <a:ext cx="5289630" cy="3443863"/>
          </a:xfrm>
          <a:prstGeom prst="rect">
            <a:avLst/>
          </a:prstGeom>
        </p:spPr>
      </p:pic>
    </p:spTree>
    <p:extLst>
      <p:ext uri="{BB962C8B-B14F-4D97-AF65-F5344CB8AC3E}">
        <p14:creationId xmlns:p14="http://schemas.microsoft.com/office/powerpoint/2010/main" val="25180491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11" descr="Chart, scatter chart&#10;&#10;Description automatically generated">
            <a:extLst>
              <a:ext uri="{FF2B5EF4-FFF2-40B4-BE49-F238E27FC236}">
                <a16:creationId xmlns:a16="http://schemas.microsoft.com/office/drawing/2014/main" id="{4461A762-DDE4-4025-9470-557BCC196D06}"/>
              </a:ext>
            </a:extLst>
          </p:cNvPr>
          <p:cNvPicPr>
            <a:picLocks noGrp="1" noChangeAspect="1"/>
          </p:cNvPicPr>
          <p:nvPr>
            <p:ph idx="1"/>
          </p:nvPr>
        </p:nvPicPr>
        <p:blipFill>
          <a:blip r:embed="rId2"/>
          <a:stretch>
            <a:fillRect/>
          </a:stretch>
        </p:blipFill>
        <p:spPr>
          <a:xfrm>
            <a:off x="371966" y="735680"/>
            <a:ext cx="11014260" cy="5917145"/>
          </a:xfrm>
        </p:spPr>
      </p:pic>
    </p:spTree>
    <p:extLst>
      <p:ext uri="{BB962C8B-B14F-4D97-AF65-F5344CB8AC3E}">
        <p14:creationId xmlns:p14="http://schemas.microsoft.com/office/powerpoint/2010/main" val="32666140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7" descr="Chart, scatter chart&#10;&#10;Description automatically generated">
            <a:extLst>
              <a:ext uri="{FF2B5EF4-FFF2-40B4-BE49-F238E27FC236}">
                <a16:creationId xmlns:a16="http://schemas.microsoft.com/office/drawing/2014/main" id="{A870A98D-337E-42FC-BDFD-7938855E6404}"/>
              </a:ext>
            </a:extLst>
          </p:cNvPr>
          <p:cNvPicPr>
            <a:picLocks noGrp="1" noChangeAspect="1"/>
          </p:cNvPicPr>
          <p:nvPr>
            <p:ph idx="1"/>
          </p:nvPr>
        </p:nvPicPr>
        <p:blipFill>
          <a:blip r:embed="rId2"/>
          <a:stretch>
            <a:fillRect/>
          </a:stretch>
        </p:blipFill>
        <p:spPr>
          <a:xfrm>
            <a:off x="265866" y="745149"/>
            <a:ext cx="11621930" cy="5782461"/>
          </a:xfrm>
        </p:spPr>
      </p:pic>
    </p:spTree>
    <p:extLst>
      <p:ext uri="{BB962C8B-B14F-4D97-AF65-F5344CB8AC3E}">
        <p14:creationId xmlns:p14="http://schemas.microsoft.com/office/powerpoint/2010/main" val="20810199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6339A-1D4A-FC3B-86C3-1B889AA09B85}"/>
              </a:ext>
            </a:extLst>
          </p:cNvPr>
          <p:cNvSpPr>
            <a:spLocks noGrp="1"/>
          </p:cNvSpPr>
          <p:nvPr>
            <p:ph type="title"/>
          </p:nvPr>
        </p:nvSpPr>
        <p:spPr>
          <a:xfrm>
            <a:off x="581192" y="1124999"/>
            <a:ext cx="4076149" cy="4608003"/>
          </a:xfrm>
        </p:spPr>
        <p:txBody>
          <a:bodyPr anchor="ctr">
            <a:normAutofit/>
          </a:bodyPr>
          <a:lstStyle/>
          <a:p>
            <a:r>
              <a:rPr lang="en-GB" sz="3700">
                <a:solidFill>
                  <a:schemeClr val="accent1"/>
                </a:solidFill>
              </a:rPr>
              <a:t>Convolution Neural Network</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51C317D-FBDB-2CBB-E497-A133E0C6C966}"/>
              </a:ext>
            </a:extLst>
          </p:cNvPr>
          <p:cNvSpPr>
            <a:spLocks noGrp="1"/>
          </p:cNvSpPr>
          <p:nvPr>
            <p:ph idx="1"/>
          </p:nvPr>
        </p:nvSpPr>
        <p:spPr>
          <a:xfrm>
            <a:off x="5117586" y="1124998"/>
            <a:ext cx="6143248" cy="4608003"/>
          </a:xfrm>
        </p:spPr>
        <p:txBody>
          <a:bodyPr>
            <a:normAutofit/>
          </a:bodyPr>
          <a:lstStyle/>
          <a:p>
            <a:pPr marL="305435" indent="-305435">
              <a:lnSpc>
                <a:spcPct val="100000"/>
              </a:lnSpc>
            </a:pPr>
            <a:r>
              <a:rPr lang="en-GB" dirty="0">
                <a:ea typeface="+mn-lt"/>
                <a:cs typeface="+mn-lt"/>
              </a:rPr>
              <a:t>Neural networks are a subset of machine learning, and they are at the heart of deep learning algorithms.</a:t>
            </a:r>
            <a:endParaRPr lang="en-GB">
              <a:ea typeface="+mn-lt"/>
              <a:cs typeface="+mn-lt"/>
            </a:endParaRPr>
          </a:p>
          <a:p>
            <a:pPr marL="305435" indent="-305435">
              <a:lnSpc>
                <a:spcPct val="100000"/>
              </a:lnSpc>
            </a:pPr>
            <a:r>
              <a:rPr lang="en-GB" dirty="0">
                <a:ea typeface="+mn-lt"/>
                <a:cs typeface="+mn-lt"/>
              </a:rPr>
              <a:t> They are comprised of node layers, containing an input layer, one or more hidden layers, and an output layer. Each node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lang="en-GB"/>
          </a:p>
          <a:p>
            <a:pPr marL="305435" indent="-305435">
              <a:lnSpc>
                <a:spcPct val="100000"/>
              </a:lnSpc>
            </a:pPr>
            <a:r>
              <a:rPr lang="en-GB" dirty="0">
                <a:ea typeface="+mn-lt"/>
                <a:cs typeface="+mn-lt"/>
              </a:rPr>
              <a:t>Convolutional neural networks now provide a more scalable approach to image classification and object recognition tasks, leveraging principles from linear algebra, specifically matrix multiplication, to identify patterns within an image. That said, they can be computationally demanding, requiring graphical processing units (GPUs) to train models. </a:t>
            </a:r>
            <a:endParaRPr lang="en-GB"/>
          </a:p>
          <a:p>
            <a:pPr marL="305435" indent="-305435">
              <a:lnSpc>
                <a:spcPct val="100000"/>
              </a:lnSpc>
            </a:pPr>
            <a:endParaRPr lang="en-GB" b="1"/>
          </a:p>
          <a:p>
            <a:pPr marL="305435" indent="-305435">
              <a:lnSpc>
                <a:spcPct val="100000"/>
              </a:lnSpc>
            </a:pPr>
            <a:endParaRPr lang="en-GB"/>
          </a:p>
        </p:txBody>
      </p:sp>
    </p:spTree>
    <p:extLst>
      <p:ext uri="{BB962C8B-B14F-4D97-AF65-F5344CB8AC3E}">
        <p14:creationId xmlns:p14="http://schemas.microsoft.com/office/powerpoint/2010/main" val="209531461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2FA5D-7275-DF42-95AE-713777A17CDD}"/>
              </a:ext>
            </a:extLst>
          </p:cNvPr>
          <p:cNvSpPr>
            <a:spLocks noGrp="1"/>
          </p:cNvSpPr>
          <p:nvPr>
            <p:ph type="title"/>
          </p:nvPr>
        </p:nvSpPr>
        <p:spPr>
          <a:xfrm>
            <a:off x="581192" y="1124999"/>
            <a:ext cx="4076149" cy="1145386"/>
          </a:xfrm>
        </p:spPr>
        <p:txBody>
          <a:bodyPr anchor="ctr">
            <a:normAutofit fontScale="90000"/>
          </a:bodyPr>
          <a:lstStyle/>
          <a:p>
            <a:r>
              <a:rPr lang="en-GB" sz="4000">
                <a:solidFill>
                  <a:schemeClr val="accent1"/>
                </a:solidFill>
              </a:rPr>
              <a:t>Vgg-16 model</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EFF651B-820D-45EC-508F-1B3A2192AD2F}"/>
              </a:ext>
            </a:extLst>
          </p:cNvPr>
          <p:cNvSpPr>
            <a:spLocks noGrp="1"/>
          </p:cNvSpPr>
          <p:nvPr>
            <p:ph idx="1"/>
          </p:nvPr>
        </p:nvSpPr>
        <p:spPr>
          <a:xfrm>
            <a:off x="5117586" y="777616"/>
            <a:ext cx="6143248" cy="5403620"/>
          </a:xfrm>
        </p:spPr>
        <p:txBody>
          <a:bodyPr>
            <a:normAutofit lnSpcReduction="10000"/>
          </a:bodyPr>
          <a:lstStyle/>
          <a:p>
            <a:pPr marL="305435" indent="-305435">
              <a:lnSpc>
                <a:spcPct val="100000"/>
              </a:lnSpc>
            </a:pPr>
            <a:endParaRPr lang="en-GB">
              <a:ea typeface="+mn-lt"/>
              <a:cs typeface="+mn-lt"/>
            </a:endParaRPr>
          </a:p>
          <a:p>
            <a:pPr marL="305435" indent="-305435">
              <a:lnSpc>
                <a:spcPct val="100000"/>
              </a:lnSpc>
            </a:pPr>
            <a:endParaRPr lang="en-GB">
              <a:ea typeface="+mn-lt"/>
              <a:cs typeface="+mn-lt"/>
            </a:endParaRPr>
          </a:p>
          <a:p>
            <a:pPr marL="305435" indent="-305435">
              <a:lnSpc>
                <a:spcPct val="100000"/>
              </a:lnSpc>
            </a:pPr>
            <a:r>
              <a:rPr lang="en-GB" dirty="0">
                <a:ea typeface="+mn-lt"/>
                <a:cs typeface="+mn-lt"/>
              </a:rPr>
              <a:t>VGG-16 is a convolutional neural network that is 16 layers deep.</a:t>
            </a:r>
          </a:p>
          <a:p>
            <a:pPr marL="305435" indent="-305435">
              <a:lnSpc>
                <a:spcPct val="100000"/>
              </a:lnSpc>
            </a:pPr>
            <a:r>
              <a:rPr lang="en-GB" dirty="0">
                <a:ea typeface="+mn-lt"/>
                <a:cs typeface="+mn-lt"/>
              </a:rPr>
              <a:t> You can load a pretrained version of the network trained on more than a million images from the ImageNet database. The pretrained network can classify images into 1000 object categories, such as keyboard, mouse, pencil, and many animals. </a:t>
            </a:r>
          </a:p>
          <a:p>
            <a:pPr marL="305435" indent="-305435">
              <a:lnSpc>
                <a:spcPct val="100000"/>
              </a:lnSpc>
            </a:pPr>
            <a:r>
              <a:rPr lang="en-GB" dirty="0">
                <a:ea typeface="+mn-lt"/>
                <a:cs typeface="+mn-lt"/>
              </a:rPr>
              <a:t>As a result, the network has learned rich feature representations for a wide range of images. </a:t>
            </a:r>
            <a:endParaRPr lang="en-GB">
              <a:ea typeface="+mn-lt"/>
              <a:cs typeface="+mn-lt"/>
            </a:endParaRPr>
          </a:p>
          <a:p>
            <a:pPr marL="305435" indent="-305435">
              <a:lnSpc>
                <a:spcPct val="100000"/>
              </a:lnSpc>
            </a:pPr>
            <a:r>
              <a:rPr lang="en-GB" dirty="0">
                <a:ea typeface="+mn-lt"/>
                <a:cs typeface="+mn-lt"/>
              </a:rPr>
              <a:t>The network has an image input size of 224-by-224.</a:t>
            </a:r>
            <a:endParaRPr lang="en-GB"/>
          </a:p>
          <a:p>
            <a:pPr marL="305435" indent="-305435">
              <a:lnSpc>
                <a:spcPct val="100000"/>
              </a:lnSpc>
            </a:pPr>
            <a:endParaRPr lang="en-GB">
              <a:ea typeface="+mn-lt"/>
              <a:cs typeface="+mn-lt"/>
            </a:endParaRPr>
          </a:p>
          <a:p>
            <a:pPr marL="305435" indent="-305435">
              <a:lnSpc>
                <a:spcPct val="100000"/>
              </a:lnSpc>
            </a:pPr>
            <a:r>
              <a:rPr lang="en-GB" dirty="0">
                <a:ea typeface="+mn-lt"/>
                <a:cs typeface="+mn-lt"/>
              </a:rPr>
              <a:t>It is very slow to train (the original VGG model was trained on Nvidia Titan GPU for 2-3 weeks).</a:t>
            </a:r>
            <a:endParaRPr lang="en-GB" dirty="0"/>
          </a:p>
          <a:p>
            <a:pPr marL="305435" indent="-305435">
              <a:lnSpc>
                <a:spcPct val="100000"/>
              </a:lnSpc>
            </a:pPr>
            <a:r>
              <a:rPr lang="en-GB" dirty="0">
                <a:ea typeface="+mn-lt"/>
                <a:cs typeface="+mn-lt"/>
              </a:rPr>
              <a:t>The size of VGG-16 trained ImageNet weights is </a:t>
            </a:r>
            <a:r>
              <a:rPr lang="en-GB" i="1" dirty="0">
                <a:ea typeface="+mn-lt"/>
                <a:cs typeface="+mn-lt"/>
              </a:rPr>
              <a:t>528</a:t>
            </a:r>
            <a:r>
              <a:rPr lang="en-GB" dirty="0">
                <a:ea typeface="+mn-lt"/>
                <a:cs typeface="+mn-lt"/>
              </a:rPr>
              <a:t> MB. So, it takes quite a lot of disk space and bandwidth that makes it inefficient.</a:t>
            </a:r>
            <a:endParaRPr lang="en-GB"/>
          </a:p>
          <a:p>
            <a:pPr marL="305435" indent="-305435">
              <a:lnSpc>
                <a:spcPct val="100000"/>
              </a:lnSpc>
            </a:pPr>
            <a:endParaRPr lang="en-GB"/>
          </a:p>
        </p:txBody>
      </p:sp>
      <p:pic>
        <p:nvPicPr>
          <p:cNvPr id="4" name="Picture 4" descr="Table&#10;&#10;Description automatically generated">
            <a:extLst>
              <a:ext uri="{FF2B5EF4-FFF2-40B4-BE49-F238E27FC236}">
                <a16:creationId xmlns:a16="http://schemas.microsoft.com/office/drawing/2014/main" id="{0082BFDA-2A65-11FB-261F-C7DE93B1C5C1}"/>
              </a:ext>
            </a:extLst>
          </p:cNvPr>
          <p:cNvPicPr>
            <a:picLocks noChangeAspect="1"/>
          </p:cNvPicPr>
          <p:nvPr/>
        </p:nvPicPr>
        <p:blipFill>
          <a:blip r:embed="rId2"/>
          <a:stretch>
            <a:fillRect/>
          </a:stretch>
        </p:blipFill>
        <p:spPr>
          <a:xfrm>
            <a:off x="634254" y="2637969"/>
            <a:ext cx="3258671" cy="3318971"/>
          </a:xfrm>
          <a:prstGeom prst="rect">
            <a:avLst/>
          </a:prstGeom>
        </p:spPr>
      </p:pic>
    </p:spTree>
    <p:extLst>
      <p:ext uri="{BB962C8B-B14F-4D97-AF65-F5344CB8AC3E}">
        <p14:creationId xmlns:p14="http://schemas.microsoft.com/office/powerpoint/2010/main" val="278491045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27B90-A852-7AC9-2DB4-232A87869749}"/>
              </a:ext>
            </a:extLst>
          </p:cNvPr>
          <p:cNvSpPr>
            <a:spLocks noGrp="1"/>
          </p:cNvSpPr>
          <p:nvPr>
            <p:ph type="title"/>
          </p:nvPr>
        </p:nvSpPr>
        <p:spPr>
          <a:xfrm>
            <a:off x="581192" y="1124999"/>
            <a:ext cx="4076149" cy="4608003"/>
          </a:xfrm>
        </p:spPr>
        <p:txBody>
          <a:bodyPr anchor="ctr">
            <a:normAutofit/>
          </a:bodyPr>
          <a:lstStyle/>
          <a:p>
            <a:r>
              <a:rPr lang="en-GB" sz="4000" dirty="0">
                <a:solidFill>
                  <a:schemeClr val="accent1"/>
                </a:solidFill>
              </a:rPr>
              <a:t>Resnet-50</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69C04D-4FD8-6921-9D19-04964DAB03C4}"/>
              </a:ext>
            </a:extLst>
          </p:cNvPr>
          <p:cNvSpPr>
            <a:spLocks noGrp="1"/>
          </p:cNvSpPr>
          <p:nvPr>
            <p:ph idx="1"/>
          </p:nvPr>
        </p:nvSpPr>
        <p:spPr>
          <a:xfrm>
            <a:off x="5117586" y="1124998"/>
            <a:ext cx="6143248" cy="4608003"/>
          </a:xfrm>
        </p:spPr>
        <p:txBody>
          <a:bodyPr>
            <a:normAutofit/>
          </a:bodyPr>
          <a:lstStyle/>
          <a:p>
            <a:pPr marL="305435" indent="-305435"/>
            <a:r>
              <a:rPr lang="en-GB" sz="2000" dirty="0">
                <a:ea typeface="+mn-lt"/>
                <a:cs typeface="+mn-lt"/>
              </a:rPr>
              <a:t>ResNet-50 is </a:t>
            </a:r>
            <a:r>
              <a:rPr lang="en-GB" sz="2000" b="1" dirty="0">
                <a:ea typeface="+mn-lt"/>
                <a:cs typeface="+mn-lt"/>
              </a:rPr>
              <a:t>a convolutional neural network that is 50 layers deep</a:t>
            </a:r>
            <a:r>
              <a:rPr lang="en-GB" sz="2000" dirty="0">
                <a:ea typeface="+mn-lt"/>
                <a:cs typeface="+mn-lt"/>
              </a:rPr>
              <a:t>. You can load a pretrained version of the network trained on more than a million images from the ImageNet database .</a:t>
            </a:r>
          </a:p>
          <a:p>
            <a:pPr marL="305435" indent="-305435"/>
            <a:r>
              <a:rPr lang="en-GB" sz="2000" dirty="0">
                <a:ea typeface="+mn-lt"/>
                <a:cs typeface="+mn-lt"/>
              </a:rPr>
              <a:t> The pretrained network can classify images into 1000 object categories, such as keyboard, mouse, pencil, and many animals.</a:t>
            </a:r>
          </a:p>
          <a:p>
            <a:pPr marL="305435" indent="-305435"/>
            <a:r>
              <a:rPr lang="en-GB" sz="2000" dirty="0">
                <a:ea typeface="+mn-lt"/>
                <a:cs typeface="+mn-lt"/>
              </a:rPr>
              <a:t> Although ResNet50 has proven powerful in many applications, one major drawback is that deeper network usually requires weeks for training, making it infeasible in real-world applications. </a:t>
            </a:r>
            <a:endParaRPr lang="en-GB" sz="2000" dirty="0"/>
          </a:p>
        </p:txBody>
      </p:sp>
    </p:spTree>
    <p:extLst>
      <p:ext uri="{BB962C8B-B14F-4D97-AF65-F5344CB8AC3E}">
        <p14:creationId xmlns:p14="http://schemas.microsoft.com/office/powerpoint/2010/main" val="41497114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53111-311D-8513-3B51-9F487289A6A6}"/>
              </a:ext>
            </a:extLst>
          </p:cNvPr>
          <p:cNvSpPr>
            <a:spLocks noGrp="1"/>
          </p:cNvSpPr>
          <p:nvPr>
            <p:ph type="title"/>
          </p:nvPr>
        </p:nvSpPr>
        <p:spPr>
          <a:xfrm>
            <a:off x="581192" y="1124999"/>
            <a:ext cx="4076149" cy="4608003"/>
          </a:xfrm>
        </p:spPr>
        <p:txBody>
          <a:bodyPr anchor="ctr">
            <a:normAutofit/>
          </a:bodyPr>
          <a:lstStyle/>
          <a:p>
            <a:r>
              <a:rPr lang="en-GB" sz="4000" dirty="0">
                <a:solidFill>
                  <a:schemeClr val="accent1"/>
                </a:solidFill>
              </a:rPr>
              <a:t>Inception-v3</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9DCD9A2-2737-A2B7-55A9-E01B539C5C57}"/>
              </a:ext>
            </a:extLst>
          </p:cNvPr>
          <p:cNvSpPr>
            <a:spLocks noGrp="1"/>
          </p:cNvSpPr>
          <p:nvPr>
            <p:ph idx="1"/>
          </p:nvPr>
        </p:nvSpPr>
        <p:spPr>
          <a:xfrm>
            <a:off x="5117586" y="1124998"/>
            <a:ext cx="6143248" cy="4608003"/>
          </a:xfrm>
        </p:spPr>
        <p:txBody>
          <a:bodyPr>
            <a:normAutofit fontScale="70000" lnSpcReduction="20000"/>
          </a:bodyPr>
          <a:lstStyle/>
          <a:p>
            <a:pPr marL="305435" indent="-305435"/>
            <a:r>
              <a:rPr lang="en-GB" sz="2000" b="1" dirty="0">
                <a:ea typeface="+mn-lt"/>
                <a:cs typeface="+mn-lt"/>
              </a:rPr>
              <a:t>Inception v3</a:t>
            </a:r>
            <a:r>
              <a:rPr lang="en-GB" sz="2000" dirty="0">
                <a:ea typeface="+mn-lt"/>
                <a:cs typeface="+mn-lt"/>
              </a:rPr>
              <a:t> is a convolutional neural network for assisting in image analysis and object detection, and got its start as a module for Google net. </a:t>
            </a:r>
            <a:endParaRPr lang="en-GB" dirty="0">
              <a:ea typeface="+mn-lt"/>
              <a:cs typeface="+mn-lt"/>
            </a:endParaRPr>
          </a:p>
          <a:p>
            <a:pPr marL="305435" indent="-305435"/>
            <a:r>
              <a:rPr lang="en-GB" sz="2000" dirty="0">
                <a:ea typeface="+mn-lt"/>
                <a:cs typeface="+mn-lt"/>
              </a:rPr>
              <a:t> Inception helps classification of objects in the world of computer vision. The Inceptionv3 architecture has been reused in many different applications, often used "pre-trained" from ImageNet.</a:t>
            </a:r>
            <a:endParaRPr lang="en-GB" dirty="0">
              <a:ea typeface="+mn-lt"/>
              <a:cs typeface="+mn-lt"/>
            </a:endParaRPr>
          </a:p>
          <a:p>
            <a:pPr marL="305435" indent="-305435"/>
            <a:r>
              <a:rPr lang="en-GB" sz="2000" dirty="0">
                <a:ea typeface="+mn-lt"/>
                <a:cs typeface="+mn-lt"/>
              </a:rPr>
              <a:t>The Inception architecture was designed to perform well even under strict constraints on memory and computational budget. The computational cost of Inception is also much lower than </a:t>
            </a:r>
            <a:r>
              <a:rPr lang="en-GB" sz="2000" dirty="0" err="1">
                <a:ea typeface="+mn-lt"/>
                <a:cs typeface="+mn-lt"/>
              </a:rPr>
              <a:t>VGGNet</a:t>
            </a:r>
            <a:r>
              <a:rPr lang="en-GB" sz="2000" dirty="0">
                <a:ea typeface="+mn-lt"/>
                <a:cs typeface="+mn-lt"/>
              </a:rPr>
              <a:t> or its higher performing successors. </a:t>
            </a:r>
          </a:p>
          <a:p>
            <a:pPr marL="305435" indent="-305435"/>
            <a:r>
              <a:rPr lang="en-GB" sz="2000" dirty="0">
                <a:ea typeface="+mn-lt"/>
                <a:cs typeface="+mn-lt"/>
              </a:rPr>
              <a:t>This has made it feasible to utilize Inception networks in big-data scenarios where huge amount of data needed to be processed at reasonable cost or scenarios where memory or computational capacity is inherently limited, for example in mobile vision settings. </a:t>
            </a:r>
            <a:endParaRPr lang="en-GB" sz="2000">
              <a:ea typeface="+mn-lt"/>
              <a:cs typeface="+mn-lt"/>
            </a:endParaRPr>
          </a:p>
          <a:p>
            <a:pPr marL="305435" indent="-305435"/>
            <a:r>
              <a:rPr lang="en-GB" sz="2000" dirty="0">
                <a:ea typeface="+mn-lt"/>
                <a:cs typeface="+mn-lt"/>
              </a:rPr>
              <a:t>This makes it much harder to adapt it to new use-cases while maintaining its efficiency. </a:t>
            </a:r>
            <a:endParaRPr lang="en-GB" sz="2000">
              <a:ea typeface="+mn-lt"/>
              <a:cs typeface="+mn-lt"/>
            </a:endParaRPr>
          </a:p>
          <a:p>
            <a:pPr marL="305435" indent="-305435"/>
            <a:r>
              <a:rPr lang="en-GB" sz="2000" dirty="0">
                <a:ea typeface="+mn-lt"/>
                <a:cs typeface="+mn-lt"/>
              </a:rPr>
              <a:t>This is enabled by the generous use of dimensional reduction and parallel structures of the Inception modules which allows for mitigating the impact of structural changes on nearby components. </a:t>
            </a:r>
            <a:endParaRPr lang="en-GB" sz="2000"/>
          </a:p>
          <a:p>
            <a:pPr marL="305435" indent="-305435"/>
            <a:endParaRPr lang="en-GB" sz="2000" dirty="0"/>
          </a:p>
          <a:p>
            <a:pPr marL="305435" indent="-305435"/>
            <a:endParaRPr lang="en-GB"/>
          </a:p>
        </p:txBody>
      </p:sp>
    </p:spTree>
    <p:extLst>
      <p:ext uri="{BB962C8B-B14F-4D97-AF65-F5344CB8AC3E}">
        <p14:creationId xmlns:p14="http://schemas.microsoft.com/office/powerpoint/2010/main" val="6910986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6D45F-731C-2F62-07EE-91BB05CB8B1E}"/>
              </a:ext>
            </a:extLst>
          </p:cNvPr>
          <p:cNvSpPr>
            <a:spLocks noGrp="1"/>
          </p:cNvSpPr>
          <p:nvPr>
            <p:ph type="title"/>
          </p:nvPr>
        </p:nvSpPr>
        <p:spPr>
          <a:xfrm>
            <a:off x="581192" y="1124999"/>
            <a:ext cx="4076149" cy="4608003"/>
          </a:xfrm>
        </p:spPr>
        <p:txBody>
          <a:bodyPr anchor="ctr">
            <a:normAutofit/>
          </a:bodyPr>
          <a:lstStyle/>
          <a:p>
            <a:r>
              <a:rPr lang="en-GB" sz="3600" dirty="0">
                <a:solidFill>
                  <a:schemeClr val="accent1"/>
                </a:solidFill>
              </a:rPr>
              <a:t>Code explanation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Graphical user interface, text, application&#10;&#10;Description automatically generated">
            <a:extLst>
              <a:ext uri="{FF2B5EF4-FFF2-40B4-BE49-F238E27FC236}">
                <a16:creationId xmlns:a16="http://schemas.microsoft.com/office/drawing/2014/main" id="{19D820F8-6CFF-2436-2A8D-4C864C1BD66A}"/>
              </a:ext>
            </a:extLst>
          </p:cNvPr>
          <p:cNvPicPr>
            <a:picLocks noGrp="1" noChangeAspect="1"/>
          </p:cNvPicPr>
          <p:nvPr>
            <p:ph idx="1"/>
          </p:nvPr>
        </p:nvPicPr>
        <p:blipFill>
          <a:blip r:embed="rId2"/>
          <a:stretch>
            <a:fillRect/>
          </a:stretch>
        </p:blipFill>
        <p:spPr>
          <a:xfrm>
            <a:off x="5117586" y="1008476"/>
            <a:ext cx="6143248" cy="5065165"/>
          </a:xfrm>
        </p:spPr>
      </p:pic>
    </p:spTree>
    <p:extLst>
      <p:ext uri="{BB962C8B-B14F-4D97-AF65-F5344CB8AC3E}">
        <p14:creationId xmlns:p14="http://schemas.microsoft.com/office/powerpoint/2010/main" val="61627329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9" name="Rectangle 48">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D569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7763DFF7-F446-488F-A238-E448E1880F2D}"/>
              </a:ext>
            </a:extLst>
          </p:cNvPr>
          <p:cNvPicPr>
            <a:picLocks noChangeAspect="1"/>
          </p:cNvPicPr>
          <p:nvPr/>
        </p:nvPicPr>
        <p:blipFill>
          <a:blip r:embed="rId2"/>
          <a:stretch>
            <a:fillRect/>
          </a:stretch>
        </p:blipFill>
        <p:spPr>
          <a:xfrm>
            <a:off x="2002842" y="1123527"/>
            <a:ext cx="8186311" cy="4604800"/>
          </a:xfrm>
          <a:prstGeom prst="rect">
            <a:avLst/>
          </a:prstGeom>
        </p:spPr>
      </p:pic>
    </p:spTree>
    <p:extLst>
      <p:ext uri="{BB962C8B-B14F-4D97-AF65-F5344CB8AC3E}">
        <p14:creationId xmlns:p14="http://schemas.microsoft.com/office/powerpoint/2010/main" val="33810086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Text&#10;&#10;Description automatically generated">
            <a:extLst>
              <a:ext uri="{FF2B5EF4-FFF2-40B4-BE49-F238E27FC236}">
                <a16:creationId xmlns:a16="http://schemas.microsoft.com/office/drawing/2014/main" id="{4C28BBCB-DC8B-11AE-03C7-A7FE6D64414E}"/>
              </a:ext>
            </a:extLst>
          </p:cNvPr>
          <p:cNvPicPr>
            <a:picLocks noChangeAspect="1"/>
          </p:cNvPicPr>
          <p:nvPr/>
        </p:nvPicPr>
        <p:blipFill>
          <a:blip r:embed="rId2"/>
          <a:stretch>
            <a:fillRect/>
          </a:stretch>
        </p:blipFill>
        <p:spPr>
          <a:xfrm>
            <a:off x="567017" y="1059102"/>
            <a:ext cx="5242111" cy="4919089"/>
          </a:xfrm>
          <a:prstGeom prst="rect">
            <a:avLst/>
          </a:prstGeom>
        </p:spPr>
      </p:pic>
      <p:pic>
        <p:nvPicPr>
          <p:cNvPr id="5" name="Picture 5" descr="Text&#10;&#10;Description automatically generated">
            <a:extLst>
              <a:ext uri="{FF2B5EF4-FFF2-40B4-BE49-F238E27FC236}">
                <a16:creationId xmlns:a16="http://schemas.microsoft.com/office/drawing/2014/main" id="{C41144AA-1197-9DE1-1D28-49C5EDA37138}"/>
              </a:ext>
            </a:extLst>
          </p:cNvPr>
          <p:cNvPicPr>
            <a:picLocks noChangeAspect="1"/>
          </p:cNvPicPr>
          <p:nvPr/>
        </p:nvPicPr>
        <p:blipFill>
          <a:blip r:embed="rId3"/>
          <a:stretch>
            <a:fillRect/>
          </a:stretch>
        </p:blipFill>
        <p:spPr>
          <a:xfrm>
            <a:off x="6091518" y="1110105"/>
            <a:ext cx="5970494" cy="4850700"/>
          </a:xfrm>
          <a:prstGeom prst="rect">
            <a:avLst/>
          </a:prstGeom>
        </p:spPr>
      </p:pic>
    </p:spTree>
    <p:extLst>
      <p:ext uri="{BB962C8B-B14F-4D97-AF65-F5344CB8AC3E}">
        <p14:creationId xmlns:p14="http://schemas.microsoft.com/office/powerpoint/2010/main" val="10289376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A3FB7-DD38-4357-9739-855EE3154E3B}"/>
              </a:ext>
            </a:extLst>
          </p:cNvPr>
          <p:cNvSpPr>
            <a:spLocks noGrp="1"/>
          </p:cNvSpPr>
          <p:nvPr>
            <p:ph type="title"/>
          </p:nvPr>
        </p:nvSpPr>
        <p:spPr>
          <a:xfrm>
            <a:off x="581192" y="1124999"/>
            <a:ext cx="4076149" cy="4608003"/>
          </a:xfrm>
        </p:spPr>
        <p:txBody>
          <a:bodyPr anchor="ctr">
            <a:normAutofit/>
          </a:bodyPr>
          <a:lstStyle/>
          <a:p>
            <a:r>
              <a:rPr lang="en-GB" sz="4000">
                <a:solidFill>
                  <a:schemeClr val="accent1"/>
                </a:solidFill>
              </a:rPr>
              <a:t>Literature Survey I</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3D47093-7430-4948-8039-1909D0A04770}"/>
              </a:ext>
            </a:extLst>
          </p:cNvPr>
          <p:cNvSpPr>
            <a:spLocks noGrp="1"/>
          </p:cNvSpPr>
          <p:nvPr>
            <p:ph idx="1"/>
          </p:nvPr>
        </p:nvSpPr>
        <p:spPr>
          <a:xfrm>
            <a:off x="5117586" y="1124998"/>
            <a:ext cx="6143248" cy="4608003"/>
          </a:xfrm>
        </p:spPr>
        <p:txBody>
          <a:bodyPr>
            <a:normAutofit/>
          </a:bodyPr>
          <a:lstStyle/>
          <a:p>
            <a:pPr marL="305435" indent="-305435">
              <a:lnSpc>
                <a:spcPct val="100000"/>
              </a:lnSpc>
            </a:pPr>
            <a:endParaRPr lang="en-GB" sz="1300"/>
          </a:p>
          <a:p>
            <a:pPr marL="305435" indent="-305435">
              <a:lnSpc>
                <a:spcPct val="100000"/>
              </a:lnSpc>
            </a:pPr>
            <a:r>
              <a:rPr lang="en-GB" sz="1300"/>
              <a:t>" A hybrid algorithm for lung cancer classification using SVM and Neural Networks" by Pankaj Nanglia,Sumit Kumar, and Aparna Mahajan in ICT Express </a:t>
            </a:r>
            <a:r>
              <a:rPr lang="en-GB" sz="1300">
                <a:ea typeface="+mn-lt"/>
                <a:cs typeface="+mn-lt"/>
              </a:rPr>
              <a:t>Volume 7 Issue 3, September 2021, Pages 335-341</a:t>
            </a:r>
          </a:p>
          <a:p>
            <a:pPr marL="305435" indent="-305435">
              <a:lnSpc>
                <a:spcPct val="100000"/>
              </a:lnSpc>
            </a:pPr>
            <a:endParaRPr lang="en-GB" sz="1300">
              <a:ea typeface="+mn-lt"/>
              <a:cs typeface="+mn-lt"/>
            </a:endParaRPr>
          </a:p>
          <a:p>
            <a:pPr marL="305435" indent="-305435">
              <a:lnSpc>
                <a:spcPct val="100000"/>
              </a:lnSpc>
            </a:pPr>
            <a:r>
              <a:rPr lang="en-GB" sz="1300">
                <a:ea typeface="+mn-lt"/>
                <a:cs typeface="+mn-lt"/>
              </a:rPr>
              <a:t>The present research article focused on the factual findings of the potential usage of the combinational Feed-Forward Back Propagation Neural Network as a judgment making for lung cancer. In this context, Support Vector Machine is integrated with Feed-Forward Back Propagation Neural Network to create a hybrid algorithm that further helps in reducing the computation complexity of the classification. A set of 500 images are utilized in which 75% of data is used for the training purpose and the rest 25% is used to achieve the classification. In the view of forgoing, a three-block mechanism is proposed for the classification in which the first block pre-processes the dataset, the second block extracts the features via the SURF technique followed by the optimization using Genetic Algorithm and the terminal block is for the classification via FFBPNN. The hybrid classification algorithm is named as Kernel Attribute Selected classifier and the overall classification accuracy foregoing of the proposed algorithm is 98.08%. Herein, the objective of the study is to enhance the classification accuracy by applying a hybrid classification algorithm.</a:t>
            </a:r>
            <a:endParaRPr lang="en-GB" sz="1300"/>
          </a:p>
          <a:p>
            <a:pPr marL="305435" indent="-305435">
              <a:lnSpc>
                <a:spcPct val="100000"/>
              </a:lnSpc>
            </a:pPr>
            <a:endParaRPr lang="en-GB" sz="1300"/>
          </a:p>
        </p:txBody>
      </p:sp>
    </p:spTree>
    <p:extLst>
      <p:ext uri="{BB962C8B-B14F-4D97-AF65-F5344CB8AC3E}">
        <p14:creationId xmlns:p14="http://schemas.microsoft.com/office/powerpoint/2010/main" val="419424778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Text&#10;&#10;Description automatically generated">
            <a:extLst>
              <a:ext uri="{FF2B5EF4-FFF2-40B4-BE49-F238E27FC236}">
                <a16:creationId xmlns:a16="http://schemas.microsoft.com/office/drawing/2014/main" id="{E73E3598-C497-F551-2579-114F711437F6}"/>
              </a:ext>
            </a:extLst>
          </p:cNvPr>
          <p:cNvPicPr>
            <a:picLocks noChangeAspect="1"/>
          </p:cNvPicPr>
          <p:nvPr/>
        </p:nvPicPr>
        <p:blipFill>
          <a:blip r:embed="rId2"/>
          <a:stretch>
            <a:fillRect/>
          </a:stretch>
        </p:blipFill>
        <p:spPr>
          <a:xfrm>
            <a:off x="499782" y="1005992"/>
            <a:ext cx="5611906" cy="5383897"/>
          </a:xfrm>
          <a:prstGeom prst="rect">
            <a:avLst/>
          </a:prstGeom>
        </p:spPr>
      </p:pic>
      <p:pic>
        <p:nvPicPr>
          <p:cNvPr id="5" name="Picture 5" descr="Text&#10;&#10;Description automatically generated">
            <a:extLst>
              <a:ext uri="{FF2B5EF4-FFF2-40B4-BE49-F238E27FC236}">
                <a16:creationId xmlns:a16="http://schemas.microsoft.com/office/drawing/2014/main" id="{F82EBE46-6643-D24B-6F26-6FE1B406010F}"/>
              </a:ext>
            </a:extLst>
          </p:cNvPr>
          <p:cNvPicPr>
            <a:picLocks noChangeAspect="1"/>
          </p:cNvPicPr>
          <p:nvPr/>
        </p:nvPicPr>
        <p:blipFill>
          <a:blip r:embed="rId3"/>
          <a:stretch>
            <a:fillRect/>
          </a:stretch>
        </p:blipFill>
        <p:spPr>
          <a:xfrm>
            <a:off x="6270812" y="925568"/>
            <a:ext cx="5511052" cy="5488716"/>
          </a:xfrm>
          <a:prstGeom prst="rect">
            <a:avLst/>
          </a:prstGeom>
        </p:spPr>
      </p:pic>
    </p:spTree>
    <p:extLst>
      <p:ext uri="{BB962C8B-B14F-4D97-AF65-F5344CB8AC3E}">
        <p14:creationId xmlns:p14="http://schemas.microsoft.com/office/powerpoint/2010/main" val="169547676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descr="Text&#10;&#10;Description automatically generated">
            <a:extLst>
              <a:ext uri="{FF2B5EF4-FFF2-40B4-BE49-F238E27FC236}">
                <a16:creationId xmlns:a16="http://schemas.microsoft.com/office/drawing/2014/main" id="{938A3E57-EBC5-1DD0-E535-F30EADABB037}"/>
              </a:ext>
            </a:extLst>
          </p:cNvPr>
          <p:cNvPicPr>
            <a:picLocks noChangeAspect="1"/>
          </p:cNvPicPr>
          <p:nvPr/>
        </p:nvPicPr>
        <p:blipFill>
          <a:blip r:embed="rId2"/>
          <a:stretch>
            <a:fillRect/>
          </a:stretch>
        </p:blipFill>
        <p:spPr>
          <a:xfrm>
            <a:off x="499782" y="876437"/>
            <a:ext cx="4255994" cy="5407684"/>
          </a:xfrm>
          <a:prstGeom prst="rect">
            <a:avLst/>
          </a:prstGeom>
        </p:spPr>
      </p:pic>
      <p:pic>
        <p:nvPicPr>
          <p:cNvPr id="3" name="Picture 5" descr="Text&#10;&#10;Description automatically generated">
            <a:extLst>
              <a:ext uri="{FF2B5EF4-FFF2-40B4-BE49-F238E27FC236}">
                <a16:creationId xmlns:a16="http://schemas.microsoft.com/office/drawing/2014/main" id="{552C670E-D4F0-B84A-2020-6F92B9077D84}"/>
              </a:ext>
            </a:extLst>
          </p:cNvPr>
          <p:cNvPicPr>
            <a:picLocks noChangeAspect="1"/>
          </p:cNvPicPr>
          <p:nvPr/>
        </p:nvPicPr>
        <p:blipFill>
          <a:blip r:embed="rId3"/>
          <a:stretch>
            <a:fillRect/>
          </a:stretch>
        </p:blipFill>
        <p:spPr>
          <a:xfrm>
            <a:off x="4881282" y="927411"/>
            <a:ext cx="3998259" cy="5361765"/>
          </a:xfrm>
          <a:prstGeom prst="rect">
            <a:avLst/>
          </a:prstGeom>
        </p:spPr>
      </p:pic>
      <p:pic>
        <p:nvPicPr>
          <p:cNvPr id="6" name="Picture 6" descr="A picture containing background pattern&#10;&#10;Description automatically generated">
            <a:extLst>
              <a:ext uri="{FF2B5EF4-FFF2-40B4-BE49-F238E27FC236}">
                <a16:creationId xmlns:a16="http://schemas.microsoft.com/office/drawing/2014/main" id="{93DCFD2C-DE5C-C8C1-2479-AECC6806977C}"/>
              </a:ext>
            </a:extLst>
          </p:cNvPr>
          <p:cNvPicPr>
            <a:picLocks noChangeAspect="1"/>
          </p:cNvPicPr>
          <p:nvPr/>
        </p:nvPicPr>
        <p:blipFill>
          <a:blip r:embed="rId4"/>
          <a:stretch>
            <a:fillRect/>
          </a:stretch>
        </p:blipFill>
        <p:spPr>
          <a:xfrm>
            <a:off x="9083488" y="873779"/>
            <a:ext cx="2743200" cy="5413001"/>
          </a:xfrm>
          <a:prstGeom prst="rect">
            <a:avLst/>
          </a:prstGeom>
        </p:spPr>
      </p:pic>
    </p:spTree>
    <p:extLst>
      <p:ext uri="{BB962C8B-B14F-4D97-AF65-F5344CB8AC3E}">
        <p14:creationId xmlns:p14="http://schemas.microsoft.com/office/powerpoint/2010/main" val="384201183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Graphical user interface, text, application&#10;&#10;Description automatically generated">
            <a:extLst>
              <a:ext uri="{FF2B5EF4-FFF2-40B4-BE49-F238E27FC236}">
                <a16:creationId xmlns:a16="http://schemas.microsoft.com/office/drawing/2014/main" id="{64D53C07-0B72-2CE3-15E9-5F2A74C52535}"/>
              </a:ext>
            </a:extLst>
          </p:cNvPr>
          <p:cNvPicPr>
            <a:picLocks noChangeAspect="1"/>
          </p:cNvPicPr>
          <p:nvPr/>
        </p:nvPicPr>
        <p:blipFill>
          <a:blip r:embed="rId2"/>
          <a:stretch>
            <a:fillRect/>
          </a:stretch>
        </p:blipFill>
        <p:spPr>
          <a:xfrm>
            <a:off x="454959" y="854689"/>
            <a:ext cx="6553200" cy="1876505"/>
          </a:xfrm>
          <a:prstGeom prst="rect">
            <a:avLst/>
          </a:prstGeom>
        </p:spPr>
      </p:pic>
      <p:pic>
        <p:nvPicPr>
          <p:cNvPr id="5" name="Picture 5" descr="Text&#10;&#10;Description automatically generated">
            <a:extLst>
              <a:ext uri="{FF2B5EF4-FFF2-40B4-BE49-F238E27FC236}">
                <a16:creationId xmlns:a16="http://schemas.microsoft.com/office/drawing/2014/main" id="{E934558E-A59B-7820-7883-4EED5A52078C}"/>
              </a:ext>
            </a:extLst>
          </p:cNvPr>
          <p:cNvPicPr>
            <a:picLocks noChangeAspect="1"/>
          </p:cNvPicPr>
          <p:nvPr/>
        </p:nvPicPr>
        <p:blipFill>
          <a:blip r:embed="rId3"/>
          <a:stretch>
            <a:fillRect/>
          </a:stretch>
        </p:blipFill>
        <p:spPr>
          <a:xfrm>
            <a:off x="454959" y="3015730"/>
            <a:ext cx="3471583" cy="3034099"/>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06AD8685-17E1-966A-57AC-2E4C4172A90A}"/>
              </a:ext>
            </a:extLst>
          </p:cNvPr>
          <p:cNvPicPr>
            <a:picLocks noChangeAspect="1"/>
          </p:cNvPicPr>
          <p:nvPr/>
        </p:nvPicPr>
        <p:blipFill>
          <a:blip r:embed="rId4"/>
          <a:stretch>
            <a:fillRect/>
          </a:stretch>
        </p:blipFill>
        <p:spPr>
          <a:xfrm>
            <a:off x="4074459" y="3071170"/>
            <a:ext cx="3628464" cy="2923218"/>
          </a:xfrm>
          <a:prstGeom prst="rect">
            <a:avLst/>
          </a:prstGeom>
        </p:spPr>
      </p:pic>
      <p:pic>
        <p:nvPicPr>
          <p:cNvPr id="7" name="Picture 8" descr="Text&#10;&#10;Description automatically generated">
            <a:extLst>
              <a:ext uri="{FF2B5EF4-FFF2-40B4-BE49-F238E27FC236}">
                <a16:creationId xmlns:a16="http://schemas.microsoft.com/office/drawing/2014/main" id="{7097A25E-E019-6B39-706C-F54BFC095454}"/>
              </a:ext>
            </a:extLst>
          </p:cNvPr>
          <p:cNvPicPr>
            <a:picLocks noChangeAspect="1"/>
          </p:cNvPicPr>
          <p:nvPr/>
        </p:nvPicPr>
        <p:blipFill>
          <a:blip r:embed="rId5"/>
          <a:stretch>
            <a:fillRect/>
          </a:stretch>
        </p:blipFill>
        <p:spPr>
          <a:xfrm>
            <a:off x="7906871" y="3072006"/>
            <a:ext cx="3975847" cy="2921546"/>
          </a:xfrm>
          <a:prstGeom prst="rect">
            <a:avLst/>
          </a:prstGeom>
        </p:spPr>
      </p:pic>
    </p:spTree>
    <p:extLst>
      <p:ext uri="{BB962C8B-B14F-4D97-AF65-F5344CB8AC3E}">
        <p14:creationId xmlns:p14="http://schemas.microsoft.com/office/powerpoint/2010/main" val="35802837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6AFBC-4445-66CE-A01C-D289FEDDF469}"/>
              </a:ext>
            </a:extLst>
          </p:cNvPr>
          <p:cNvSpPr>
            <a:spLocks noGrp="1"/>
          </p:cNvSpPr>
          <p:nvPr>
            <p:ph type="title"/>
          </p:nvPr>
        </p:nvSpPr>
        <p:spPr>
          <a:xfrm>
            <a:off x="581192" y="1124999"/>
            <a:ext cx="5748590" cy="741974"/>
          </a:xfrm>
        </p:spPr>
        <p:txBody>
          <a:bodyPr anchor="ctr">
            <a:normAutofit fontScale="90000"/>
          </a:bodyPr>
          <a:lstStyle/>
          <a:p>
            <a:r>
              <a:rPr lang="en-GB" sz="4000" dirty="0">
                <a:solidFill>
                  <a:schemeClr val="accent1"/>
                </a:solidFill>
              </a:rPr>
              <a:t>Output of svn-cnn</a:t>
            </a:r>
            <a:endParaRPr lang="en-US"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Table&#10;&#10;Description automatically generated">
            <a:extLst>
              <a:ext uri="{FF2B5EF4-FFF2-40B4-BE49-F238E27FC236}">
                <a16:creationId xmlns:a16="http://schemas.microsoft.com/office/drawing/2014/main" id="{4AEC5AF7-39F8-67A7-C02E-78BBCFE40157}"/>
              </a:ext>
            </a:extLst>
          </p:cNvPr>
          <p:cNvPicPr>
            <a:picLocks noGrp="1" noChangeAspect="1"/>
          </p:cNvPicPr>
          <p:nvPr>
            <p:ph idx="1"/>
          </p:nvPr>
        </p:nvPicPr>
        <p:blipFill>
          <a:blip r:embed="rId2"/>
          <a:stretch>
            <a:fillRect/>
          </a:stretch>
        </p:blipFill>
        <p:spPr>
          <a:xfrm>
            <a:off x="450270" y="2167146"/>
            <a:ext cx="3875281" cy="3462529"/>
          </a:xfrm>
        </p:spPr>
      </p:pic>
      <p:pic>
        <p:nvPicPr>
          <p:cNvPr id="5" name="Picture 5" descr="Table&#10;&#10;Description automatically generated">
            <a:extLst>
              <a:ext uri="{FF2B5EF4-FFF2-40B4-BE49-F238E27FC236}">
                <a16:creationId xmlns:a16="http://schemas.microsoft.com/office/drawing/2014/main" id="{1D7604DC-103C-12E0-9799-705A1F4179B3}"/>
              </a:ext>
            </a:extLst>
          </p:cNvPr>
          <p:cNvPicPr>
            <a:picLocks noChangeAspect="1"/>
          </p:cNvPicPr>
          <p:nvPr/>
        </p:nvPicPr>
        <p:blipFill>
          <a:blip r:embed="rId3"/>
          <a:stretch>
            <a:fillRect/>
          </a:stretch>
        </p:blipFill>
        <p:spPr>
          <a:xfrm>
            <a:off x="4448764" y="2165010"/>
            <a:ext cx="3959256" cy="3466800"/>
          </a:xfrm>
          <a:prstGeom prst="rect">
            <a:avLst/>
          </a:prstGeom>
        </p:spPr>
      </p:pic>
      <p:pic>
        <p:nvPicPr>
          <p:cNvPr id="3" name="Picture 5" descr="A picture containing text&#10;&#10;Description automatically generated">
            <a:extLst>
              <a:ext uri="{FF2B5EF4-FFF2-40B4-BE49-F238E27FC236}">
                <a16:creationId xmlns:a16="http://schemas.microsoft.com/office/drawing/2014/main" id="{B17C9A6F-FDD9-F7CE-87A1-C279AE464F60}"/>
              </a:ext>
            </a:extLst>
          </p:cNvPr>
          <p:cNvPicPr>
            <a:picLocks noChangeAspect="1"/>
          </p:cNvPicPr>
          <p:nvPr/>
        </p:nvPicPr>
        <p:blipFill>
          <a:blip r:embed="rId4"/>
          <a:stretch>
            <a:fillRect/>
          </a:stretch>
        </p:blipFill>
        <p:spPr>
          <a:xfrm>
            <a:off x="8524503" y="2206385"/>
            <a:ext cx="2743200" cy="1990007"/>
          </a:xfrm>
          <a:prstGeom prst="rect">
            <a:avLst/>
          </a:prstGeom>
        </p:spPr>
      </p:pic>
    </p:spTree>
    <p:extLst>
      <p:ext uri="{BB962C8B-B14F-4D97-AF65-F5344CB8AC3E}">
        <p14:creationId xmlns:p14="http://schemas.microsoft.com/office/powerpoint/2010/main" val="120523989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52EC9-68BB-47DC-B62C-F6CE8F8D0F02}"/>
              </a:ext>
            </a:extLst>
          </p:cNvPr>
          <p:cNvSpPr>
            <a:spLocks noGrp="1"/>
          </p:cNvSpPr>
          <p:nvPr>
            <p:ph type="title"/>
          </p:nvPr>
        </p:nvSpPr>
        <p:spPr>
          <a:xfrm>
            <a:off x="581192" y="1124999"/>
            <a:ext cx="4076149" cy="4608003"/>
          </a:xfrm>
        </p:spPr>
        <p:txBody>
          <a:bodyPr anchor="ctr">
            <a:normAutofit/>
          </a:bodyPr>
          <a:lstStyle/>
          <a:p>
            <a:r>
              <a:rPr lang="en-GB" sz="4000">
                <a:solidFill>
                  <a:schemeClr val="accent1"/>
                </a:solidFill>
              </a:rPr>
              <a:t>References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1BFD059-3DEE-4AEA-A330-94CB7C753280}"/>
              </a:ext>
            </a:extLst>
          </p:cNvPr>
          <p:cNvSpPr>
            <a:spLocks noGrp="1"/>
          </p:cNvSpPr>
          <p:nvPr>
            <p:ph idx="1"/>
          </p:nvPr>
        </p:nvSpPr>
        <p:spPr>
          <a:xfrm>
            <a:off x="5117586" y="1124998"/>
            <a:ext cx="6143248" cy="4608003"/>
          </a:xfrm>
        </p:spPr>
        <p:txBody>
          <a:bodyPr>
            <a:normAutofit fontScale="85000" lnSpcReduction="10000"/>
          </a:bodyPr>
          <a:lstStyle/>
          <a:p>
            <a:pPr marL="305435" indent="-305435">
              <a:lnSpc>
                <a:spcPct val="100000"/>
              </a:lnSpc>
            </a:pPr>
            <a:endParaRPr lang="en-GB" sz="1100"/>
          </a:p>
          <a:p>
            <a:pPr marL="305435" indent="-305435">
              <a:lnSpc>
                <a:spcPct val="100000"/>
              </a:lnSpc>
            </a:pPr>
            <a:endParaRPr lang="en-GB" sz="1100">
              <a:ea typeface="+mn-lt"/>
              <a:cs typeface="+mn-lt"/>
            </a:endParaRPr>
          </a:p>
          <a:p>
            <a:pPr marL="305435" indent="-305435">
              <a:lnSpc>
                <a:spcPct val="100000"/>
              </a:lnSpc>
            </a:pPr>
            <a:endParaRPr lang="en-GB" sz="1100">
              <a:ea typeface="+mn-lt"/>
              <a:cs typeface="+mn-lt"/>
            </a:endParaRPr>
          </a:p>
          <a:p>
            <a:pPr marL="305435" indent="-305435">
              <a:lnSpc>
                <a:spcPct val="100000"/>
              </a:lnSpc>
            </a:pPr>
            <a:endParaRPr lang="en-GB" sz="1100">
              <a:ea typeface="+mn-lt"/>
              <a:cs typeface="+mn-lt"/>
            </a:endParaRPr>
          </a:p>
          <a:p>
            <a:pPr marL="305435" indent="-305435">
              <a:lnSpc>
                <a:spcPct val="100000"/>
              </a:lnSpc>
            </a:pPr>
            <a:endParaRPr lang="en-GB" sz="1100">
              <a:ea typeface="+mn-lt"/>
              <a:cs typeface="+mn-lt"/>
            </a:endParaRPr>
          </a:p>
          <a:p>
            <a:pPr marL="305435" indent="-305435">
              <a:lnSpc>
                <a:spcPct val="100000"/>
              </a:lnSpc>
            </a:pPr>
            <a:endParaRPr lang="en-GB" sz="1100">
              <a:ea typeface="+mn-lt"/>
              <a:cs typeface="+mn-lt"/>
            </a:endParaRPr>
          </a:p>
          <a:p>
            <a:pPr marL="305435" indent="-305435">
              <a:lnSpc>
                <a:spcPct val="100000"/>
              </a:lnSpc>
            </a:pPr>
            <a:r>
              <a:rPr lang="en-GB" sz="1100" dirty="0">
                <a:ea typeface="+mn-lt"/>
                <a:cs typeface="+mn-lt"/>
              </a:rPr>
              <a:t>" A hybrid algorithm for lung cancer classification using SVM and Neural Networks" by Pankaj </a:t>
            </a:r>
            <a:r>
              <a:rPr lang="en-GB" sz="1100" dirty="0" err="1">
                <a:ea typeface="+mn-lt"/>
                <a:cs typeface="+mn-lt"/>
              </a:rPr>
              <a:t>Nanglia,Sumit</a:t>
            </a:r>
            <a:r>
              <a:rPr lang="en-GB" sz="1100" dirty="0">
                <a:ea typeface="+mn-lt"/>
                <a:cs typeface="+mn-lt"/>
              </a:rPr>
              <a:t> Kumar, and Aparna Mahajan in ICT Express Volume 7 Issue 3, September 2021, Pages 335-341</a:t>
            </a:r>
            <a:r>
              <a:rPr lang="en-US" sz="1100" dirty="0">
                <a:ea typeface="+mn-lt"/>
                <a:cs typeface="+mn-lt"/>
              </a:rPr>
              <a:t> </a:t>
            </a:r>
            <a:endParaRPr lang="en-GB" sz="1100" dirty="0">
              <a:ea typeface="+mn-lt"/>
              <a:cs typeface="+mn-lt"/>
            </a:endParaRPr>
          </a:p>
          <a:p>
            <a:pPr marL="305435" indent="-305435">
              <a:lnSpc>
                <a:spcPct val="100000"/>
              </a:lnSpc>
            </a:pPr>
            <a:r>
              <a:rPr lang="en-GB" sz="1100" dirty="0">
                <a:ea typeface="+mn-lt"/>
                <a:cs typeface="+mn-lt"/>
              </a:rPr>
              <a:t>"Breast Cancer Image Classification based on CNN and Bit-Plane </a:t>
            </a:r>
            <a:r>
              <a:rPr lang="en-GB" sz="1100" dirty="0" err="1">
                <a:ea typeface="+mn-lt"/>
                <a:cs typeface="+mn-lt"/>
              </a:rPr>
              <a:t>slicing"by</a:t>
            </a:r>
            <a:r>
              <a:rPr lang="en-GB" sz="1100" dirty="0">
                <a:ea typeface="+mn-lt"/>
                <a:cs typeface="+mn-lt"/>
              </a:rPr>
              <a:t> </a:t>
            </a:r>
            <a:r>
              <a:rPr lang="en-US" sz="1100" dirty="0" err="1">
                <a:ea typeface="+mn-lt"/>
                <a:cs typeface="+mn-lt"/>
              </a:rPr>
              <a:t>Guoming</a:t>
            </a:r>
            <a:r>
              <a:rPr lang="en-GB" sz="1100" dirty="0">
                <a:ea typeface="+mn-lt"/>
                <a:cs typeface="+mn-lt"/>
              </a:rPr>
              <a:t> Chen, </a:t>
            </a:r>
            <a:r>
              <a:rPr lang="en-US" sz="1100" dirty="0" err="1">
                <a:ea typeface="+mn-lt"/>
                <a:cs typeface="+mn-lt"/>
              </a:rPr>
              <a:t>Yongchang</a:t>
            </a:r>
            <a:r>
              <a:rPr lang="en-GB" sz="1100" dirty="0">
                <a:ea typeface="+mn-lt"/>
                <a:cs typeface="+mn-lt"/>
              </a:rPr>
              <a:t> Chen and </a:t>
            </a:r>
            <a:r>
              <a:rPr lang="en-US" sz="1100" dirty="0" err="1">
                <a:ea typeface="+mn-lt"/>
                <a:cs typeface="+mn-lt"/>
              </a:rPr>
              <a:t>Zeduo</a:t>
            </a:r>
            <a:r>
              <a:rPr lang="en-GB" sz="1100" dirty="0">
                <a:ea typeface="+mn-lt"/>
                <a:cs typeface="+mn-lt"/>
              </a:rPr>
              <a:t> Yuan in 2019 International Conference on Medical Imaging Physics and Engineering (ICMIPE)</a:t>
            </a:r>
            <a:r>
              <a:rPr lang="en-US" sz="1100" dirty="0">
                <a:ea typeface="+mn-lt"/>
                <a:cs typeface="+mn-lt"/>
              </a:rPr>
              <a:t> </a:t>
            </a:r>
            <a:endParaRPr lang="en-GB" sz="1100" dirty="0"/>
          </a:p>
          <a:p>
            <a:pPr marL="305435" indent="-305435">
              <a:lnSpc>
                <a:spcPct val="100000"/>
              </a:lnSpc>
            </a:pPr>
            <a:r>
              <a:rPr lang="en-GB" sz="1100" dirty="0">
                <a:ea typeface="+mn-lt"/>
                <a:cs typeface="+mn-lt"/>
              </a:rPr>
              <a:t>"Breast Cancer Detection Using Decision Tree, Naïve Bayes, KNN and SVM Classifiers: A Comparative Study" by Maheswar, Gautam Kumar in Second International Conference on Smart Systems and Inventive Technology (ICSSIT 2019) </a:t>
            </a:r>
            <a:r>
              <a:rPr lang="en-US" sz="1100" dirty="0">
                <a:ea typeface="+mn-lt"/>
                <a:cs typeface="+mn-lt"/>
              </a:rPr>
              <a:t> </a:t>
            </a:r>
            <a:endParaRPr lang="en-GB" sz="1100" dirty="0"/>
          </a:p>
          <a:p>
            <a:pPr marL="305435" indent="-305435">
              <a:lnSpc>
                <a:spcPct val="100000"/>
              </a:lnSpc>
            </a:pPr>
            <a:r>
              <a:rPr lang="en-US" sz="1100" dirty="0">
                <a:ea typeface="+mn-lt"/>
                <a:cs typeface="+mn-lt"/>
              </a:rPr>
              <a:t>“Analysis of Image Classification using </a:t>
            </a:r>
            <a:r>
              <a:rPr lang="en-US" sz="1100" dirty="0" err="1">
                <a:ea typeface="+mn-lt"/>
                <a:cs typeface="+mn-lt"/>
              </a:rPr>
              <a:t>SVM”,by</a:t>
            </a:r>
            <a:r>
              <a:rPr lang="en-US" sz="1100" dirty="0">
                <a:ea typeface="+mn-lt"/>
                <a:cs typeface="+mn-lt"/>
              </a:rPr>
              <a:t> Sai Surya Teja </a:t>
            </a:r>
            <a:r>
              <a:rPr lang="en-US" sz="1100" dirty="0" err="1">
                <a:ea typeface="+mn-lt"/>
                <a:cs typeface="+mn-lt"/>
              </a:rPr>
              <a:t>Gontumukkala</a:t>
            </a:r>
            <a:r>
              <a:rPr lang="en-US" sz="1100" dirty="0">
                <a:ea typeface="+mn-lt"/>
                <a:cs typeface="+mn-lt"/>
              </a:rPr>
              <a:t>, Yogeshwara Sai Varun </a:t>
            </a:r>
            <a:r>
              <a:rPr lang="en-US" sz="1100" dirty="0" err="1">
                <a:ea typeface="+mn-lt"/>
                <a:cs typeface="+mn-lt"/>
              </a:rPr>
              <a:t>Godavarthi</a:t>
            </a:r>
            <a:r>
              <a:rPr lang="en-US" sz="1100" dirty="0">
                <a:ea typeface="+mn-lt"/>
                <a:cs typeface="+mn-lt"/>
              </a:rPr>
              <a:t>, Bhanu Rama Ravi Teja </a:t>
            </a:r>
            <a:r>
              <a:rPr lang="en-US" sz="1100" dirty="0" err="1">
                <a:ea typeface="+mn-lt"/>
                <a:cs typeface="+mn-lt"/>
              </a:rPr>
              <a:t>Gonugunta</a:t>
            </a:r>
            <a:r>
              <a:rPr lang="en-US" sz="1100" dirty="0">
                <a:ea typeface="+mn-lt"/>
                <a:cs typeface="+mn-lt"/>
              </a:rPr>
              <a:t>, Subramani R, K Murali </a:t>
            </a:r>
            <a:endParaRPr lang="en-GB" sz="1100" dirty="0"/>
          </a:p>
          <a:p>
            <a:pPr marL="305435" indent="-305435">
              <a:lnSpc>
                <a:spcPct val="100000"/>
              </a:lnSpc>
            </a:pPr>
            <a:r>
              <a:rPr lang="en-US" sz="1100" dirty="0">
                <a:ea typeface="+mn-lt"/>
                <a:cs typeface="+mn-lt"/>
              </a:rPr>
              <a:t>"VERY DEEP CONVOLUTIONAL NETWORKS FOR LARGE-SCALE IMAGE </a:t>
            </a:r>
            <a:r>
              <a:rPr lang="en-US" sz="1100" dirty="0" err="1">
                <a:ea typeface="+mn-lt"/>
                <a:cs typeface="+mn-lt"/>
              </a:rPr>
              <a:t>RECOGNITION"by</a:t>
            </a:r>
            <a:r>
              <a:rPr lang="en-US" sz="1100" dirty="0">
                <a:ea typeface="+mn-lt"/>
                <a:cs typeface="+mn-lt"/>
              </a:rPr>
              <a:t> Karen Simonyan ∗ &amp; Andrew Zisserman </a:t>
            </a:r>
          </a:p>
          <a:p>
            <a:pPr marL="305435" indent="-305435">
              <a:lnSpc>
                <a:spcPct val="100000"/>
              </a:lnSpc>
            </a:pPr>
            <a:r>
              <a:rPr lang="en-US" sz="1100" dirty="0">
                <a:ea typeface="+mn-lt"/>
                <a:cs typeface="+mn-lt"/>
              </a:rPr>
              <a:t>"Deep Residual Learning for Image Recognition" by Kaiming He Xiangyu Zhang Shaoqing Ren Jian Sun</a:t>
            </a:r>
          </a:p>
          <a:p>
            <a:pPr marL="305435" indent="-305435">
              <a:lnSpc>
                <a:spcPct val="100000"/>
              </a:lnSpc>
            </a:pPr>
            <a:r>
              <a:rPr lang="en-US" sz="1100" dirty="0"/>
              <a:t>"</a:t>
            </a:r>
            <a:r>
              <a:rPr lang="en-US" sz="1100" dirty="0">
                <a:ea typeface="+mn-lt"/>
                <a:cs typeface="+mn-lt"/>
              </a:rPr>
              <a:t>A Hybrid CNN and RBF-Based SVM Approach for Breast Cancer Classification in Mammograms</a:t>
            </a:r>
            <a:r>
              <a:rPr lang="en-US" sz="1100" dirty="0"/>
              <a:t>" by </a:t>
            </a:r>
            <a:r>
              <a:rPr lang="en-US" sz="1100" dirty="0">
                <a:ea typeface="+mn-lt"/>
                <a:cs typeface="+mn-lt"/>
              </a:rPr>
              <a:t>Mohammad </a:t>
            </a:r>
            <a:r>
              <a:rPr lang="en-US" sz="1100" dirty="0" err="1">
                <a:ea typeface="+mn-lt"/>
                <a:cs typeface="+mn-lt"/>
              </a:rPr>
              <a:t>Alkhaleefah</a:t>
            </a:r>
            <a:r>
              <a:rPr lang="en-US" sz="1100" dirty="0">
                <a:ea typeface="+mn-lt"/>
                <a:cs typeface="+mn-lt"/>
              </a:rPr>
              <a:t> Chao-Cheng Wu</a:t>
            </a:r>
            <a:endParaRPr lang="en-US" sz="1100" dirty="0" err="1">
              <a:ea typeface="+mn-lt"/>
              <a:cs typeface="+mn-lt"/>
            </a:endParaRPr>
          </a:p>
          <a:p>
            <a:pPr marL="305435" indent="-305435">
              <a:lnSpc>
                <a:spcPct val="100000"/>
              </a:lnSpc>
            </a:pPr>
            <a:r>
              <a:rPr lang="en-US" sz="1100" dirty="0"/>
              <a:t>"</a:t>
            </a:r>
            <a:r>
              <a:rPr lang="en-US" sz="1100" dirty="0">
                <a:ea typeface="+mn-lt"/>
                <a:cs typeface="+mn-lt"/>
              </a:rPr>
              <a:t>An Architecture Combining Convolutional Neural Network (CNN) and Support Vector Machine (SVM) for Image Classification </a:t>
            </a:r>
            <a:r>
              <a:rPr lang="en-US" sz="1100" dirty="0"/>
              <a:t>" by </a:t>
            </a:r>
            <a:r>
              <a:rPr lang="en-US" sz="1100" dirty="0" err="1">
                <a:ea typeface="+mn-lt"/>
                <a:cs typeface="+mn-lt"/>
              </a:rPr>
              <a:t>Abien</a:t>
            </a:r>
            <a:r>
              <a:rPr lang="en-US" sz="1100" dirty="0">
                <a:ea typeface="+mn-lt"/>
                <a:cs typeface="+mn-lt"/>
              </a:rPr>
              <a:t> Fred M. </a:t>
            </a:r>
            <a:r>
              <a:rPr lang="en-US" sz="1100" dirty="0" err="1">
                <a:ea typeface="+mn-lt"/>
                <a:cs typeface="+mn-lt"/>
              </a:rPr>
              <a:t>Agarap</a:t>
            </a:r>
            <a:endParaRPr lang="en-US" sz="1100" dirty="0" err="1"/>
          </a:p>
          <a:p>
            <a:pPr marL="305435" indent="-305435">
              <a:lnSpc>
                <a:spcPct val="100000"/>
              </a:lnSpc>
            </a:pPr>
            <a:r>
              <a:rPr lang="en-US" sz="1100" dirty="0">
                <a:ea typeface="+mn-lt"/>
                <a:cs typeface="+mn-lt"/>
              </a:rPr>
              <a:t>"Rethinking the Inception Architecture for Computer Vision" by Zbigniew </a:t>
            </a:r>
            <a:r>
              <a:rPr lang="en-US" sz="1100" dirty="0" err="1">
                <a:ea typeface="+mn-lt"/>
                <a:cs typeface="+mn-lt"/>
              </a:rPr>
              <a:t>Wojna</a:t>
            </a:r>
            <a:endParaRPr lang="en-US" sz="1100" dirty="0" err="1"/>
          </a:p>
          <a:p>
            <a:pPr marL="0" indent="0">
              <a:lnSpc>
                <a:spcPct val="100000"/>
              </a:lnSpc>
              <a:buNone/>
            </a:pPr>
            <a:endParaRPr lang="en-US" sz="1100" dirty="0"/>
          </a:p>
          <a:p>
            <a:pPr marL="305435" indent="-305435">
              <a:lnSpc>
                <a:spcPct val="100000"/>
              </a:lnSpc>
            </a:pPr>
            <a:endParaRPr lang="en-GB" sz="1100"/>
          </a:p>
          <a:p>
            <a:pPr marL="305435" indent="-305435">
              <a:lnSpc>
                <a:spcPct val="100000"/>
              </a:lnSpc>
            </a:pPr>
            <a:endParaRPr lang="en-GB" sz="1100"/>
          </a:p>
          <a:p>
            <a:pPr marL="305435" indent="-305435">
              <a:lnSpc>
                <a:spcPct val="100000"/>
              </a:lnSpc>
            </a:pPr>
            <a:endParaRPr lang="en-GB" sz="1100"/>
          </a:p>
          <a:p>
            <a:pPr marL="305435" indent="-305435">
              <a:lnSpc>
                <a:spcPct val="100000"/>
              </a:lnSpc>
            </a:pPr>
            <a:endParaRPr lang="en-GB" sz="1100"/>
          </a:p>
          <a:p>
            <a:pPr marL="305435" indent="-305435">
              <a:lnSpc>
                <a:spcPct val="100000"/>
              </a:lnSpc>
            </a:pPr>
            <a:endParaRPr lang="en-GB" sz="1100"/>
          </a:p>
        </p:txBody>
      </p:sp>
    </p:spTree>
    <p:extLst>
      <p:ext uri="{BB962C8B-B14F-4D97-AF65-F5344CB8AC3E}">
        <p14:creationId xmlns:p14="http://schemas.microsoft.com/office/powerpoint/2010/main" val="240463075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CDED5-CCA9-4D89-B22F-BA529FC3ACD0}"/>
              </a:ext>
            </a:extLst>
          </p:cNvPr>
          <p:cNvSpPr>
            <a:spLocks noGrp="1"/>
          </p:cNvSpPr>
          <p:nvPr>
            <p:ph type="title"/>
          </p:nvPr>
        </p:nvSpPr>
        <p:spPr>
          <a:xfrm>
            <a:off x="581192" y="1124999"/>
            <a:ext cx="4076149" cy="4608003"/>
          </a:xfrm>
        </p:spPr>
        <p:txBody>
          <a:bodyPr anchor="ctr">
            <a:normAutofit/>
          </a:bodyPr>
          <a:lstStyle/>
          <a:p>
            <a:r>
              <a:rPr lang="en-GB" sz="4000">
                <a:solidFill>
                  <a:schemeClr val="accent1"/>
                </a:solidFill>
              </a:rPr>
              <a:t>Thank you </a:t>
            </a:r>
          </a:p>
        </p:txBody>
      </p:sp>
      <p:sp>
        <p:nvSpPr>
          <p:cNvPr id="26" name="Rectangle 25">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19364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857DA-4EA5-4EF6-815A-5FC7BB81AFB0}"/>
              </a:ext>
            </a:extLst>
          </p:cNvPr>
          <p:cNvSpPr>
            <a:spLocks noGrp="1"/>
          </p:cNvSpPr>
          <p:nvPr>
            <p:ph type="title"/>
          </p:nvPr>
        </p:nvSpPr>
        <p:spPr>
          <a:xfrm>
            <a:off x="581192" y="1124999"/>
            <a:ext cx="4076149" cy="4608003"/>
          </a:xfrm>
        </p:spPr>
        <p:txBody>
          <a:bodyPr anchor="ctr">
            <a:normAutofit/>
          </a:bodyPr>
          <a:lstStyle/>
          <a:p>
            <a:r>
              <a:rPr lang="en-GB" sz="4000">
                <a:solidFill>
                  <a:schemeClr val="accent1"/>
                </a:solidFill>
              </a:rPr>
              <a:t>Literature Survey II</a:t>
            </a: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3D7B61C-24EA-42FD-9B70-F4A0B3655354}"/>
              </a:ext>
            </a:extLst>
          </p:cNvPr>
          <p:cNvSpPr>
            <a:spLocks noGrp="1"/>
          </p:cNvSpPr>
          <p:nvPr>
            <p:ph idx="1"/>
          </p:nvPr>
        </p:nvSpPr>
        <p:spPr>
          <a:xfrm>
            <a:off x="5117586" y="1124998"/>
            <a:ext cx="6143248" cy="4608003"/>
          </a:xfrm>
        </p:spPr>
        <p:txBody>
          <a:bodyPr>
            <a:normAutofit/>
          </a:bodyPr>
          <a:lstStyle/>
          <a:p>
            <a:pPr marL="305435" indent="-305435">
              <a:lnSpc>
                <a:spcPct val="100000"/>
              </a:lnSpc>
            </a:pPr>
            <a:r>
              <a:rPr lang="en-GB" sz="1600"/>
              <a:t>"Breast Cancer Image Classification based on CNN and Bit-Plane slicing" by </a:t>
            </a:r>
            <a:r>
              <a:rPr lang="en-GB" sz="1600">
                <a:ea typeface="+mn-lt"/>
                <a:cs typeface="+mn-lt"/>
              </a:rPr>
              <a:t>Guoming Chen, Yongchang Chen and Zeduo Yuan in 2019 International Conference on Medical Imaging Physics and Engineering (ICMIPE)</a:t>
            </a:r>
            <a:endParaRPr lang="en-US" sz="1600">
              <a:ea typeface="+mn-lt"/>
              <a:cs typeface="+mn-lt"/>
            </a:endParaRPr>
          </a:p>
          <a:p>
            <a:pPr marL="305435" indent="-305435">
              <a:lnSpc>
                <a:spcPct val="100000"/>
              </a:lnSpc>
            </a:pPr>
            <a:endParaRPr lang="en-GB" sz="1600"/>
          </a:p>
          <a:p>
            <a:pPr marL="305435" indent="-305435">
              <a:lnSpc>
                <a:spcPct val="100000"/>
              </a:lnSpc>
            </a:pPr>
            <a:r>
              <a:rPr lang="en-GB" sz="1600">
                <a:ea typeface="+mn-lt"/>
                <a:cs typeface="+mn-lt"/>
              </a:rPr>
              <a:t>In this paper we propose a CNN classifier base on image bit-plane slicing. The purpose is to improve recognition accuracy when we apply it to breast cancer images classification. Each texture image is decomposed into eight bit-plane images. Different bit-planes provide different levels and detail of image texture feature. At the same time, we have also tested feature classification performance by each bit-plane respectively and the fusion of all bit-planes. CNN classifier is used for classification and recognition. The simulation results on the breast cancer image datasets show that the proposed method on some bit-plane can greatly improve recognition rate and promote classification performance.</a:t>
            </a:r>
          </a:p>
        </p:txBody>
      </p:sp>
      <p:sp>
        <p:nvSpPr>
          <p:cNvPr id="4" name="TextBox 3">
            <a:extLst>
              <a:ext uri="{FF2B5EF4-FFF2-40B4-BE49-F238E27FC236}">
                <a16:creationId xmlns:a16="http://schemas.microsoft.com/office/drawing/2014/main" id="{42A10017-09BC-4021-90A7-1EC7D5DFD91D}"/>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30541768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6D9AA-E9B6-47F4-BC23-58B866924E84}"/>
              </a:ext>
            </a:extLst>
          </p:cNvPr>
          <p:cNvSpPr>
            <a:spLocks noGrp="1"/>
          </p:cNvSpPr>
          <p:nvPr>
            <p:ph type="title"/>
          </p:nvPr>
        </p:nvSpPr>
        <p:spPr>
          <a:xfrm>
            <a:off x="581192" y="1124999"/>
            <a:ext cx="4076149" cy="4608003"/>
          </a:xfrm>
        </p:spPr>
        <p:txBody>
          <a:bodyPr anchor="ctr">
            <a:normAutofit/>
          </a:bodyPr>
          <a:lstStyle/>
          <a:p>
            <a:r>
              <a:rPr lang="en-GB" sz="4000">
                <a:solidFill>
                  <a:schemeClr val="accent1"/>
                </a:solidFill>
              </a:rPr>
              <a:t>Literature Survey III</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51072AE-4FA6-4DB9-B618-5C892245A22B}"/>
              </a:ext>
            </a:extLst>
          </p:cNvPr>
          <p:cNvSpPr>
            <a:spLocks noGrp="1"/>
          </p:cNvSpPr>
          <p:nvPr>
            <p:ph idx="1"/>
          </p:nvPr>
        </p:nvSpPr>
        <p:spPr>
          <a:xfrm>
            <a:off x="5117586" y="1124998"/>
            <a:ext cx="6143248" cy="4608003"/>
          </a:xfrm>
        </p:spPr>
        <p:txBody>
          <a:bodyPr>
            <a:normAutofit/>
          </a:bodyPr>
          <a:lstStyle/>
          <a:p>
            <a:pPr marL="305435" indent="-305435">
              <a:lnSpc>
                <a:spcPct val="100000"/>
              </a:lnSpc>
            </a:pPr>
            <a:r>
              <a:rPr lang="en-GB" sz="1600">
                <a:ea typeface="+mn-lt"/>
                <a:cs typeface="+mn-lt"/>
              </a:rPr>
              <a:t>"</a:t>
            </a:r>
            <a:r>
              <a:rPr lang="en-GB" sz="1600"/>
              <a:t>Breast Cancer Detection Using Decision Tree, Naïve Bayes, KNN and SVM Classifiers: A Comparative Study</a:t>
            </a:r>
            <a:r>
              <a:rPr lang="en-GB" sz="1600">
                <a:ea typeface="+mn-lt"/>
                <a:cs typeface="+mn-lt"/>
              </a:rPr>
              <a:t>" by Maheswar, Gautam Kumar in Second International Conference on Smart Systems and Inventive Technology (ICSSIT 2019) </a:t>
            </a:r>
          </a:p>
          <a:p>
            <a:pPr marL="305435" indent="-305435">
              <a:lnSpc>
                <a:spcPct val="100000"/>
              </a:lnSpc>
            </a:pPr>
            <a:r>
              <a:rPr lang="en-GB" sz="1600">
                <a:ea typeface="+mn-lt"/>
                <a:cs typeface="+mn-lt"/>
              </a:rPr>
              <a:t>The breast cancer remains as the major cause for the fatality in the women. To predict and classify breast cancer at early stage, researchers have used various machine learning procedures. Various classification algorithms like decision tree, SVM, KNN have been used on breast cancer dataset to categorize a cancer stage as either nonthreatening or threatening. In this paper, the four basic models of classification i.e. decision tree, Naïve Bayes, KNN, SVM have been used to classify the cancer stage. Then, a comparative study is done on these classifier using different accuracy measures like precision, recall and f1-score. This study shows that decision tree classifiers are best among all classifiers in terms of accuracy.</a:t>
            </a:r>
          </a:p>
        </p:txBody>
      </p:sp>
    </p:spTree>
    <p:extLst>
      <p:ext uri="{BB962C8B-B14F-4D97-AF65-F5344CB8AC3E}">
        <p14:creationId xmlns:p14="http://schemas.microsoft.com/office/powerpoint/2010/main" val="36408090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AA806-6052-4C8D-A96C-F6F2AF52D3EC}"/>
              </a:ext>
            </a:extLst>
          </p:cNvPr>
          <p:cNvSpPr>
            <a:spLocks noGrp="1"/>
          </p:cNvSpPr>
          <p:nvPr>
            <p:ph type="title"/>
          </p:nvPr>
        </p:nvSpPr>
        <p:spPr>
          <a:xfrm>
            <a:off x="581192" y="1124999"/>
            <a:ext cx="4076149" cy="4608003"/>
          </a:xfrm>
        </p:spPr>
        <p:txBody>
          <a:bodyPr anchor="ctr">
            <a:normAutofit/>
          </a:bodyPr>
          <a:lstStyle/>
          <a:p>
            <a:r>
              <a:rPr lang="en-GB" sz="4000">
                <a:solidFill>
                  <a:schemeClr val="accent1"/>
                </a:solidFill>
              </a:rPr>
              <a:t>What is Breast Cancer?</a:t>
            </a:r>
          </a:p>
        </p:txBody>
      </p:sp>
      <p:sp>
        <p:nvSpPr>
          <p:cNvPr id="67" name="Rectangle 66">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68">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EC67F5E-D223-4643-937A-3892161A7C42}"/>
              </a:ext>
            </a:extLst>
          </p:cNvPr>
          <p:cNvSpPr>
            <a:spLocks noGrp="1"/>
          </p:cNvSpPr>
          <p:nvPr>
            <p:ph idx="1"/>
          </p:nvPr>
        </p:nvSpPr>
        <p:spPr>
          <a:xfrm>
            <a:off x="5117586" y="1124998"/>
            <a:ext cx="6143248" cy="4608003"/>
          </a:xfrm>
        </p:spPr>
        <p:txBody>
          <a:bodyPr>
            <a:normAutofit/>
          </a:bodyPr>
          <a:lstStyle/>
          <a:p>
            <a:pPr marL="305435" indent="-305435">
              <a:lnSpc>
                <a:spcPct val="100000"/>
              </a:lnSpc>
            </a:pPr>
            <a:endParaRPr lang="en-GB" sz="2000"/>
          </a:p>
          <a:p>
            <a:pPr marL="305435" indent="-305435">
              <a:lnSpc>
                <a:spcPct val="100000"/>
              </a:lnSpc>
            </a:pPr>
            <a:r>
              <a:rPr lang="en-GB" sz="2000">
                <a:ea typeface="+mn-lt"/>
                <a:cs typeface="+mn-lt"/>
              </a:rPr>
              <a:t>Breast cancer is a type of cancer that starts in the breast. It can start in one or both breasts.</a:t>
            </a:r>
            <a:endParaRPr lang="en-GB" sz="2000"/>
          </a:p>
          <a:p>
            <a:pPr marL="305435" indent="-305435">
              <a:lnSpc>
                <a:spcPct val="100000"/>
              </a:lnSpc>
            </a:pPr>
            <a:r>
              <a:rPr lang="en-GB" sz="2000">
                <a:ea typeface="+mn-lt"/>
                <a:cs typeface="+mn-lt"/>
              </a:rPr>
              <a:t>Cancer starts when cells begin to grow out of control. </a:t>
            </a:r>
            <a:endParaRPr lang="en-GB" sz="2000"/>
          </a:p>
          <a:p>
            <a:pPr marL="305435" indent="-305435">
              <a:lnSpc>
                <a:spcPct val="100000"/>
              </a:lnSpc>
            </a:pPr>
            <a:r>
              <a:rPr lang="en-GB" sz="2000">
                <a:ea typeface="+mn-lt"/>
                <a:cs typeface="+mn-lt"/>
              </a:rPr>
              <a:t>Breast cancers can start from different parts of the breast. The breast is an organ that sits on top of the upper ribs and chest muscles. There is a left and right breast and each one has mainly glands, ducts, and fatty tissue. In women, the breast makes and delivers milk to feed newborns and infants. The amount of fatty tissue in the breast determines the size of each breast.</a:t>
            </a:r>
          </a:p>
        </p:txBody>
      </p:sp>
    </p:spTree>
    <p:extLst>
      <p:ext uri="{BB962C8B-B14F-4D97-AF65-F5344CB8AC3E}">
        <p14:creationId xmlns:p14="http://schemas.microsoft.com/office/powerpoint/2010/main" val="42216286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2DDFC-9CD2-492B-9CCF-10B0E1A43840}"/>
              </a:ext>
            </a:extLst>
          </p:cNvPr>
          <p:cNvSpPr>
            <a:spLocks noGrp="1"/>
          </p:cNvSpPr>
          <p:nvPr>
            <p:ph type="title"/>
          </p:nvPr>
        </p:nvSpPr>
        <p:spPr>
          <a:xfrm>
            <a:off x="581192" y="1124999"/>
            <a:ext cx="4076149" cy="1974763"/>
          </a:xfrm>
        </p:spPr>
        <p:txBody>
          <a:bodyPr anchor="ctr">
            <a:normAutofit/>
          </a:bodyPr>
          <a:lstStyle/>
          <a:p>
            <a:r>
              <a:rPr lang="en-GB" sz="4000">
                <a:solidFill>
                  <a:schemeClr val="accent1"/>
                </a:solidFill>
              </a:rPr>
              <a:t>Why breast cancer occurs?</a:t>
            </a:r>
          </a:p>
        </p:txBody>
      </p:sp>
      <p:sp>
        <p:nvSpPr>
          <p:cNvPr id="24" name="Rectangle 23">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C20689B-4974-48F4-9F9A-D349A0CF23D1}"/>
              </a:ext>
            </a:extLst>
          </p:cNvPr>
          <p:cNvSpPr>
            <a:spLocks noGrp="1"/>
          </p:cNvSpPr>
          <p:nvPr>
            <p:ph idx="1"/>
          </p:nvPr>
        </p:nvSpPr>
        <p:spPr>
          <a:xfrm>
            <a:off x="5117586" y="1124998"/>
            <a:ext cx="6143248" cy="4608003"/>
          </a:xfrm>
        </p:spPr>
        <p:txBody>
          <a:bodyPr>
            <a:normAutofit/>
          </a:bodyPr>
          <a:lstStyle/>
          <a:p>
            <a:pPr marL="305435" indent="-305435">
              <a:lnSpc>
                <a:spcPct val="100000"/>
              </a:lnSpc>
            </a:pPr>
            <a:r>
              <a:rPr lang="en-GB">
                <a:ea typeface="+mn-lt"/>
                <a:cs typeface="+mn-lt"/>
              </a:rPr>
              <a:t>Breast cancer can spread when the cancer cells get into the blood or lymph system and then are carried to other parts of the body. </a:t>
            </a:r>
            <a:endParaRPr lang="en-GB"/>
          </a:p>
          <a:p>
            <a:pPr marL="305435" indent="-305435">
              <a:lnSpc>
                <a:spcPct val="100000"/>
              </a:lnSpc>
            </a:pPr>
            <a:r>
              <a:rPr lang="en-GB">
                <a:ea typeface="+mn-lt"/>
                <a:cs typeface="+mn-lt"/>
              </a:rPr>
              <a:t>The lymph (or lymphatic) system is a part of your body's immune system. It is a network of lymph nodes (small, bean-sized glands), ducts or vessels, and organs that work together to collect and carry clear lymph fluid through the body tissues to the blood. The clear lymph fluid inside the lymph vessels contains tissue by-products and waste material, as well as immune system cells.</a:t>
            </a:r>
            <a:endParaRPr lang="en-GB"/>
          </a:p>
          <a:p>
            <a:pPr marL="305435" indent="-305435">
              <a:lnSpc>
                <a:spcPct val="100000"/>
              </a:lnSpc>
            </a:pPr>
            <a:r>
              <a:rPr lang="en-GB">
                <a:ea typeface="+mn-lt"/>
                <a:cs typeface="+mn-lt"/>
              </a:rPr>
              <a:t>The lymph vessels carry lymph fluid away from the breast. In the case of breast cancer, cancer cells can enter those lymph vessels and start to grow in lymph nodes. </a:t>
            </a:r>
            <a:endParaRPr lang="en-GB"/>
          </a:p>
          <a:p>
            <a:pPr marL="305435" indent="-305435">
              <a:lnSpc>
                <a:spcPct val="100000"/>
              </a:lnSpc>
            </a:pPr>
            <a:endParaRPr lang="en-GB"/>
          </a:p>
        </p:txBody>
      </p:sp>
      <p:pic>
        <p:nvPicPr>
          <p:cNvPr id="6" name="Picture 6" descr="A picture containing crater, close&#10;&#10;Description automatically generated">
            <a:extLst>
              <a:ext uri="{FF2B5EF4-FFF2-40B4-BE49-F238E27FC236}">
                <a16:creationId xmlns:a16="http://schemas.microsoft.com/office/drawing/2014/main" id="{81FD9499-7436-4878-AC3F-98BF3EE58C4C}"/>
              </a:ext>
            </a:extLst>
          </p:cNvPr>
          <p:cNvPicPr>
            <a:picLocks noChangeAspect="1"/>
          </p:cNvPicPr>
          <p:nvPr/>
        </p:nvPicPr>
        <p:blipFill>
          <a:blip r:embed="rId2"/>
          <a:stretch>
            <a:fillRect/>
          </a:stretch>
        </p:blipFill>
        <p:spPr>
          <a:xfrm>
            <a:off x="152400" y="3374855"/>
            <a:ext cx="4807352" cy="3098415"/>
          </a:xfrm>
          <a:prstGeom prst="rect">
            <a:avLst/>
          </a:prstGeom>
        </p:spPr>
      </p:pic>
    </p:spTree>
    <p:extLst>
      <p:ext uri="{BB962C8B-B14F-4D97-AF65-F5344CB8AC3E}">
        <p14:creationId xmlns:p14="http://schemas.microsoft.com/office/powerpoint/2010/main" val="16341348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68964-BA6A-43B7-B5C3-A0162CE8407C}"/>
              </a:ext>
            </a:extLst>
          </p:cNvPr>
          <p:cNvSpPr>
            <a:spLocks noGrp="1"/>
          </p:cNvSpPr>
          <p:nvPr>
            <p:ph type="title"/>
          </p:nvPr>
        </p:nvSpPr>
        <p:spPr>
          <a:xfrm>
            <a:off x="581192" y="1124999"/>
            <a:ext cx="4076149" cy="1916890"/>
          </a:xfrm>
        </p:spPr>
        <p:txBody>
          <a:bodyPr anchor="ctr">
            <a:normAutofit fontScale="90000"/>
          </a:bodyPr>
          <a:lstStyle/>
          <a:p>
            <a:r>
              <a:rPr lang="en-GB" sz="4000">
                <a:solidFill>
                  <a:schemeClr val="accent1"/>
                </a:solidFill>
              </a:rPr>
              <a:t>Symptoms of breast cancer</a:t>
            </a:r>
          </a:p>
        </p:txBody>
      </p:sp>
      <p:sp>
        <p:nvSpPr>
          <p:cNvPr id="25" name="Rectangle 24">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C78B395-4850-4113-94BA-588A7488156B}"/>
              </a:ext>
            </a:extLst>
          </p:cNvPr>
          <p:cNvSpPr>
            <a:spLocks noGrp="1"/>
          </p:cNvSpPr>
          <p:nvPr>
            <p:ph idx="1"/>
          </p:nvPr>
        </p:nvSpPr>
        <p:spPr>
          <a:xfrm>
            <a:off x="5117586" y="1124998"/>
            <a:ext cx="6143248" cy="4608003"/>
          </a:xfrm>
        </p:spPr>
        <p:txBody>
          <a:bodyPr>
            <a:normAutofit/>
          </a:bodyPr>
          <a:lstStyle/>
          <a:p>
            <a:pPr marL="305435" indent="-305435"/>
            <a:r>
              <a:rPr lang="en-GB" sz="2000">
                <a:ea typeface="+mn-lt"/>
                <a:cs typeface="+mn-lt"/>
              </a:rPr>
              <a:t>New lump in the breast or underarm (armpit).</a:t>
            </a:r>
            <a:endParaRPr lang="en-GB" sz="2000"/>
          </a:p>
          <a:p>
            <a:pPr marL="305435" indent="-305435"/>
            <a:r>
              <a:rPr lang="en-GB" sz="2000">
                <a:ea typeface="+mn-lt"/>
                <a:cs typeface="+mn-lt"/>
              </a:rPr>
              <a:t>Thickening or swelling of part of the breast.</a:t>
            </a:r>
            <a:endParaRPr lang="en-GB" sz="2000"/>
          </a:p>
          <a:p>
            <a:pPr marL="305435" indent="-305435"/>
            <a:r>
              <a:rPr lang="en-GB" sz="2000">
                <a:ea typeface="+mn-lt"/>
                <a:cs typeface="+mn-lt"/>
              </a:rPr>
              <a:t>Irritation or dimpling of breast skin.</a:t>
            </a:r>
            <a:endParaRPr lang="en-GB" sz="2000"/>
          </a:p>
          <a:p>
            <a:pPr marL="305435" indent="-305435"/>
            <a:r>
              <a:rPr lang="en-GB" sz="2000">
                <a:ea typeface="+mn-lt"/>
                <a:cs typeface="+mn-lt"/>
              </a:rPr>
              <a:t>Redness or flaky skin in the nipple area or the breast.</a:t>
            </a:r>
            <a:endParaRPr lang="en-GB" sz="2000"/>
          </a:p>
          <a:p>
            <a:pPr marL="305435" indent="-305435"/>
            <a:r>
              <a:rPr lang="en-GB" sz="2000">
                <a:ea typeface="+mn-lt"/>
                <a:cs typeface="+mn-lt"/>
              </a:rPr>
              <a:t>Pulling in of the nipple or pain in the nipple area.</a:t>
            </a:r>
            <a:endParaRPr lang="en-GB" sz="2000"/>
          </a:p>
          <a:p>
            <a:pPr marL="305435" indent="-305435"/>
            <a:endParaRPr lang="en-GB" sz="2000"/>
          </a:p>
        </p:txBody>
      </p:sp>
      <p:pic>
        <p:nvPicPr>
          <p:cNvPr id="5" name="Picture 7" descr="Diagram&#10;&#10;Description automatically generated">
            <a:extLst>
              <a:ext uri="{FF2B5EF4-FFF2-40B4-BE49-F238E27FC236}">
                <a16:creationId xmlns:a16="http://schemas.microsoft.com/office/drawing/2014/main" id="{21D9D788-46AD-458D-A6F3-D2EF3D1211BD}"/>
              </a:ext>
            </a:extLst>
          </p:cNvPr>
          <p:cNvPicPr>
            <a:picLocks noChangeAspect="1"/>
          </p:cNvPicPr>
          <p:nvPr/>
        </p:nvPicPr>
        <p:blipFill>
          <a:blip r:embed="rId2"/>
          <a:stretch>
            <a:fillRect/>
          </a:stretch>
        </p:blipFill>
        <p:spPr>
          <a:xfrm>
            <a:off x="84881" y="3220535"/>
            <a:ext cx="4653023" cy="3455284"/>
          </a:xfrm>
          <a:prstGeom prst="rect">
            <a:avLst/>
          </a:prstGeom>
        </p:spPr>
      </p:pic>
    </p:spTree>
    <p:extLst>
      <p:ext uri="{BB962C8B-B14F-4D97-AF65-F5344CB8AC3E}">
        <p14:creationId xmlns:p14="http://schemas.microsoft.com/office/powerpoint/2010/main" val="27829337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BC554-B78E-40AA-BFA8-6FFD418E9BC6}"/>
              </a:ext>
            </a:extLst>
          </p:cNvPr>
          <p:cNvSpPr>
            <a:spLocks noGrp="1"/>
          </p:cNvSpPr>
          <p:nvPr>
            <p:ph type="title"/>
          </p:nvPr>
        </p:nvSpPr>
        <p:spPr>
          <a:xfrm>
            <a:off x="581192" y="1124999"/>
            <a:ext cx="4076149" cy="1646814"/>
          </a:xfrm>
        </p:spPr>
        <p:txBody>
          <a:bodyPr anchor="ctr">
            <a:normAutofit/>
          </a:bodyPr>
          <a:lstStyle/>
          <a:p>
            <a:r>
              <a:rPr lang="en-GB" sz="4000">
                <a:solidFill>
                  <a:schemeClr val="accent1"/>
                </a:solidFill>
              </a:rPr>
              <a:t>Image Processing</a:t>
            </a:r>
          </a:p>
        </p:txBody>
      </p:sp>
      <p:sp>
        <p:nvSpPr>
          <p:cNvPr id="23" name="Rectangle 22">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C8DCD39-47AD-4DEA-8E65-C837838B6C38}"/>
              </a:ext>
            </a:extLst>
          </p:cNvPr>
          <p:cNvSpPr>
            <a:spLocks noGrp="1"/>
          </p:cNvSpPr>
          <p:nvPr>
            <p:ph idx="1"/>
          </p:nvPr>
        </p:nvSpPr>
        <p:spPr>
          <a:xfrm>
            <a:off x="5117586" y="1124998"/>
            <a:ext cx="6143248" cy="4608003"/>
          </a:xfrm>
        </p:spPr>
        <p:txBody>
          <a:bodyPr>
            <a:normAutofit/>
          </a:bodyPr>
          <a:lstStyle/>
          <a:p>
            <a:pPr marL="305435" indent="-305435">
              <a:lnSpc>
                <a:spcPct val="100000"/>
              </a:lnSpc>
            </a:pPr>
            <a:r>
              <a:rPr lang="en-GB" sz="1400">
                <a:ea typeface="+mn-lt"/>
                <a:cs typeface="+mn-lt"/>
              </a:rPr>
              <a:t>Image processing is a method to perform some operations on an image, in order to get an enhanced image or to extract some useful information from it. It is a type of signal processing in which input is an image and output may be image or characteristics/features associated with that image.</a:t>
            </a:r>
          </a:p>
          <a:p>
            <a:pPr marL="305435" indent="-305435">
              <a:lnSpc>
                <a:spcPct val="100000"/>
              </a:lnSpc>
            </a:pPr>
            <a:r>
              <a:rPr lang="en-GB" sz="1400">
                <a:ea typeface="+mn-lt"/>
                <a:cs typeface="+mn-lt"/>
              </a:rPr>
              <a:t>Many advanced Image Processing methods leverage Machine Learning Models like Deep Neural Networks to transform images on a variety of tasks, like applying artistic filters, tuning an image for optimal quality, or enhancing specific image details to maximize quality for computer vision tasks.</a:t>
            </a:r>
          </a:p>
          <a:p>
            <a:pPr marL="305435" indent="-305435">
              <a:lnSpc>
                <a:spcPct val="100000"/>
              </a:lnSpc>
            </a:pPr>
            <a:r>
              <a:rPr lang="en-GB" sz="1400" b="1">
                <a:ea typeface="+mn-lt"/>
                <a:cs typeface="+mn-lt"/>
              </a:rPr>
              <a:t>Examples of image processing</a:t>
            </a:r>
            <a:endParaRPr lang="en-GB" sz="1400"/>
          </a:p>
          <a:p>
            <a:pPr marL="342900" indent="-342900">
              <a:lnSpc>
                <a:spcPct val="100000"/>
              </a:lnSpc>
              <a:buAutoNum type="arabicPeriod"/>
            </a:pPr>
            <a:r>
              <a:rPr lang="en-GB" sz="1400">
                <a:ea typeface="+mn-lt"/>
                <a:cs typeface="+mn-lt"/>
              </a:rPr>
              <a:t>Rescaling Image (Digital Zoom)</a:t>
            </a:r>
          </a:p>
          <a:p>
            <a:pPr marL="342900" indent="-342900">
              <a:lnSpc>
                <a:spcPct val="100000"/>
              </a:lnSpc>
              <a:buAutoNum type="arabicPeriod"/>
            </a:pPr>
            <a:r>
              <a:rPr lang="en-GB" sz="1400">
                <a:ea typeface="+mn-lt"/>
                <a:cs typeface="+mn-lt"/>
              </a:rPr>
              <a:t>Correcting Illumination.</a:t>
            </a:r>
          </a:p>
          <a:p>
            <a:pPr marL="342900" indent="-342900">
              <a:lnSpc>
                <a:spcPct val="100000"/>
              </a:lnSpc>
              <a:buAutoNum type="arabicPeriod"/>
            </a:pPr>
            <a:r>
              <a:rPr lang="en-GB" sz="1400">
                <a:ea typeface="+mn-lt"/>
                <a:cs typeface="+mn-lt"/>
              </a:rPr>
              <a:t>Detecting Edges.</a:t>
            </a:r>
          </a:p>
          <a:p>
            <a:pPr marL="342900" indent="-342900">
              <a:lnSpc>
                <a:spcPct val="100000"/>
              </a:lnSpc>
              <a:buAutoNum type="arabicPeriod"/>
            </a:pPr>
            <a:r>
              <a:rPr lang="en-GB" sz="1400">
                <a:ea typeface="+mn-lt"/>
                <a:cs typeface="+mn-lt"/>
              </a:rPr>
              <a:t>Mathematical Morphology.</a:t>
            </a:r>
          </a:p>
          <a:p>
            <a:pPr marL="342900" indent="-342900">
              <a:lnSpc>
                <a:spcPct val="100000"/>
              </a:lnSpc>
              <a:buAutoNum type="arabicPeriod"/>
            </a:pPr>
            <a:r>
              <a:rPr lang="en-GB" sz="1400">
                <a:ea typeface="+mn-lt"/>
                <a:cs typeface="+mn-lt"/>
              </a:rPr>
              <a:t>Evaluation and Ranking of Segmentation Algorithms.</a:t>
            </a:r>
            <a:endParaRPr lang="en-GB" sz="1400"/>
          </a:p>
          <a:p>
            <a:pPr marL="305435" indent="-305435">
              <a:lnSpc>
                <a:spcPct val="100000"/>
              </a:lnSpc>
            </a:pPr>
            <a:endParaRPr lang="en-GB" sz="1400"/>
          </a:p>
        </p:txBody>
      </p:sp>
      <p:pic>
        <p:nvPicPr>
          <p:cNvPr id="5" name="Picture 5" descr="Graphical user interface, application&#10;&#10;Description automatically generated">
            <a:extLst>
              <a:ext uri="{FF2B5EF4-FFF2-40B4-BE49-F238E27FC236}">
                <a16:creationId xmlns:a16="http://schemas.microsoft.com/office/drawing/2014/main" id="{E78DDD81-5D71-48F1-BD46-15DDFCFBC8EA}"/>
              </a:ext>
            </a:extLst>
          </p:cNvPr>
          <p:cNvPicPr>
            <a:picLocks noChangeAspect="1"/>
          </p:cNvPicPr>
          <p:nvPr/>
        </p:nvPicPr>
        <p:blipFill>
          <a:blip r:embed="rId2"/>
          <a:stretch>
            <a:fillRect/>
          </a:stretch>
        </p:blipFill>
        <p:spPr>
          <a:xfrm>
            <a:off x="451412" y="3027529"/>
            <a:ext cx="3254415" cy="1960410"/>
          </a:xfrm>
          <a:prstGeom prst="rect">
            <a:avLst/>
          </a:prstGeom>
        </p:spPr>
      </p:pic>
    </p:spTree>
    <p:extLst>
      <p:ext uri="{BB962C8B-B14F-4D97-AF65-F5344CB8AC3E}">
        <p14:creationId xmlns:p14="http://schemas.microsoft.com/office/powerpoint/2010/main" val="26650814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B06C1-685B-4F05-999F-79779B7F3231}"/>
              </a:ext>
            </a:extLst>
          </p:cNvPr>
          <p:cNvSpPr>
            <a:spLocks noGrp="1"/>
          </p:cNvSpPr>
          <p:nvPr>
            <p:ph type="title"/>
          </p:nvPr>
        </p:nvSpPr>
        <p:spPr>
          <a:xfrm>
            <a:off x="581192" y="1124999"/>
            <a:ext cx="4076149" cy="1511776"/>
          </a:xfrm>
        </p:spPr>
        <p:txBody>
          <a:bodyPr anchor="ctr">
            <a:normAutofit/>
          </a:bodyPr>
          <a:lstStyle/>
          <a:p>
            <a:r>
              <a:rPr lang="en-GB" sz="3400">
                <a:solidFill>
                  <a:schemeClr val="accent1"/>
                </a:solidFill>
              </a:rPr>
              <a:t>Image Classification</a:t>
            </a:r>
          </a:p>
        </p:txBody>
      </p:sp>
      <p:sp>
        <p:nvSpPr>
          <p:cNvPr id="24" name="Rectangle 23">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65293C0-0592-44C0-A993-EF95D5D2E577}"/>
              </a:ext>
            </a:extLst>
          </p:cNvPr>
          <p:cNvSpPr>
            <a:spLocks noGrp="1"/>
          </p:cNvSpPr>
          <p:nvPr>
            <p:ph idx="1"/>
          </p:nvPr>
        </p:nvSpPr>
        <p:spPr>
          <a:xfrm>
            <a:off x="5117586" y="1124998"/>
            <a:ext cx="6143248" cy="4608003"/>
          </a:xfrm>
        </p:spPr>
        <p:txBody>
          <a:bodyPr>
            <a:normAutofit/>
          </a:bodyPr>
          <a:lstStyle/>
          <a:p>
            <a:pPr marL="305435" indent="-305435">
              <a:lnSpc>
                <a:spcPct val="100000"/>
              </a:lnSpc>
            </a:pPr>
            <a:r>
              <a:rPr lang="en-GB" sz="1300">
                <a:ea typeface="+mn-lt"/>
                <a:cs typeface="+mn-lt"/>
              </a:rPr>
              <a:t>Image classification is the process of segmenting images into different categories based on their features. </a:t>
            </a:r>
          </a:p>
          <a:p>
            <a:pPr marL="305435" indent="-305435">
              <a:lnSpc>
                <a:spcPct val="100000"/>
              </a:lnSpc>
            </a:pPr>
            <a:r>
              <a:rPr lang="en-GB" sz="1300">
                <a:ea typeface="+mn-lt"/>
                <a:cs typeface="+mn-lt"/>
              </a:rPr>
              <a:t>A feature could be the edges in an image, the pixel intensity, the change in pixel values, and many more.</a:t>
            </a:r>
          </a:p>
          <a:p>
            <a:pPr marL="305435" indent="-305435">
              <a:lnSpc>
                <a:spcPct val="100000"/>
              </a:lnSpc>
            </a:pPr>
            <a:r>
              <a:rPr lang="en-GB" sz="1300">
                <a:ea typeface="+mn-lt"/>
                <a:cs typeface="+mn-lt"/>
              </a:rPr>
              <a:t> The three images belong to the same individual however varies when compared across features like the colour of the image, position of the face, the background colour, colour of the shirt, and many more. The biggest challenge when working with images is the uncertainty of these features. To the human eye, it looks all the same, however, when converted to data you may not find a specific pattern across these images easily.</a:t>
            </a:r>
            <a:endParaRPr lang="en-GB" sz="1300"/>
          </a:p>
          <a:p>
            <a:pPr marL="305435" indent="-305435">
              <a:lnSpc>
                <a:spcPct val="100000"/>
              </a:lnSpc>
            </a:pPr>
            <a:r>
              <a:rPr lang="en-US" sz="1300">
                <a:ea typeface="+mn-lt"/>
                <a:cs typeface="+mn-lt"/>
              </a:rPr>
              <a:t>An image consists of the smallest indivisible segments called pixels and every pixel has a strength often known as the pixel intensity.</a:t>
            </a:r>
          </a:p>
          <a:p>
            <a:pPr marL="305435" indent="-305435">
              <a:lnSpc>
                <a:spcPct val="100000"/>
              </a:lnSpc>
            </a:pPr>
            <a:r>
              <a:rPr lang="en-US" sz="1300">
                <a:ea typeface="+mn-lt"/>
                <a:cs typeface="+mn-lt"/>
              </a:rPr>
              <a:t> Whenever we study a digital image, it usually comes with three color channels, i.e. the Red-Green-Blue channels, popularly known as the “RGB” values. </a:t>
            </a:r>
          </a:p>
          <a:p>
            <a:pPr marL="305435" indent="-305435">
              <a:lnSpc>
                <a:spcPct val="100000"/>
              </a:lnSpc>
            </a:pPr>
            <a:r>
              <a:rPr lang="en-US" sz="1300">
                <a:ea typeface="+mn-lt"/>
                <a:cs typeface="+mn-lt"/>
              </a:rPr>
              <a:t>It has been seen that a combination of these three can produce all possible color pallets. Whenever we work with a color image, the image is made up of multiple pixels with every pixel consisting of three different values for the RGB channels. Let’s code and understand what we are talking about.</a:t>
            </a:r>
            <a:br>
              <a:rPr lang="en-US" sz="1300"/>
            </a:br>
            <a:endParaRPr lang="en-US" sz="1300"/>
          </a:p>
          <a:p>
            <a:pPr marL="305435" indent="-305435">
              <a:lnSpc>
                <a:spcPct val="100000"/>
              </a:lnSpc>
            </a:pPr>
            <a:endParaRPr lang="en-GB" sz="1300"/>
          </a:p>
        </p:txBody>
      </p:sp>
      <p:pic>
        <p:nvPicPr>
          <p:cNvPr id="6" name="Picture 6" descr="Diagram&#10;&#10;Description automatically generated">
            <a:extLst>
              <a:ext uri="{FF2B5EF4-FFF2-40B4-BE49-F238E27FC236}">
                <a16:creationId xmlns:a16="http://schemas.microsoft.com/office/drawing/2014/main" id="{A48D54E5-5DC8-492E-8230-39B2BD3F46A8}"/>
              </a:ext>
            </a:extLst>
          </p:cNvPr>
          <p:cNvPicPr>
            <a:picLocks noChangeAspect="1"/>
          </p:cNvPicPr>
          <p:nvPr/>
        </p:nvPicPr>
        <p:blipFill>
          <a:blip r:embed="rId2"/>
          <a:stretch>
            <a:fillRect/>
          </a:stretch>
        </p:blipFill>
        <p:spPr>
          <a:xfrm>
            <a:off x="2621664" y="4939667"/>
            <a:ext cx="2579226" cy="1811099"/>
          </a:xfrm>
          <a:prstGeom prst="rect">
            <a:avLst/>
          </a:prstGeom>
        </p:spPr>
      </p:pic>
      <p:pic>
        <p:nvPicPr>
          <p:cNvPr id="7" name="Picture 7" descr="Diagram&#10;&#10;Description automatically generated">
            <a:extLst>
              <a:ext uri="{FF2B5EF4-FFF2-40B4-BE49-F238E27FC236}">
                <a16:creationId xmlns:a16="http://schemas.microsoft.com/office/drawing/2014/main" id="{B7B54DD8-3FE7-45DE-999C-DEF873AA9269}"/>
              </a:ext>
            </a:extLst>
          </p:cNvPr>
          <p:cNvPicPr>
            <a:picLocks noChangeAspect="1"/>
          </p:cNvPicPr>
          <p:nvPr/>
        </p:nvPicPr>
        <p:blipFill>
          <a:blip r:embed="rId3"/>
          <a:stretch>
            <a:fillRect/>
          </a:stretch>
        </p:blipFill>
        <p:spPr>
          <a:xfrm>
            <a:off x="46298" y="2922367"/>
            <a:ext cx="2511706" cy="2016405"/>
          </a:xfrm>
          <a:prstGeom prst="rect">
            <a:avLst/>
          </a:prstGeom>
        </p:spPr>
      </p:pic>
    </p:spTree>
    <p:extLst>
      <p:ext uri="{BB962C8B-B14F-4D97-AF65-F5344CB8AC3E}">
        <p14:creationId xmlns:p14="http://schemas.microsoft.com/office/powerpoint/2010/main" val="118618595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DarkSeed_2SEEDS">
      <a:dk1>
        <a:srgbClr val="000000"/>
      </a:dk1>
      <a:lt1>
        <a:srgbClr val="FFFFFF"/>
      </a:lt1>
      <a:dk2>
        <a:srgbClr val="413124"/>
      </a:dk2>
      <a:lt2>
        <a:srgbClr val="E2E5E8"/>
      </a:lt2>
      <a:accent1>
        <a:srgbClr val="D56917"/>
      </a:accent1>
      <a:accent2>
        <a:srgbClr val="E72C29"/>
      </a:accent2>
      <a:accent3>
        <a:srgbClr val="B9A221"/>
      </a:accent3>
      <a:accent4>
        <a:srgbClr val="14BA23"/>
      </a:accent4>
      <a:accent5>
        <a:srgbClr val="21B96E"/>
      </a:accent5>
      <a:accent6>
        <a:srgbClr val="14B4A7"/>
      </a:accent6>
      <a:hlink>
        <a:srgbClr val="389531"/>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DividendVTI</vt:lpstr>
      <vt:lpstr>Detection of Breast Cancer using SVM and comparative study with other in-built models </vt:lpstr>
      <vt:lpstr>Literature Survey I</vt:lpstr>
      <vt:lpstr>Literature Survey II</vt:lpstr>
      <vt:lpstr>Literature Survey III</vt:lpstr>
      <vt:lpstr>What is Breast Cancer?</vt:lpstr>
      <vt:lpstr>Why breast cancer occurs?</vt:lpstr>
      <vt:lpstr>Symptoms of breast cancer</vt:lpstr>
      <vt:lpstr>Image Processing</vt:lpstr>
      <vt:lpstr>Image Classification</vt:lpstr>
      <vt:lpstr>SVM-Support Vector Machine</vt:lpstr>
      <vt:lpstr>PowerPoint Presentation</vt:lpstr>
      <vt:lpstr>PowerPoint Presentation</vt:lpstr>
      <vt:lpstr>Convolution Neural Network</vt:lpstr>
      <vt:lpstr>Vgg-16 model</vt:lpstr>
      <vt:lpstr>Resnet-50</vt:lpstr>
      <vt:lpstr>Inception-v3</vt:lpstr>
      <vt:lpstr>Code explanation</vt:lpstr>
      <vt:lpstr>PowerPoint Presentation</vt:lpstr>
      <vt:lpstr>PowerPoint Presentation</vt:lpstr>
      <vt:lpstr>PowerPoint Presentation</vt:lpstr>
      <vt:lpstr>PowerPoint Presentation</vt:lpstr>
      <vt:lpstr>PowerPoint Presentation</vt:lpstr>
      <vt:lpstr>Output of svn-cnn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234</cp:revision>
  <dcterms:created xsi:type="dcterms:W3CDTF">2021-12-21T09:19:16Z</dcterms:created>
  <dcterms:modified xsi:type="dcterms:W3CDTF">2022-06-13T09:58:24Z</dcterms:modified>
</cp:coreProperties>
</file>