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717" r:id="rId2"/>
  </p:sldMasterIdLst>
  <p:sldIdLst>
    <p:sldId id="256" r:id="rId3"/>
    <p:sldId id="265" r:id="rId4"/>
    <p:sldId id="258" r:id="rId5"/>
    <p:sldId id="257" r:id="rId6"/>
    <p:sldId id="259" r:id="rId7"/>
    <p:sldId id="260" r:id="rId8"/>
    <p:sldId id="261" r:id="rId9"/>
    <p:sldId id="262" r:id="rId10"/>
    <p:sldId id="263" r:id="rId11"/>
    <p:sldId id="264" r:id="rId12"/>
    <p:sldId id="266" r:id="rId13"/>
    <p:sldId id="270" r:id="rId14"/>
    <p:sldId id="267" r:id="rId15"/>
    <p:sldId id="268"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15"/>
    <p:restoredTop sz="94710"/>
  </p:normalViewPr>
  <p:slideViewPr>
    <p:cSldViewPr snapToGrid="0">
      <p:cViewPr varScale="1">
        <p:scale>
          <a:sx n="146" d="100"/>
          <a:sy n="146"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4C9F2A-4537-4316-9ADD-312234B7D37A}"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91B0A143-ACEF-496E-AE8A-E934B22488EE}">
      <dgm:prSet/>
      <dgm:spPr/>
      <dgm:t>
        <a:bodyPr/>
        <a:lstStyle/>
        <a:p>
          <a:r>
            <a:rPr lang="en-US"/>
            <a:t>Objective</a:t>
          </a:r>
        </a:p>
      </dgm:t>
    </dgm:pt>
    <dgm:pt modelId="{F3DD43EF-FE53-4987-B3CD-E33F91042E50}" type="parTrans" cxnId="{7C3CFC07-4CD9-4905-99D6-6B385B984CA9}">
      <dgm:prSet/>
      <dgm:spPr/>
      <dgm:t>
        <a:bodyPr/>
        <a:lstStyle/>
        <a:p>
          <a:endParaRPr lang="en-US"/>
        </a:p>
      </dgm:t>
    </dgm:pt>
    <dgm:pt modelId="{66017F7E-CBC0-4DA4-B483-4153B0519CA7}" type="sibTrans" cxnId="{7C3CFC07-4CD9-4905-99D6-6B385B984CA9}">
      <dgm:prSet/>
      <dgm:spPr/>
      <dgm:t>
        <a:bodyPr/>
        <a:lstStyle/>
        <a:p>
          <a:endParaRPr lang="en-US"/>
        </a:p>
      </dgm:t>
    </dgm:pt>
    <dgm:pt modelId="{80639530-61EE-4D44-8918-260B71A5F72F}">
      <dgm:prSet/>
      <dgm:spPr/>
      <dgm:t>
        <a:bodyPr/>
        <a:lstStyle/>
        <a:p>
          <a:r>
            <a:rPr lang="en-US"/>
            <a:t>Data Exploration</a:t>
          </a:r>
        </a:p>
      </dgm:t>
    </dgm:pt>
    <dgm:pt modelId="{4981D7B2-937C-4C1F-A914-7033EA738B14}" type="parTrans" cxnId="{4CFCF48C-5B5A-4393-AA9D-893FE31845AC}">
      <dgm:prSet/>
      <dgm:spPr/>
      <dgm:t>
        <a:bodyPr/>
        <a:lstStyle/>
        <a:p>
          <a:endParaRPr lang="en-US"/>
        </a:p>
      </dgm:t>
    </dgm:pt>
    <dgm:pt modelId="{64EAD0A2-9A9C-4890-862E-909F7CBE5859}" type="sibTrans" cxnId="{4CFCF48C-5B5A-4393-AA9D-893FE31845AC}">
      <dgm:prSet/>
      <dgm:spPr/>
      <dgm:t>
        <a:bodyPr/>
        <a:lstStyle/>
        <a:p>
          <a:endParaRPr lang="en-US"/>
        </a:p>
      </dgm:t>
    </dgm:pt>
    <dgm:pt modelId="{0FFD5BB4-7AD2-4D78-A33F-8EA5B90CF2E6}">
      <dgm:prSet/>
      <dgm:spPr/>
      <dgm:t>
        <a:bodyPr/>
        <a:lstStyle/>
        <a:p>
          <a:r>
            <a:rPr lang="en-US"/>
            <a:t>Data Preprocessing</a:t>
          </a:r>
        </a:p>
      </dgm:t>
    </dgm:pt>
    <dgm:pt modelId="{88823781-5A2D-4349-A09F-183C6A0286D8}" type="parTrans" cxnId="{F81D14B4-5040-49A8-900C-F9A21FBAF412}">
      <dgm:prSet/>
      <dgm:spPr/>
      <dgm:t>
        <a:bodyPr/>
        <a:lstStyle/>
        <a:p>
          <a:endParaRPr lang="en-US"/>
        </a:p>
      </dgm:t>
    </dgm:pt>
    <dgm:pt modelId="{9D63CEF9-AB24-4E28-80EE-2184FA0ECA5C}" type="sibTrans" cxnId="{F81D14B4-5040-49A8-900C-F9A21FBAF412}">
      <dgm:prSet/>
      <dgm:spPr/>
      <dgm:t>
        <a:bodyPr/>
        <a:lstStyle/>
        <a:p>
          <a:endParaRPr lang="en-US"/>
        </a:p>
      </dgm:t>
    </dgm:pt>
    <dgm:pt modelId="{B8EAEB93-5B83-4D42-AEAF-343618DBE859}">
      <dgm:prSet/>
      <dgm:spPr/>
      <dgm:t>
        <a:bodyPr/>
        <a:lstStyle/>
        <a:p>
          <a:r>
            <a:rPr lang="en-US"/>
            <a:t>Base accuracy</a:t>
          </a:r>
        </a:p>
      </dgm:t>
    </dgm:pt>
    <dgm:pt modelId="{BDEF4BE9-0594-4AAA-8BC9-4F8FA943463B}" type="parTrans" cxnId="{1BEEEF3F-83BE-4B1F-886F-C1532F73AF0F}">
      <dgm:prSet/>
      <dgm:spPr/>
      <dgm:t>
        <a:bodyPr/>
        <a:lstStyle/>
        <a:p>
          <a:endParaRPr lang="en-US"/>
        </a:p>
      </dgm:t>
    </dgm:pt>
    <dgm:pt modelId="{302360C9-0811-49C8-A9D4-7C44DF2B0073}" type="sibTrans" cxnId="{1BEEEF3F-83BE-4B1F-886F-C1532F73AF0F}">
      <dgm:prSet/>
      <dgm:spPr/>
      <dgm:t>
        <a:bodyPr/>
        <a:lstStyle/>
        <a:p>
          <a:endParaRPr lang="en-US"/>
        </a:p>
      </dgm:t>
    </dgm:pt>
    <dgm:pt modelId="{CA8C6164-19D4-4CAF-8C9F-1CED5A9DD383}">
      <dgm:prSet/>
      <dgm:spPr/>
      <dgm:t>
        <a:bodyPr/>
        <a:lstStyle/>
        <a:p>
          <a:r>
            <a:rPr lang="en-US"/>
            <a:t>Evaluation of Artificial Neural Network for Churn Prediction</a:t>
          </a:r>
        </a:p>
      </dgm:t>
    </dgm:pt>
    <dgm:pt modelId="{06977706-F2E7-4874-8424-EBD7D4BAE706}" type="parTrans" cxnId="{5B45850A-4905-4AD6-9150-B375027EA9C8}">
      <dgm:prSet/>
      <dgm:spPr/>
      <dgm:t>
        <a:bodyPr/>
        <a:lstStyle/>
        <a:p>
          <a:endParaRPr lang="en-US"/>
        </a:p>
      </dgm:t>
    </dgm:pt>
    <dgm:pt modelId="{D46DF190-4EB5-48A9-A522-F8E01518F14E}" type="sibTrans" cxnId="{5B45850A-4905-4AD6-9150-B375027EA9C8}">
      <dgm:prSet/>
      <dgm:spPr/>
      <dgm:t>
        <a:bodyPr/>
        <a:lstStyle/>
        <a:p>
          <a:endParaRPr lang="en-US"/>
        </a:p>
      </dgm:t>
    </dgm:pt>
    <dgm:pt modelId="{875E6C2F-BEBA-4368-A4AD-A7BA66268A3C}">
      <dgm:prSet/>
      <dgm:spPr/>
      <dgm:t>
        <a:bodyPr/>
        <a:lstStyle/>
        <a:p>
          <a:r>
            <a:rPr lang="en-US"/>
            <a:t>Multivariable Logistic regression model Evaluation</a:t>
          </a:r>
        </a:p>
      </dgm:t>
    </dgm:pt>
    <dgm:pt modelId="{F807C4A5-E602-4AEC-9E5C-D5B2D1391ECB}" type="parTrans" cxnId="{4E528CB1-C4B3-4C17-A12D-C7AFA472A5BB}">
      <dgm:prSet/>
      <dgm:spPr/>
      <dgm:t>
        <a:bodyPr/>
        <a:lstStyle/>
        <a:p>
          <a:endParaRPr lang="en-US"/>
        </a:p>
      </dgm:t>
    </dgm:pt>
    <dgm:pt modelId="{258188B3-4EF4-4B2E-8349-4234D6475924}" type="sibTrans" cxnId="{4E528CB1-C4B3-4C17-A12D-C7AFA472A5BB}">
      <dgm:prSet/>
      <dgm:spPr/>
      <dgm:t>
        <a:bodyPr/>
        <a:lstStyle/>
        <a:p>
          <a:endParaRPr lang="en-US"/>
        </a:p>
      </dgm:t>
    </dgm:pt>
    <dgm:pt modelId="{4196999D-D647-4BCA-A1AD-E034A3B6166C}">
      <dgm:prSet/>
      <dgm:spPr/>
      <dgm:t>
        <a:bodyPr/>
        <a:lstStyle/>
        <a:p>
          <a:r>
            <a:rPr lang="en-US"/>
            <a:t>Decision Trees model Evaluation</a:t>
          </a:r>
        </a:p>
      </dgm:t>
    </dgm:pt>
    <dgm:pt modelId="{62E275D6-BE9C-4E4E-9D18-B0A1B577970F}" type="parTrans" cxnId="{83DF2DF2-9E6C-47FE-97A2-A9D8E289D76D}">
      <dgm:prSet/>
      <dgm:spPr/>
      <dgm:t>
        <a:bodyPr/>
        <a:lstStyle/>
        <a:p>
          <a:endParaRPr lang="en-US"/>
        </a:p>
      </dgm:t>
    </dgm:pt>
    <dgm:pt modelId="{1ABBAB30-4F66-4331-813B-9AAF71D33601}" type="sibTrans" cxnId="{83DF2DF2-9E6C-47FE-97A2-A9D8E289D76D}">
      <dgm:prSet/>
      <dgm:spPr/>
      <dgm:t>
        <a:bodyPr/>
        <a:lstStyle/>
        <a:p>
          <a:endParaRPr lang="en-US"/>
        </a:p>
      </dgm:t>
    </dgm:pt>
    <dgm:pt modelId="{8FDAE8D5-4E8A-483D-9CC2-BC996BD0DB5F}">
      <dgm:prSet/>
      <dgm:spPr/>
      <dgm:t>
        <a:bodyPr/>
        <a:lstStyle/>
        <a:p>
          <a:r>
            <a:rPr lang="en-US"/>
            <a:t>Comparison of models and Conclusion</a:t>
          </a:r>
        </a:p>
      </dgm:t>
    </dgm:pt>
    <dgm:pt modelId="{26C03055-BE38-4627-AF8B-4F7941A06DF6}" type="parTrans" cxnId="{E8891740-2EFB-4A58-AEFF-7F20C75C2738}">
      <dgm:prSet/>
      <dgm:spPr/>
      <dgm:t>
        <a:bodyPr/>
        <a:lstStyle/>
        <a:p>
          <a:endParaRPr lang="en-US"/>
        </a:p>
      </dgm:t>
    </dgm:pt>
    <dgm:pt modelId="{0173A181-A79E-4879-B043-6CBFD020C302}" type="sibTrans" cxnId="{E8891740-2EFB-4A58-AEFF-7F20C75C2738}">
      <dgm:prSet/>
      <dgm:spPr/>
      <dgm:t>
        <a:bodyPr/>
        <a:lstStyle/>
        <a:p>
          <a:endParaRPr lang="en-US"/>
        </a:p>
      </dgm:t>
    </dgm:pt>
    <dgm:pt modelId="{F0D91B7F-3379-C942-BF04-4A82E0C0AAD1}" type="pres">
      <dgm:prSet presAssocID="{B94C9F2A-4537-4316-9ADD-312234B7D37A}" presName="vert0" presStyleCnt="0">
        <dgm:presLayoutVars>
          <dgm:dir/>
          <dgm:animOne val="branch"/>
          <dgm:animLvl val="lvl"/>
        </dgm:presLayoutVars>
      </dgm:prSet>
      <dgm:spPr/>
    </dgm:pt>
    <dgm:pt modelId="{BF2BB322-C3C7-1144-A5F0-F6CBADC6A101}" type="pres">
      <dgm:prSet presAssocID="{91B0A143-ACEF-496E-AE8A-E934B22488EE}" presName="thickLine" presStyleLbl="alignNode1" presStyleIdx="0" presStyleCnt="8"/>
      <dgm:spPr/>
    </dgm:pt>
    <dgm:pt modelId="{394E70B5-DD10-7045-BCA7-57A3F1B09E95}" type="pres">
      <dgm:prSet presAssocID="{91B0A143-ACEF-496E-AE8A-E934B22488EE}" presName="horz1" presStyleCnt="0"/>
      <dgm:spPr/>
    </dgm:pt>
    <dgm:pt modelId="{DD698A93-B129-234F-BC5F-485E20680FFB}" type="pres">
      <dgm:prSet presAssocID="{91B0A143-ACEF-496E-AE8A-E934B22488EE}" presName="tx1" presStyleLbl="revTx" presStyleIdx="0" presStyleCnt="8"/>
      <dgm:spPr/>
    </dgm:pt>
    <dgm:pt modelId="{D9B72AAC-E8E4-2344-86CE-84575D693D69}" type="pres">
      <dgm:prSet presAssocID="{91B0A143-ACEF-496E-AE8A-E934B22488EE}" presName="vert1" presStyleCnt="0"/>
      <dgm:spPr/>
    </dgm:pt>
    <dgm:pt modelId="{55DAA1FE-BF50-FC47-9CBA-86E66CEF14C8}" type="pres">
      <dgm:prSet presAssocID="{80639530-61EE-4D44-8918-260B71A5F72F}" presName="thickLine" presStyleLbl="alignNode1" presStyleIdx="1" presStyleCnt="8"/>
      <dgm:spPr/>
    </dgm:pt>
    <dgm:pt modelId="{B665DB3F-D9B1-3445-99FD-6C639B60CDD8}" type="pres">
      <dgm:prSet presAssocID="{80639530-61EE-4D44-8918-260B71A5F72F}" presName="horz1" presStyleCnt="0"/>
      <dgm:spPr/>
    </dgm:pt>
    <dgm:pt modelId="{EB4B89A3-0FDC-5745-82AD-719DD7D96E3F}" type="pres">
      <dgm:prSet presAssocID="{80639530-61EE-4D44-8918-260B71A5F72F}" presName="tx1" presStyleLbl="revTx" presStyleIdx="1" presStyleCnt="8"/>
      <dgm:spPr/>
    </dgm:pt>
    <dgm:pt modelId="{D5E50344-AC2C-404E-8760-676DDB60B1E2}" type="pres">
      <dgm:prSet presAssocID="{80639530-61EE-4D44-8918-260B71A5F72F}" presName="vert1" presStyleCnt="0"/>
      <dgm:spPr/>
    </dgm:pt>
    <dgm:pt modelId="{5A08ACCA-4911-EF4F-8437-587FB552BA6B}" type="pres">
      <dgm:prSet presAssocID="{0FFD5BB4-7AD2-4D78-A33F-8EA5B90CF2E6}" presName="thickLine" presStyleLbl="alignNode1" presStyleIdx="2" presStyleCnt="8"/>
      <dgm:spPr/>
    </dgm:pt>
    <dgm:pt modelId="{2012E951-DFB8-5046-AFD6-E504E2B50492}" type="pres">
      <dgm:prSet presAssocID="{0FFD5BB4-7AD2-4D78-A33F-8EA5B90CF2E6}" presName="horz1" presStyleCnt="0"/>
      <dgm:spPr/>
    </dgm:pt>
    <dgm:pt modelId="{6C3F3EE4-07C3-0244-A718-3EC7751BBED8}" type="pres">
      <dgm:prSet presAssocID="{0FFD5BB4-7AD2-4D78-A33F-8EA5B90CF2E6}" presName="tx1" presStyleLbl="revTx" presStyleIdx="2" presStyleCnt="8"/>
      <dgm:spPr/>
    </dgm:pt>
    <dgm:pt modelId="{B741964B-7AD0-104F-B34F-2981582BA727}" type="pres">
      <dgm:prSet presAssocID="{0FFD5BB4-7AD2-4D78-A33F-8EA5B90CF2E6}" presName="vert1" presStyleCnt="0"/>
      <dgm:spPr/>
    </dgm:pt>
    <dgm:pt modelId="{5E76632A-4347-9843-ACA7-47202799C813}" type="pres">
      <dgm:prSet presAssocID="{B8EAEB93-5B83-4D42-AEAF-343618DBE859}" presName="thickLine" presStyleLbl="alignNode1" presStyleIdx="3" presStyleCnt="8"/>
      <dgm:spPr/>
    </dgm:pt>
    <dgm:pt modelId="{F525068E-B00D-D944-8774-4CC09BE52F54}" type="pres">
      <dgm:prSet presAssocID="{B8EAEB93-5B83-4D42-AEAF-343618DBE859}" presName="horz1" presStyleCnt="0"/>
      <dgm:spPr/>
    </dgm:pt>
    <dgm:pt modelId="{BAB8D97E-8211-5342-86D1-1E7D1FAB1B9E}" type="pres">
      <dgm:prSet presAssocID="{B8EAEB93-5B83-4D42-AEAF-343618DBE859}" presName="tx1" presStyleLbl="revTx" presStyleIdx="3" presStyleCnt="8"/>
      <dgm:spPr/>
    </dgm:pt>
    <dgm:pt modelId="{36AF69F6-409E-BB4A-8A65-D1C67E8B072B}" type="pres">
      <dgm:prSet presAssocID="{B8EAEB93-5B83-4D42-AEAF-343618DBE859}" presName="vert1" presStyleCnt="0"/>
      <dgm:spPr/>
    </dgm:pt>
    <dgm:pt modelId="{BED3881A-09EE-224B-8FD6-2EBBE8D8BCC0}" type="pres">
      <dgm:prSet presAssocID="{CA8C6164-19D4-4CAF-8C9F-1CED5A9DD383}" presName="thickLine" presStyleLbl="alignNode1" presStyleIdx="4" presStyleCnt="8"/>
      <dgm:spPr/>
    </dgm:pt>
    <dgm:pt modelId="{3CA80B03-7138-EF4F-BE81-2DCD5EC7B314}" type="pres">
      <dgm:prSet presAssocID="{CA8C6164-19D4-4CAF-8C9F-1CED5A9DD383}" presName="horz1" presStyleCnt="0"/>
      <dgm:spPr/>
    </dgm:pt>
    <dgm:pt modelId="{B9DF9B09-DCE0-2B45-A27A-6250A8697454}" type="pres">
      <dgm:prSet presAssocID="{CA8C6164-19D4-4CAF-8C9F-1CED5A9DD383}" presName="tx1" presStyleLbl="revTx" presStyleIdx="4" presStyleCnt="8"/>
      <dgm:spPr/>
    </dgm:pt>
    <dgm:pt modelId="{2FF30ED3-D0F8-824A-8A01-93C8BDD69314}" type="pres">
      <dgm:prSet presAssocID="{CA8C6164-19D4-4CAF-8C9F-1CED5A9DD383}" presName="vert1" presStyleCnt="0"/>
      <dgm:spPr/>
    </dgm:pt>
    <dgm:pt modelId="{2CE30B97-D635-854C-BF02-2E3DAA28A1A3}" type="pres">
      <dgm:prSet presAssocID="{875E6C2F-BEBA-4368-A4AD-A7BA66268A3C}" presName="thickLine" presStyleLbl="alignNode1" presStyleIdx="5" presStyleCnt="8"/>
      <dgm:spPr/>
    </dgm:pt>
    <dgm:pt modelId="{A3089D1E-3E06-A044-A03B-19CD3509D492}" type="pres">
      <dgm:prSet presAssocID="{875E6C2F-BEBA-4368-A4AD-A7BA66268A3C}" presName="horz1" presStyleCnt="0"/>
      <dgm:spPr/>
    </dgm:pt>
    <dgm:pt modelId="{68E83E45-4D76-7C4A-B26D-B390943CADDE}" type="pres">
      <dgm:prSet presAssocID="{875E6C2F-BEBA-4368-A4AD-A7BA66268A3C}" presName="tx1" presStyleLbl="revTx" presStyleIdx="5" presStyleCnt="8"/>
      <dgm:spPr/>
    </dgm:pt>
    <dgm:pt modelId="{D651755E-C742-954C-A403-2224A2141897}" type="pres">
      <dgm:prSet presAssocID="{875E6C2F-BEBA-4368-A4AD-A7BA66268A3C}" presName="vert1" presStyleCnt="0"/>
      <dgm:spPr/>
    </dgm:pt>
    <dgm:pt modelId="{7EFE77E3-8BF4-2442-9B2A-B21906521B34}" type="pres">
      <dgm:prSet presAssocID="{4196999D-D647-4BCA-A1AD-E034A3B6166C}" presName="thickLine" presStyleLbl="alignNode1" presStyleIdx="6" presStyleCnt="8"/>
      <dgm:spPr/>
    </dgm:pt>
    <dgm:pt modelId="{8045A9FD-7894-1B48-BC45-8A5353DBD121}" type="pres">
      <dgm:prSet presAssocID="{4196999D-D647-4BCA-A1AD-E034A3B6166C}" presName="horz1" presStyleCnt="0"/>
      <dgm:spPr/>
    </dgm:pt>
    <dgm:pt modelId="{1794EF1C-237F-E744-88B4-807898F735B6}" type="pres">
      <dgm:prSet presAssocID="{4196999D-D647-4BCA-A1AD-E034A3B6166C}" presName="tx1" presStyleLbl="revTx" presStyleIdx="6" presStyleCnt="8"/>
      <dgm:spPr/>
    </dgm:pt>
    <dgm:pt modelId="{3F82A685-1DD9-ED4C-ABCC-AB22614CF8B2}" type="pres">
      <dgm:prSet presAssocID="{4196999D-D647-4BCA-A1AD-E034A3B6166C}" presName="vert1" presStyleCnt="0"/>
      <dgm:spPr/>
    </dgm:pt>
    <dgm:pt modelId="{AB6EE0C0-ABB3-1144-9546-930A96457B91}" type="pres">
      <dgm:prSet presAssocID="{8FDAE8D5-4E8A-483D-9CC2-BC996BD0DB5F}" presName="thickLine" presStyleLbl="alignNode1" presStyleIdx="7" presStyleCnt="8"/>
      <dgm:spPr/>
    </dgm:pt>
    <dgm:pt modelId="{EDF39C10-397A-8847-9B3E-60F123F41513}" type="pres">
      <dgm:prSet presAssocID="{8FDAE8D5-4E8A-483D-9CC2-BC996BD0DB5F}" presName="horz1" presStyleCnt="0"/>
      <dgm:spPr/>
    </dgm:pt>
    <dgm:pt modelId="{C3FC431C-ADEA-B04B-9CAA-6A8E2BA443DE}" type="pres">
      <dgm:prSet presAssocID="{8FDAE8D5-4E8A-483D-9CC2-BC996BD0DB5F}" presName="tx1" presStyleLbl="revTx" presStyleIdx="7" presStyleCnt="8"/>
      <dgm:spPr/>
    </dgm:pt>
    <dgm:pt modelId="{2671EDD2-1405-BF4C-95C0-3CF5316B3ECB}" type="pres">
      <dgm:prSet presAssocID="{8FDAE8D5-4E8A-483D-9CC2-BC996BD0DB5F}" presName="vert1" presStyleCnt="0"/>
      <dgm:spPr/>
    </dgm:pt>
  </dgm:ptLst>
  <dgm:cxnLst>
    <dgm:cxn modelId="{7A87BB03-39EB-8444-9DCD-12C90E34BCAC}" type="presOf" srcId="{8FDAE8D5-4E8A-483D-9CC2-BC996BD0DB5F}" destId="{C3FC431C-ADEA-B04B-9CAA-6A8E2BA443DE}" srcOrd="0" destOrd="0" presId="urn:microsoft.com/office/officeart/2008/layout/LinedList"/>
    <dgm:cxn modelId="{7C3CFC07-4CD9-4905-99D6-6B385B984CA9}" srcId="{B94C9F2A-4537-4316-9ADD-312234B7D37A}" destId="{91B0A143-ACEF-496E-AE8A-E934B22488EE}" srcOrd="0" destOrd="0" parTransId="{F3DD43EF-FE53-4987-B3CD-E33F91042E50}" sibTransId="{66017F7E-CBC0-4DA4-B483-4153B0519CA7}"/>
    <dgm:cxn modelId="{5B45850A-4905-4AD6-9150-B375027EA9C8}" srcId="{B94C9F2A-4537-4316-9ADD-312234B7D37A}" destId="{CA8C6164-19D4-4CAF-8C9F-1CED5A9DD383}" srcOrd="4" destOrd="0" parTransId="{06977706-F2E7-4874-8424-EBD7D4BAE706}" sibTransId="{D46DF190-4EB5-48A9-A522-F8E01518F14E}"/>
    <dgm:cxn modelId="{4826B91C-E135-5546-9CDF-5BF55AAC6F53}" type="presOf" srcId="{875E6C2F-BEBA-4368-A4AD-A7BA66268A3C}" destId="{68E83E45-4D76-7C4A-B26D-B390943CADDE}" srcOrd="0" destOrd="0" presId="urn:microsoft.com/office/officeart/2008/layout/LinedList"/>
    <dgm:cxn modelId="{1BEEEF3F-83BE-4B1F-886F-C1532F73AF0F}" srcId="{B94C9F2A-4537-4316-9ADD-312234B7D37A}" destId="{B8EAEB93-5B83-4D42-AEAF-343618DBE859}" srcOrd="3" destOrd="0" parTransId="{BDEF4BE9-0594-4AAA-8BC9-4F8FA943463B}" sibTransId="{302360C9-0811-49C8-A9D4-7C44DF2B0073}"/>
    <dgm:cxn modelId="{E8891740-2EFB-4A58-AEFF-7F20C75C2738}" srcId="{B94C9F2A-4537-4316-9ADD-312234B7D37A}" destId="{8FDAE8D5-4E8A-483D-9CC2-BC996BD0DB5F}" srcOrd="7" destOrd="0" parTransId="{26C03055-BE38-4627-AF8B-4F7941A06DF6}" sibTransId="{0173A181-A79E-4879-B043-6CBFD020C302}"/>
    <dgm:cxn modelId="{37388C5B-EDAA-7041-B409-7D30579938DD}" type="presOf" srcId="{4196999D-D647-4BCA-A1AD-E034A3B6166C}" destId="{1794EF1C-237F-E744-88B4-807898F735B6}" srcOrd="0" destOrd="0" presId="urn:microsoft.com/office/officeart/2008/layout/LinedList"/>
    <dgm:cxn modelId="{0BF75262-7C32-DB4E-B598-0056391CA28D}" type="presOf" srcId="{B8EAEB93-5B83-4D42-AEAF-343618DBE859}" destId="{BAB8D97E-8211-5342-86D1-1E7D1FAB1B9E}" srcOrd="0" destOrd="0" presId="urn:microsoft.com/office/officeart/2008/layout/LinedList"/>
    <dgm:cxn modelId="{4CFCF48C-5B5A-4393-AA9D-893FE31845AC}" srcId="{B94C9F2A-4537-4316-9ADD-312234B7D37A}" destId="{80639530-61EE-4D44-8918-260B71A5F72F}" srcOrd="1" destOrd="0" parTransId="{4981D7B2-937C-4C1F-A914-7033EA738B14}" sibTransId="{64EAD0A2-9A9C-4890-862E-909F7CBE5859}"/>
    <dgm:cxn modelId="{D4AC4391-9EB4-CA40-B55A-27B718372B33}" type="presOf" srcId="{CA8C6164-19D4-4CAF-8C9F-1CED5A9DD383}" destId="{B9DF9B09-DCE0-2B45-A27A-6250A8697454}" srcOrd="0" destOrd="0" presId="urn:microsoft.com/office/officeart/2008/layout/LinedList"/>
    <dgm:cxn modelId="{4E528CB1-C4B3-4C17-A12D-C7AFA472A5BB}" srcId="{B94C9F2A-4537-4316-9ADD-312234B7D37A}" destId="{875E6C2F-BEBA-4368-A4AD-A7BA66268A3C}" srcOrd="5" destOrd="0" parTransId="{F807C4A5-E602-4AEC-9E5C-D5B2D1391ECB}" sibTransId="{258188B3-4EF4-4B2E-8349-4234D6475924}"/>
    <dgm:cxn modelId="{56A837B2-D3AA-2349-8D02-0F57EC2301AC}" type="presOf" srcId="{0FFD5BB4-7AD2-4D78-A33F-8EA5B90CF2E6}" destId="{6C3F3EE4-07C3-0244-A718-3EC7751BBED8}" srcOrd="0" destOrd="0" presId="urn:microsoft.com/office/officeart/2008/layout/LinedList"/>
    <dgm:cxn modelId="{F81D14B4-5040-49A8-900C-F9A21FBAF412}" srcId="{B94C9F2A-4537-4316-9ADD-312234B7D37A}" destId="{0FFD5BB4-7AD2-4D78-A33F-8EA5B90CF2E6}" srcOrd="2" destOrd="0" parTransId="{88823781-5A2D-4349-A09F-183C6A0286D8}" sibTransId="{9D63CEF9-AB24-4E28-80EE-2184FA0ECA5C}"/>
    <dgm:cxn modelId="{A83AF4C2-A06C-5643-B78B-18684FE35731}" type="presOf" srcId="{80639530-61EE-4D44-8918-260B71A5F72F}" destId="{EB4B89A3-0FDC-5745-82AD-719DD7D96E3F}" srcOrd="0" destOrd="0" presId="urn:microsoft.com/office/officeart/2008/layout/LinedList"/>
    <dgm:cxn modelId="{D209D6D0-251F-B849-99EB-B0C86F6B2078}" type="presOf" srcId="{B94C9F2A-4537-4316-9ADD-312234B7D37A}" destId="{F0D91B7F-3379-C942-BF04-4A82E0C0AAD1}" srcOrd="0" destOrd="0" presId="urn:microsoft.com/office/officeart/2008/layout/LinedList"/>
    <dgm:cxn modelId="{D9D9DAD3-0114-4549-8C56-B3DE63BCFED2}" type="presOf" srcId="{91B0A143-ACEF-496E-AE8A-E934B22488EE}" destId="{DD698A93-B129-234F-BC5F-485E20680FFB}" srcOrd="0" destOrd="0" presId="urn:microsoft.com/office/officeart/2008/layout/LinedList"/>
    <dgm:cxn modelId="{83DF2DF2-9E6C-47FE-97A2-A9D8E289D76D}" srcId="{B94C9F2A-4537-4316-9ADD-312234B7D37A}" destId="{4196999D-D647-4BCA-A1AD-E034A3B6166C}" srcOrd="6" destOrd="0" parTransId="{62E275D6-BE9C-4E4E-9D18-B0A1B577970F}" sibTransId="{1ABBAB30-4F66-4331-813B-9AAF71D33601}"/>
    <dgm:cxn modelId="{B536ED62-7232-4049-8C25-6DB73635D3F7}" type="presParOf" srcId="{F0D91B7F-3379-C942-BF04-4A82E0C0AAD1}" destId="{BF2BB322-C3C7-1144-A5F0-F6CBADC6A101}" srcOrd="0" destOrd="0" presId="urn:microsoft.com/office/officeart/2008/layout/LinedList"/>
    <dgm:cxn modelId="{63438185-4333-4241-B5B3-5ED433620724}" type="presParOf" srcId="{F0D91B7F-3379-C942-BF04-4A82E0C0AAD1}" destId="{394E70B5-DD10-7045-BCA7-57A3F1B09E95}" srcOrd="1" destOrd="0" presId="urn:microsoft.com/office/officeart/2008/layout/LinedList"/>
    <dgm:cxn modelId="{C76BB44C-29BC-5247-9634-D2C436C42036}" type="presParOf" srcId="{394E70B5-DD10-7045-BCA7-57A3F1B09E95}" destId="{DD698A93-B129-234F-BC5F-485E20680FFB}" srcOrd="0" destOrd="0" presId="urn:microsoft.com/office/officeart/2008/layout/LinedList"/>
    <dgm:cxn modelId="{F42C341D-4669-6F4A-9A75-462D7BCCB1C8}" type="presParOf" srcId="{394E70B5-DD10-7045-BCA7-57A3F1B09E95}" destId="{D9B72AAC-E8E4-2344-86CE-84575D693D69}" srcOrd="1" destOrd="0" presId="urn:microsoft.com/office/officeart/2008/layout/LinedList"/>
    <dgm:cxn modelId="{EBC432C0-7ED6-874F-9AAD-27BEE4521C40}" type="presParOf" srcId="{F0D91B7F-3379-C942-BF04-4A82E0C0AAD1}" destId="{55DAA1FE-BF50-FC47-9CBA-86E66CEF14C8}" srcOrd="2" destOrd="0" presId="urn:microsoft.com/office/officeart/2008/layout/LinedList"/>
    <dgm:cxn modelId="{9EA0AC95-E656-1A44-BF97-76DACC9CD799}" type="presParOf" srcId="{F0D91B7F-3379-C942-BF04-4A82E0C0AAD1}" destId="{B665DB3F-D9B1-3445-99FD-6C639B60CDD8}" srcOrd="3" destOrd="0" presId="urn:microsoft.com/office/officeart/2008/layout/LinedList"/>
    <dgm:cxn modelId="{CACEA179-BE55-1944-9708-86EDF89A9390}" type="presParOf" srcId="{B665DB3F-D9B1-3445-99FD-6C639B60CDD8}" destId="{EB4B89A3-0FDC-5745-82AD-719DD7D96E3F}" srcOrd="0" destOrd="0" presId="urn:microsoft.com/office/officeart/2008/layout/LinedList"/>
    <dgm:cxn modelId="{24CE44DA-7244-DB45-93D6-53053DBC3AB6}" type="presParOf" srcId="{B665DB3F-D9B1-3445-99FD-6C639B60CDD8}" destId="{D5E50344-AC2C-404E-8760-676DDB60B1E2}" srcOrd="1" destOrd="0" presId="urn:microsoft.com/office/officeart/2008/layout/LinedList"/>
    <dgm:cxn modelId="{34AE4FA8-F656-6640-A3BA-07F7397E0B14}" type="presParOf" srcId="{F0D91B7F-3379-C942-BF04-4A82E0C0AAD1}" destId="{5A08ACCA-4911-EF4F-8437-587FB552BA6B}" srcOrd="4" destOrd="0" presId="urn:microsoft.com/office/officeart/2008/layout/LinedList"/>
    <dgm:cxn modelId="{E7FBE4D0-46AD-CB4B-BC9F-8EC4B56C0F68}" type="presParOf" srcId="{F0D91B7F-3379-C942-BF04-4A82E0C0AAD1}" destId="{2012E951-DFB8-5046-AFD6-E504E2B50492}" srcOrd="5" destOrd="0" presId="urn:microsoft.com/office/officeart/2008/layout/LinedList"/>
    <dgm:cxn modelId="{1FB951B5-5DC5-D24B-8940-014B1616C432}" type="presParOf" srcId="{2012E951-DFB8-5046-AFD6-E504E2B50492}" destId="{6C3F3EE4-07C3-0244-A718-3EC7751BBED8}" srcOrd="0" destOrd="0" presId="urn:microsoft.com/office/officeart/2008/layout/LinedList"/>
    <dgm:cxn modelId="{729F00BD-C5E2-1B4F-B257-145165D33BD3}" type="presParOf" srcId="{2012E951-DFB8-5046-AFD6-E504E2B50492}" destId="{B741964B-7AD0-104F-B34F-2981582BA727}" srcOrd="1" destOrd="0" presId="urn:microsoft.com/office/officeart/2008/layout/LinedList"/>
    <dgm:cxn modelId="{D7FD1557-1C3D-F84D-9138-2C56A1030867}" type="presParOf" srcId="{F0D91B7F-3379-C942-BF04-4A82E0C0AAD1}" destId="{5E76632A-4347-9843-ACA7-47202799C813}" srcOrd="6" destOrd="0" presId="urn:microsoft.com/office/officeart/2008/layout/LinedList"/>
    <dgm:cxn modelId="{5963C47B-F1F7-2B4E-9ACF-363D56156E29}" type="presParOf" srcId="{F0D91B7F-3379-C942-BF04-4A82E0C0AAD1}" destId="{F525068E-B00D-D944-8774-4CC09BE52F54}" srcOrd="7" destOrd="0" presId="urn:microsoft.com/office/officeart/2008/layout/LinedList"/>
    <dgm:cxn modelId="{E6A934BE-9B66-C748-AFD1-B32E9DD5AA7D}" type="presParOf" srcId="{F525068E-B00D-D944-8774-4CC09BE52F54}" destId="{BAB8D97E-8211-5342-86D1-1E7D1FAB1B9E}" srcOrd="0" destOrd="0" presId="urn:microsoft.com/office/officeart/2008/layout/LinedList"/>
    <dgm:cxn modelId="{8D71C827-33DF-A347-B993-DC1E61B245D1}" type="presParOf" srcId="{F525068E-B00D-D944-8774-4CC09BE52F54}" destId="{36AF69F6-409E-BB4A-8A65-D1C67E8B072B}" srcOrd="1" destOrd="0" presId="urn:microsoft.com/office/officeart/2008/layout/LinedList"/>
    <dgm:cxn modelId="{98930847-0531-9444-897B-DB841F5017CD}" type="presParOf" srcId="{F0D91B7F-3379-C942-BF04-4A82E0C0AAD1}" destId="{BED3881A-09EE-224B-8FD6-2EBBE8D8BCC0}" srcOrd="8" destOrd="0" presId="urn:microsoft.com/office/officeart/2008/layout/LinedList"/>
    <dgm:cxn modelId="{F68E78EF-4A2B-CA40-95B3-2686E4B9EC5A}" type="presParOf" srcId="{F0D91B7F-3379-C942-BF04-4A82E0C0AAD1}" destId="{3CA80B03-7138-EF4F-BE81-2DCD5EC7B314}" srcOrd="9" destOrd="0" presId="urn:microsoft.com/office/officeart/2008/layout/LinedList"/>
    <dgm:cxn modelId="{E0993247-7122-9343-B771-2A3EB00A36F2}" type="presParOf" srcId="{3CA80B03-7138-EF4F-BE81-2DCD5EC7B314}" destId="{B9DF9B09-DCE0-2B45-A27A-6250A8697454}" srcOrd="0" destOrd="0" presId="urn:microsoft.com/office/officeart/2008/layout/LinedList"/>
    <dgm:cxn modelId="{4D1B83DD-7023-1F43-B76B-1A4E706689A4}" type="presParOf" srcId="{3CA80B03-7138-EF4F-BE81-2DCD5EC7B314}" destId="{2FF30ED3-D0F8-824A-8A01-93C8BDD69314}" srcOrd="1" destOrd="0" presId="urn:microsoft.com/office/officeart/2008/layout/LinedList"/>
    <dgm:cxn modelId="{6E6DE351-DDD7-B843-AF20-8A9F32890A7E}" type="presParOf" srcId="{F0D91B7F-3379-C942-BF04-4A82E0C0AAD1}" destId="{2CE30B97-D635-854C-BF02-2E3DAA28A1A3}" srcOrd="10" destOrd="0" presId="urn:microsoft.com/office/officeart/2008/layout/LinedList"/>
    <dgm:cxn modelId="{8A444F6A-8B87-C246-94C2-DB28B1580D64}" type="presParOf" srcId="{F0D91B7F-3379-C942-BF04-4A82E0C0AAD1}" destId="{A3089D1E-3E06-A044-A03B-19CD3509D492}" srcOrd="11" destOrd="0" presId="urn:microsoft.com/office/officeart/2008/layout/LinedList"/>
    <dgm:cxn modelId="{13D69B75-C62C-FA49-B9DD-F54993A77A99}" type="presParOf" srcId="{A3089D1E-3E06-A044-A03B-19CD3509D492}" destId="{68E83E45-4D76-7C4A-B26D-B390943CADDE}" srcOrd="0" destOrd="0" presId="urn:microsoft.com/office/officeart/2008/layout/LinedList"/>
    <dgm:cxn modelId="{D50A7678-2F7E-7642-A724-1D965EE9892A}" type="presParOf" srcId="{A3089D1E-3E06-A044-A03B-19CD3509D492}" destId="{D651755E-C742-954C-A403-2224A2141897}" srcOrd="1" destOrd="0" presId="urn:microsoft.com/office/officeart/2008/layout/LinedList"/>
    <dgm:cxn modelId="{AFA75C05-61C4-7B45-8C5B-0EDC3FBED628}" type="presParOf" srcId="{F0D91B7F-3379-C942-BF04-4A82E0C0AAD1}" destId="{7EFE77E3-8BF4-2442-9B2A-B21906521B34}" srcOrd="12" destOrd="0" presId="urn:microsoft.com/office/officeart/2008/layout/LinedList"/>
    <dgm:cxn modelId="{C1555D7B-CB96-9B41-BC04-D3EFC2DC0928}" type="presParOf" srcId="{F0D91B7F-3379-C942-BF04-4A82E0C0AAD1}" destId="{8045A9FD-7894-1B48-BC45-8A5353DBD121}" srcOrd="13" destOrd="0" presId="urn:microsoft.com/office/officeart/2008/layout/LinedList"/>
    <dgm:cxn modelId="{8EFD5FD4-2270-C24B-B064-ED20897A0205}" type="presParOf" srcId="{8045A9FD-7894-1B48-BC45-8A5353DBD121}" destId="{1794EF1C-237F-E744-88B4-807898F735B6}" srcOrd="0" destOrd="0" presId="urn:microsoft.com/office/officeart/2008/layout/LinedList"/>
    <dgm:cxn modelId="{6148E189-E1C4-1E4B-8DB9-5B96A65973AB}" type="presParOf" srcId="{8045A9FD-7894-1B48-BC45-8A5353DBD121}" destId="{3F82A685-1DD9-ED4C-ABCC-AB22614CF8B2}" srcOrd="1" destOrd="0" presId="urn:microsoft.com/office/officeart/2008/layout/LinedList"/>
    <dgm:cxn modelId="{DCB0FE73-58A0-3F43-BA6A-13F384ADF449}" type="presParOf" srcId="{F0D91B7F-3379-C942-BF04-4A82E0C0AAD1}" destId="{AB6EE0C0-ABB3-1144-9546-930A96457B91}" srcOrd="14" destOrd="0" presId="urn:microsoft.com/office/officeart/2008/layout/LinedList"/>
    <dgm:cxn modelId="{CA3DCBFC-1BAE-0442-B966-365F5ED92FED}" type="presParOf" srcId="{F0D91B7F-3379-C942-BF04-4A82E0C0AAD1}" destId="{EDF39C10-397A-8847-9B3E-60F123F41513}" srcOrd="15" destOrd="0" presId="urn:microsoft.com/office/officeart/2008/layout/LinedList"/>
    <dgm:cxn modelId="{1A558F92-7D99-654D-A20D-B01B94BC79E9}" type="presParOf" srcId="{EDF39C10-397A-8847-9B3E-60F123F41513}" destId="{C3FC431C-ADEA-B04B-9CAA-6A8E2BA443DE}" srcOrd="0" destOrd="0" presId="urn:microsoft.com/office/officeart/2008/layout/LinedList"/>
    <dgm:cxn modelId="{377FAB6B-60F3-1843-B4E7-3C4D307DB53C}" type="presParOf" srcId="{EDF39C10-397A-8847-9B3E-60F123F41513}" destId="{2671EDD2-1405-BF4C-95C0-3CF5316B3E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F85D30-2CBC-4FF8-ADFE-8AC6EAECA3C3}"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B0E6C384-BD9C-4BC8-A936-AF020AA10A4F}">
      <dgm:prSet/>
      <dgm:spPr/>
      <dgm:t>
        <a:bodyPr/>
        <a:lstStyle/>
        <a:p>
          <a:r>
            <a:rPr lang="en-US" dirty="0" err="1"/>
            <a:t>RowNumber</a:t>
          </a:r>
          <a:endParaRPr lang="en-US" dirty="0"/>
        </a:p>
      </dgm:t>
    </dgm:pt>
    <dgm:pt modelId="{E5A067C7-77E4-4412-B3A4-BBF7608D063C}" type="parTrans" cxnId="{53CE9437-A7C7-40A8-8774-28A341E8B73D}">
      <dgm:prSet/>
      <dgm:spPr/>
      <dgm:t>
        <a:bodyPr/>
        <a:lstStyle/>
        <a:p>
          <a:endParaRPr lang="en-US"/>
        </a:p>
      </dgm:t>
    </dgm:pt>
    <dgm:pt modelId="{0166F8F1-4F2E-42DF-88DA-1186DE12741B}" type="sibTrans" cxnId="{53CE9437-A7C7-40A8-8774-28A341E8B73D}">
      <dgm:prSet/>
      <dgm:spPr/>
      <dgm:t>
        <a:bodyPr/>
        <a:lstStyle/>
        <a:p>
          <a:endParaRPr lang="en-US"/>
        </a:p>
      </dgm:t>
    </dgm:pt>
    <dgm:pt modelId="{9DE4D5FF-109E-4FDB-B32B-E2EDBBC2F19A}">
      <dgm:prSet/>
      <dgm:spPr/>
      <dgm:t>
        <a:bodyPr/>
        <a:lstStyle/>
        <a:p>
          <a:r>
            <a:rPr lang="en-US" dirty="0" err="1"/>
            <a:t>CustomerId</a:t>
          </a:r>
          <a:endParaRPr lang="en-US" dirty="0"/>
        </a:p>
      </dgm:t>
    </dgm:pt>
    <dgm:pt modelId="{2CA57534-891B-47C4-A636-57C98C39974B}" type="parTrans" cxnId="{A8D27623-BEE5-4623-8C5A-13FC667AD73C}">
      <dgm:prSet/>
      <dgm:spPr/>
      <dgm:t>
        <a:bodyPr/>
        <a:lstStyle/>
        <a:p>
          <a:endParaRPr lang="en-US"/>
        </a:p>
      </dgm:t>
    </dgm:pt>
    <dgm:pt modelId="{D25F5BD5-AEE1-4508-B855-1D2C5726DA27}" type="sibTrans" cxnId="{A8D27623-BEE5-4623-8C5A-13FC667AD73C}">
      <dgm:prSet/>
      <dgm:spPr/>
      <dgm:t>
        <a:bodyPr/>
        <a:lstStyle/>
        <a:p>
          <a:endParaRPr lang="en-US"/>
        </a:p>
      </dgm:t>
    </dgm:pt>
    <dgm:pt modelId="{A8E3FAE4-A22C-4C96-B5B2-2192A579291B}">
      <dgm:prSet/>
      <dgm:spPr/>
      <dgm:t>
        <a:bodyPr/>
        <a:lstStyle/>
        <a:p>
          <a:r>
            <a:rPr lang="en-US" dirty="0"/>
            <a:t>Surname</a:t>
          </a:r>
        </a:p>
      </dgm:t>
    </dgm:pt>
    <dgm:pt modelId="{49D33060-E134-4A97-B5D9-51AFD264C456}" type="parTrans" cxnId="{F2001326-CAEB-4E39-821C-2EE9F41D5D1C}">
      <dgm:prSet/>
      <dgm:spPr/>
      <dgm:t>
        <a:bodyPr/>
        <a:lstStyle/>
        <a:p>
          <a:endParaRPr lang="en-US"/>
        </a:p>
      </dgm:t>
    </dgm:pt>
    <dgm:pt modelId="{3EA76A68-D619-4D7A-B116-E2DACFAAFA65}" type="sibTrans" cxnId="{F2001326-CAEB-4E39-821C-2EE9F41D5D1C}">
      <dgm:prSet/>
      <dgm:spPr/>
      <dgm:t>
        <a:bodyPr/>
        <a:lstStyle/>
        <a:p>
          <a:endParaRPr lang="en-US"/>
        </a:p>
      </dgm:t>
    </dgm:pt>
    <dgm:pt modelId="{659F42A1-D481-4EC5-9623-97FF73995EBE}">
      <dgm:prSet/>
      <dgm:spPr/>
      <dgm:t>
        <a:bodyPr/>
        <a:lstStyle/>
        <a:p>
          <a:r>
            <a:rPr lang="en-US"/>
            <a:t>CreditScore</a:t>
          </a:r>
        </a:p>
      </dgm:t>
    </dgm:pt>
    <dgm:pt modelId="{7EAAE82B-9BD5-479E-A66B-74F8B04BA3D0}" type="parTrans" cxnId="{4A9441B6-C6C2-464C-99ED-918BD4600647}">
      <dgm:prSet/>
      <dgm:spPr/>
      <dgm:t>
        <a:bodyPr/>
        <a:lstStyle/>
        <a:p>
          <a:endParaRPr lang="en-US"/>
        </a:p>
      </dgm:t>
    </dgm:pt>
    <dgm:pt modelId="{BCF06510-E86C-4C45-98D7-92C607DD3ECB}" type="sibTrans" cxnId="{4A9441B6-C6C2-464C-99ED-918BD4600647}">
      <dgm:prSet/>
      <dgm:spPr/>
      <dgm:t>
        <a:bodyPr/>
        <a:lstStyle/>
        <a:p>
          <a:endParaRPr lang="en-US"/>
        </a:p>
      </dgm:t>
    </dgm:pt>
    <dgm:pt modelId="{D8791DEC-AD35-4841-9ACB-66EC00B25EB8}">
      <dgm:prSet/>
      <dgm:spPr/>
      <dgm:t>
        <a:bodyPr/>
        <a:lstStyle/>
        <a:p>
          <a:r>
            <a:rPr lang="en-US"/>
            <a:t>Geography</a:t>
          </a:r>
        </a:p>
      </dgm:t>
    </dgm:pt>
    <dgm:pt modelId="{E5E7A849-A2CB-4F83-BF2A-90A20FC6E43C}" type="parTrans" cxnId="{CC4BEAB3-287F-4C99-904C-28DE7ED46A27}">
      <dgm:prSet/>
      <dgm:spPr/>
      <dgm:t>
        <a:bodyPr/>
        <a:lstStyle/>
        <a:p>
          <a:endParaRPr lang="en-US"/>
        </a:p>
      </dgm:t>
    </dgm:pt>
    <dgm:pt modelId="{94E69C7F-76F9-4A79-9E86-FA362438DF9B}" type="sibTrans" cxnId="{CC4BEAB3-287F-4C99-904C-28DE7ED46A27}">
      <dgm:prSet/>
      <dgm:spPr/>
      <dgm:t>
        <a:bodyPr/>
        <a:lstStyle/>
        <a:p>
          <a:endParaRPr lang="en-US"/>
        </a:p>
      </dgm:t>
    </dgm:pt>
    <dgm:pt modelId="{C96D3EBB-9D6E-4882-BCF6-16E71349C2F3}">
      <dgm:prSet/>
      <dgm:spPr/>
      <dgm:t>
        <a:bodyPr/>
        <a:lstStyle/>
        <a:p>
          <a:r>
            <a:rPr lang="en-US"/>
            <a:t>Gender</a:t>
          </a:r>
        </a:p>
      </dgm:t>
    </dgm:pt>
    <dgm:pt modelId="{B548AA02-2DFE-4E1C-B435-1DAE0FEAC480}" type="parTrans" cxnId="{E7F10DF8-6CC2-4AD6-B07B-E6406689A74F}">
      <dgm:prSet/>
      <dgm:spPr/>
      <dgm:t>
        <a:bodyPr/>
        <a:lstStyle/>
        <a:p>
          <a:endParaRPr lang="en-US"/>
        </a:p>
      </dgm:t>
    </dgm:pt>
    <dgm:pt modelId="{38F5E881-4C2D-4A55-B1D5-FD2B842B3682}" type="sibTrans" cxnId="{E7F10DF8-6CC2-4AD6-B07B-E6406689A74F}">
      <dgm:prSet/>
      <dgm:spPr/>
      <dgm:t>
        <a:bodyPr/>
        <a:lstStyle/>
        <a:p>
          <a:endParaRPr lang="en-US"/>
        </a:p>
      </dgm:t>
    </dgm:pt>
    <dgm:pt modelId="{1774A099-88E3-4791-87AA-70F782FDC12D}">
      <dgm:prSet/>
      <dgm:spPr/>
      <dgm:t>
        <a:bodyPr/>
        <a:lstStyle/>
        <a:p>
          <a:r>
            <a:rPr lang="en-US"/>
            <a:t>Age</a:t>
          </a:r>
        </a:p>
      </dgm:t>
    </dgm:pt>
    <dgm:pt modelId="{C4CE7B74-7484-48EB-B9DD-6C86CE21A9F9}" type="parTrans" cxnId="{755B3ABB-A0BA-4E08-8E3B-46010EAF380A}">
      <dgm:prSet/>
      <dgm:spPr/>
      <dgm:t>
        <a:bodyPr/>
        <a:lstStyle/>
        <a:p>
          <a:endParaRPr lang="en-US"/>
        </a:p>
      </dgm:t>
    </dgm:pt>
    <dgm:pt modelId="{FC52C601-69A4-4807-9243-96B99128A4A9}" type="sibTrans" cxnId="{755B3ABB-A0BA-4E08-8E3B-46010EAF380A}">
      <dgm:prSet/>
      <dgm:spPr/>
      <dgm:t>
        <a:bodyPr/>
        <a:lstStyle/>
        <a:p>
          <a:endParaRPr lang="en-US"/>
        </a:p>
      </dgm:t>
    </dgm:pt>
    <dgm:pt modelId="{6BDE4A42-37E4-4DE3-A840-037D7FE6BA9E}">
      <dgm:prSet/>
      <dgm:spPr/>
      <dgm:t>
        <a:bodyPr/>
        <a:lstStyle/>
        <a:p>
          <a:r>
            <a:rPr lang="en-US"/>
            <a:t>Tenure</a:t>
          </a:r>
        </a:p>
      </dgm:t>
    </dgm:pt>
    <dgm:pt modelId="{6C0D45BA-0BFE-48C1-8A6A-833ECAC832CB}" type="parTrans" cxnId="{7BDD6B3D-2BAC-4FA2-B912-CC9ECC0A4A3C}">
      <dgm:prSet/>
      <dgm:spPr/>
      <dgm:t>
        <a:bodyPr/>
        <a:lstStyle/>
        <a:p>
          <a:endParaRPr lang="en-US"/>
        </a:p>
      </dgm:t>
    </dgm:pt>
    <dgm:pt modelId="{A76713F9-2259-4C7E-B551-9E289B2DDE83}" type="sibTrans" cxnId="{7BDD6B3D-2BAC-4FA2-B912-CC9ECC0A4A3C}">
      <dgm:prSet/>
      <dgm:spPr/>
      <dgm:t>
        <a:bodyPr/>
        <a:lstStyle/>
        <a:p>
          <a:endParaRPr lang="en-US"/>
        </a:p>
      </dgm:t>
    </dgm:pt>
    <dgm:pt modelId="{CA42CFD8-9452-4657-A1B6-42E628F1D738}">
      <dgm:prSet/>
      <dgm:spPr/>
      <dgm:t>
        <a:bodyPr/>
        <a:lstStyle/>
        <a:p>
          <a:r>
            <a:rPr lang="en-US"/>
            <a:t>Balance</a:t>
          </a:r>
        </a:p>
      </dgm:t>
    </dgm:pt>
    <dgm:pt modelId="{4B97CAA4-600D-461F-A6FF-9AD7671262CD}" type="parTrans" cxnId="{5E135E60-020D-4A60-98DD-A8C05221673B}">
      <dgm:prSet/>
      <dgm:spPr/>
      <dgm:t>
        <a:bodyPr/>
        <a:lstStyle/>
        <a:p>
          <a:endParaRPr lang="en-US"/>
        </a:p>
      </dgm:t>
    </dgm:pt>
    <dgm:pt modelId="{5D817BF3-8D3F-413E-8C08-E41ADE1B0107}" type="sibTrans" cxnId="{5E135E60-020D-4A60-98DD-A8C05221673B}">
      <dgm:prSet/>
      <dgm:spPr/>
      <dgm:t>
        <a:bodyPr/>
        <a:lstStyle/>
        <a:p>
          <a:endParaRPr lang="en-US"/>
        </a:p>
      </dgm:t>
    </dgm:pt>
    <dgm:pt modelId="{47F945CA-4D7B-403B-80D4-751BF389BD7E}">
      <dgm:prSet/>
      <dgm:spPr/>
      <dgm:t>
        <a:bodyPr/>
        <a:lstStyle/>
        <a:p>
          <a:r>
            <a:rPr lang="en-US"/>
            <a:t>NumOfProducts</a:t>
          </a:r>
        </a:p>
      </dgm:t>
    </dgm:pt>
    <dgm:pt modelId="{330D1C47-2376-4A83-BA14-BAEF4E1286A3}" type="parTrans" cxnId="{87EAA083-6DDF-4A14-9574-5771447FAABC}">
      <dgm:prSet/>
      <dgm:spPr/>
      <dgm:t>
        <a:bodyPr/>
        <a:lstStyle/>
        <a:p>
          <a:endParaRPr lang="en-US"/>
        </a:p>
      </dgm:t>
    </dgm:pt>
    <dgm:pt modelId="{DFF5DF57-E198-40FD-A840-681D12F65825}" type="sibTrans" cxnId="{87EAA083-6DDF-4A14-9574-5771447FAABC}">
      <dgm:prSet/>
      <dgm:spPr/>
      <dgm:t>
        <a:bodyPr/>
        <a:lstStyle/>
        <a:p>
          <a:endParaRPr lang="en-US"/>
        </a:p>
      </dgm:t>
    </dgm:pt>
    <dgm:pt modelId="{AF1F7AC0-4F1B-4418-B40D-4302B5B6EAA3}">
      <dgm:prSet/>
      <dgm:spPr/>
      <dgm:t>
        <a:bodyPr/>
        <a:lstStyle/>
        <a:p>
          <a:r>
            <a:rPr lang="en-US"/>
            <a:t>HasCrCard</a:t>
          </a:r>
        </a:p>
      </dgm:t>
    </dgm:pt>
    <dgm:pt modelId="{F323F395-5E90-4BC8-8411-9DA37B872816}" type="parTrans" cxnId="{DCFF747C-97DF-43EC-A4FE-69C54F88E3E6}">
      <dgm:prSet/>
      <dgm:spPr/>
      <dgm:t>
        <a:bodyPr/>
        <a:lstStyle/>
        <a:p>
          <a:endParaRPr lang="en-US"/>
        </a:p>
      </dgm:t>
    </dgm:pt>
    <dgm:pt modelId="{E20F96AD-242F-4739-8E61-FA04E00796DF}" type="sibTrans" cxnId="{DCFF747C-97DF-43EC-A4FE-69C54F88E3E6}">
      <dgm:prSet/>
      <dgm:spPr/>
      <dgm:t>
        <a:bodyPr/>
        <a:lstStyle/>
        <a:p>
          <a:endParaRPr lang="en-US"/>
        </a:p>
      </dgm:t>
    </dgm:pt>
    <dgm:pt modelId="{747C8EE7-7D05-4598-B3C8-2EC4F0FB4175}">
      <dgm:prSet/>
      <dgm:spPr/>
      <dgm:t>
        <a:bodyPr/>
        <a:lstStyle/>
        <a:p>
          <a:r>
            <a:rPr lang="en-US"/>
            <a:t>IsActiveMember</a:t>
          </a:r>
        </a:p>
      </dgm:t>
    </dgm:pt>
    <dgm:pt modelId="{078578FD-8380-4932-B0B5-7D568EB3221F}" type="parTrans" cxnId="{83BD8CE7-EDFC-4B86-93B4-2104B55D4D70}">
      <dgm:prSet/>
      <dgm:spPr/>
      <dgm:t>
        <a:bodyPr/>
        <a:lstStyle/>
        <a:p>
          <a:endParaRPr lang="en-US"/>
        </a:p>
      </dgm:t>
    </dgm:pt>
    <dgm:pt modelId="{C0C90849-7487-4EC0-A06A-E3A739A506DE}" type="sibTrans" cxnId="{83BD8CE7-EDFC-4B86-93B4-2104B55D4D70}">
      <dgm:prSet/>
      <dgm:spPr/>
      <dgm:t>
        <a:bodyPr/>
        <a:lstStyle/>
        <a:p>
          <a:endParaRPr lang="en-US"/>
        </a:p>
      </dgm:t>
    </dgm:pt>
    <dgm:pt modelId="{6938F91B-18C9-4938-B7E7-4C2B8F14CE84}">
      <dgm:prSet/>
      <dgm:spPr/>
      <dgm:t>
        <a:bodyPr/>
        <a:lstStyle/>
        <a:p>
          <a:r>
            <a:rPr lang="en-US"/>
            <a:t>EstimatedSalary</a:t>
          </a:r>
        </a:p>
      </dgm:t>
    </dgm:pt>
    <dgm:pt modelId="{2F9F283C-CFCC-4107-B89B-CA14249D5D81}" type="parTrans" cxnId="{026A7DA7-A0EA-4A05-9A66-9CF21C536048}">
      <dgm:prSet/>
      <dgm:spPr/>
      <dgm:t>
        <a:bodyPr/>
        <a:lstStyle/>
        <a:p>
          <a:endParaRPr lang="en-US"/>
        </a:p>
      </dgm:t>
    </dgm:pt>
    <dgm:pt modelId="{3690946E-1803-4279-9D48-C1F1C64F436A}" type="sibTrans" cxnId="{026A7DA7-A0EA-4A05-9A66-9CF21C536048}">
      <dgm:prSet/>
      <dgm:spPr/>
      <dgm:t>
        <a:bodyPr/>
        <a:lstStyle/>
        <a:p>
          <a:endParaRPr lang="en-US"/>
        </a:p>
      </dgm:t>
    </dgm:pt>
    <dgm:pt modelId="{B13CA787-835B-4B63-B8B2-41CACA93B236}">
      <dgm:prSet/>
      <dgm:spPr/>
      <dgm:t>
        <a:bodyPr/>
        <a:lstStyle/>
        <a:p>
          <a:r>
            <a:rPr lang="en-US"/>
            <a:t>Exited</a:t>
          </a:r>
        </a:p>
      </dgm:t>
    </dgm:pt>
    <dgm:pt modelId="{92DD9CD6-1B92-4C21-AFE3-AB10320C357C}" type="parTrans" cxnId="{D23D5AB1-2607-4D8F-8A23-A0AC856CA819}">
      <dgm:prSet/>
      <dgm:spPr/>
      <dgm:t>
        <a:bodyPr/>
        <a:lstStyle/>
        <a:p>
          <a:endParaRPr lang="en-US"/>
        </a:p>
      </dgm:t>
    </dgm:pt>
    <dgm:pt modelId="{2DFC79BE-27EF-4C38-8C8D-323E999B64D7}" type="sibTrans" cxnId="{D23D5AB1-2607-4D8F-8A23-A0AC856CA819}">
      <dgm:prSet/>
      <dgm:spPr/>
      <dgm:t>
        <a:bodyPr/>
        <a:lstStyle/>
        <a:p>
          <a:endParaRPr lang="en-US"/>
        </a:p>
      </dgm:t>
    </dgm:pt>
    <dgm:pt modelId="{8C1980AD-067A-6841-A104-8C6BBAE4D6CC}" type="pres">
      <dgm:prSet presAssocID="{AAF85D30-2CBC-4FF8-ADFE-8AC6EAECA3C3}" presName="Name0" presStyleCnt="0">
        <dgm:presLayoutVars>
          <dgm:dir/>
          <dgm:animLvl val="lvl"/>
          <dgm:resizeHandles val="exact"/>
        </dgm:presLayoutVars>
      </dgm:prSet>
      <dgm:spPr/>
    </dgm:pt>
    <dgm:pt modelId="{AB3DC5F4-4F69-594F-B6CC-B34EFCF29FF4}" type="pres">
      <dgm:prSet presAssocID="{B0E6C384-BD9C-4BC8-A936-AF020AA10A4F}" presName="linNode" presStyleCnt="0"/>
      <dgm:spPr/>
    </dgm:pt>
    <dgm:pt modelId="{5162E9BB-CC97-5E40-8C7F-7ED088A12EF5}" type="pres">
      <dgm:prSet presAssocID="{B0E6C384-BD9C-4BC8-A936-AF020AA10A4F}" presName="parentText" presStyleLbl="node1" presStyleIdx="0" presStyleCnt="14">
        <dgm:presLayoutVars>
          <dgm:chMax val="1"/>
          <dgm:bulletEnabled val="1"/>
        </dgm:presLayoutVars>
      </dgm:prSet>
      <dgm:spPr/>
    </dgm:pt>
    <dgm:pt modelId="{F04E088E-1FBD-C541-BC1B-14CC1038E34E}" type="pres">
      <dgm:prSet presAssocID="{0166F8F1-4F2E-42DF-88DA-1186DE12741B}" presName="sp" presStyleCnt="0"/>
      <dgm:spPr/>
    </dgm:pt>
    <dgm:pt modelId="{7AB2F308-42B3-1740-8C43-292B79D52AB3}" type="pres">
      <dgm:prSet presAssocID="{9DE4D5FF-109E-4FDB-B32B-E2EDBBC2F19A}" presName="linNode" presStyleCnt="0"/>
      <dgm:spPr/>
    </dgm:pt>
    <dgm:pt modelId="{AB7DAFCF-4D09-964F-9865-F8D91C781A68}" type="pres">
      <dgm:prSet presAssocID="{9DE4D5FF-109E-4FDB-B32B-E2EDBBC2F19A}" presName="parentText" presStyleLbl="node1" presStyleIdx="1" presStyleCnt="14">
        <dgm:presLayoutVars>
          <dgm:chMax val="1"/>
          <dgm:bulletEnabled val="1"/>
        </dgm:presLayoutVars>
      </dgm:prSet>
      <dgm:spPr/>
    </dgm:pt>
    <dgm:pt modelId="{F0C080BC-0CD7-804B-AB3E-19229B37AFC7}" type="pres">
      <dgm:prSet presAssocID="{D25F5BD5-AEE1-4508-B855-1D2C5726DA27}" presName="sp" presStyleCnt="0"/>
      <dgm:spPr/>
    </dgm:pt>
    <dgm:pt modelId="{175B3E54-F73A-CF49-91EE-29008C7DF0AF}" type="pres">
      <dgm:prSet presAssocID="{A8E3FAE4-A22C-4C96-B5B2-2192A579291B}" presName="linNode" presStyleCnt="0"/>
      <dgm:spPr/>
    </dgm:pt>
    <dgm:pt modelId="{2670FB5F-7D25-FA4D-A747-94C449002973}" type="pres">
      <dgm:prSet presAssocID="{A8E3FAE4-A22C-4C96-B5B2-2192A579291B}" presName="parentText" presStyleLbl="node1" presStyleIdx="2" presStyleCnt="14">
        <dgm:presLayoutVars>
          <dgm:chMax val="1"/>
          <dgm:bulletEnabled val="1"/>
        </dgm:presLayoutVars>
      </dgm:prSet>
      <dgm:spPr/>
    </dgm:pt>
    <dgm:pt modelId="{CFFE3331-A7B0-E644-B738-098DF7C07913}" type="pres">
      <dgm:prSet presAssocID="{3EA76A68-D619-4D7A-B116-E2DACFAAFA65}" presName="sp" presStyleCnt="0"/>
      <dgm:spPr/>
    </dgm:pt>
    <dgm:pt modelId="{551BBABF-AE13-154A-AE0E-0263CC12F204}" type="pres">
      <dgm:prSet presAssocID="{659F42A1-D481-4EC5-9623-97FF73995EBE}" presName="linNode" presStyleCnt="0"/>
      <dgm:spPr/>
    </dgm:pt>
    <dgm:pt modelId="{272B2DDD-6EF5-964A-913C-999860D3D7DE}" type="pres">
      <dgm:prSet presAssocID="{659F42A1-D481-4EC5-9623-97FF73995EBE}" presName="parentText" presStyleLbl="node1" presStyleIdx="3" presStyleCnt="14">
        <dgm:presLayoutVars>
          <dgm:chMax val="1"/>
          <dgm:bulletEnabled val="1"/>
        </dgm:presLayoutVars>
      </dgm:prSet>
      <dgm:spPr/>
    </dgm:pt>
    <dgm:pt modelId="{F93C5B41-88AF-734B-B00B-CD63CDF6C628}" type="pres">
      <dgm:prSet presAssocID="{BCF06510-E86C-4C45-98D7-92C607DD3ECB}" presName="sp" presStyleCnt="0"/>
      <dgm:spPr/>
    </dgm:pt>
    <dgm:pt modelId="{4652357E-5260-164D-A727-5416B410BBAA}" type="pres">
      <dgm:prSet presAssocID="{D8791DEC-AD35-4841-9ACB-66EC00B25EB8}" presName="linNode" presStyleCnt="0"/>
      <dgm:spPr/>
    </dgm:pt>
    <dgm:pt modelId="{6C84695F-6CF7-8F48-B5B6-83254C415F0E}" type="pres">
      <dgm:prSet presAssocID="{D8791DEC-AD35-4841-9ACB-66EC00B25EB8}" presName="parentText" presStyleLbl="node1" presStyleIdx="4" presStyleCnt="14">
        <dgm:presLayoutVars>
          <dgm:chMax val="1"/>
          <dgm:bulletEnabled val="1"/>
        </dgm:presLayoutVars>
      </dgm:prSet>
      <dgm:spPr/>
    </dgm:pt>
    <dgm:pt modelId="{11140F98-E6F3-BB4F-8979-4CC0103CD3F7}" type="pres">
      <dgm:prSet presAssocID="{94E69C7F-76F9-4A79-9E86-FA362438DF9B}" presName="sp" presStyleCnt="0"/>
      <dgm:spPr/>
    </dgm:pt>
    <dgm:pt modelId="{84575BAC-6EA3-2440-8A7E-50BE4AACAF86}" type="pres">
      <dgm:prSet presAssocID="{C96D3EBB-9D6E-4882-BCF6-16E71349C2F3}" presName="linNode" presStyleCnt="0"/>
      <dgm:spPr/>
    </dgm:pt>
    <dgm:pt modelId="{6AB6CF93-F0D1-BF4D-8393-0587EBE2EFC8}" type="pres">
      <dgm:prSet presAssocID="{C96D3EBB-9D6E-4882-BCF6-16E71349C2F3}" presName="parentText" presStyleLbl="node1" presStyleIdx="5" presStyleCnt="14">
        <dgm:presLayoutVars>
          <dgm:chMax val="1"/>
          <dgm:bulletEnabled val="1"/>
        </dgm:presLayoutVars>
      </dgm:prSet>
      <dgm:spPr/>
    </dgm:pt>
    <dgm:pt modelId="{268D11BD-BCBF-8B40-981D-8BF29132A44F}" type="pres">
      <dgm:prSet presAssocID="{38F5E881-4C2D-4A55-B1D5-FD2B842B3682}" presName="sp" presStyleCnt="0"/>
      <dgm:spPr/>
    </dgm:pt>
    <dgm:pt modelId="{51380BFB-2B81-1C44-B534-D95747F1B2D5}" type="pres">
      <dgm:prSet presAssocID="{1774A099-88E3-4791-87AA-70F782FDC12D}" presName="linNode" presStyleCnt="0"/>
      <dgm:spPr/>
    </dgm:pt>
    <dgm:pt modelId="{B4CA9185-9A34-A04D-88E7-BC8AA8A35E4A}" type="pres">
      <dgm:prSet presAssocID="{1774A099-88E3-4791-87AA-70F782FDC12D}" presName="parentText" presStyleLbl="node1" presStyleIdx="6" presStyleCnt="14">
        <dgm:presLayoutVars>
          <dgm:chMax val="1"/>
          <dgm:bulletEnabled val="1"/>
        </dgm:presLayoutVars>
      </dgm:prSet>
      <dgm:spPr/>
    </dgm:pt>
    <dgm:pt modelId="{A71896E7-2A25-A845-B82C-2FE11A7217BF}" type="pres">
      <dgm:prSet presAssocID="{FC52C601-69A4-4807-9243-96B99128A4A9}" presName="sp" presStyleCnt="0"/>
      <dgm:spPr/>
    </dgm:pt>
    <dgm:pt modelId="{55389169-E1D9-BD4B-8A70-EEA50D7BAAC3}" type="pres">
      <dgm:prSet presAssocID="{6BDE4A42-37E4-4DE3-A840-037D7FE6BA9E}" presName="linNode" presStyleCnt="0"/>
      <dgm:spPr/>
    </dgm:pt>
    <dgm:pt modelId="{3D9FE4F5-3F6C-BB4B-B00F-57F22DFF6FD1}" type="pres">
      <dgm:prSet presAssocID="{6BDE4A42-37E4-4DE3-A840-037D7FE6BA9E}" presName="parentText" presStyleLbl="node1" presStyleIdx="7" presStyleCnt="14">
        <dgm:presLayoutVars>
          <dgm:chMax val="1"/>
          <dgm:bulletEnabled val="1"/>
        </dgm:presLayoutVars>
      </dgm:prSet>
      <dgm:spPr/>
    </dgm:pt>
    <dgm:pt modelId="{151D1FD7-D090-8E4D-B593-11E3AE8F8AFC}" type="pres">
      <dgm:prSet presAssocID="{A76713F9-2259-4C7E-B551-9E289B2DDE83}" presName="sp" presStyleCnt="0"/>
      <dgm:spPr/>
    </dgm:pt>
    <dgm:pt modelId="{57799539-1A2F-0F49-9004-28B84B43F52B}" type="pres">
      <dgm:prSet presAssocID="{CA42CFD8-9452-4657-A1B6-42E628F1D738}" presName="linNode" presStyleCnt="0"/>
      <dgm:spPr/>
    </dgm:pt>
    <dgm:pt modelId="{A2AC3789-CEEE-9D4B-8CB5-28E05F70F546}" type="pres">
      <dgm:prSet presAssocID="{CA42CFD8-9452-4657-A1B6-42E628F1D738}" presName="parentText" presStyleLbl="node1" presStyleIdx="8" presStyleCnt="14">
        <dgm:presLayoutVars>
          <dgm:chMax val="1"/>
          <dgm:bulletEnabled val="1"/>
        </dgm:presLayoutVars>
      </dgm:prSet>
      <dgm:spPr/>
    </dgm:pt>
    <dgm:pt modelId="{9C3A47DC-7841-E045-9902-2215504FCE17}" type="pres">
      <dgm:prSet presAssocID="{5D817BF3-8D3F-413E-8C08-E41ADE1B0107}" presName="sp" presStyleCnt="0"/>
      <dgm:spPr/>
    </dgm:pt>
    <dgm:pt modelId="{4BF8DFD4-3DE6-C747-B26B-8F6C91B72905}" type="pres">
      <dgm:prSet presAssocID="{47F945CA-4D7B-403B-80D4-751BF389BD7E}" presName="linNode" presStyleCnt="0"/>
      <dgm:spPr/>
    </dgm:pt>
    <dgm:pt modelId="{BB16FF09-7C2A-914D-BEA0-A61606967A2D}" type="pres">
      <dgm:prSet presAssocID="{47F945CA-4D7B-403B-80D4-751BF389BD7E}" presName="parentText" presStyleLbl="node1" presStyleIdx="9" presStyleCnt="14">
        <dgm:presLayoutVars>
          <dgm:chMax val="1"/>
          <dgm:bulletEnabled val="1"/>
        </dgm:presLayoutVars>
      </dgm:prSet>
      <dgm:spPr/>
    </dgm:pt>
    <dgm:pt modelId="{64C95BE4-BBE7-FB48-B181-AC6E641553B6}" type="pres">
      <dgm:prSet presAssocID="{DFF5DF57-E198-40FD-A840-681D12F65825}" presName="sp" presStyleCnt="0"/>
      <dgm:spPr/>
    </dgm:pt>
    <dgm:pt modelId="{DBD37B11-3D90-6D44-BD6D-C7CB324553FF}" type="pres">
      <dgm:prSet presAssocID="{AF1F7AC0-4F1B-4418-B40D-4302B5B6EAA3}" presName="linNode" presStyleCnt="0"/>
      <dgm:spPr/>
    </dgm:pt>
    <dgm:pt modelId="{59E9473C-0035-154E-BEE5-FEABDBB661F2}" type="pres">
      <dgm:prSet presAssocID="{AF1F7AC0-4F1B-4418-B40D-4302B5B6EAA3}" presName="parentText" presStyleLbl="node1" presStyleIdx="10" presStyleCnt="14">
        <dgm:presLayoutVars>
          <dgm:chMax val="1"/>
          <dgm:bulletEnabled val="1"/>
        </dgm:presLayoutVars>
      </dgm:prSet>
      <dgm:spPr/>
    </dgm:pt>
    <dgm:pt modelId="{DA055E25-ABA6-F144-ADF3-79C76FD55DE6}" type="pres">
      <dgm:prSet presAssocID="{E20F96AD-242F-4739-8E61-FA04E00796DF}" presName="sp" presStyleCnt="0"/>
      <dgm:spPr/>
    </dgm:pt>
    <dgm:pt modelId="{DF69B977-8C65-5C4E-B62B-C5775A13D221}" type="pres">
      <dgm:prSet presAssocID="{747C8EE7-7D05-4598-B3C8-2EC4F0FB4175}" presName="linNode" presStyleCnt="0"/>
      <dgm:spPr/>
    </dgm:pt>
    <dgm:pt modelId="{9B290F03-3BCB-174D-BF6B-67924DCED8D1}" type="pres">
      <dgm:prSet presAssocID="{747C8EE7-7D05-4598-B3C8-2EC4F0FB4175}" presName="parentText" presStyleLbl="node1" presStyleIdx="11" presStyleCnt="14">
        <dgm:presLayoutVars>
          <dgm:chMax val="1"/>
          <dgm:bulletEnabled val="1"/>
        </dgm:presLayoutVars>
      </dgm:prSet>
      <dgm:spPr/>
    </dgm:pt>
    <dgm:pt modelId="{5FDF66F2-8018-1641-AD88-52E44870B368}" type="pres">
      <dgm:prSet presAssocID="{C0C90849-7487-4EC0-A06A-E3A739A506DE}" presName="sp" presStyleCnt="0"/>
      <dgm:spPr/>
    </dgm:pt>
    <dgm:pt modelId="{BEB6D4F4-C605-954C-87AA-8A3B7B3D6537}" type="pres">
      <dgm:prSet presAssocID="{6938F91B-18C9-4938-B7E7-4C2B8F14CE84}" presName="linNode" presStyleCnt="0"/>
      <dgm:spPr/>
    </dgm:pt>
    <dgm:pt modelId="{EEF3EBDD-2007-224F-8149-0486DAB254F8}" type="pres">
      <dgm:prSet presAssocID="{6938F91B-18C9-4938-B7E7-4C2B8F14CE84}" presName="parentText" presStyleLbl="node1" presStyleIdx="12" presStyleCnt="14">
        <dgm:presLayoutVars>
          <dgm:chMax val="1"/>
          <dgm:bulletEnabled val="1"/>
        </dgm:presLayoutVars>
      </dgm:prSet>
      <dgm:spPr/>
    </dgm:pt>
    <dgm:pt modelId="{206A6CD5-AEDF-2843-A3FD-2CA8B7278423}" type="pres">
      <dgm:prSet presAssocID="{3690946E-1803-4279-9D48-C1F1C64F436A}" presName="sp" presStyleCnt="0"/>
      <dgm:spPr/>
    </dgm:pt>
    <dgm:pt modelId="{1E2C8C07-6BF8-CC49-96FE-6135CE683DE5}" type="pres">
      <dgm:prSet presAssocID="{B13CA787-835B-4B63-B8B2-41CACA93B236}" presName="linNode" presStyleCnt="0"/>
      <dgm:spPr/>
    </dgm:pt>
    <dgm:pt modelId="{BF1AA17C-0B5D-DC42-8E36-7CA76BED2B98}" type="pres">
      <dgm:prSet presAssocID="{B13CA787-835B-4B63-B8B2-41CACA93B236}" presName="parentText" presStyleLbl="node1" presStyleIdx="13" presStyleCnt="14">
        <dgm:presLayoutVars>
          <dgm:chMax val="1"/>
          <dgm:bulletEnabled val="1"/>
        </dgm:presLayoutVars>
      </dgm:prSet>
      <dgm:spPr/>
    </dgm:pt>
  </dgm:ptLst>
  <dgm:cxnLst>
    <dgm:cxn modelId="{A8D27623-BEE5-4623-8C5A-13FC667AD73C}" srcId="{AAF85D30-2CBC-4FF8-ADFE-8AC6EAECA3C3}" destId="{9DE4D5FF-109E-4FDB-B32B-E2EDBBC2F19A}" srcOrd="1" destOrd="0" parTransId="{2CA57534-891B-47C4-A636-57C98C39974B}" sibTransId="{D25F5BD5-AEE1-4508-B855-1D2C5726DA27}"/>
    <dgm:cxn modelId="{F2001326-CAEB-4E39-821C-2EE9F41D5D1C}" srcId="{AAF85D30-2CBC-4FF8-ADFE-8AC6EAECA3C3}" destId="{A8E3FAE4-A22C-4C96-B5B2-2192A579291B}" srcOrd="2" destOrd="0" parTransId="{49D33060-E134-4A97-B5D9-51AFD264C456}" sibTransId="{3EA76A68-D619-4D7A-B116-E2DACFAAFA65}"/>
    <dgm:cxn modelId="{BE539E33-6404-114F-8561-E1B65F65104B}" type="presOf" srcId="{D8791DEC-AD35-4841-9ACB-66EC00B25EB8}" destId="{6C84695F-6CF7-8F48-B5B6-83254C415F0E}" srcOrd="0" destOrd="0" presId="urn:microsoft.com/office/officeart/2005/8/layout/vList5"/>
    <dgm:cxn modelId="{53CE9437-A7C7-40A8-8774-28A341E8B73D}" srcId="{AAF85D30-2CBC-4FF8-ADFE-8AC6EAECA3C3}" destId="{B0E6C384-BD9C-4BC8-A936-AF020AA10A4F}" srcOrd="0" destOrd="0" parTransId="{E5A067C7-77E4-4412-B3A4-BBF7608D063C}" sibTransId="{0166F8F1-4F2E-42DF-88DA-1186DE12741B}"/>
    <dgm:cxn modelId="{8E56B23A-E240-724C-BD84-04BFEB354790}" type="presOf" srcId="{B0E6C384-BD9C-4BC8-A936-AF020AA10A4F}" destId="{5162E9BB-CC97-5E40-8C7F-7ED088A12EF5}" srcOrd="0" destOrd="0" presId="urn:microsoft.com/office/officeart/2005/8/layout/vList5"/>
    <dgm:cxn modelId="{7BDD6B3D-2BAC-4FA2-B912-CC9ECC0A4A3C}" srcId="{AAF85D30-2CBC-4FF8-ADFE-8AC6EAECA3C3}" destId="{6BDE4A42-37E4-4DE3-A840-037D7FE6BA9E}" srcOrd="7" destOrd="0" parTransId="{6C0D45BA-0BFE-48C1-8A6A-833ECAC832CB}" sibTransId="{A76713F9-2259-4C7E-B551-9E289B2DDE83}"/>
    <dgm:cxn modelId="{4177BF3D-1B36-7C43-9BEC-5CE62533C116}" type="presOf" srcId="{CA42CFD8-9452-4657-A1B6-42E628F1D738}" destId="{A2AC3789-CEEE-9D4B-8CB5-28E05F70F546}" srcOrd="0" destOrd="0" presId="urn:microsoft.com/office/officeart/2005/8/layout/vList5"/>
    <dgm:cxn modelId="{A2F1F645-6DC5-3C4C-A905-D82479C0CE24}" type="presOf" srcId="{1774A099-88E3-4791-87AA-70F782FDC12D}" destId="{B4CA9185-9A34-A04D-88E7-BC8AA8A35E4A}" srcOrd="0" destOrd="0" presId="urn:microsoft.com/office/officeart/2005/8/layout/vList5"/>
    <dgm:cxn modelId="{5E135E60-020D-4A60-98DD-A8C05221673B}" srcId="{AAF85D30-2CBC-4FF8-ADFE-8AC6EAECA3C3}" destId="{CA42CFD8-9452-4657-A1B6-42E628F1D738}" srcOrd="8" destOrd="0" parTransId="{4B97CAA4-600D-461F-A6FF-9AD7671262CD}" sibTransId="{5D817BF3-8D3F-413E-8C08-E41ADE1B0107}"/>
    <dgm:cxn modelId="{E8CB8F68-C00E-0B40-AD58-20570E35F0DE}" type="presOf" srcId="{659F42A1-D481-4EC5-9623-97FF73995EBE}" destId="{272B2DDD-6EF5-964A-913C-999860D3D7DE}" srcOrd="0" destOrd="0" presId="urn:microsoft.com/office/officeart/2005/8/layout/vList5"/>
    <dgm:cxn modelId="{BB42DF74-0C99-F147-AE48-5D7485D1EF15}" type="presOf" srcId="{9DE4D5FF-109E-4FDB-B32B-E2EDBBC2F19A}" destId="{AB7DAFCF-4D09-964F-9865-F8D91C781A68}" srcOrd="0" destOrd="0" presId="urn:microsoft.com/office/officeart/2005/8/layout/vList5"/>
    <dgm:cxn modelId="{C7215079-C3D4-7947-BABB-021C7D806712}" type="presOf" srcId="{6938F91B-18C9-4938-B7E7-4C2B8F14CE84}" destId="{EEF3EBDD-2007-224F-8149-0486DAB254F8}" srcOrd="0" destOrd="0" presId="urn:microsoft.com/office/officeart/2005/8/layout/vList5"/>
    <dgm:cxn modelId="{DCFF747C-97DF-43EC-A4FE-69C54F88E3E6}" srcId="{AAF85D30-2CBC-4FF8-ADFE-8AC6EAECA3C3}" destId="{AF1F7AC0-4F1B-4418-B40D-4302B5B6EAA3}" srcOrd="10" destOrd="0" parTransId="{F323F395-5E90-4BC8-8411-9DA37B872816}" sibTransId="{E20F96AD-242F-4739-8E61-FA04E00796DF}"/>
    <dgm:cxn modelId="{87EAA083-6DDF-4A14-9574-5771447FAABC}" srcId="{AAF85D30-2CBC-4FF8-ADFE-8AC6EAECA3C3}" destId="{47F945CA-4D7B-403B-80D4-751BF389BD7E}" srcOrd="9" destOrd="0" parTransId="{330D1C47-2376-4A83-BA14-BAEF4E1286A3}" sibTransId="{DFF5DF57-E198-40FD-A840-681D12F65825}"/>
    <dgm:cxn modelId="{93AC3288-EE2B-B94B-86C6-92A770094901}" type="presOf" srcId="{6BDE4A42-37E4-4DE3-A840-037D7FE6BA9E}" destId="{3D9FE4F5-3F6C-BB4B-B00F-57F22DFF6FD1}" srcOrd="0" destOrd="0" presId="urn:microsoft.com/office/officeart/2005/8/layout/vList5"/>
    <dgm:cxn modelId="{C33295A6-CCF3-0A41-AA9B-0722AC4CB734}" type="presOf" srcId="{C96D3EBB-9D6E-4882-BCF6-16E71349C2F3}" destId="{6AB6CF93-F0D1-BF4D-8393-0587EBE2EFC8}" srcOrd="0" destOrd="0" presId="urn:microsoft.com/office/officeart/2005/8/layout/vList5"/>
    <dgm:cxn modelId="{026A7DA7-A0EA-4A05-9A66-9CF21C536048}" srcId="{AAF85D30-2CBC-4FF8-ADFE-8AC6EAECA3C3}" destId="{6938F91B-18C9-4938-B7E7-4C2B8F14CE84}" srcOrd="12" destOrd="0" parTransId="{2F9F283C-CFCC-4107-B89B-CA14249D5D81}" sibTransId="{3690946E-1803-4279-9D48-C1F1C64F436A}"/>
    <dgm:cxn modelId="{1EB7B2AE-5B63-234A-8615-C51BE60001AC}" type="presOf" srcId="{A8E3FAE4-A22C-4C96-B5B2-2192A579291B}" destId="{2670FB5F-7D25-FA4D-A747-94C449002973}" srcOrd="0" destOrd="0" presId="urn:microsoft.com/office/officeart/2005/8/layout/vList5"/>
    <dgm:cxn modelId="{D23D5AB1-2607-4D8F-8A23-A0AC856CA819}" srcId="{AAF85D30-2CBC-4FF8-ADFE-8AC6EAECA3C3}" destId="{B13CA787-835B-4B63-B8B2-41CACA93B236}" srcOrd="13" destOrd="0" parTransId="{92DD9CD6-1B92-4C21-AFE3-AB10320C357C}" sibTransId="{2DFC79BE-27EF-4C38-8C8D-323E999B64D7}"/>
    <dgm:cxn modelId="{CC4BEAB3-287F-4C99-904C-28DE7ED46A27}" srcId="{AAF85D30-2CBC-4FF8-ADFE-8AC6EAECA3C3}" destId="{D8791DEC-AD35-4841-9ACB-66EC00B25EB8}" srcOrd="4" destOrd="0" parTransId="{E5E7A849-A2CB-4F83-BF2A-90A20FC6E43C}" sibTransId="{94E69C7F-76F9-4A79-9E86-FA362438DF9B}"/>
    <dgm:cxn modelId="{4A9441B6-C6C2-464C-99ED-918BD4600647}" srcId="{AAF85D30-2CBC-4FF8-ADFE-8AC6EAECA3C3}" destId="{659F42A1-D481-4EC5-9623-97FF73995EBE}" srcOrd="3" destOrd="0" parTransId="{7EAAE82B-9BD5-479E-A66B-74F8B04BA3D0}" sibTransId="{BCF06510-E86C-4C45-98D7-92C607DD3ECB}"/>
    <dgm:cxn modelId="{755B3ABB-A0BA-4E08-8E3B-46010EAF380A}" srcId="{AAF85D30-2CBC-4FF8-ADFE-8AC6EAECA3C3}" destId="{1774A099-88E3-4791-87AA-70F782FDC12D}" srcOrd="6" destOrd="0" parTransId="{C4CE7B74-7484-48EB-B9DD-6C86CE21A9F9}" sibTransId="{FC52C601-69A4-4807-9243-96B99128A4A9}"/>
    <dgm:cxn modelId="{FFCC9AC2-E50D-E94E-989C-EC3D4797466A}" type="presOf" srcId="{AAF85D30-2CBC-4FF8-ADFE-8AC6EAECA3C3}" destId="{8C1980AD-067A-6841-A104-8C6BBAE4D6CC}" srcOrd="0" destOrd="0" presId="urn:microsoft.com/office/officeart/2005/8/layout/vList5"/>
    <dgm:cxn modelId="{D2EDA5DF-D601-434B-A99B-7AF49FA207DF}" type="presOf" srcId="{AF1F7AC0-4F1B-4418-B40D-4302B5B6EAA3}" destId="{59E9473C-0035-154E-BEE5-FEABDBB661F2}" srcOrd="0" destOrd="0" presId="urn:microsoft.com/office/officeart/2005/8/layout/vList5"/>
    <dgm:cxn modelId="{022199E3-73D0-3B4A-AC25-0E33189F3A59}" type="presOf" srcId="{747C8EE7-7D05-4598-B3C8-2EC4F0FB4175}" destId="{9B290F03-3BCB-174D-BF6B-67924DCED8D1}" srcOrd="0" destOrd="0" presId="urn:microsoft.com/office/officeart/2005/8/layout/vList5"/>
    <dgm:cxn modelId="{FAD4A3E6-F1ED-174C-A7E4-7188E5C13519}" type="presOf" srcId="{B13CA787-835B-4B63-B8B2-41CACA93B236}" destId="{BF1AA17C-0B5D-DC42-8E36-7CA76BED2B98}" srcOrd="0" destOrd="0" presId="urn:microsoft.com/office/officeart/2005/8/layout/vList5"/>
    <dgm:cxn modelId="{83BD8CE7-EDFC-4B86-93B4-2104B55D4D70}" srcId="{AAF85D30-2CBC-4FF8-ADFE-8AC6EAECA3C3}" destId="{747C8EE7-7D05-4598-B3C8-2EC4F0FB4175}" srcOrd="11" destOrd="0" parTransId="{078578FD-8380-4932-B0B5-7D568EB3221F}" sibTransId="{C0C90849-7487-4EC0-A06A-E3A739A506DE}"/>
    <dgm:cxn modelId="{72A19EEB-01D1-1147-955A-2EBA8D79C424}" type="presOf" srcId="{47F945CA-4D7B-403B-80D4-751BF389BD7E}" destId="{BB16FF09-7C2A-914D-BEA0-A61606967A2D}" srcOrd="0" destOrd="0" presId="urn:microsoft.com/office/officeart/2005/8/layout/vList5"/>
    <dgm:cxn modelId="{E7F10DF8-6CC2-4AD6-B07B-E6406689A74F}" srcId="{AAF85D30-2CBC-4FF8-ADFE-8AC6EAECA3C3}" destId="{C96D3EBB-9D6E-4882-BCF6-16E71349C2F3}" srcOrd="5" destOrd="0" parTransId="{B548AA02-2DFE-4E1C-B435-1DAE0FEAC480}" sibTransId="{38F5E881-4C2D-4A55-B1D5-FD2B842B3682}"/>
    <dgm:cxn modelId="{5E957FC7-0C94-4849-A253-6E9976BEB197}" type="presParOf" srcId="{8C1980AD-067A-6841-A104-8C6BBAE4D6CC}" destId="{AB3DC5F4-4F69-594F-B6CC-B34EFCF29FF4}" srcOrd="0" destOrd="0" presId="urn:microsoft.com/office/officeart/2005/8/layout/vList5"/>
    <dgm:cxn modelId="{3B89BCE9-2259-E54E-9D4E-03774F5EF844}" type="presParOf" srcId="{AB3DC5F4-4F69-594F-B6CC-B34EFCF29FF4}" destId="{5162E9BB-CC97-5E40-8C7F-7ED088A12EF5}" srcOrd="0" destOrd="0" presId="urn:microsoft.com/office/officeart/2005/8/layout/vList5"/>
    <dgm:cxn modelId="{1C56D8B4-4E6B-A944-AC9C-86D521835338}" type="presParOf" srcId="{8C1980AD-067A-6841-A104-8C6BBAE4D6CC}" destId="{F04E088E-1FBD-C541-BC1B-14CC1038E34E}" srcOrd="1" destOrd="0" presId="urn:microsoft.com/office/officeart/2005/8/layout/vList5"/>
    <dgm:cxn modelId="{B450E25A-06D3-5446-A848-1E9879BC556B}" type="presParOf" srcId="{8C1980AD-067A-6841-A104-8C6BBAE4D6CC}" destId="{7AB2F308-42B3-1740-8C43-292B79D52AB3}" srcOrd="2" destOrd="0" presId="urn:microsoft.com/office/officeart/2005/8/layout/vList5"/>
    <dgm:cxn modelId="{1269CED1-A721-054F-8575-EB8B3CA7F1E4}" type="presParOf" srcId="{7AB2F308-42B3-1740-8C43-292B79D52AB3}" destId="{AB7DAFCF-4D09-964F-9865-F8D91C781A68}" srcOrd="0" destOrd="0" presId="urn:microsoft.com/office/officeart/2005/8/layout/vList5"/>
    <dgm:cxn modelId="{D2936A58-3EE6-C44D-9CF1-7A98F7551D55}" type="presParOf" srcId="{8C1980AD-067A-6841-A104-8C6BBAE4D6CC}" destId="{F0C080BC-0CD7-804B-AB3E-19229B37AFC7}" srcOrd="3" destOrd="0" presId="urn:microsoft.com/office/officeart/2005/8/layout/vList5"/>
    <dgm:cxn modelId="{5FB29C75-7CDA-3645-B296-1419DC8C906F}" type="presParOf" srcId="{8C1980AD-067A-6841-A104-8C6BBAE4D6CC}" destId="{175B3E54-F73A-CF49-91EE-29008C7DF0AF}" srcOrd="4" destOrd="0" presId="urn:microsoft.com/office/officeart/2005/8/layout/vList5"/>
    <dgm:cxn modelId="{7F54962B-40ED-3C4A-9AED-5FB9965A7831}" type="presParOf" srcId="{175B3E54-F73A-CF49-91EE-29008C7DF0AF}" destId="{2670FB5F-7D25-FA4D-A747-94C449002973}" srcOrd="0" destOrd="0" presId="urn:microsoft.com/office/officeart/2005/8/layout/vList5"/>
    <dgm:cxn modelId="{6FFD854C-BA37-9445-B1AC-31EDADFC460E}" type="presParOf" srcId="{8C1980AD-067A-6841-A104-8C6BBAE4D6CC}" destId="{CFFE3331-A7B0-E644-B738-098DF7C07913}" srcOrd="5" destOrd="0" presId="urn:microsoft.com/office/officeart/2005/8/layout/vList5"/>
    <dgm:cxn modelId="{AC24A33B-0DFC-DF47-BA8C-A6FE76909AE1}" type="presParOf" srcId="{8C1980AD-067A-6841-A104-8C6BBAE4D6CC}" destId="{551BBABF-AE13-154A-AE0E-0263CC12F204}" srcOrd="6" destOrd="0" presId="urn:microsoft.com/office/officeart/2005/8/layout/vList5"/>
    <dgm:cxn modelId="{83664679-782E-E14C-828F-9078F5DCAFCC}" type="presParOf" srcId="{551BBABF-AE13-154A-AE0E-0263CC12F204}" destId="{272B2DDD-6EF5-964A-913C-999860D3D7DE}" srcOrd="0" destOrd="0" presId="urn:microsoft.com/office/officeart/2005/8/layout/vList5"/>
    <dgm:cxn modelId="{0CC88786-DC0A-6946-A1A1-A6B8254DF846}" type="presParOf" srcId="{8C1980AD-067A-6841-A104-8C6BBAE4D6CC}" destId="{F93C5B41-88AF-734B-B00B-CD63CDF6C628}" srcOrd="7" destOrd="0" presId="urn:microsoft.com/office/officeart/2005/8/layout/vList5"/>
    <dgm:cxn modelId="{E9DA711D-E814-A84C-8ACD-042D6C38D118}" type="presParOf" srcId="{8C1980AD-067A-6841-A104-8C6BBAE4D6CC}" destId="{4652357E-5260-164D-A727-5416B410BBAA}" srcOrd="8" destOrd="0" presId="urn:microsoft.com/office/officeart/2005/8/layout/vList5"/>
    <dgm:cxn modelId="{A6654D37-9FA4-9A4C-BECB-13375813EA8F}" type="presParOf" srcId="{4652357E-5260-164D-A727-5416B410BBAA}" destId="{6C84695F-6CF7-8F48-B5B6-83254C415F0E}" srcOrd="0" destOrd="0" presId="urn:microsoft.com/office/officeart/2005/8/layout/vList5"/>
    <dgm:cxn modelId="{EDBF1C25-9889-FF43-968C-BB9BCF4C8796}" type="presParOf" srcId="{8C1980AD-067A-6841-A104-8C6BBAE4D6CC}" destId="{11140F98-E6F3-BB4F-8979-4CC0103CD3F7}" srcOrd="9" destOrd="0" presId="urn:microsoft.com/office/officeart/2005/8/layout/vList5"/>
    <dgm:cxn modelId="{5573B959-4385-D640-879B-96E2BED585E6}" type="presParOf" srcId="{8C1980AD-067A-6841-A104-8C6BBAE4D6CC}" destId="{84575BAC-6EA3-2440-8A7E-50BE4AACAF86}" srcOrd="10" destOrd="0" presId="urn:microsoft.com/office/officeart/2005/8/layout/vList5"/>
    <dgm:cxn modelId="{565246F5-A159-9645-A144-43EEB705C7B3}" type="presParOf" srcId="{84575BAC-6EA3-2440-8A7E-50BE4AACAF86}" destId="{6AB6CF93-F0D1-BF4D-8393-0587EBE2EFC8}" srcOrd="0" destOrd="0" presId="urn:microsoft.com/office/officeart/2005/8/layout/vList5"/>
    <dgm:cxn modelId="{011D29EF-01E1-5045-8B66-E851334E3754}" type="presParOf" srcId="{8C1980AD-067A-6841-A104-8C6BBAE4D6CC}" destId="{268D11BD-BCBF-8B40-981D-8BF29132A44F}" srcOrd="11" destOrd="0" presId="urn:microsoft.com/office/officeart/2005/8/layout/vList5"/>
    <dgm:cxn modelId="{74D1489B-402A-D54C-8536-FE1D015F1742}" type="presParOf" srcId="{8C1980AD-067A-6841-A104-8C6BBAE4D6CC}" destId="{51380BFB-2B81-1C44-B534-D95747F1B2D5}" srcOrd="12" destOrd="0" presId="urn:microsoft.com/office/officeart/2005/8/layout/vList5"/>
    <dgm:cxn modelId="{5A216E8C-7C91-B445-BEC9-B8BEC2D0D770}" type="presParOf" srcId="{51380BFB-2B81-1C44-B534-D95747F1B2D5}" destId="{B4CA9185-9A34-A04D-88E7-BC8AA8A35E4A}" srcOrd="0" destOrd="0" presId="urn:microsoft.com/office/officeart/2005/8/layout/vList5"/>
    <dgm:cxn modelId="{62A7ACA4-645F-E44B-9855-06BBA49F2BC1}" type="presParOf" srcId="{8C1980AD-067A-6841-A104-8C6BBAE4D6CC}" destId="{A71896E7-2A25-A845-B82C-2FE11A7217BF}" srcOrd="13" destOrd="0" presId="urn:microsoft.com/office/officeart/2005/8/layout/vList5"/>
    <dgm:cxn modelId="{2BD65F0B-2D25-1241-8A0A-2AB8409B1DC1}" type="presParOf" srcId="{8C1980AD-067A-6841-A104-8C6BBAE4D6CC}" destId="{55389169-E1D9-BD4B-8A70-EEA50D7BAAC3}" srcOrd="14" destOrd="0" presId="urn:microsoft.com/office/officeart/2005/8/layout/vList5"/>
    <dgm:cxn modelId="{98C3B9E9-5490-DD4E-BAFD-0D4D6D5494A7}" type="presParOf" srcId="{55389169-E1D9-BD4B-8A70-EEA50D7BAAC3}" destId="{3D9FE4F5-3F6C-BB4B-B00F-57F22DFF6FD1}" srcOrd="0" destOrd="0" presId="urn:microsoft.com/office/officeart/2005/8/layout/vList5"/>
    <dgm:cxn modelId="{373A7995-8F87-F946-B2F9-52B4E7D543DB}" type="presParOf" srcId="{8C1980AD-067A-6841-A104-8C6BBAE4D6CC}" destId="{151D1FD7-D090-8E4D-B593-11E3AE8F8AFC}" srcOrd="15" destOrd="0" presId="urn:microsoft.com/office/officeart/2005/8/layout/vList5"/>
    <dgm:cxn modelId="{0CC9859F-D09C-EF4C-90A9-8EB04A077FF1}" type="presParOf" srcId="{8C1980AD-067A-6841-A104-8C6BBAE4D6CC}" destId="{57799539-1A2F-0F49-9004-28B84B43F52B}" srcOrd="16" destOrd="0" presId="urn:microsoft.com/office/officeart/2005/8/layout/vList5"/>
    <dgm:cxn modelId="{D2053EA5-3E23-AA4E-A4F7-7E9D0170DD3F}" type="presParOf" srcId="{57799539-1A2F-0F49-9004-28B84B43F52B}" destId="{A2AC3789-CEEE-9D4B-8CB5-28E05F70F546}" srcOrd="0" destOrd="0" presId="urn:microsoft.com/office/officeart/2005/8/layout/vList5"/>
    <dgm:cxn modelId="{EFF6B031-9246-0342-A49D-C7A515279039}" type="presParOf" srcId="{8C1980AD-067A-6841-A104-8C6BBAE4D6CC}" destId="{9C3A47DC-7841-E045-9902-2215504FCE17}" srcOrd="17" destOrd="0" presId="urn:microsoft.com/office/officeart/2005/8/layout/vList5"/>
    <dgm:cxn modelId="{2139B350-FE2C-004E-B05D-5EEDEA0A2657}" type="presParOf" srcId="{8C1980AD-067A-6841-A104-8C6BBAE4D6CC}" destId="{4BF8DFD4-3DE6-C747-B26B-8F6C91B72905}" srcOrd="18" destOrd="0" presId="urn:microsoft.com/office/officeart/2005/8/layout/vList5"/>
    <dgm:cxn modelId="{6E44B279-9D6E-8740-B98B-0D70761C968C}" type="presParOf" srcId="{4BF8DFD4-3DE6-C747-B26B-8F6C91B72905}" destId="{BB16FF09-7C2A-914D-BEA0-A61606967A2D}" srcOrd="0" destOrd="0" presId="urn:microsoft.com/office/officeart/2005/8/layout/vList5"/>
    <dgm:cxn modelId="{119CBBA5-C74F-004B-B43F-136069E2B57C}" type="presParOf" srcId="{8C1980AD-067A-6841-A104-8C6BBAE4D6CC}" destId="{64C95BE4-BBE7-FB48-B181-AC6E641553B6}" srcOrd="19" destOrd="0" presId="urn:microsoft.com/office/officeart/2005/8/layout/vList5"/>
    <dgm:cxn modelId="{FE0F66C0-27C4-CB4E-A2D3-F43B6D4E703A}" type="presParOf" srcId="{8C1980AD-067A-6841-A104-8C6BBAE4D6CC}" destId="{DBD37B11-3D90-6D44-BD6D-C7CB324553FF}" srcOrd="20" destOrd="0" presId="urn:microsoft.com/office/officeart/2005/8/layout/vList5"/>
    <dgm:cxn modelId="{BFD479CF-12FB-2240-8A80-4583E9828FD8}" type="presParOf" srcId="{DBD37B11-3D90-6D44-BD6D-C7CB324553FF}" destId="{59E9473C-0035-154E-BEE5-FEABDBB661F2}" srcOrd="0" destOrd="0" presId="urn:microsoft.com/office/officeart/2005/8/layout/vList5"/>
    <dgm:cxn modelId="{4FAF2520-0FE1-F94A-956F-31B123A70224}" type="presParOf" srcId="{8C1980AD-067A-6841-A104-8C6BBAE4D6CC}" destId="{DA055E25-ABA6-F144-ADF3-79C76FD55DE6}" srcOrd="21" destOrd="0" presId="urn:microsoft.com/office/officeart/2005/8/layout/vList5"/>
    <dgm:cxn modelId="{63C4162A-CCF1-9C48-8D8C-229BC5A9518F}" type="presParOf" srcId="{8C1980AD-067A-6841-A104-8C6BBAE4D6CC}" destId="{DF69B977-8C65-5C4E-B62B-C5775A13D221}" srcOrd="22" destOrd="0" presId="urn:microsoft.com/office/officeart/2005/8/layout/vList5"/>
    <dgm:cxn modelId="{7F01102C-A92C-5041-97F4-EBE440A3D004}" type="presParOf" srcId="{DF69B977-8C65-5C4E-B62B-C5775A13D221}" destId="{9B290F03-3BCB-174D-BF6B-67924DCED8D1}" srcOrd="0" destOrd="0" presId="urn:microsoft.com/office/officeart/2005/8/layout/vList5"/>
    <dgm:cxn modelId="{D9BFA4CC-4458-0540-928F-B14BDC5127F4}" type="presParOf" srcId="{8C1980AD-067A-6841-A104-8C6BBAE4D6CC}" destId="{5FDF66F2-8018-1641-AD88-52E44870B368}" srcOrd="23" destOrd="0" presId="urn:microsoft.com/office/officeart/2005/8/layout/vList5"/>
    <dgm:cxn modelId="{6D99BDDD-1EA0-8541-89A8-3878FF5E0E90}" type="presParOf" srcId="{8C1980AD-067A-6841-A104-8C6BBAE4D6CC}" destId="{BEB6D4F4-C605-954C-87AA-8A3B7B3D6537}" srcOrd="24" destOrd="0" presId="urn:microsoft.com/office/officeart/2005/8/layout/vList5"/>
    <dgm:cxn modelId="{ABE5BAFE-EED0-484C-81E8-28C23ED359DE}" type="presParOf" srcId="{BEB6D4F4-C605-954C-87AA-8A3B7B3D6537}" destId="{EEF3EBDD-2007-224F-8149-0486DAB254F8}" srcOrd="0" destOrd="0" presId="urn:microsoft.com/office/officeart/2005/8/layout/vList5"/>
    <dgm:cxn modelId="{C3907F91-35CB-FE4B-B04E-BE2BAB1D3C5A}" type="presParOf" srcId="{8C1980AD-067A-6841-A104-8C6BBAE4D6CC}" destId="{206A6CD5-AEDF-2843-A3FD-2CA8B7278423}" srcOrd="25" destOrd="0" presId="urn:microsoft.com/office/officeart/2005/8/layout/vList5"/>
    <dgm:cxn modelId="{D2B87F41-0ACD-AF4F-98A3-D5AE45C10717}" type="presParOf" srcId="{8C1980AD-067A-6841-A104-8C6BBAE4D6CC}" destId="{1E2C8C07-6BF8-CC49-96FE-6135CE683DE5}" srcOrd="26" destOrd="0" presId="urn:microsoft.com/office/officeart/2005/8/layout/vList5"/>
    <dgm:cxn modelId="{08E27D47-12D2-5C44-ADE2-7C5F8A42A6D0}" type="presParOf" srcId="{1E2C8C07-6BF8-CC49-96FE-6135CE683DE5}" destId="{BF1AA17C-0B5D-DC42-8E36-7CA76BED2B9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48503C-B88F-40A5-8572-18BD8E6A7C03}"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F5AEBA98-849C-413A-A90F-4479351B1AC1}">
      <dgm:prSet/>
      <dgm:spPr/>
      <dgm:t>
        <a:bodyPr/>
        <a:lstStyle/>
        <a:p>
          <a:r>
            <a:rPr lang="en-US" b="1" i="1" u="sng"/>
            <a:t>Gender Transformation: </a:t>
          </a:r>
          <a:r>
            <a:rPr lang="en-US"/>
            <a:t>The string labels in the 'Gender' column have been replaced with numerical codes, with 'Female' being assigned 1 and 'Male' assigned 0. This binary representation simplifies the inclusion of gender as a feature for the models.</a:t>
          </a:r>
        </a:p>
      </dgm:t>
    </dgm:pt>
    <dgm:pt modelId="{39E1A248-7AD0-4137-8CBE-FBD2EE49A4D0}" type="parTrans" cxnId="{4FEBEF9C-4820-4A92-A98B-5588772A5672}">
      <dgm:prSet/>
      <dgm:spPr/>
      <dgm:t>
        <a:bodyPr/>
        <a:lstStyle/>
        <a:p>
          <a:endParaRPr lang="en-US"/>
        </a:p>
      </dgm:t>
    </dgm:pt>
    <dgm:pt modelId="{05365A07-4D16-4B51-BD31-B767D5593C6D}" type="sibTrans" cxnId="{4FEBEF9C-4820-4A92-A98B-5588772A5672}">
      <dgm:prSet/>
      <dgm:spPr/>
      <dgm:t>
        <a:bodyPr/>
        <a:lstStyle/>
        <a:p>
          <a:endParaRPr lang="en-US"/>
        </a:p>
      </dgm:t>
    </dgm:pt>
    <dgm:pt modelId="{18C02C33-74B6-4BC1-9861-D3205E9D8191}">
      <dgm:prSet/>
      <dgm:spPr/>
      <dgm:t>
        <a:bodyPr/>
        <a:lstStyle/>
        <a:p>
          <a:r>
            <a:rPr lang="en-US" b="1" i="1" u="sng"/>
            <a:t>Geography Encoding: </a:t>
          </a:r>
          <a:r>
            <a:rPr lang="en-US"/>
            <a:t>One-hot encoding has been applied to the 'Geography' column. This technique creates new columns for each unique value in the original column and assigns binary codes. For instance, if 'Geography' contained 'France', 'Germany', and 'Spain', one-hot encoding would result in three new columns – 'Geography_France', 'Geography_Germany', and 'Geography_Spain'. In each row, a '1' is assigned to the column corresponding to the customer's country, with the rest set to '0'.</a:t>
          </a:r>
        </a:p>
      </dgm:t>
    </dgm:pt>
    <dgm:pt modelId="{CD4A9C40-90CB-4A60-93FC-CC2DDA8198EF}" type="parTrans" cxnId="{A5FE50A2-2AF2-45A7-BA21-3E27E0007FFB}">
      <dgm:prSet/>
      <dgm:spPr/>
      <dgm:t>
        <a:bodyPr/>
        <a:lstStyle/>
        <a:p>
          <a:endParaRPr lang="en-US"/>
        </a:p>
      </dgm:t>
    </dgm:pt>
    <dgm:pt modelId="{828C85DF-F6D7-4E75-9E88-6BFB3E654C4E}" type="sibTrans" cxnId="{A5FE50A2-2AF2-45A7-BA21-3E27E0007FFB}">
      <dgm:prSet/>
      <dgm:spPr/>
      <dgm:t>
        <a:bodyPr/>
        <a:lstStyle/>
        <a:p>
          <a:endParaRPr lang="en-US"/>
        </a:p>
      </dgm:t>
    </dgm:pt>
    <dgm:pt modelId="{2CC34008-076E-4085-90AF-423A081ED108}">
      <dgm:prSet/>
      <dgm:spPr/>
      <dgm:t>
        <a:bodyPr/>
        <a:lstStyle/>
        <a:p>
          <a:r>
            <a:rPr lang="en-US" b="1" i="1" u="sng"/>
            <a:t>Boolean to Integer Conversion: </a:t>
          </a:r>
          <a:r>
            <a:rPr lang="en-US"/>
            <a:t>Following one-hot encoding, the new geography columns, which are binary in nature, have been converted from boolean to integers. This conversion ensures that 'True' is represented as 1 and 'False' as 0, particularly for the 'Geography_France', 'Geography_Germany', and 'Geography_Spain' columns, making them ready for use as inputs in machine learning models.</a:t>
          </a:r>
        </a:p>
      </dgm:t>
    </dgm:pt>
    <dgm:pt modelId="{FA6045A8-DD58-4040-8526-4A2DB4FAEF85}" type="parTrans" cxnId="{161E3E45-6D52-405B-9CBE-EFB618CE41F5}">
      <dgm:prSet/>
      <dgm:spPr/>
      <dgm:t>
        <a:bodyPr/>
        <a:lstStyle/>
        <a:p>
          <a:endParaRPr lang="en-US"/>
        </a:p>
      </dgm:t>
    </dgm:pt>
    <dgm:pt modelId="{2EFA98EB-6FE9-4990-9F0E-D83A2FE79AC4}" type="sibTrans" cxnId="{161E3E45-6D52-405B-9CBE-EFB618CE41F5}">
      <dgm:prSet/>
      <dgm:spPr/>
      <dgm:t>
        <a:bodyPr/>
        <a:lstStyle/>
        <a:p>
          <a:endParaRPr lang="en-US"/>
        </a:p>
      </dgm:t>
    </dgm:pt>
    <dgm:pt modelId="{CFE0B826-1B51-F04D-A5A9-D0C96E40DECF}" type="pres">
      <dgm:prSet presAssocID="{2C48503C-B88F-40A5-8572-18BD8E6A7C03}" presName="Name0" presStyleCnt="0">
        <dgm:presLayoutVars>
          <dgm:dir/>
          <dgm:resizeHandles val="exact"/>
        </dgm:presLayoutVars>
      </dgm:prSet>
      <dgm:spPr/>
    </dgm:pt>
    <dgm:pt modelId="{DF04BEE6-4D73-1640-96A5-A98F9CDE6A22}" type="pres">
      <dgm:prSet presAssocID="{F5AEBA98-849C-413A-A90F-4479351B1AC1}" presName="node" presStyleLbl="node1" presStyleIdx="0" presStyleCnt="3">
        <dgm:presLayoutVars>
          <dgm:bulletEnabled val="1"/>
        </dgm:presLayoutVars>
      </dgm:prSet>
      <dgm:spPr/>
    </dgm:pt>
    <dgm:pt modelId="{6C83AE15-7DFD-3A43-8B5D-5E6413157FB8}" type="pres">
      <dgm:prSet presAssocID="{05365A07-4D16-4B51-BD31-B767D5593C6D}" presName="sibTrans" presStyleLbl="sibTrans2D1" presStyleIdx="0" presStyleCnt="2"/>
      <dgm:spPr/>
    </dgm:pt>
    <dgm:pt modelId="{A0F84E99-315B-9A4A-B84B-13DBEE7BDDFA}" type="pres">
      <dgm:prSet presAssocID="{05365A07-4D16-4B51-BD31-B767D5593C6D}" presName="connectorText" presStyleLbl="sibTrans2D1" presStyleIdx="0" presStyleCnt="2"/>
      <dgm:spPr/>
    </dgm:pt>
    <dgm:pt modelId="{C74AD9DD-16A4-0341-9C5A-BB18A94A8D12}" type="pres">
      <dgm:prSet presAssocID="{18C02C33-74B6-4BC1-9861-D3205E9D8191}" presName="node" presStyleLbl="node1" presStyleIdx="1" presStyleCnt="3">
        <dgm:presLayoutVars>
          <dgm:bulletEnabled val="1"/>
        </dgm:presLayoutVars>
      </dgm:prSet>
      <dgm:spPr/>
    </dgm:pt>
    <dgm:pt modelId="{B105F903-C619-E445-A0BF-8BA58C1113E4}" type="pres">
      <dgm:prSet presAssocID="{828C85DF-F6D7-4E75-9E88-6BFB3E654C4E}" presName="sibTrans" presStyleLbl="sibTrans2D1" presStyleIdx="1" presStyleCnt="2"/>
      <dgm:spPr/>
    </dgm:pt>
    <dgm:pt modelId="{A3FC2BE4-8E4D-AA4D-9083-9D1369C0FB72}" type="pres">
      <dgm:prSet presAssocID="{828C85DF-F6D7-4E75-9E88-6BFB3E654C4E}" presName="connectorText" presStyleLbl="sibTrans2D1" presStyleIdx="1" presStyleCnt="2"/>
      <dgm:spPr/>
    </dgm:pt>
    <dgm:pt modelId="{66F229D9-75D1-9E40-855B-BE04DC7EF7E0}" type="pres">
      <dgm:prSet presAssocID="{2CC34008-076E-4085-90AF-423A081ED108}" presName="node" presStyleLbl="node1" presStyleIdx="2" presStyleCnt="3">
        <dgm:presLayoutVars>
          <dgm:bulletEnabled val="1"/>
        </dgm:presLayoutVars>
      </dgm:prSet>
      <dgm:spPr/>
    </dgm:pt>
  </dgm:ptLst>
  <dgm:cxnLst>
    <dgm:cxn modelId="{5DAC341B-71DF-2942-844B-16438F9BBD09}" type="presOf" srcId="{2C48503C-B88F-40A5-8572-18BD8E6A7C03}" destId="{CFE0B826-1B51-F04D-A5A9-D0C96E40DECF}" srcOrd="0" destOrd="0" presId="urn:microsoft.com/office/officeart/2005/8/layout/process1"/>
    <dgm:cxn modelId="{73B2422A-7F6D-BD46-97F8-839C5AFDD331}" type="presOf" srcId="{828C85DF-F6D7-4E75-9E88-6BFB3E654C4E}" destId="{A3FC2BE4-8E4D-AA4D-9083-9D1369C0FB72}" srcOrd="1" destOrd="0" presId="urn:microsoft.com/office/officeart/2005/8/layout/process1"/>
    <dgm:cxn modelId="{C3CC2342-9BD5-BC4D-9BF1-954AB99AE35F}" type="presOf" srcId="{05365A07-4D16-4B51-BD31-B767D5593C6D}" destId="{A0F84E99-315B-9A4A-B84B-13DBEE7BDDFA}" srcOrd="1" destOrd="0" presId="urn:microsoft.com/office/officeart/2005/8/layout/process1"/>
    <dgm:cxn modelId="{161E3E45-6D52-405B-9CBE-EFB618CE41F5}" srcId="{2C48503C-B88F-40A5-8572-18BD8E6A7C03}" destId="{2CC34008-076E-4085-90AF-423A081ED108}" srcOrd="2" destOrd="0" parTransId="{FA6045A8-DD58-4040-8526-4A2DB4FAEF85}" sibTransId="{2EFA98EB-6FE9-4990-9F0E-D83A2FE79AC4}"/>
    <dgm:cxn modelId="{78B24053-FBF9-5B4E-8E2D-5793612601F1}" type="presOf" srcId="{18C02C33-74B6-4BC1-9861-D3205E9D8191}" destId="{C74AD9DD-16A4-0341-9C5A-BB18A94A8D12}" srcOrd="0" destOrd="0" presId="urn:microsoft.com/office/officeart/2005/8/layout/process1"/>
    <dgm:cxn modelId="{6AC6325C-D48F-9E46-ACC3-599CAB5D8840}" type="presOf" srcId="{828C85DF-F6D7-4E75-9E88-6BFB3E654C4E}" destId="{B105F903-C619-E445-A0BF-8BA58C1113E4}" srcOrd="0" destOrd="0" presId="urn:microsoft.com/office/officeart/2005/8/layout/process1"/>
    <dgm:cxn modelId="{4FEBEF9C-4820-4A92-A98B-5588772A5672}" srcId="{2C48503C-B88F-40A5-8572-18BD8E6A7C03}" destId="{F5AEBA98-849C-413A-A90F-4479351B1AC1}" srcOrd="0" destOrd="0" parTransId="{39E1A248-7AD0-4137-8CBE-FBD2EE49A4D0}" sibTransId="{05365A07-4D16-4B51-BD31-B767D5593C6D}"/>
    <dgm:cxn modelId="{A5FE50A2-2AF2-45A7-BA21-3E27E0007FFB}" srcId="{2C48503C-B88F-40A5-8572-18BD8E6A7C03}" destId="{18C02C33-74B6-4BC1-9861-D3205E9D8191}" srcOrd="1" destOrd="0" parTransId="{CD4A9C40-90CB-4A60-93FC-CC2DDA8198EF}" sibTransId="{828C85DF-F6D7-4E75-9E88-6BFB3E654C4E}"/>
    <dgm:cxn modelId="{DA64D7D2-75AE-DD4D-AE76-2BFDC2C2662F}" type="presOf" srcId="{F5AEBA98-849C-413A-A90F-4479351B1AC1}" destId="{DF04BEE6-4D73-1640-96A5-A98F9CDE6A22}" srcOrd="0" destOrd="0" presId="urn:microsoft.com/office/officeart/2005/8/layout/process1"/>
    <dgm:cxn modelId="{8079D9D2-3F18-A64D-94FA-23695AF874B4}" type="presOf" srcId="{05365A07-4D16-4B51-BD31-B767D5593C6D}" destId="{6C83AE15-7DFD-3A43-8B5D-5E6413157FB8}" srcOrd="0" destOrd="0" presId="urn:microsoft.com/office/officeart/2005/8/layout/process1"/>
    <dgm:cxn modelId="{D1F7A9EB-539C-8043-834F-556B42853156}" type="presOf" srcId="{2CC34008-076E-4085-90AF-423A081ED108}" destId="{66F229D9-75D1-9E40-855B-BE04DC7EF7E0}" srcOrd="0" destOrd="0" presId="urn:microsoft.com/office/officeart/2005/8/layout/process1"/>
    <dgm:cxn modelId="{405906C9-A258-0042-AF28-13A611B149C1}" type="presParOf" srcId="{CFE0B826-1B51-F04D-A5A9-D0C96E40DECF}" destId="{DF04BEE6-4D73-1640-96A5-A98F9CDE6A22}" srcOrd="0" destOrd="0" presId="urn:microsoft.com/office/officeart/2005/8/layout/process1"/>
    <dgm:cxn modelId="{85440D24-37AF-BB41-903B-549A45B4690A}" type="presParOf" srcId="{CFE0B826-1B51-F04D-A5A9-D0C96E40DECF}" destId="{6C83AE15-7DFD-3A43-8B5D-5E6413157FB8}" srcOrd="1" destOrd="0" presId="urn:microsoft.com/office/officeart/2005/8/layout/process1"/>
    <dgm:cxn modelId="{D4CD9D6D-DD03-9646-989B-5E04C4A153EC}" type="presParOf" srcId="{6C83AE15-7DFD-3A43-8B5D-5E6413157FB8}" destId="{A0F84E99-315B-9A4A-B84B-13DBEE7BDDFA}" srcOrd="0" destOrd="0" presId="urn:microsoft.com/office/officeart/2005/8/layout/process1"/>
    <dgm:cxn modelId="{2A1F08B9-C425-8D43-9211-AF243E1FAD7D}" type="presParOf" srcId="{CFE0B826-1B51-F04D-A5A9-D0C96E40DECF}" destId="{C74AD9DD-16A4-0341-9C5A-BB18A94A8D12}" srcOrd="2" destOrd="0" presId="urn:microsoft.com/office/officeart/2005/8/layout/process1"/>
    <dgm:cxn modelId="{BC36F7D4-1BCB-D649-BFAE-C967A2485FCD}" type="presParOf" srcId="{CFE0B826-1B51-F04D-A5A9-D0C96E40DECF}" destId="{B105F903-C619-E445-A0BF-8BA58C1113E4}" srcOrd="3" destOrd="0" presId="urn:microsoft.com/office/officeart/2005/8/layout/process1"/>
    <dgm:cxn modelId="{D37BEE31-2C0E-0F4E-97EC-75BC33E318CF}" type="presParOf" srcId="{B105F903-C619-E445-A0BF-8BA58C1113E4}" destId="{A3FC2BE4-8E4D-AA4D-9083-9D1369C0FB72}" srcOrd="0" destOrd="0" presId="urn:microsoft.com/office/officeart/2005/8/layout/process1"/>
    <dgm:cxn modelId="{B4149694-832D-5D49-91C3-42057BACA22B}" type="presParOf" srcId="{CFE0B826-1B51-F04D-A5A9-D0C96E40DECF}" destId="{66F229D9-75D1-9E40-855B-BE04DC7EF7E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F3B4BD-2D62-4733-A3CD-D5587505B1BD}"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FDB53712-2FEE-4A3C-8A97-D5F99C24A8EA}">
      <dgm:prSet/>
      <dgm:spPr/>
      <dgm:t>
        <a:bodyPr/>
        <a:lstStyle/>
        <a:p>
          <a:r>
            <a:rPr lang="en-US" b="1" i="1" u="sng" dirty="0"/>
            <a:t>Feature Scaling: </a:t>
          </a:r>
          <a:r>
            <a:rPr lang="en-US" dirty="0"/>
            <a:t>The numerical variables '</a:t>
          </a:r>
          <a:r>
            <a:rPr lang="en-US" dirty="0" err="1"/>
            <a:t>CreditScore</a:t>
          </a:r>
          <a:r>
            <a:rPr lang="en-US" dirty="0"/>
            <a:t>', 'Age', 'Tenure', 'Balance', '</a:t>
          </a:r>
          <a:r>
            <a:rPr lang="en-US" dirty="0" err="1"/>
            <a:t>NumOfProducts</a:t>
          </a:r>
          <a:r>
            <a:rPr lang="en-US" dirty="0"/>
            <a:t>', and '</a:t>
          </a:r>
          <a:r>
            <a:rPr lang="en-US" dirty="0" err="1"/>
            <a:t>EstimatedSalary</a:t>
          </a:r>
          <a:r>
            <a:rPr lang="en-US" dirty="0"/>
            <a:t>' have been standardized using </a:t>
          </a:r>
          <a:r>
            <a:rPr lang="en-US" dirty="0" err="1"/>
            <a:t>MinMaxScaler</a:t>
          </a:r>
          <a:r>
            <a:rPr lang="en-US" dirty="0"/>
            <a:t>. This scaler transforms each feature to a given range, usually 0 to 1, which prevents features with larger ranges from overpowering those with smaller ranges and ensures that each feature contributes equally to the model's prediction.</a:t>
          </a:r>
          <a:br>
            <a:rPr lang="en-US" dirty="0"/>
          </a:br>
          <a:endParaRPr lang="en-US" dirty="0"/>
        </a:p>
      </dgm:t>
    </dgm:pt>
    <dgm:pt modelId="{0E5440EC-BFB2-40A9-887C-19735D4256C9}" type="parTrans" cxnId="{3430473B-F33B-44AF-BE45-951B3421D5B4}">
      <dgm:prSet/>
      <dgm:spPr/>
      <dgm:t>
        <a:bodyPr/>
        <a:lstStyle/>
        <a:p>
          <a:endParaRPr lang="en-US"/>
        </a:p>
      </dgm:t>
    </dgm:pt>
    <dgm:pt modelId="{FCEC031C-1364-4856-8D80-0B5943FD85A2}" type="sibTrans" cxnId="{3430473B-F33B-44AF-BE45-951B3421D5B4}">
      <dgm:prSet/>
      <dgm:spPr/>
      <dgm:t>
        <a:bodyPr/>
        <a:lstStyle/>
        <a:p>
          <a:endParaRPr lang="en-US"/>
        </a:p>
      </dgm:t>
    </dgm:pt>
    <dgm:pt modelId="{C0CEBBD2-42CD-45DA-AA02-BBF247C885AB}">
      <dgm:prSet/>
      <dgm:spPr/>
      <dgm:t>
        <a:bodyPr/>
        <a:lstStyle/>
        <a:p>
          <a:r>
            <a:rPr lang="en-US" b="1" i="1" u="sng" dirty="0"/>
            <a:t>Data Cleaning: </a:t>
          </a:r>
          <a:r>
            <a:rPr lang="en-US" dirty="0"/>
            <a:t>All rows containing null entries have been identified and dropped to ensure the integrity of the dataset. Upon examination, it was found that there were no rows with null entries, indicating that the dataset is complete and no further cleaning of missing values is necessary.</a:t>
          </a:r>
        </a:p>
      </dgm:t>
    </dgm:pt>
    <dgm:pt modelId="{4C020D9D-A82F-4371-A9B5-B8AD5AD468DF}" type="parTrans" cxnId="{4009B86F-A0C4-4815-A26C-D0E08C90C176}">
      <dgm:prSet/>
      <dgm:spPr/>
      <dgm:t>
        <a:bodyPr/>
        <a:lstStyle/>
        <a:p>
          <a:endParaRPr lang="en-US"/>
        </a:p>
      </dgm:t>
    </dgm:pt>
    <dgm:pt modelId="{72AB11F6-235A-4BA0-960C-9DEA170709F8}" type="sibTrans" cxnId="{4009B86F-A0C4-4815-A26C-D0E08C90C176}">
      <dgm:prSet/>
      <dgm:spPr/>
      <dgm:t>
        <a:bodyPr/>
        <a:lstStyle/>
        <a:p>
          <a:endParaRPr lang="en-US"/>
        </a:p>
      </dgm:t>
    </dgm:pt>
    <dgm:pt modelId="{106A47CE-7F15-5045-8437-B54D31EA2DD9}" type="pres">
      <dgm:prSet presAssocID="{3BF3B4BD-2D62-4733-A3CD-D5587505B1BD}" presName="Name0" presStyleCnt="0">
        <dgm:presLayoutVars>
          <dgm:dir/>
          <dgm:resizeHandles val="exact"/>
        </dgm:presLayoutVars>
      </dgm:prSet>
      <dgm:spPr/>
    </dgm:pt>
    <dgm:pt modelId="{EE1E0C23-967C-D94F-8474-912319E048F1}" type="pres">
      <dgm:prSet presAssocID="{FDB53712-2FEE-4A3C-8A97-D5F99C24A8EA}" presName="node" presStyleLbl="node1" presStyleIdx="0" presStyleCnt="2">
        <dgm:presLayoutVars>
          <dgm:bulletEnabled val="1"/>
        </dgm:presLayoutVars>
      </dgm:prSet>
      <dgm:spPr/>
    </dgm:pt>
    <dgm:pt modelId="{2370D098-174B-E443-AAF8-980489BAE725}" type="pres">
      <dgm:prSet presAssocID="{FCEC031C-1364-4856-8D80-0B5943FD85A2}" presName="sibTrans" presStyleLbl="sibTrans2D1" presStyleIdx="0" presStyleCnt="1"/>
      <dgm:spPr/>
    </dgm:pt>
    <dgm:pt modelId="{BC22AEB4-76A7-3E49-BD72-FF94AA01B0AD}" type="pres">
      <dgm:prSet presAssocID="{FCEC031C-1364-4856-8D80-0B5943FD85A2}" presName="connectorText" presStyleLbl="sibTrans2D1" presStyleIdx="0" presStyleCnt="1"/>
      <dgm:spPr/>
    </dgm:pt>
    <dgm:pt modelId="{00635EE0-022D-584F-968A-1849F585173A}" type="pres">
      <dgm:prSet presAssocID="{C0CEBBD2-42CD-45DA-AA02-BBF247C885AB}" presName="node" presStyleLbl="node1" presStyleIdx="1" presStyleCnt="2">
        <dgm:presLayoutVars>
          <dgm:bulletEnabled val="1"/>
        </dgm:presLayoutVars>
      </dgm:prSet>
      <dgm:spPr/>
    </dgm:pt>
  </dgm:ptLst>
  <dgm:cxnLst>
    <dgm:cxn modelId="{3430473B-F33B-44AF-BE45-951B3421D5B4}" srcId="{3BF3B4BD-2D62-4733-A3CD-D5587505B1BD}" destId="{FDB53712-2FEE-4A3C-8A97-D5F99C24A8EA}" srcOrd="0" destOrd="0" parTransId="{0E5440EC-BFB2-40A9-887C-19735D4256C9}" sibTransId="{FCEC031C-1364-4856-8D80-0B5943FD85A2}"/>
    <dgm:cxn modelId="{9D780957-0151-924A-A880-3C9ABC97B535}" type="presOf" srcId="{FCEC031C-1364-4856-8D80-0B5943FD85A2}" destId="{BC22AEB4-76A7-3E49-BD72-FF94AA01B0AD}" srcOrd="1" destOrd="0" presId="urn:microsoft.com/office/officeart/2005/8/layout/process1"/>
    <dgm:cxn modelId="{4009B86F-A0C4-4815-A26C-D0E08C90C176}" srcId="{3BF3B4BD-2D62-4733-A3CD-D5587505B1BD}" destId="{C0CEBBD2-42CD-45DA-AA02-BBF247C885AB}" srcOrd="1" destOrd="0" parTransId="{4C020D9D-A82F-4371-A9B5-B8AD5AD468DF}" sibTransId="{72AB11F6-235A-4BA0-960C-9DEA170709F8}"/>
    <dgm:cxn modelId="{5C635283-48FF-DD48-9E37-C3A0FCF35164}" type="presOf" srcId="{FDB53712-2FEE-4A3C-8A97-D5F99C24A8EA}" destId="{EE1E0C23-967C-D94F-8474-912319E048F1}" srcOrd="0" destOrd="0" presId="urn:microsoft.com/office/officeart/2005/8/layout/process1"/>
    <dgm:cxn modelId="{EB49738F-B9B0-514A-8B93-4EC2C2B820A6}" type="presOf" srcId="{C0CEBBD2-42CD-45DA-AA02-BBF247C885AB}" destId="{00635EE0-022D-584F-968A-1849F585173A}" srcOrd="0" destOrd="0" presId="urn:microsoft.com/office/officeart/2005/8/layout/process1"/>
    <dgm:cxn modelId="{ABB0E099-1E35-0041-B4E0-41EAA79A5556}" type="presOf" srcId="{3BF3B4BD-2D62-4733-A3CD-D5587505B1BD}" destId="{106A47CE-7F15-5045-8437-B54D31EA2DD9}" srcOrd="0" destOrd="0" presId="urn:microsoft.com/office/officeart/2005/8/layout/process1"/>
    <dgm:cxn modelId="{509946B0-1C86-2B41-86DD-2E6A1CB084A9}" type="presOf" srcId="{FCEC031C-1364-4856-8D80-0B5943FD85A2}" destId="{2370D098-174B-E443-AAF8-980489BAE725}" srcOrd="0" destOrd="0" presId="urn:microsoft.com/office/officeart/2005/8/layout/process1"/>
    <dgm:cxn modelId="{970C6391-76AF-224A-B89F-D7ABD00EFD92}" type="presParOf" srcId="{106A47CE-7F15-5045-8437-B54D31EA2DD9}" destId="{EE1E0C23-967C-D94F-8474-912319E048F1}" srcOrd="0" destOrd="0" presId="urn:microsoft.com/office/officeart/2005/8/layout/process1"/>
    <dgm:cxn modelId="{AC42954E-466C-694F-9B20-9A1295BA3055}" type="presParOf" srcId="{106A47CE-7F15-5045-8437-B54D31EA2DD9}" destId="{2370D098-174B-E443-AAF8-980489BAE725}" srcOrd="1" destOrd="0" presId="urn:microsoft.com/office/officeart/2005/8/layout/process1"/>
    <dgm:cxn modelId="{9A4C8089-7D42-2A44-AB4A-257031257216}" type="presParOf" srcId="{2370D098-174B-E443-AAF8-980489BAE725}" destId="{BC22AEB4-76A7-3E49-BD72-FF94AA01B0AD}" srcOrd="0" destOrd="0" presId="urn:microsoft.com/office/officeart/2005/8/layout/process1"/>
    <dgm:cxn modelId="{93B88A8A-310B-194A-A4E5-83BDF507866B}" type="presParOf" srcId="{106A47CE-7F15-5045-8437-B54D31EA2DD9}" destId="{00635EE0-022D-584F-968A-1849F585173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B1BFBD-2315-4323-A3F8-494517B361DA}"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02A61BE9-42B6-4AC0-B758-BDD26667D917}">
      <dgm:prSet/>
      <dgm:spPr/>
      <dgm:t>
        <a:bodyPr/>
        <a:lstStyle/>
        <a:p>
          <a:r>
            <a:rPr lang="en-US"/>
            <a:t>Accuracy Comparison:</a:t>
          </a:r>
        </a:p>
      </dgm:t>
    </dgm:pt>
    <dgm:pt modelId="{F6CF802C-AD28-4558-8914-7E3ADAE6042B}" type="parTrans" cxnId="{F9302EED-64CA-49E5-992E-31A4E7A4CAE3}">
      <dgm:prSet/>
      <dgm:spPr/>
      <dgm:t>
        <a:bodyPr/>
        <a:lstStyle/>
        <a:p>
          <a:endParaRPr lang="en-US"/>
        </a:p>
      </dgm:t>
    </dgm:pt>
    <dgm:pt modelId="{E344834C-3A54-4B45-8798-FCA528D18C19}" type="sibTrans" cxnId="{F9302EED-64CA-49E5-992E-31A4E7A4CAE3}">
      <dgm:prSet/>
      <dgm:spPr/>
      <dgm:t>
        <a:bodyPr/>
        <a:lstStyle/>
        <a:p>
          <a:endParaRPr lang="en-US"/>
        </a:p>
      </dgm:t>
    </dgm:pt>
    <dgm:pt modelId="{CB3E1B74-05E8-403F-86D9-5F28023B8423}">
      <dgm:prSet/>
      <dgm:spPr/>
      <dgm:t>
        <a:bodyPr/>
        <a:lstStyle/>
        <a:p>
          <a:r>
            <a:rPr lang="en-US"/>
            <a:t>"ANN Model: 85% - Highest"</a:t>
          </a:r>
        </a:p>
      </dgm:t>
    </dgm:pt>
    <dgm:pt modelId="{3AAE63B3-11CB-4462-BB15-2D39E23F8AD1}" type="parTrans" cxnId="{FB73601C-39B0-4B0E-802A-D73597B3CA30}">
      <dgm:prSet/>
      <dgm:spPr/>
      <dgm:t>
        <a:bodyPr/>
        <a:lstStyle/>
        <a:p>
          <a:endParaRPr lang="en-US"/>
        </a:p>
      </dgm:t>
    </dgm:pt>
    <dgm:pt modelId="{B52C445A-F9B2-4D92-907B-F65A7FB83C89}" type="sibTrans" cxnId="{FB73601C-39B0-4B0E-802A-D73597B3CA30}">
      <dgm:prSet/>
      <dgm:spPr/>
      <dgm:t>
        <a:bodyPr/>
        <a:lstStyle/>
        <a:p>
          <a:endParaRPr lang="en-US"/>
        </a:p>
      </dgm:t>
    </dgm:pt>
    <dgm:pt modelId="{42CAB982-3723-455E-B2F2-D5E77540831C}">
      <dgm:prSet/>
      <dgm:spPr/>
      <dgm:t>
        <a:bodyPr/>
        <a:lstStyle/>
        <a:p>
          <a:r>
            <a:rPr lang="en-US"/>
            <a:t>"Logistic Regression: 80.65%"</a:t>
          </a:r>
        </a:p>
      </dgm:t>
    </dgm:pt>
    <dgm:pt modelId="{C0A8324A-3B56-4F70-82D7-2BBF36FF2644}" type="parTrans" cxnId="{F441D455-B9AA-41C8-AD74-D7251BEE27DA}">
      <dgm:prSet/>
      <dgm:spPr/>
      <dgm:t>
        <a:bodyPr/>
        <a:lstStyle/>
        <a:p>
          <a:endParaRPr lang="en-US"/>
        </a:p>
      </dgm:t>
    </dgm:pt>
    <dgm:pt modelId="{AB540DDB-5915-4EE1-A6AA-5C700EA6A983}" type="sibTrans" cxnId="{F441D455-B9AA-41C8-AD74-D7251BEE27DA}">
      <dgm:prSet/>
      <dgm:spPr/>
      <dgm:t>
        <a:bodyPr/>
        <a:lstStyle/>
        <a:p>
          <a:endParaRPr lang="en-US"/>
        </a:p>
      </dgm:t>
    </dgm:pt>
    <dgm:pt modelId="{F5A7C62B-3681-45D4-9055-926ECAA87A6F}">
      <dgm:prSet/>
      <dgm:spPr/>
      <dgm:t>
        <a:bodyPr/>
        <a:lstStyle/>
        <a:p>
          <a:r>
            <a:rPr lang="en-US"/>
            <a:t>"Decision Tree: 78.85%"</a:t>
          </a:r>
        </a:p>
      </dgm:t>
    </dgm:pt>
    <dgm:pt modelId="{343B2F49-D4C2-40D6-9048-0AB7F7A59CE2}" type="parTrans" cxnId="{5947A198-0C6C-4F5B-AABA-35143A9DC0EE}">
      <dgm:prSet/>
      <dgm:spPr/>
      <dgm:t>
        <a:bodyPr/>
        <a:lstStyle/>
        <a:p>
          <a:endParaRPr lang="en-US"/>
        </a:p>
      </dgm:t>
    </dgm:pt>
    <dgm:pt modelId="{EDACDA9F-2DCE-4313-B1BD-27732341A15A}" type="sibTrans" cxnId="{5947A198-0C6C-4F5B-AABA-35143A9DC0EE}">
      <dgm:prSet/>
      <dgm:spPr/>
      <dgm:t>
        <a:bodyPr/>
        <a:lstStyle/>
        <a:p>
          <a:endParaRPr lang="en-US"/>
        </a:p>
      </dgm:t>
    </dgm:pt>
    <dgm:pt modelId="{A61FC774-1757-4E02-8CB6-29D292F6CE77}">
      <dgm:prSet/>
      <dgm:spPr/>
      <dgm:t>
        <a:bodyPr/>
        <a:lstStyle/>
        <a:p>
          <a:r>
            <a:rPr lang="en-US"/>
            <a:t>Precision Analysis (Class 0 'No Churn' / Class 1 'Churn'):</a:t>
          </a:r>
        </a:p>
      </dgm:t>
    </dgm:pt>
    <dgm:pt modelId="{D5260EC1-B85F-48D2-8EC0-88FF5C1B50DA}" type="parTrans" cxnId="{25745B07-5585-445A-807A-26BE082E8301}">
      <dgm:prSet/>
      <dgm:spPr/>
      <dgm:t>
        <a:bodyPr/>
        <a:lstStyle/>
        <a:p>
          <a:endParaRPr lang="en-US"/>
        </a:p>
      </dgm:t>
    </dgm:pt>
    <dgm:pt modelId="{02774502-B931-40E6-BE90-8BF6539573A9}" type="sibTrans" cxnId="{25745B07-5585-445A-807A-26BE082E8301}">
      <dgm:prSet/>
      <dgm:spPr/>
      <dgm:t>
        <a:bodyPr/>
        <a:lstStyle/>
        <a:p>
          <a:endParaRPr lang="en-US"/>
        </a:p>
      </dgm:t>
    </dgm:pt>
    <dgm:pt modelId="{C7C628A1-0E2A-47BE-90CF-E270245F31BA}">
      <dgm:prSet/>
      <dgm:spPr/>
      <dgm:t>
        <a:bodyPr/>
        <a:lstStyle/>
        <a:p>
          <a:r>
            <a:rPr lang="en-US"/>
            <a:t>"Decision Tree: 0.88 / 0.48"</a:t>
          </a:r>
        </a:p>
      </dgm:t>
    </dgm:pt>
    <dgm:pt modelId="{E6E91CB0-5715-4655-BC28-01A45C7CE137}" type="parTrans" cxnId="{67CEF811-32FC-4506-98D1-F73BCA65D900}">
      <dgm:prSet/>
      <dgm:spPr/>
      <dgm:t>
        <a:bodyPr/>
        <a:lstStyle/>
        <a:p>
          <a:endParaRPr lang="en-US"/>
        </a:p>
      </dgm:t>
    </dgm:pt>
    <dgm:pt modelId="{0364F5EC-1C68-400D-A0E7-97679C6D908B}" type="sibTrans" cxnId="{67CEF811-32FC-4506-98D1-F73BCA65D900}">
      <dgm:prSet/>
      <dgm:spPr/>
      <dgm:t>
        <a:bodyPr/>
        <a:lstStyle/>
        <a:p>
          <a:endParaRPr lang="en-US"/>
        </a:p>
      </dgm:t>
    </dgm:pt>
    <dgm:pt modelId="{EE6D91B2-14DE-46CD-8CD0-F55E4972CA8C}">
      <dgm:prSet/>
      <dgm:spPr/>
      <dgm:t>
        <a:bodyPr/>
        <a:lstStyle/>
        <a:p>
          <a:r>
            <a:rPr lang="en-US"/>
            <a:t>"ANN: 0.87 / 0.70 - Highest"</a:t>
          </a:r>
        </a:p>
      </dgm:t>
    </dgm:pt>
    <dgm:pt modelId="{A451DB67-12F8-4F81-9621-30C6F65E5CB5}" type="parTrans" cxnId="{4A914FAB-7019-4B76-990B-378A0A8D1C56}">
      <dgm:prSet/>
      <dgm:spPr/>
      <dgm:t>
        <a:bodyPr/>
        <a:lstStyle/>
        <a:p>
          <a:endParaRPr lang="en-US"/>
        </a:p>
      </dgm:t>
    </dgm:pt>
    <dgm:pt modelId="{EAF4BB1A-DC92-4108-B596-FB2080EFCDBD}" type="sibTrans" cxnId="{4A914FAB-7019-4B76-990B-378A0A8D1C56}">
      <dgm:prSet/>
      <dgm:spPr/>
      <dgm:t>
        <a:bodyPr/>
        <a:lstStyle/>
        <a:p>
          <a:endParaRPr lang="en-US"/>
        </a:p>
      </dgm:t>
    </dgm:pt>
    <dgm:pt modelId="{A6C92F12-A140-4020-944D-A687014FE3DD}">
      <dgm:prSet/>
      <dgm:spPr/>
      <dgm:t>
        <a:bodyPr/>
        <a:lstStyle/>
        <a:p>
          <a:r>
            <a:rPr lang="en-US"/>
            <a:t>"Logistic Regression: 0.82 / 0.57"</a:t>
          </a:r>
        </a:p>
      </dgm:t>
    </dgm:pt>
    <dgm:pt modelId="{C121902A-CD51-477A-A27D-E624E66BB096}" type="parTrans" cxnId="{65B44000-E034-4211-A3DD-B2416A3CDA49}">
      <dgm:prSet/>
      <dgm:spPr/>
      <dgm:t>
        <a:bodyPr/>
        <a:lstStyle/>
        <a:p>
          <a:endParaRPr lang="en-US"/>
        </a:p>
      </dgm:t>
    </dgm:pt>
    <dgm:pt modelId="{2D811F07-0E17-499D-B432-F3A8398A1CF4}" type="sibTrans" cxnId="{65B44000-E034-4211-A3DD-B2416A3CDA49}">
      <dgm:prSet/>
      <dgm:spPr/>
      <dgm:t>
        <a:bodyPr/>
        <a:lstStyle/>
        <a:p>
          <a:endParaRPr lang="en-US"/>
        </a:p>
      </dgm:t>
    </dgm:pt>
    <dgm:pt modelId="{ABE5C220-26D0-48C2-B672-D5CE39A2EBC4}">
      <dgm:prSet/>
      <dgm:spPr/>
      <dgm:t>
        <a:bodyPr/>
        <a:lstStyle/>
        <a:p>
          <a:r>
            <a:rPr lang="en-US"/>
            <a:t>Recall Analysis (Class 0 'No Churn' / Class 1 'Churn'):</a:t>
          </a:r>
        </a:p>
      </dgm:t>
    </dgm:pt>
    <dgm:pt modelId="{BFDCB236-18C8-4464-AD99-2BA6E9EE1520}" type="parTrans" cxnId="{C2982FDE-8426-44FD-8958-EC952016DDCB}">
      <dgm:prSet/>
      <dgm:spPr/>
      <dgm:t>
        <a:bodyPr/>
        <a:lstStyle/>
        <a:p>
          <a:endParaRPr lang="en-US"/>
        </a:p>
      </dgm:t>
    </dgm:pt>
    <dgm:pt modelId="{DCB1066F-D516-4E60-A810-3B6FAB63C3C0}" type="sibTrans" cxnId="{C2982FDE-8426-44FD-8958-EC952016DDCB}">
      <dgm:prSet/>
      <dgm:spPr/>
      <dgm:t>
        <a:bodyPr/>
        <a:lstStyle/>
        <a:p>
          <a:endParaRPr lang="en-US"/>
        </a:p>
      </dgm:t>
    </dgm:pt>
    <dgm:pt modelId="{0BFCDEC2-FF6B-450E-AF5E-5B5B5EB5EAAD}">
      <dgm:prSet/>
      <dgm:spPr/>
      <dgm:t>
        <a:bodyPr/>
        <a:lstStyle/>
        <a:p>
          <a:r>
            <a:rPr lang="en-US" dirty="0"/>
            <a:t>"Logistic Regression: 0.97 / 0.18"</a:t>
          </a:r>
        </a:p>
      </dgm:t>
    </dgm:pt>
    <dgm:pt modelId="{2CBD2502-2C32-44B4-88AC-B36A0E5A0CD3}" type="parTrans" cxnId="{958292BD-16B3-4332-A8F5-7E0FE08456E6}">
      <dgm:prSet/>
      <dgm:spPr/>
      <dgm:t>
        <a:bodyPr/>
        <a:lstStyle/>
        <a:p>
          <a:endParaRPr lang="en-US"/>
        </a:p>
      </dgm:t>
    </dgm:pt>
    <dgm:pt modelId="{090B9CCB-1570-4076-9FA3-3A2D53104081}" type="sibTrans" cxnId="{958292BD-16B3-4332-A8F5-7E0FE08456E6}">
      <dgm:prSet/>
      <dgm:spPr/>
      <dgm:t>
        <a:bodyPr/>
        <a:lstStyle/>
        <a:p>
          <a:endParaRPr lang="en-US"/>
        </a:p>
      </dgm:t>
    </dgm:pt>
    <dgm:pt modelId="{0815F5FF-96CC-4020-8CBD-A303DD464174}">
      <dgm:prSet/>
      <dgm:spPr/>
      <dgm:t>
        <a:bodyPr/>
        <a:lstStyle/>
        <a:p>
          <a:r>
            <a:rPr lang="en-US"/>
            <a:t>"ANN: 0.95 / 0.44"</a:t>
          </a:r>
        </a:p>
      </dgm:t>
    </dgm:pt>
    <dgm:pt modelId="{FD63BCF3-B360-462F-83F1-0E56C93DB12D}" type="parTrans" cxnId="{844917A6-8070-41F2-B954-95EAE0D55110}">
      <dgm:prSet/>
      <dgm:spPr/>
      <dgm:t>
        <a:bodyPr/>
        <a:lstStyle/>
        <a:p>
          <a:endParaRPr lang="en-US"/>
        </a:p>
      </dgm:t>
    </dgm:pt>
    <dgm:pt modelId="{F7EE4B75-C212-4950-B2D0-C95307CD5508}" type="sibTrans" cxnId="{844917A6-8070-41F2-B954-95EAE0D55110}">
      <dgm:prSet/>
      <dgm:spPr/>
      <dgm:t>
        <a:bodyPr/>
        <a:lstStyle/>
        <a:p>
          <a:endParaRPr lang="en-US"/>
        </a:p>
      </dgm:t>
    </dgm:pt>
    <dgm:pt modelId="{D7419D2D-30B5-4405-8BED-91B7EE50FEA9}">
      <dgm:prSet/>
      <dgm:spPr/>
      <dgm:t>
        <a:bodyPr/>
        <a:lstStyle/>
        <a:p>
          <a:r>
            <a:rPr lang="en-US"/>
            <a:t>"Decision Tree: 0.86 / 0.52 - Highest"</a:t>
          </a:r>
        </a:p>
      </dgm:t>
    </dgm:pt>
    <dgm:pt modelId="{A4B9C1A0-1F99-43A8-BA5C-AC39F1A8AFB1}" type="parTrans" cxnId="{7B5B3EAC-5AEA-4AA1-813E-E499A325D235}">
      <dgm:prSet/>
      <dgm:spPr/>
      <dgm:t>
        <a:bodyPr/>
        <a:lstStyle/>
        <a:p>
          <a:endParaRPr lang="en-US"/>
        </a:p>
      </dgm:t>
    </dgm:pt>
    <dgm:pt modelId="{1DC1E80A-CFBE-46DD-B511-75A22D43AE5C}" type="sibTrans" cxnId="{7B5B3EAC-5AEA-4AA1-813E-E499A325D235}">
      <dgm:prSet/>
      <dgm:spPr/>
      <dgm:t>
        <a:bodyPr/>
        <a:lstStyle/>
        <a:p>
          <a:endParaRPr lang="en-US"/>
        </a:p>
      </dgm:t>
    </dgm:pt>
    <dgm:pt modelId="{29B3576C-DB35-4393-A485-EC8822BE4D88}">
      <dgm:prSet/>
      <dgm:spPr/>
      <dgm:t>
        <a:bodyPr/>
        <a:lstStyle/>
        <a:p>
          <a:r>
            <a:rPr lang="en-US"/>
            <a:t>Conclusion:</a:t>
          </a:r>
        </a:p>
      </dgm:t>
    </dgm:pt>
    <dgm:pt modelId="{A8173A94-56F1-45EF-8930-F7DF1E2B9B41}" type="parTrans" cxnId="{E0E2DD75-AE70-4261-B4FC-915C8BF82AE3}">
      <dgm:prSet/>
      <dgm:spPr/>
      <dgm:t>
        <a:bodyPr/>
        <a:lstStyle/>
        <a:p>
          <a:endParaRPr lang="en-US"/>
        </a:p>
      </dgm:t>
    </dgm:pt>
    <dgm:pt modelId="{06ABBC78-7B08-44DD-A3EF-CB78E3CD95F8}" type="sibTrans" cxnId="{E0E2DD75-AE70-4261-B4FC-915C8BF82AE3}">
      <dgm:prSet/>
      <dgm:spPr/>
      <dgm:t>
        <a:bodyPr/>
        <a:lstStyle/>
        <a:p>
          <a:endParaRPr lang="en-US"/>
        </a:p>
      </dgm:t>
    </dgm:pt>
    <dgm:pt modelId="{C5B771EB-0D27-4BF5-9780-74D190ED97FC}">
      <dgm:prSet/>
      <dgm:spPr/>
      <dgm:t>
        <a:bodyPr/>
        <a:lstStyle/>
        <a:p>
          <a:r>
            <a:rPr lang="en-US"/>
            <a:t>The ANN offers a balanced approach, suitable for robust churn prediction. The Logistic Regression is biased towards the majority class, while the Decision Tree balances churn detection against a slightly lower accuracy. </a:t>
          </a:r>
        </a:p>
      </dgm:t>
    </dgm:pt>
    <dgm:pt modelId="{A6AF694C-F73A-472B-A6B4-6DF1CC7087BC}" type="parTrans" cxnId="{E4C07AAF-CE51-479E-81BE-9F23D9CB56F4}">
      <dgm:prSet/>
      <dgm:spPr/>
      <dgm:t>
        <a:bodyPr/>
        <a:lstStyle/>
        <a:p>
          <a:endParaRPr lang="en-US"/>
        </a:p>
      </dgm:t>
    </dgm:pt>
    <dgm:pt modelId="{6DCF156E-FBD1-4C4D-AF14-2B23569B989B}" type="sibTrans" cxnId="{E4C07AAF-CE51-479E-81BE-9F23D9CB56F4}">
      <dgm:prSet/>
      <dgm:spPr/>
      <dgm:t>
        <a:bodyPr/>
        <a:lstStyle/>
        <a:p>
          <a:endParaRPr lang="en-US"/>
        </a:p>
      </dgm:t>
    </dgm:pt>
    <dgm:pt modelId="{040C8B4E-D3A3-1A4A-821F-24FC8F249A42}" type="pres">
      <dgm:prSet presAssocID="{FAB1BFBD-2315-4323-A3F8-494517B361DA}" presName="linear" presStyleCnt="0">
        <dgm:presLayoutVars>
          <dgm:dir/>
          <dgm:animLvl val="lvl"/>
          <dgm:resizeHandles val="exact"/>
        </dgm:presLayoutVars>
      </dgm:prSet>
      <dgm:spPr/>
    </dgm:pt>
    <dgm:pt modelId="{455EA405-C07E-144C-9539-C3DFE8626CAA}" type="pres">
      <dgm:prSet presAssocID="{02A61BE9-42B6-4AC0-B758-BDD26667D917}" presName="parentLin" presStyleCnt="0"/>
      <dgm:spPr/>
    </dgm:pt>
    <dgm:pt modelId="{7FE49A71-952F-284E-93E6-178CF3616757}" type="pres">
      <dgm:prSet presAssocID="{02A61BE9-42B6-4AC0-B758-BDD26667D917}" presName="parentLeftMargin" presStyleLbl="node1" presStyleIdx="0" presStyleCnt="4"/>
      <dgm:spPr/>
    </dgm:pt>
    <dgm:pt modelId="{BF5A57F6-37E3-0A4A-A93D-E0F978D69E77}" type="pres">
      <dgm:prSet presAssocID="{02A61BE9-42B6-4AC0-B758-BDD26667D917}" presName="parentText" presStyleLbl="node1" presStyleIdx="0" presStyleCnt="4">
        <dgm:presLayoutVars>
          <dgm:chMax val="0"/>
          <dgm:bulletEnabled val="1"/>
        </dgm:presLayoutVars>
      </dgm:prSet>
      <dgm:spPr/>
    </dgm:pt>
    <dgm:pt modelId="{1E983A43-C5A2-2843-A457-5D118D9E50D6}" type="pres">
      <dgm:prSet presAssocID="{02A61BE9-42B6-4AC0-B758-BDD26667D917}" presName="negativeSpace" presStyleCnt="0"/>
      <dgm:spPr/>
    </dgm:pt>
    <dgm:pt modelId="{B060EB7C-7AE3-2B49-8D14-19960C3C741A}" type="pres">
      <dgm:prSet presAssocID="{02A61BE9-42B6-4AC0-B758-BDD26667D917}" presName="childText" presStyleLbl="conFgAcc1" presStyleIdx="0" presStyleCnt="4">
        <dgm:presLayoutVars>
          <dgm:bulletEnabled val="1"/>
        </dgm:presLayoutVars>
      </dgm:prSet>
      <dgm:spPr/>
    </dgm:pt>
    <dgm:pt modelId="{2920B9A1-FD59-1B4E-8989-626F3D028EA9}" type="pres">
      <dgm:prSet presAssocID="{E344834C-3A54-4B45-8798-FCA528D18C19}" presName="spaceBetweenRectangles" presStyleCnt="0"/>
      <dgm:spPr/>
    </dgm:pt>
    <dgm:pt modelId="{8FD32DA7-3A69-884B-AFAA-FA422EFBDED3}" type="pres">
      <dgm:prSet presAssocID="{A61FC774-1757-4E02-8CB6-29D292F6CE77}" presName="parentLin" presStyleCnt="0"/>
      <dgm:spPr/>
    </dgm:pt>
    <dgm:pt modelId="{732C5A1C-DEB4-0742-9E9A-F7815BEA4538}" type="pres">
      <dgm:prSet presAssocID="{A61FC774-1757-4E02-8CB6-29D292F6CE77}" presName="parentLeftMargin" presStyleLbl="node1" presStyleIdx="0" presStyleCnt="4"/>
      <dgm:spPr/>
    </dgm:pt>
    <dgm:pt modelId="{F05FA565-D9C0-774E-964B-7BB4D42CC6F4}" type="pres">
      <dgm:prSet presAssocID="{A61FC774-1757-4E02-8CB6-29D292F6CE77}" presName="parentText" presStyleLbl="node1" presStyleIdx="1" presStyleCnt="4">
        <dgm:presLayoutVars>
          <dgm:chMax val="0"/>
          <dgm:bulletEnabled val="1"/>
        </dgm:presLayoutVars>
      </dgm:prSet>
      <dgm:spPr/>
    </dgm:pt>
    <dgm:pt modelId="{312A8FD5-D224-1343-AABA-D4DBEAE5AC0D}" type="pres">
      <dgm:prSet presAssocID="{A61FC774-1757-4E02-8CB6-29D292F6CE77}" presName="negativeSpace" presStyleCnt="0"/>
      <dgm:spPr/>
    </dgm:pt>
    <dgm:pt modelId="{E4B737CE-52CE-4C4B-A0F3-C34F6FF562ED}" type="pres">
      <dgm:prSet presAssocID="{A61FC774-1757-4E02-8CB6-29D292F6CE77}" presName="childText" presStyleLbl="conFgAcc1" presStyleIdx="1" presStyleCnt="4">
        <dgm:presLayoutVars>
          <dgm:bulletEnabled val="1"/>
        </dgm:presLayoutVars>
      </dgm:prSet>
      <dgm:spPr/>
    </dgm:pt>
    <dgm:pt modelId="{92398420-0081-544E-AFE1-21C797A7DD6C}" type="pres">
      <dgm:prSet presAssocID="{02774502-B931-40E6-BE90-8BF6539573A9}" presName="spaceBetweenRectangles" presStyleCnt="0"/>
      <dgm:spPr/>
    </dgm:pt>
    <dgm:pt modelId="{6A27F59A-8A0F-504B-9131-978B23872035}" type="pres">
      <dgm:prSet presAssocID="{ABE5C220-26D0-48C2-B672-D5CE39A2EBC4}" presName="parentLin" presStyleCnt="0"/>
      <dgm:spPr/>
    </dgm:pt>
    <dgm:pt modelId="{54026116-2211-F848-B384-5A42E14A2C1F}" type="pres">
      <dgm:prSet presAssocID="{ABE5C220-26D0-48C2-B672-D5CE39A2EBC4}" presName="parentLeftMargin" presStyleLbl="node1" presStyleIdx="1" presStyleCnt="4"/>
      <dgm:spPr/>
    </dgm:pt>
    <dgm:pt modelId="{64F6FDB6-6D7C-2540-9C67-62DF90802471}" type="pres">
      <dgm:prSet presAssocID="{ABE5C220-26D0-48C2-B672-D5CE39A2EBC4}" presName="parentText" presStyleLbl="node1" presStyleIdx="2" presStyleCnt="4">
        <dgm:presLayoutVars>
          <dgm:chMax val="0"/>
          <dgm:bulletEnabled val="1"/>
        </dgm:presLayoutVars>
      </dgm:prSet>
      <dgm:spPr/>
    </dgm:pt>
    <dgm:pt modelId="{0088B93C-9DBF-5340-9FF6-0255A743E7DD}" type="pres">
      <dgm:prSet presAssocID="{ABE5C220-26D0-48C2-B672-D5CE39A2EBC4}" presName="negativeSpace" presStyleCnt="0"/>
      <dgm:spPr/>
    </dgm:pt>
    <dgm:pt modelId="{526C7BC6-0C53-EF4E-B4EC-61582A115330}" type="pres">
      <dgm:prSet presAssocID="{ABE5C220-26D0-48C2-B672-D5CE39A2EBC4}" presName="childText" presStyleLbl="conFgAcc1" presStyleIdx="2" presStyleCnt="4">
        <dgm:presLayoutVars>
          <dgm:bulletEnabled val="1"/>
        </dgm:presLayoutVars>
      </dgm:prSet>
      <dgm:spPr/>
    </dgm:pt>
    <dgm:pt modelId="{6FDD631B-F2E4-DA48-A719-8F2063CD81D4}" type="pres">
      <dgm:prSet presAssocID="{DCB1066F-D516-4E60-A810-3B6FAB63C3C0}" presName="spaceBetweenRectangles" presStyleCnt="0"/>
      <dgm:spPr/>
    </dgm:pt>
    <dgm:pt modelId="{AC86B463-E5B2-2B49-A5DC-46F4C910DC93}" type="pres">
      <dgm:prSet presAssocID="{29B3576C-DB35-4393-A485-EC8822BE4D88}" presName="parentLin" presStyleCnt="0"/>
      <dgm:spPr/>
    </dgm:pt>
    <dgm:pt modelId="{8BFACDD9-17D5-A74D-B802-786E9FCE6C44}" type="pres">
      <dgm:prSet presAssocID="{29B3576C-DB35-4393-A485-EC8822BE4D88}" presName="parentLeftMargin" presStyleLbl="node1" presStyleIdx="2" presStyleCnt="4"/>
      <dgm:spPr/>
    </dgm:pt>
    <dgm:pt modelId="{2B393B04-3F2A-4D4D-8EFF-A2ADBD3F4280}" type="pres">
      <dgm:prSet presAssocID="{29B3576C-DB35-4393-A485-EC8822BE4D88}" presName="parentText" presStyleLbl="node1" presStyleIdx="3" presStyleCnt="4">
        <dgm:presLayoutVars>
          <dgm:chMax val="0"/>
          <dgm:bulletEnabled val="1"/>
        </dgm:presLayoutVars>
      </dgm:prSet>
      <dgm:spPr/>
    </dgm:pt>
    <dgm:pt modelId="{8B55373A-E2A0-0743-A89C-71750DA92B4D}" type="pres">
      <dgm:prSet presAssocID="{29B3576C-DB35-4393-A485-EC8822BE4D88}" presName="negativeSpace" presStyleCnt="0"/>
      <dgm:spPr/>
    </dgm:pt>
    <dgm:pt modelId="{D867ADDE-840D-8C48-B5DB-0E1676FEA144}" type="pres">
      <dgm:prSet presAssocID="{29B3576C-DB35-4393-A485-EC8822BE4D88}" presName="childText" presStyleLbl="conFgAcc1" presStyleIdx="3" presStyleCnt="4">
        <dgm:presLayoutVars>
          <dgm:bulletEnabled val="1"/>
        </dgm:presLayoutVars>
      </dgm:prSet>
      <dgm:spPr/>
    </dgm:pt>
  </dgm:ptLst>
  <dgm:cxnLst>
    <dgm:cxn modelId="{65B44000-E034-4211-A3DD-B2416A3CDA49}" srcId="{A61FC774-1757-4E02-8CB6-29D292F6CE77}" destId="{A6C92F12-A140-4020-944D-A687014FE3DD}" srcOrd="2" destOrd="0" parTransId="{C121902A-CD51-477A-A27D-E624E66BB096}" sibTransId="{2D811F07-0E17-499D-B432-F3A8398A1CF4}"/>
    <dgm:cxn modelId="{25745B07-5585-445A-807A-26BE082E8301}" srcId="{FAB1BFBD-2315-4323-A3F8-494517B361DA}" destId="{A61FC774-1757-4E02-8CB6-29D292F6CE77}" srcOrd="1" destOrd="0" parTransId="{D5260EC1-B85F-48D2-8EC0-88FF5C1B50DA}" sibTransId="{02774502-B931-40E6-BE90-8BF6539573A9}"/>
    <dgm:cxn modelId="{42DD1B08-7EB0-854B-A71B-880F1F4A4DE9}" type="presOf" srcId="{29B3576C-DB35-4393-A485-EC8822BE4D88}" destId="{2B393B04-3F2A-4D4D-8EFF-A2ADBD3F4280}" srcOrd="1" destOrd="0" presId="urn:microsoft.com/office/officeart/2005/8/layout/list1"/>
    <dgm:cxn modelId="{DF17DB11-F6DD-0442-9889-71AD8DD6EF31}" type="presOf" srcId="{42CAB982-3723-455E-B2F2-D5E77540831C}" destId="{B060EB7C-7AE3-2B49-8D14-19960C3C741A}" srcOrd="0" destOrd="1" presId="urn:microsoft.com/office/officeart/2005/8/layout/list1"/>
    <dgm:cxn modelId="{67CEF811-32FC-4506-98D1-F73BCA65D900}" srcId="{A61FC774-1757-4E02-8CB6-29D292F6CE77}" destId="{C7C628A1-0E2A-47BE-90CF-E270245F31BA}" srcOrd="0" destOrd="0" parTransId="{E6E91CB0-5715-4655-BC28-01A45C7CE137}" sibTransId="{0364F5EC-1C68-400D-A0E7-97679C6D908B}"/>
    <dgm:cxn modelId="{FB73601C-39B0-4B0E-802A-D73597B3CA30}" srcId="{02A61BE9-42B6-4AC0-B758-BDD26667D917}" destId="{CB3E1B74-05E8-403F-86D9-5F28023B8423}" srcOrd="0" destOrd="0" parTransId="{3AAE63B3-11CB-4462-BB15-2D39E23F8AD1}" sibTransId="{B52C445A-F9B2-4D92-907B-F65A7FB83C89}"/>
    <dgm:cxn modelId="{C86BB11D-04BC-C54C-97B0-B8B23359D8E5}" type="presOf" srcId="{FAB1BFBD-2315-4323-A3F8-494517B361DA}" destId="{040C8B4E-D3A3-1A4A-821F-24FC8F249A42}" srcOrd="0" destOrd="0" presId="urn:microsoft.com/office/officeart/2005/8/layout/list1"/>
    <dgm:cxn modelId="{434F282C-71FD-F74D-B01E-1DE3EDF7096A}" type="presOf" srcId="{A6C92F12-A140-4020-944D-A687014FE3DD}" destId="{E4B737CE-52CE-4C4B-A0F3-C34F6FF562ED}" srcOrd="0" destOrd="2" presId="urn:microsoft.com/office/officeart/2005/8/layout/list1"/>
    <dgm:cxn modelId="{DDEEBD40-69C8-9B45-9B03-96EB443F54CE}" type="presOf" srcId="{CB3E1B74-05E8-403F-86D9-5F28023B8423}" destId="{B060EB7C-7AE3-2B49-8D14-19960C3C741A}" srcOrd="0" destOrd="0" presId="urn:microsoft.com/office/officeart/2005/8/layout/list1"/>
    <dgm:cxn modelId="{F5EA2F4A-DA4D-1C41-AB7A-AC2FC943B0B6}" type="presOf" srcId="{02A61BE9-42B6-4AC0-B758-BDD26667D917}" destId="{BF5A57F6-37E3-0A4A-A93D-E0F978D69E77}" srcOrd="1" destOrd="0" presId="urn:microsoft.com/office/officeart/2005/8/layout/list1"/>
    <dgm:cxn modelId="{F441D455-B9AA-41C8-AD74-D7251BEE27DA}" srcId="{02A61BE9-42B6-4AC0-B758-BDD26667D917}" destId="{42CAB982-3723-455E-B2F2-D5E77540831C}" srcOrd="1" destOrd="0" parTransId="{C0A8324A-3B56-4F70-82D7-2BBF36FF2644}" sibTransId="{AB540DDB-5915-4EE1-A6AA-5C700EA6A983}"/>
    <dgm:cxn modelId="{2BFD5A56-98FF-5549-9FE8-33013A44F136}" type="presOf" srcId="{C7C628A1-0E2A-47BE-90CF-E270245F31BA}" destId="{E4B737CE-52CE-4C4B-A0F3-C34F6FF562ED}" srcOrd="0" destOrd="0" presId="urn:microsoft.com/office/officeart/2005/8/layout/list1"/>
    <dgm:cxn modelId="{7AA18957-04B9-264A-BBCE-A3690974BDD4}" type="presOf" srcId="{C5B771EB-0D27-4BF5-9780-74D190ED97FC}" destId="{D867ADDE-840D-8C48-B5DB-0E1676FEA144}" srcOrd="0" destOrd="0" presId="urn:microsoft.com/office/officeart/2005/8/layout/list1"/>
    <dgm:cxn modelId="{9985E174-6A6E-DF47-B3BB-D7174DCEB698}" type="presOf" srcId="{A61FC774-1757-4E02-8CB6-29D292F6CE77}" destId="{F05FA565-D9C0-774E-964B-7BB4D42CC6F4}" srcOrd="1" destOrd="0" presId="urn:microsoft.com/office/officeart/2005/8/layout/list1"/>
    <dgm:cxn modelId="{E0E2DD75-AE70-4261-B4FC-915C8BF82AE3}" srcId="{FAB1BFBD-2315-4323-A3F8-494517B361DA}" destId="{29B3576C-DB35-4393-A485-EC8822BE4D88}" srcOrd="3" destOrd="0" parTransId="{A8173A94-56F1-45EF-8930-F7DF1E2B9B41}" sibTransId="{06ABBC78-7B08-44DD-A3EF-CB78E3CD95F8}"/>
    <dgm:cxn modelId="{CAB4917A-7E41-374D-B0AD-DFBA200DA492}" type="presOf" srcId="{ABE5C220-26D0-48C2-B672-D5CE39A2EBC4}" destId="{64F6FDB6-6D7C-2540-9C67-62DF90802471}" srcOrd="1" destOrd="0" presId="urn:microsoft.com/office/officeart/2005/8/layout/list1"/>
    <dgm:cxn modelId="{B7E4867C-624C-F34B-A1F8-407C8A73B848}" type="presOf" srcId="{02A61BE9-42B6-4AC0-B758-BDD26667D917}" destId="{7FE49A71-952F-284E-93E6-178CF3616757}" srcOrd="0" destOrd="0" presId="urn:microsoft.com/office/officeart/2005/8/layout/list1"/>
    <dgm:cxn modelId="{A688207F-2643-9649-9AFE-FC3230AFA223}" type="presOf" srcId="{D7419D2D-30B5-4405-8BED-91B7EE50FEA9}" destId="{526C7BC6-0C53-EF4E-B4EC-61582A115330}" srcOrd="0" destOrd="2" presId="urn:microsoft.com/office/officeart/2005/8/layout/list1"/>
    <dgm:cxn modelId="{109DC594-1CA2-6143-866D-80363DFB4C15}" type="presOf" srcId="{0815F5FF-96CC-4020-8CBD-A303DD464174}" destId="{526C7BC6-0C53-EF4E-B4EC-61582A115330}" srcOrd="0" destOrd="1" presId="urn:microsoft.com/office/officeart/2005/8/layout/list1"/>
    <dgm:cxn modelId="{DB112397-5175-AF40-97D1-26552733D95B}" type="presOf" srcId="{A61FC774-1757-4E02-8CB6-29D292F6CE77}" destId="{732C5A1C-DEB4-0742-9E9A-F7815BEA4538}" srcOrd="0" destOrd="0" presId="urn:microsoft.com/office/officeart/2005/8/layout/list1"/>
    <dgm:cxn modelId="{5947A198-0C6C-4F5B-AABA-35143A9DC0EE}" srcId="{02A61BE9-42B6-4AC0-B758-BDD26667D917}" destId="{F5A7C62B-3681-45D4-9055-926ECAA87A6F}" srcOrd="2" destOrd="0" parTransId="{343B2F49-D4C2-40D6-9048-0AB7F7A59CE2}" sibTransId="{EDACDA9F-2DCE-4313-B1BD-27732341A15A}"/>
    <dgm:cxn modelId="{8B7352A1-1DD4-3348-A3F5-A4E1D504D25A}" type="presOf" srcId="{29B3576C-DB35-4393-A485-EC8822BE4D88}" destId="{8BFACDD9-17D5-A74D-B802-786E9FCE6C44}" srcOrd="0" destOrd="0" presId="urn:microsoft.com/office/officeart/2005/8/layout/list1"/>
    <dgm:cxn modelId="{844917A6-8070-41F2-B954-95EAE0D55110}" srcId="{ABE5C220-26D0-48C2-B672-D5CE39A2EBC4}" destId="{0815F5FF-96CC-4020-8CBD-A303DD464174}" srcOrd="1" destOrd="0" parTransId="{FD63BCF3-B360-462F-83F1-0E56C93DB12D}" sibTransId="{F7EE4B75-C212-4950-B2D0-C95307CD5508}"/>
    <dgm:cxn modelId="{4A914FAB-7019-4B76-990B-378A0A8D1C56}" srcId="{A61FC774-1757-4E02-8CB6-29D292F6CE77}" destId="{EE6D91B2-14DE-46CD-8CD0-F55E4972CA8C}" srcOrd="1" destOrd="0" parTransId="{A451DB67-12F8-4F81-9621-30C6F65E5CB5}" sibTransId="{EAF4BB1A-DC92-4108-B596-FB2080EFCDBD}"/>
    <dgm:cxn modelId="{7B5B3EAC-5AEA-4AA1-813E-E499A325D235}" srcId="{ABE5C220-26D0-48C2-B672-D5CE39A2EBC4}" destId="{D7419D2D-30B5-4405-8BED-91B7EE50FEA9}" srcOrd="2" destOrd="0" parTransId="{A4B9C1A0-1F99-43A8-BA5C-AC39F1A8AFB1}" sibTransId="{1DC1E80A-CFBE-46DD-B511-75A22D43AE5C}"/>
    <dgm:cxn modelId="{E4C07AAF-CE51-479E-81BE-9F23D9CB56F4}" srcId="{29B3576C-DB35-4393-A485-EC8822BE4D88}" destId="{C5B771EB-0D27-4BF5-9780-74D190ED97FC}" srcOrd="0" destOrd="0" parTransId="{A6AF694C-F73A-472B-A6B4-6DF1CC7087BC}" sibTransId="{6DCF156E-FBD1-4C4D-AF14-2B23569B989B}"/>
    <dgm:cxn modelId="{F0339AB4-A831-2D4F-9576-C183EC0DD479}" type="presOf" srcId="{EE6D91B2-14DE-46CD-8CD0-F55E4972CA8C}" destId="{E4B737CE-52CE-4C4B-A0F3-C34F6FF562ED}" srcOrd="0" destOrd="1" presId="urn:microsoft.com/office/officeart/2005/8/layout/list1"/>
    <dgm:cxn modelId="{C2EA2EBC-1CCC-9E43-B73D-7C49778060C1}" type="presOf" srcId="{0BFCDEC2-FF6B-450E-AF5E-5B5B5EB5EAAD}" destId="{526C7BC6-0C53-EF4E-B4EC-61582A115330}" srcOrd="0" destOrd="0" presId="urn:microsoft.com/office/officeart/2005/8/layout/list1"/>
    <dgm:cxn modelId="{958292BD-16B3-4332-A8F5-7E0FE08456E6}" srcId="{ABE5C220-26D0-48C2-B672-D5CE39A2EBC4}" destId="{0BFCDEC2-FF6B-450E-AF5E-5B5B5EB5EAAD}" srcOrd="0" destOrd="0" parTransId="{2CBD2502-2C32-44B4-88AC-B36A0E5A0CD3}" sibTransId="{090B9CCB-1570-4076-9FA3-3A2D53104081}"/>
    <dgm:cxn modelId="{C2982FDE-8426-44FD-8958-EC952016DDCB}" srcId="{FAB1BFBD-2315-4323-A3F8-494517B361DA}" destId="{ABE5C220-26D0-48C2-B672-D5CE39A2EBC4}" srcOrd="2" destOrd="0" parTransId="{BFDCB236-18C8-4464-AD99-2BA6E9EE1520}" sibTransId="{DCB1066F-D516-4E60-A810-3B6FAB63C3C0}"/>
    <dgm:cxn modelId="{E7A654DF-BA96-7F4C-8F8A-A9F64F3CD65A}" type="presOf" srcId="{F5A7C62B-3681-45D4-9055-926ECAA87A6F}" destId="{B060EB7C-7AE3-2B49-8D14-19960C3C741A}" srcOrd="0" destOrd="2" presId="urn:microsoft.com/office/officeart/2005/8/layout/list1"/>
    <dgm:cxn modelId="{F9302EED-64CA-49E5-992E-31A4E7A4CAE3}" srcId="{FAB1BFBD-2315-4323-A3F8-494517B361DA}" destId="{02A61BE9-42B6-4AC0-B758-BDD26667D917}" srcOrd="0" destOrd="0" parTransId="{F6CF802C-AD28-4558-8914-7E3ADAE6042B}" sibTransId="{E344834C-3A54-4B45-8798-FCA528D18C19}"/>
    <dgm:cxn modelId="{3BE25CF4-1546-3240-BBE9-E8A37100DD17}" type="presOf" srcId="{ABE5C220-26D0-48C2-B672-D5CE39A2EBC4}" destId="{54026116-2211-F848-B384-5A42E14A2C1F}" srcOrd="0" destOrd="0" presId="urn:microsoft.com/office/officeart/2005/8/layout/list1"/>
    <dgm:cxn modelId="{687D21AB-A05D-644A-87BF-610123DE1E4E}" type="presParOf" srcId="{040C8B4E-D3A3-1A4A-821F-24FC8F249A42}" destId="{455EA405-C07E-144C-9539-C3DFE8626CAA}" srcOrd="0" destOrd="0" presId="urn:microsoft.com/office/officeart/2005/8/layout/list1"/>
    <dgm:cxn modelId="{FBD5EECC-98D2-D440-A834-3054C180ECD9}" type="presParOf" srcId="{455EA405-C07E-144C-9539-C3DFE8626CAA}" destId="{7FE49A71-952F-284E-93E6-178CF3616757}" srcOrd="0" destOrd="0" presId="urn:microsoft.com/office/officeart/2005/8/layout/list1"/>
    <dgm:cxn modelId="{9CDEA94B-EB13-8B49-A361-A3DFDD509C31}" type="presParOf" srcId="{455EA405-C07E-144C-9539-C3DFE8626CAA}" destId="{BF5A57F6-37E3-0A4A-A93D-E0F978D69E77}" srcOrd="1" destOrd="0" presId="urn:microsoft.com/office/officeart/2005/8/layout/list1"/>
    <dgm:cxn modelId="{328ED590-34A8-5141-8866-797A7F255253}" type="presParOf" srcId="{040C8B4E-D3A3-1A4A-821F-24FC8F249A42}" destId="{1E983A43-C5A2-2843-A457-5D118D9E50D6}" srcOrd="1" destOrd="0" presId="urn:microsoft.com/office/officeart/2005/8/layout/list1"/>
    <dgm:cxn modelId="{57B1A96E-26A9-9941-B750-3AB0BE7A6499}" type="presParOf" srcId="{040C8B4E-D3A3-1A4A-821F-24FC8F249A42}" destId="{B060EB7C-7AE3-2B49-8D14-19960C3C741A}" srcOrd="2" destOrd="0" presId="urn:microsoft.com/office/officeart/2005/8/layout/list1"/>
    <dgm:cxn modelId="{9E80E98E-6A86-B948-A461-EBFB5EB5DDBA}" type="presParOf" srcId="{040C8B4E-D3A3-1A4A-821F-24FC8F249A42}" destId="{2920B9A1-FD59-1B4E-8989-626F3D028EA9}" srcOrd="3" destOrd="0" presId="urn:microsoft.com/office/officeart/2005/8/layout/list1"/>
    <dgm:cxn modelId="{6E251EC5-BAB9-A145-B54E-9D6D324E547D}" type="presParOf" srcId="{040C8B4E-D3A3-1A4A-821F-24FC8F249A42}" destId="{8FD32DA7-3A69-884B-AFAA-FA422EFBDED3}" srcOrd="4" destOrd="0" presId="urn:microsoft.com/office/officeart/2005/8/layout/list1"/>
    <dgm:cxn modelId="{84FCCCF1-C79C-324A-AB36-C347ED8EC9E5}" type="presParOf" srcId="{8FD32DA7-3A69-884B-AFAA-FA422EFBDED3}" destId="{732C5A1C-DEB4-0742-9E9A-F7815BEA4538}" srcOrd="0" destOrd="0" presId="urn:microsoft.com/office/officeart/2005/8/layout/list1"/>
    <dgm:cxn modelId="{E197B643-90C5-6B47-809F-81E2D26B2373}" type="presParOf" srcId="{8FD32DA7-3A69-884B-AFAA-FA422EFBDED3}" destId="{F05FA565-D9C0-774E-964B-7BB4D42CC6F4}" srcOrd="1" destOrd="0" presId="urn:microsoft.com/office/officeart/2005/8/layout/list1"/>
    <dgm:cxn modelId="{C4122D4E-D59F-9A49-B67C-93BD8FAD89E3}" type="presParOf" srcId="{040C8B4E-D3A3-1A4A-821F-24FC8F249A42}" destId="{312A8FD5-D224-1343-AABA-D4DBEAE5AC0D}" srcOrd="5" destOrd="0" presId="urn:microsoft.com/office/officeart/2005/8/layout/list1"/>
    <dgm:cxn modelId="{E4DDF516-E435-C14E-83DC-D768EBA495A6}" type="presParOf" srcId="{040C8B4E-D3A3-1A4A-821F-24FC8F249A42}" destId="{E4B737CE-52CE-4C4B-A0F3-C34F6FF562ED}" srcOrd="6" destOrd="0" presId="urn:microsoft.com/office/officeart/2005/8/layout/list1"/>
    <dgm:cxn modelId="{0AB53FB3-5523-9446-9B03-C901A6CFD49A}" type="presParOf" srcId="{040C8B4E-D3A3-1A4A-821F-24FC8F249A42}" destId="{92398420-0081-544E-AFE1-21C797A7DD6C}" srcOrd="7" destOrd="0" presId="urn:microsoft.com/office/officeart/2005/8/layout/list1"/>
    <dgm:cxn modelId="{C6E67244-1EB8-7140-AF96-654D572448DA}" type="presParOf" srcId="{040C8B4E-D3A3-1A4A-821F-24FC8F249A42}" destId="{6A27F59A-8A0F-504B-9131-978B23872035}" srcOrd="8" destOrd="0" presId="urn:microsoft.com/office/officeart/2005/8/layout/list1"/>
    <dgm:cxn modelId="{4A58BA60-C71D-3944-BF7B-89B79EF469C0}" type="presParOf" srcId="{6A27F59A-8A0F-504B-9131-978B23872035}" destId="{54026116-2211-F848-B384-5A42E14A2C1F}" srcOrd="0" destOrd="0" presId="urn:microsoft.com/office/officeart/2005/8/layout/list1"/>
    <dgm:cxn modelId="{8A80FE4D-83B7-AD40-98B7-D09D1C60CCBC}" type="presParOf" srcId="{6A27F59A-8A0F-504B-9131-978B23872035}" destId="{64F6FDB6-6D7C-2540-9C67-62DF90802471}" srcOrd="1" destOrd="0" presId="urn:microsoft.com/office/officeart/2005/8/layout/list1"/>
    <dgm:cxn modelId="{8F463AD2-DAA6-0143-B59B-C10249E13C9B}" type="presParOf" srcId="{040C8B4E-D3A3-1A4A-821F-24FC8F249A42}" destId="{0088B93C-9DBF-5340-9FF6-0255A743E7DD}" srcOrd="9" destOrd="0" presId="urn:microsoft.com/office/officeart/2005/8/layout/list1"/>
    <dgm:cxn modelId="{69925974-6CC8-0543-8A65-3305961C1ED2}" type="presParOf" srcId="{040C8B4E-D3A3-1A4A-821F-24FC8F249A42}" destId="{526C7BC6-0C53-EF4E-B4EC-61582A115330}" srcOrd="10" destOrd="0" presId="urn:microsoft.com/office/officeart/2005/8/layout/list1"/>
    <dgm:cxn modelId="{CD1290C6-E42B-0949-A060-B4316A8CEF23}" type="presParOf" srcId="{040C8B4E-D3A3-1A4A-821F-24FC8F249A42}" destId="{6FDD631B-F2E4-DA48-A719-8F2063CD81D4}" srcOrd="11" destOrd="0" presId="urn:microsoft.com/office/officeart/2005/8/layout/list1"/>
    <dgm:cxn modelId="{F828AE7D-F3CA-F345-B8AB-A00FC41A0796}" type="presParOf" srcId="{040C8B4E-D3A3-1A4A-821F-24FC8F249A42}" destId="{AC86B463-E5B2-2B49-A5DC-46F4C910DC93}" srcOrd="12" destOrd="0" presId="urn:microsoft.com/office/officeart/2005/8/layout/list1"/>
    <dgm:cxn modelId="{98EB946D-2716-AB45-833E-26F9146F3278}" type="presParOf" srcId="{AC86B463-E5B2-2B49-A5DC-46F4C910DC93}" destId="{8BFACDD9-17D5-A74D-B802-786E9FCE6C44}" srcOrd="0" destOrd="0" presId="urn:microsoft.com/office/officeart/2005/8/layout/list1"/>
    <dgm:cxn modelId="{CFEB178F-E331-2D42-8723-18D007DB5B64}" type="presParOf" srcId="{AC86B463-E5B2-2B49-A5DC-46F4C910DC93}" destId="{2B393B04-3F2A-4D4D-8EFF-A2ADBD3F4280}" srcOrd="1" destOrd="0" presId="urn:microsoft.com/office/officeart/2005/8/layout/list1"/>
    <dgm:cxn modelId="{79897209-48AD-2D4E-B608-70671B43D603}" type="presParOf" srcId="{040C8B4E-D3A3-1A4A-821F-24FC8F249A42}" destId="{8B55373A-E2A0-0743-A89C-71750DA92B4D}" srcOrd="13" destOrd="0" presId="urn:microsoft.com/office/officeart/2005/8/layout/list1"/>
    <dgm:cxn modelId="{C50B24EE-046C-C148-9E39-AFC8A781C5A7}" type="presParOf" srcId="{040C8B4E-D3A3-1A4A-821F-24FC8F249A42}" destId="{D867ADDE-840D-8C48-B5DB-0E1676FEA14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BB322-C3C7-1144-A5F0-F6CBADC6A101}">
      <dsp:nvSpPr>
        <dsp:cNvPr id="0" name=""/>
        <dsp:cNvSpPr/>
      </dsp:nvSpPr>
      <dsp:spPr>
        <a:xfrm>
          <a:off x="0" y="0"/>
          <a:ext cx="10260106"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98A93-B129-234F-BC5F-485E20680FFB}">
      <dsp:nvSpPr>
        <dsp:cNvPr id="0" name=""/>
        <dsp:cNvSpPr/>
      </dsp:nvSpPr>
      <dsp:spPr>
        <a:xfrm>
          <a:off x="0" y="0"/>
          <a:ext cx="10260106" cy="42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Objective</a:t>
          </a:r>
        </a:p>
      </dsp:txBody>
      <dsp:txXfrm>
        <a:off x="0" y="0"/>
        <a:ext cx="10260106" cy="421446"/>
      </dsp:txXfrm>
    </dsp:sp>
    <dsp:sp modelId="{55DAA1FE-BF50-FC47-9CBA-86E66CEF14C8}">
      <dsp:nvSpPr>
        <dsp:cNvPr id="0" name=""/>
        <dsp:cNvSpPr/>
      </dsp:nvSpPr>
      <dsp:spPr>
        <a:xfrm>
          <a:off x="0" y="421446"/>
          <a:ext cx="10260106" cy="0"/>
        </a:xfrm>
        <a:prstGeom prst="line">
          <a:avLst/>
        </a:prstGeom>
        <a:solidFill>
          <a:schemeClr val="accent5">
            <a:hueOff val="-1736021"/>
            <a:satOff val="-118"/>
            <a:lumOff val="280"/>
            <a:alphaOff val="0"/>
          </a:schemeClr>
        </a:solidFill>
        <a:ln w="19050" cap="flat" cmpd="sng" algn="ctr">
          <a:solidFill>
            <a:schemeClr val="accent5">
              <a:hueOff val="-1736021"/>
              <a:satOff val="-118"/>
              <a:lumOff val="2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4B89A3-0FDC-5745-82AD-719DD7D96E3F}">
      <dsp:nvSpPr>
        <dsp:cNvPr id="0" name=""/>
        <dsp:cNvSpPr/>
      </dsp:nvSpPr>
      <dsp:spPr>
        <a:xfrm>
          <a:off x="0" y="421446"/>
          <a:ext cx="10260106" cy="42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Data Exploration</a:t>
          </a:r>
        </a:p>
      </dsp:txBody>
      <dsp:txXfrm>
        <a:off x="0" y="421446"/>
        <a:ext cx="10260106" cy="421446"/>
      </dsp:txXfrm>
    </dsp:sp>
    <dsp:sp modelId="{5A08ACCA-4911-EF4F-8437-587FB552BA6B}">
      <dsp:nvSpPr>
        <dsp:cNvPr id="0" name=""/>
        <dsp:cNvSpPr/>
      </dsp:nvSpPr>
      <dsp:spPr>
        <a:xfrm>
          <a:off x="0" y="842892"/>
          <a:ext cx="10260106" cy="0"/>
        </a:xfrm>
        <a:prstGeom prst="line">
          <a:avLst/>
        </a:prstGeom>
        <a:solidFill>
          <a:schemeClr val="accent5">
            <a:hueOff val="-3472043"/>
            <a:satOff val="-236"/>
            <a:lumOff val="560"/>
            <a:alphaOff val="0"/>
          </a:schemeClr>
        </a:solidFill>
        <a:ln w="19050" cap="flat" cmpd="sng" algn="ctr">
          <a:solidFill>
            <a:schemeClr val="accent5">
              <a:hueOff val="-3472043"/>
              <a:satOff val="-236"/>
              <a:lumOff val="5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F3EE4-07C3-0244-A718-3EC7751BBED8}">
      <dsp:nvSpPr>
        <dsp:cNvPr id="0" name=""/>
        <dsp:cNvSpPr/>
      </dsp:nvSpPr>
      <dsp:spPr>
        <a:xfrm>
          <a:off x="0" y="842892"/>
          <a:ext cx="10260106" cy="42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Data Preprocessing</a:t>
          </a:r>
        </a:p>
      </dsp:txBody>
      <dsp:txXfrm>
        <a:off x="0" y="842892"/>
        <a:ext cx="10260106" cy="421446"/>
      </dsp:txXfrm>
    </dsp:sp>
    <dsp:sp modelId="{5E76632A-4347-9843-ACA7-47202799C813}">
      <dsp:nvSpPr>
        <dsp:cNvPr id="0" name=""/>
        <dsp:cNvSpPr/>
      </dsp:nvSpPr>
      <dsp:spPr>
        <a:xfrm>
          <a:off x="0" y="1264339"/>
          <a:ext cx="10260106" cy="0"/>
        </a:xfrm>
        <a:prstGeom prst="line">
          <a:avLst/>
        </a:prstGeom>
        <a:solidFill>
          <a:schemeClr val="accent5">
            <a:hueOff val="-5208064"/>
            <a:satOff val="-354"/>
            <a:lumOff val="840"/>
            <a:alphaOff val="0"/>
          </a:schemeClr>
        </a:solidFill>
        <a:ln w="19050" cap="flat" cmpd="sng" algn="ctr">
          <a:solidFill>
            <a:schemeClr val="accent5">
              <a:hueOff val="-5208064"/>
              <a:satOff val="-354"/>
              <a:lumOff val="8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B8D97E-8211-5342-86D1-1E7D1FAB1B9E}">
      <dsp:nvSpPr>
        <dsp:cNvPr id="0" name=""/>
        <dsp:cNvSpPr/>
      </dsp:nvSpPr>
      <dsp:spPr>
        <a:xfrm>
          <a:off x="0" y="1264339"/>
          <a:ext cx="10260106" cy="42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Base accuracy</a:t>
          </a:r>
        </a:p>
      </dsp:txBody>
      <dsp:txXfrm>
        <a:off x="0" y="1264339"/>
        <a:ext cx="10260106" cy="421446"/>
      </dsp:txXfrm>
    </dsp:sp>
    <dsp:sp modelId="{BED3881A-09EE-224B-8FD6-2EBBE8D8BCC0}">
      <dsp:nvSpPr>
        <dsp:cNvPr id="0" name=""/>
        <dsp:cNvSpPr/>
      </dsp:nvSpPr>
      <dsp:spPr>
        <a:xfrm>
          <a:off x="0" y="1685785"/>
          <a:ext cx="10260106" cy="0"/>
        </a:xfrm>
        <a:prstGeom prst="line">
          <a:avLst/>
        </a:prstGeom>
        <a:solidFill>
          <a:schemeClr val="accent5">
            <a:hueOff val="-6944086"/>
            <a:satOff val="-472"/>
            <a:lumOff val="1121"/>
            <a:alphaOff val="0"/>
          </a:schemeClr>
        </a:solidFill>
        <a:ln w="19050" cap="flat" cmpd="sng" algn="ctr">
          <a:solidFill>
            <a:schemeClr val="accent5">
              <a:hueOff val="-6944086"/>
              <a:satOff val="-472"/>
              <a:lumOff val="11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DF9B09-DCE0-2B45-A27A-6250A8697454}">
      <dsp:nvSpPr>
        <dsp:cNvPr id="0" name=""/>
        <dsp:cNvSpPr/>
      </dsp:nvSpPr>
      <dsp:spPr>
        <a:xfrm>
          <a:off x="0" y="1685785"/>
          <a:ext cx="10260106" cy="42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Evaluation of Artificial Neural Network for Churn Prediction</a:t>
          </a:r>
        </a:p>
      </dsp:txBody>
      <dsp:txXfrm>
        <a:off x="0" y="1685785"/>
        <a:ext cx="10260106" cy="421446"/>
      </dsp:txXfrm>
    </dsp:sp>
    <dsp:sp modelId="{2CE30B97-D635-854C-BF02-2E3DAA28A1A3}">
      <dsp:nvSpPr>
        <dsp:cNvPr id="0" name=""/>
        <dsp:cNvSpPr/>
      </dsp:nvSpPr>
      <dsp:spPr>
        <a:xfrm>
          <a:off x="0" y="2107231"/>
          <a:ext cx="10260106" cy="0"/>
        </a:xfrm>
        <a:prstGeom prst="line">
          <a:avLst/>
        </a:prstGeom>
        <a:solidFill>
          <a:schemeClr val="accent5">
            <a:hueOff val="-8680107"/>
            <a:satOff val="-590"/>
            <a:lumOff val="1401"/>
            <a:alphaOff val="0"/>
          </a:schemeClr>
        </a:solidFill>
        <a:ln w="19050" cap="flat" cmpd="sng" algn="ctr">
          <a:solidFill>
            <a:schemeClr val="accent5">
              <a:hueOff val="-8680107"/>
              <a:satOff val="-590"/>
              <a:lumOff val="14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E83E45-4D76-7C4A-B26D-B390943CADDE}">
      <dsp:nvSpPr>
        <dsp:cNvPr id="0" name=""/>
        <dsp:cNvSpPr/>
      </dsp:nvSpPr>
      <dsp:spPr>
        <a:xfrm>
          <a:off x="0" y="2107231"/>
          <a:ext cx="10260106" cy="42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Multivariable Logistic regression model Evaluation</a:t>
          </a:r>
        </a:p>
      </dsp:txBody>
      <dsp:txXfrm>
        <a:off x="0" y="2107231"/>
        <a:ext cx="10260106" cy="421446"/>
      </dsp:txXfrm>
    </dsp:sp>
    <dsp:sp modelId="{7EFE77E3-8BF4-2442-9B2A-B21906521B34}">
      <dsp:nvSpPr>
        <dsp:cNvPr id="0" name=""/>
        <dsp:cNvSpPr/>
      </dsp:nvSpPr>
      <dsp:spPr>
        <a:xfrm>
          <a:off x="0" y="2528678"/>
          <a:ext cx="10260106" cy="0"/>
        </a:xfrm>
        <a:prstGeom prst="line">
          <a:avLst/>
        </a:prstGeom>
        <a:solidFill>
          <a:schemeClr val="accent5">
            <a:hueOff val="-10416129"/>
            <a:satOff val="-708"/>
            <a:lumOff val="1681"/>
            <a:alphaOff val="0"/>
          </a:schemeClr>
        </a:solidFill>
        <a:ln w="19050" cap="flat" cmpd="sng" algn="ctr">
          <a:solidFill>
            <a:schemeClr val="accent5">
              <a:hueOff val="-10416129"/>
              <a:satOff val="-708"/>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4EF1C-237F-E744-88B4-807898F735B6}">
      <dsp:nvSpPr>
        <dsp:cNvPr id="0" name=""/>
        <dsp:cNvSpPr/>
      </dsp:nvSpPr>
      <dsp:spPr>
        <a:xfrm>
          <a:off x="0" y="2528678"/>
          <a:ext cx="10260106" cy="42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Decision Trees model Evaluation</a:t>
          </a:r>
        </a:p>
      </dsp:txBody>
      <dsp:txXfrm>
        <a:off x="0" y="2528678"/>
        <a:ext cx="10260106" cy="421446"/>
      </dsp:txXfrm>
    </dsp:sp>
    <dsp:sp modelId="{AB6EE0C0-ABB3-1144-9546-930A96457B91}">
      <dsp:nvSpPr>
        <dsp:cNvPr id="0" name=""/>
        <dsp:cNvSpPr/>
      </dsp:nvSpPr>
      <dsp:spPr>
        <a:xfrm>
          <a:off x="0" y="2950124"/>
          <a:ext cx="10260106"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C431C-ADEA-B04B-9CAA-6A8E2BA443DE}">
      <dsp:nvSpPr>
        <dsp:cNvPr id="0" name=""/>
        <dsp:cNvSpPr/>
      </dsp:nvSpPr>
      <dsp:spPr>
        <a:xfrm>
          <a:off x="0" y="2950124"/>
          <a:ext cx="10260106" cy="42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Comparison of models and Conclusion</a:t>
          </a:r>
        </a:p>
      </dsp:txBody>
      <dsp:txXfrm>
        <a:off x="0" y="2950124"/>
        <a:ext cx="10260106" cy="421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2E9BB-CC97-5E40-8C7F-7ED088A12EF5}">
      <dsp:nvSpPr>
        <dsp:cNvPr id="0" name=""/>
        <dsp:cNvSpPr/>
      </dsp:nvSpPr>
      <dsp:spPr>
        <a:xfrm>
          <a:off x="1161343" y="463"/>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dirty="0" err="1"/>
            <a:t>RowNumber</a:t>
          </a:r>
          <a:endParaRPr lang="en-US" sz="900" kern="1200" dirty="0"/>
        </a:p>
      </dsp:txBody>
      <dsp:txXfrm>
        <a:off x="1170889" y="10009"/>
        <a:ext cx="1287419" cy="176452"/>
      </dsp:txXfrm>
    </dsp:sp>
    <dsp:sp modelId="{AB7DAFCF-4D09-964F-9865-F8D91C781A68}">
      <dsp:nvSpPr>
        <dsp:cNvPr id="0" name=""/>
        <dsp:cNvSpPr/>
      </dsp:nvSpPr>
      <dsp:spPr>
        <a:xfrm>
          <a:off x="1161343" y="205784"/>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dirty="0" err="1"/>
            <a:t>CustomerId</a:t>
          </a:r>
          <a:endParaRPr lang="en-US" sz="900" kern="1200" dirty="0"/>
        </a:p>
      </dsp:txBody>
      <dsp:txXfrm>
        <a:off x="1170889" y="215330"/>
        <a:ext cx="1287419" cy="176452"/>
      </dsp:txXfrm>
    </dsp:sp>
    <dsp:sp modelId="{2670FB5F-7D25-FA4D-A747-94C449002973}">
      <dsp:nvSpPr>
        <dsp:cNvPr id="0" name=""/>
        <dsp:cNvSpPr/>
      </dsp:nvSpPr>
      <dsp:spPr>
        <a:xfrm>
          <a:off x="1161343" y="411106"/>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dirty="0"/>
            <a:t>Surname</a:t>
          </a:r>
        </a:p>
      </dsp:txBody>
      <dsp:txXfrm>
        <a:off x="1170889" y="420652"/>
        <a:ext cx="1287419" cy="176452"/>
      </dsp:txXfrm>
    </dsp:sp>
    <dsp:sp modelId="{272B2DDD-6EF5-964A-913C-999860D3D7DE}">
      <dsp:nvSpPr>
        <dsp:cNvPr id="0" name=""/>
        <dsp:cNvSpPr/>
      </dsp:nvSpPr>
      <dsp:spPr>
        <a:xfrm>
          <a:off x="1161343" y="616427"/>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CreditScore</a:t>
          </a:r>
        </a:p>
      </dsp:txBody>
      <dsp:txXfrm>
        <a:off x="1170889" y="625973"/>
        <a:ext cx="1287419" cy="176452"/>
      </dsp:txXfrm>
    </dsp:sp>
    <dsp:sp modelId="{6C84695F-6CF7-8F48-B5B6-83254C415F0E}">
      <dsp:nvSpPr>
        <dsp:cNvPr id="0" name=""/>
        <dsp:cNvSpPr/>
      </dsp:nvSpPr>
      <dsp:spPr>
        <a:xfrm>
          <a:off x="1161343" y="821748"/>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Geography</a:t>
          </a:r>
        </a:p>
      </dsp:txBody>
      <dsp:txXfrm>
        <a:off x="1170889" y="831294"/>
        <a:ext cx="1287419" cy="176452"/>
      </dsp:txXfrm>
    </dsp:sp>
    <dsp:sp modelId="{6AB6CF93-F0D1-BF4D-8393-0587EBE2EFC8}">
      <dsp:nvSpPr>
        <dsp:cNvPr id="0" name=""/>
        <dsp:cNvSpPr/>
      </dsp:nvSpPr>
      <dsp:spPr>
        <a:xfrm>
          <a:off x="1161343" y="1027070"/>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Gender</a:t>
          </a:r>
        </a:p>
      </dsp:txBody>
      <dsp:txXfrm>
        <a:off x="1170889" y="1036616"/>
        <a:ext cx="1287419" cy="176452"/>
      </dsp:txXfrm>
    </dsp:sp>
    <dsp:sp modelId="{B4CA9185-9A34-A04D-88E7-BC8AA8A35E4A}">
      <dsp:nvSpPr>
        <dsp:cNvPr id="0" name=""/>
        <dsp:cNvSpPr/>
      </dsp:nvSpPr>
      <dsp:spPr>
        <a:xfrm>
          <a:off x="1161343" y="1232391"/>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Age</a:t>
          </a:r>
        </a:p>
      </dsp:txBody>
      <dsp:txXfrm>
        <a:off x="1170889" y="1241937"/>
        <a:ext cx="1287419" cy="176452"/>
      </dsp:txXfrm>
    </dsp:sp>
    <dsp:sp modelId="{3D9FE4F5-3F6C-BB4B-B00F-57F22DFF6FD1}">
      <dsp:nvSpPr>
        <dsp:cNvPr id="0" name=""/>
        <dsp:cNvSpPr/>
      </dsp:nvSpPr>
      <dsp:spPr>
        <a:xfrm>
          <a:off x="1161343" y="1437713"/>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Tenure</a:t>
          </a:r>
        </a:p>
      </dsp:txBody>
      <dsp:txXfrm>
        <a:off x="1170889" y="1447259"/>
        <a:ext cx="1287419" cy="176452"/>
      </dsp:txXfrm>
    </dsp:sp>
    <dsp:sp modelId="{A2AC3789-CEEE-9D4B-8CB5-28E05F70F546}">
      <dsp:nvSpPr>
        <dsp:cNvPr id="0" name=""/>
        <dsp:cNvSpPr/>
      </dsp:nvSpPr>
      <dsp:spPr>
        <a:xfrm>
          <a:off x="1161343" y="1643034"/>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Balance</a:t>
          </a:r>
        </a:p>
      </dsp:txBody>
      <dsp:txXfrm>
        <a:off x="1170889" y="1652580"/>
        <a:ext cx="1287419" cy="176452"/>
      </dsp:txXfrm>
    </dsp:sp>
    <dsp:sp modelId="{BB16FF09-7C2A-914D-BEA0-A61606967A2D}">
      <dsp:nvSpPr>
        <dsp:cNvPr id="0" name=""/>
        <dsp:cNvSpPr/>
      </dsp:nvSpPr>
      <dsp:spPr>
        <a:xfrm>
          <a:off x="1161343" y="1848355"/>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NumOfProducts</a:t>
          </a:r>
        </a:p>
      </dsp:txBody>
      <dsp:txXfrm>
        <a:off x="1170889" y="1857901"/>
        <a:ext cx="1287419" cy="176452"/>
      </dsp:txXfrm>
    </dsp:sp>
    <dsp:sp modelId="{59E9473C-0035-154E-BEE5-FEABDBB661F2}">
      <dsp:nvSpPr>
        <dsp:cNvPr id="0" name=""/>
        <dsp:cNvSpPr/>
      </dsp:nvSpPr>
      <dsp:spPr>
        <a:xfrm>
          <a:off x="1161343" y="2053677"/>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HasCrCard</a:t>
          </a:r>
        </a:p>
      </dsp:txBody>
      <dsp:txXfrm>
        <a:off x="1170889" y="2063223"/>
        <a:ext cx="1287419" cy="176452"/>
      </dsp:txXfrm>
    </dsp:sp>
    <dsp:sp modelId="{9B290F03-3BCB-174D-BF6B-67924DCED8D1}">
      <dsp:nvSpPr>
        <dsp:cNvPr id="0" name=""/>
        <dsp:cNvSpPr/>
      </dsp:nvSpPr>
      <dsp:spPr>
        <a:xfrm>
          <a:off x="1161343" y="2258998"/>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IsActiveMember</a:t>
          </a:r>
        </a:p>
      </dsp:txBody>
      <dsp:txXfrm>
        <a:off x="1170889" y="2268544"/>
        <a:ext cx="1287419" cy="176452"/>
      </dsp:txXfrm>
    </dsp:sp>
    <dsp:sp modelId="{EEF3EBDD-2007-224F-8149-0486DAB254F8}">
      <dsp:nvSpPr>
        <dsp:cNvPr id="0" name=""/>
        <dsp:cNvSpPr/>
      </dsp:nvSpPr>
      <dsp:spPr>
        <a:xfrm>
          <a:off x="1161343" y="2464319"/>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EstimatedSalary</a:t>
          </a:r>
        </a:p>
      </dsp:txBody>
      <dsp:txXfrm>
        <a:off x="1170889" y="2473865"/>
        <a:ext cx="1287419" cy="176452"/>
      </dsp:txXfrm>
    </dsp:sp>
    <dsp:sp modelId="{BF1AA17C-0B5D-DC42-8E36-7CA76BED2B98}">
      <dsp:nvSpPr>
        <dsp:cNvPr id="0" name=""/>
        <dsp:cNvSpPr/>
      </dsp:nvSpPr>
      <dsp:spPr>
        <a:xfrm>
          <a:off x="1161343" y="2669641"/>
          <a:ext cx="1306511" cy="19554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a:t>Exited</a:t>
          </a:r>
        </a:p>
      </dsp:txBody>
      <dsp:txXfrm>
        <a:off x="1170889" y="2679187"/>
        <a:ext cx="1287419" cy="176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4BEE6-4D73-1640-96A5-A98F9CDE6A22}">
      <dsp:nvSpPr>
        <dsp:cNvPr id="0" name=""/>
        <dsp:cNvSpPr/>
      </dsp:nvSpPr>
      <dsp:spPr>
        <a:xfrm>
          <a:off x="9017" y="7814"/>
          <a:ext cx="2695281" cy="33559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1" u="sng" kern="1200"/>
            <a:t>Gender Transformation: </a:t>
          </a:r>
          <a:r>
            <a:rPr lang="en-US" sz="1300" kern="1200"/>
            <a:t>The string labels in the 'Gender' column have been replaced with numerical codes, with 'Female' being assigned 1 and 'Male' assigned 0. This binary representation simplifies the inclusion of gender as a feature for the models.</a:t>
          </a:r>
        </a:p>
      </dsp:txBody>
      <dsp:txXfrm>
        <a:off x="87959" y="86756"/>
        <a:ext cx="2537397" cy="3198057"/>
      </dsp:txXfrm>
    </dsp:sp>
    <dsp:sp modelId="{6C83AE15-7DFD-3A43-8B5D-5E6413157FB8}">
      <dsp:nvSpPr>
        <dsp:cNvPr id="0" name=""/>
        <dsp:cNvSpPr/>
      </dsp:nvSpPr>
      <dsp:spPr>
        <a:xfrm>
          <a:off x="2973827" y="1351570"/>
          <a:ext cx="571399" cy="6684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73827" y="1485256"/>
        <a:ext cx="399979" cy="401057"/>
      </dsp:txXfrm>
    </dsp:sp>
    <dsp:sp modelId="{C74AD9DD-16A4-0341-9C5A-BB18A94A8D12}">
      <dsp:nvSpPr>
        <dsp:cNvPr id="0" name=""/>
        <dsp:cNvSpPr/>
      </dsp:nvSpPr>
      <dsp:spPr>
        <a:xfrm>
          <a:off x="3782412" y="7814"/>
          <a:ext cx="2695281" cy="3355941"/>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1" u="sng" kern="1200"/>
            <a:t>Geography Encoding: </a:t>
          </a:r>
          <a:r>
            <a:rPr lang="en-US" sz="1300" kern="1200"/>
            <a:t>One-hot encoding has been applied to the 'Geography' column. This technique creates new columns for each unique value in the original column and assigns binary codes. For instance, if 'Geography' contained 'France', 'Germany', and 'Spain', one-hot encoding would result in three new columns – 'Geography_France', 'Geography_Germany', and 'Geography_Spain'. In each row, a '1' is assigned to the column corresponding to the customer's country, with the rest set to '0'.</a:t>
          </a:r>
        </a:p>
      </dsp:txBody>
      <dsp:txXfrm>
        <a:off x="3861354" y="86756"/>
        <a:ext cx="2537397" cy="3198057"/>
      </dsp:txXfrm>
    </dsp:sp>
    <dsp:sp modelId="{B105F903-C619-E445-A0BF-8BA58C1113E4}">
      <dsp:nvSpPr>
        <dsp:cNvPr id="0" name=""/>
        <dsp:cNvSpPr/>
      </dsp:nvSpPr>
      <dsp:spPr>
        <a:xfrm>
          <a:off x="6747222" y="1351570"/>
          <a:ext cx="571399" cy="668429"/>
        </a:xfrm>
        <a:prstGeom prst="rightArrow">
          <a:avLst>
            <a:gd name="adj1" fmla="val 60000"/>
            <a:gd name="adj2" fmla="val 50000"/>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747222" y="1485256"/>
        <a:ext cx="399979" cy="401057"/>
      </dsp:txXfrm>
    </dsp:sp>
    <dsp:sp modelId="{66F229D9-75D1-9E40-855B-BE04DC7EF7E0}">
      <dsp:nvSpPr>
        <dsp:cNvPr id="0" name=""/>
        <dsp:cNvSpPr/>
      </dsp:nvSpPr>
      <dsp:spPr>
        <a:xfrm>
          <a:off x="7555806" y="7814"/>
          <a:ext cx="2695281" cy="3355941"/>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1" u="sng" kern="1200"/>
            <a:t>Boolean to Integer Conversion: </a:t>
          </a:r>
          <a:r>
            <a:rPr lang="en-US" sz="1300" kern="1200"/>
            <a:t>Following one-hot encoding, the new geography columns, which are binary in nature, have been converted from boolean to integers. This conversion ensures that 'True' is represented as 1 and 'False' as 0, particularly for the 'Geography_France', 'Geography_Germany', and 'Geography_Spain' columns, making them ready for use as inputs in machine learning models.</a:t>
          </a:r>
        </a:p>
      </dsp:txBody>
      <dsp:txXfrm>
        <a:off x="7634748" y="86756"/>
        <a:ext cx="2537397" cy="31980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E0C23-967C-D94F-8474-912319E048F1}">
      <dsp:nvSpPr>
        <dsp:cNvPr id="0" name=""/>
        <dsp:cNvSpPr/>
      </dsp:nvSpPr>
      <dsp:spPr>
        <a:xfrm>
          <a:off x="2003" y="103301"/>
          <a:ext cx="4273374" cy="316496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1" u="sng" kern="1200" dirty="0"/>
            <a:t>Feature Scaling: </a:t>
          </a:r>
          <a:r>
            <a:rPr lang="en-US" sz="1700" kern="1200" dirty="0"/>
            <a:t>The numerical variables '</a:t>
          </a:r>
          <a:r>
            <a:rPr lang="en-US" sz="1700" kern="1200" dirty="0" err="1"/>
            <a:t>CreditScore</a:t>
          </a:r>
          <a:r>
            <a:rPr lang="en-US" sz="1700" kern="1200" dirty="0"/>
            <a:t>', 'Age', 'Tenure', 'Balance', '</a:t>
          </a:r>
          <a:r>
            <a:rPr lang="en-US" sz="1700" kern="1200" dirty="0" err="1"/>
            <a:t>NumOfProducts</a:t>
          </a:r>
          <a:r>
            <a:rPr lang="en-US" sz="1700" kern="1200" dirty="0"/>
            <a:t>', and '</a:t>
          </a:r>
          <a:r>
            <a:rPr lang="en-US" sz="1700" kern="1200" dirty="0" err="1"/>
            <a:t>EstimatedSalary</a:t>
          </a:r>
          <a:r>
            <a:rPr lang="en-US" sz="1700" kern="1200" dirty="0"/>
            <a:t>' have been standardized using </a:t>
          </a:r>
          <a:r>
            <a:rPr lang="en-US" sz="1700" kern="1200" dirty="0" err="1"/>
            <a:t>MinMaxScaler</a:t>
          </a:r>
          <a:r>
            <a:rPr lang="en-US" sz="1700" kern="1200" dirty="0"/>
            <a:t>. This scaler transforms each feature to a given range, usually 0 to 1, which prevents features with larger ranges from overpowering those with smaller ranges and ensures that each feature contributes equally to the model's prediction.</a:t>
          </a:r>
          <a:br>
            <a:rPr lang="en-US" sz="1700" kern="1200" dirty="0"/>
          </a:br>
          <a:endParaRPr lang="en-US" sz="1700" kern="1200" dirty="0"/>
        </a:p>
      </dsp:txBody>
      <dsp:txXfrm>
        <a:off x="94702" y="196000"/>
        <a:ext cx="4087976" cy="2979569"/>
      </dsp:txXfrm>
    </dsp:sp>
    <dsp:sp modelId="{2370D098-174B-E443-AAF8-980489BAE725}">
      <dsp:nvSpPr>
        <dsp:cNvPr id="0" name=""/>
        <dsp:cNvSpPr/>
      </dsp:nvSpPr>
      <dsp:spPr>
        <a:xfrm>
          <a:off x="4702715" y="1155887"/>
          <a:ext cx="905955" cy="105979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702715" y="1367846"/>
        <a:ext cx="634169" cy="635878"/>
      </dsp:txXfrm>
    </dsp:sp>
    <dsp:sp modelId="{00635EE0-022D-584F-968A-1849F585173A}">
      <dsp:nvSpPr>
        <dsp:cNvPr id="0" name=""/>
        <dsp:cNvSpPr/>
      </dsp:nvSpPr>
      <dsp:spPr>
        <a:xfrm>
          <a:off x="5984727" y="103301"/>
          <a:ext cx="4273374" cy="3164967"/>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1" u="sng" kern="1200" dirty="0"/>
            <a:t>Data Cleaning: </a:t>
          </a:r>
          <a:r>
            <a:rPr lang="en-US" sz="1700" kern="1200" dirty="0"/>
            <a:t>All rows containing null entries have been identified and dropped to ensure the integrity of the dataset. Upon examination, it was found that there were no rows with null entries, indicating that the dataset is complete and no further cleaning of missing values is necessary.</a:t>
          </a:r>
        </a:p>
      </dsp:txBody>
      <dsp:txXfrm>
        <a:off x="6077426" y="196000"/>
        <a:ext cx="4087976" cy="2979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0EB7C-7AE3-2B49-8D14-19960C3C741A}">
      <dsp:nvSpPr>
        <dsp:cNvPr id="0" name=""/>
        <dsp:cNvSpPr/>
      </dsp:nvSpPr>
      <dsp:spPr>
        <a:xfrm>
          <a:off x="0" y="203879"/>
          <a:ext cx="6253721" cy="982799"/>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70764" rIns="48535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"ANN Model: 85% - Highest"</a:t>
          </a:r>
        </a:p>
        <a:p>
          <a:pPr marL="114300" lvl="1" indent="-114300" algn="l" defTabSz="577850">
            <a:lnSpc>
              <a:spcPct val="90000"/>
            </a:lnSpc>
            <a:spcBef>
              <a:spcPct val="0"/>
            </a:spcBef>
            <a:spcAft>
              <a:spcPct val="15000"/>
            </a:spcAft>
            <a:buChar char="•"/>
          </a:pPr>
          <a:r>
            <a:rPr lang="en-US" sz="1300" kern="1200"/>
            <a:t>"Logistic Regression: 80.65%"</a:t>
          </a:r>
        </a:p>
        <a:p>
          <a:pPr marL="114300" lvl="1" indent="-114300" algn="l" defTabSz="577850">
            <a:lnSpc>
              <a:spcPct val="90000"/>
            </a:lnSpc>
            <a:spcBef>
              <a:spcPct val="0"/>
            </a:spcBef>
            <a:spcAft>
              <a:spcPct val="15000"/>
            </a:spcAft>
            <a:buChar char="•"/>
          </a:pPr>
          <a:r>
            <a:rPr lang="en-US" sz="1300" kern="1200"/>
            <a:t>"Decision Tree: 78.85%"</a:t>
          </a:r>
        </a:p>
      </dsp:txBody>
      <dsp:txXfrm>
        <a:off x="0" y="203879"/>
        <a:ext cx="6253721" cy="982799"/>
      </dsp:txXfrm>
    </dsp:sp>
    <dsp:sp modelId="{BF5A57F6-37E3-0A4A-A93D-E0F978D69E77}">
      <dsp:nvSpPr>
        <dsp:cNvPr id="0" name=""/>
        <dsp:cNvSpPr/>
      </dsp:nvSpPr>
      <dsp:spPr>
        <a:xfrm>
          <a:off x="312686" y="11999"/>
          <a:ext cx="4377605" cy="3837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577850">
            <a:lnSpc>
              <a:spcPct val="90000"/>
            </a:lnSpc>
            <a:spcBef>
              <a:spcPct val="0"/>
            </a:spcBef>
            <a:spcAft>
              <a:spcPct val="35000"/>
            </a:spcAft>
            <a:buNone/>
          </a:pPr>
          <a:r>
            <a:rPr lang="en-US" sz="1300" kern="1200"/>
            <a:t>Accuracy Comparison:</a:t>
          </a:r>
        </a:p>
      </dsp:txBody>
      <dsp:txXfrm>
        <a:off x="331420" y="30733"/>
        <a:ext cx="4340137" cy="346292"/>
      </dsp:txXfrm>
    </dsp:sp>
    <dsp:sp modelId="{E4B737CE-52CE-4C4B-A0F3-C34F6FF562ED}">
      <dsp:nvSpPr>
        <dsp:cNvPr id="0" name=""/>
        <dsp:cNvSpPr/>
      </dsp:nvSpPr>
      <dsp:spPr>
        <a:xfrm>
          <a:off x="0" y="1448759"/>
          <a:ext cx="6253721" cy="982799"/>
        </a:xfrm>
        <a:prstGeom prst="rect">
          <a:avLst/>
        </a:prstGeom>
        <a:solidFill>
          <a:schemeClr val="lt1">
            <a:alpha val="90000"/>
            <a:hueOff val="0"/>
            <a:satOff val="0"/>
            <a:lumOff val="0"/>
            <a:alphaOff val="0"/>
          </a:schemeClr>
        </a:solidFill>
        <a:ln w="19050" cap="flat" cmpd="sng" algn="ctr">
          <a:solidFill>
            <a:schemeClr val="accent5">
              <a:hueOff val="-4050717"/>
              <a:satOff val="-275"/>
              <a:lumOff val="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70764" rIns="48535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"Decision Tree: 0.88 / 0.48"</a:t>
          </a:r>
        </a:p>
        <a:p>
          <a:pPr marL="114300" lvl="1" indent="-114300" algn="l" defTabSz="577850">
            <a:lnSpc>
              <a:spcPct val="90000"/>
            </a:lnSpc>
            <a:spcBef>
              <a:spcPct val="0"/>
            </a:spcBef>
            <a:spcAft>
              <a:spcPct val="15000"/>
            </a:spcAft>
            <a:buChar char="•"/>
          </a:pPr>
          <a:r>
            <a:rPr lang="en-US" sz="1300" kern="1200"/>
            <a:t>"ANN: 0.87 / 0.70 - Highest"</a:t>
          </a:r>
        </a:p>
        <a:p>
          <a:pPr marL="114300" lvl="1" indent="-114300" algn="l" defTabSz="577850">
            <a:lnSpc>
              <a:spcPct val="90000"/>
            </a:lnSpc>
            <a:spcBef>
              <a:spcPct val="0"/>
            </a:spcBef>
            <a:spcAft>
              <a:spcPct val="15000"/>
            </a:spcAft>
            <a:buChar char="•"/>
          </a:pPr>
          <a:r>
            <a:rPr lang="en-US" sz="1300" kern="1200"/>
            <a:t>"Logistic Regression: 0.82 / 0.57"</a:t>
          </a:r>
        </a:p>
      </dsp:txBody>
      <dsp:txXfrm>
        <a:off x="0" y="1448759"/>
        <a:ext cx="6253721" cy="982799"/>
      </dsp:txXfrm>
    </dsp:sp>
    <dsp:sp modelId="{F05FA565-D9C0-774E-964B-7BB4D42CC6F4}">
      <dsp:nvSpPr>
        <dsp:cNvPr id="0" name=""/>
        <dsp:cNvSpPr/>
      </dsp:nvSpPr>
      <dsp:spPr>
        <a:xfrm>
          <a:off x="312686" y="1256879"/>
          <a:ext cx="4377605" cy="38376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577850">
            <a:lnSpc>
              <a:spcPct val="90000"/>
            </a:lnSpc>
            <a:spcBef>
              <a:spcPct val="0"/>
            </a:spcBef>
            <a:spcAft>
              <a:spcPct val="35000"/>
            </a:spcAft>
            <a:buNone/>
          </a:pPr>
          <a:r>
            <a:rPr lang="en-US" sz="1300" kern="1200"/>
            <a:t>Precision Analysis (Class 0 'No Churn' / Class 1 'Churn'):</a:t>
          </a:r>
        </a:p>
      </dsp:txBody>
      <dsp:txXfrm>
        <a:off x="331420" y="1275613"/>
        <a:ext cx="4340137" cy="346292"/>
      </dsp:txXfrm>
    </dsp:sp>
    <dsp:sp modelId="{526C7BC6-0C53-EF4E-B4EC-61582A115330}">
      <dsp:nvSpPr>
        <dsp:cNvPr id="0" name=""/>
        <dsp:cNvSpPr/>
      </dsp:nvSpPr>
      <dsp:spPr>
        <a:xfrm>
          <a:off x="0" y="2693639"/>
          <a:ext cx="6253721" cy="982799"/>
        </a:xfrm>
        <a:prstGeom prst="rect">
          <a:avLst/>
        </a:prstGeom>
        <a:solidFill>
          <a:schemeClr val="lt1">
            <a:alpha val="90000"/>
            <a:hueOff val="0"/>
            <a:satOff val="0"/>
            <a:lumOff val="0"/>
            <a:alphaOff val="0"/>
          </a:schemeClr>
        </a:solidFill>
        <a:ln w="19050" cap="flat" cmpd="sng" algn="ctr">
          <a:solidFill>
            <a:schemeClr val="accent5">
              <a:hueOff val="-8101434"/>
              <a:satOff val="-551"/>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70764" rIns="48535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"Logistic Regression: 0.97 / 0.18"</a:t>
          </a:r>
        </a:p>
        <a:p>
          <a:pPr marL="114300" lvl="1" indent="-114300" algn="l" defTabSz="577850">
            <a:lnSpc>
              <a:spcPct val="90000"/>
            </a:lnSpc>
            <a:spcBef>
              <a:spcPct val="0"/>
            </a:spcBef>
            <a:spcAft>
              <a:spcPct val="15000"/>
            </a:spcAft>
            <a:buChar char="•"/>
          </a:pPr>
          <a:r>
            <a:rPr lang="en-US" sz="1300" kern="1200"/>
            <a:t>"ANN: 0.95 / 0.44"</a:t>
          </a:r>
        </a:p>
        <a:p>
          <a:pPr marL="114300" lvl="1" indent="-114300" algn="l" defTabSz="577850">
            <a:lnSpc>
              <a:spcPct val="90000"/>
            </a:lnSpc>
            <a:spcBef>
              <a:spcPct val="0"/>
            </a:spcBef>
            <a:spcAft>
              <a:spcPct val="15000"/>
            </a:spcAft>
            <a:buChar char="•"/>
          </a:pPr>
          <a:r>
            <a:rPr lang="en-US" sz="1300" kern="1200"/>
            <a:t>"Decision Tree: 0.86 / 0.52 - Highest"</a:t>
          </a:r>
        </a:p>
      </dsp:txBody>
      <dsp:txXfrm>
        <a:off x="0" y="2693639"/>
        <a:ext cx="6253721" cy="982799"/>
      </dsp:txXfrm>
    </dsp:sp>
    <dsp:sp modelId="{64F6FDB6-6D7C-2540-9C67-62DF90802471}">
      <dsp:nvSpPr>
        <dsp:cNvPr id="0" name=""/>
        <dsp:cNvSpPr/>
      </dsp:nvSpPr>
      <dsp:spPr>
        <a:xfrm>
          <a:off x="312686" y="2501759"/>
          <a:ext cx="4377605" cy="38376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577850">
            <a:lnSpc>
              <a:spcPct val="90000"/>
            </a:lnSpc>
            <a:spcBef>
              <a:spcPct val="0"/>
            </a:spcBef>
            <a:spcAft>
              <a:spcPct val="35000"/>
            </a:spcAft>
            <a:buNone/>
          </a:pPr>
          <a:r>
            <a:rPr lang="en-US" sz="1300" kern="1200"/>
            <a:t>Recall Analysis (Class 0 'No Churn' / Class 1 'Churn'):</a:t>
          </a:r>
        </a:p>
      </dsp:txBody>
      <dsp:txXfrm>
        <a:off x="331420" y="2520493"/>
        <a:ext cx="4340137" cy="346292"/>
      </dsp:txXfrm>
    </dsp:sp>
    <dsp:sp modelId="{D867ADDE-840D-8C48-B5DB-0E1676FEA144}">
      <dsp:nvSpPr>
        <dsp:cNvPr id="0" name=""/>
        <dsp:cNvSpPr/>
      </dsp:nvSpPr>
      <dsp:spPr>
        <a:xfrm>
          <a:off x="0" y="3938519"/>
          <a:ext cx="6253721" cy="1105650"/>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70764" rIns="48535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The ANN offers a balanced approach, suitable for robust churn prediction. The Logistic Regression is biased towards the majority class, while the Decision Tree balances churn detection against a slightly lower accuracy. </a:t>
          </a:r>
        </a:p>
      </dsp:txBody>
      <dsp:txXfrm>
        <a:off x="0" y="3938519"/>
        <a:ext cx="6253721" cy="1105650"/>
      </dsp:txXfrm>
    </dsp:sp>
    <dsp:sp modelId="{2B393B04-3F2A-4D4D-8EFF-A2ADBD3F4280}">
      <dsp:nvSpPr>
        <dsp:cNvPr id="0" name=""/>
        <dsp:cNvSpPr/>
      </dsp:nvSpPr>
      <dsp:spPr>
        <a:xfrm>
          <a:off x="312686" y="3746640"/>
          <a:ext cx="4377605" cy="3837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577850">
            <a:lnSpc>
              <a:spcPct val="90000"/>
            </a:lnSpc>
            <a:spcBef>
              <a:spcPct val="0"/>
            </a:spcBef>
            <a:spcAft>
              <a:spcPct val="35000"/>
            </a:spcAft>
            <a:buNone/>
          </a:pPr>
          <a:r>
            <a:rPr lang="en-US" sz="1300" kern="1200"/>
            <a:t>Conclusion:</a:t>
          </a:r>
        </a:p>
      </dsp:txBody>
      <dsp:txXfrm>
        <a:off x="331420" y="3765374"/>
        <a:ext cx="4340137" cy="3462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4/22/24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34274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4/22/24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0687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4/22/24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45093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4/22/24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021491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1856-44DD-4A15-63D3-E152458D6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E3D6F5-0F7E-73B3-0CA8-2A60372FB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450A8C-3561-412F-EA50-436F9908C266}"/>
              </a:ext>
            </a:extLst>
          </p:cNvPr>
          <p:cNvSpPr>
            <a:spLocks noGrp="1"/>
          </p:cNvSpPr>
          <p:nvPr>
            <p:ph type="dt" sz="half" idx="10"/>
          </p:nvPr>
        </p:nvSpPr>
        <p:spPr/>
        <p:txBody>
          <a:bodyPr/>
          <a:lstStyle/>
          <a:p>
            <a:fld id="{1ECB5883-038C-4696-8E27-1811E470D6D4}" type="datetime1">
              <a:rPr lang="en-US" smtClean="0"/>
              <a:t>4/22/24</a:t>
            </a:fld>
            <a:endParaRPr lang="en-US"/>
          </a:p>
        </p:txBody>
      </p:sp>
      <p:sp>
        <p:nvSpPr>
          <p:cNvPr id="5" name="Footer Placeholder 4">
            <a:extLst>
              <a:ext uri="{FF2B5EF4-FFF2-40B4-BE49-F238E27FC236}">
                <a16:creationId xmlns:a16="http://schemas.microsoft.com/office/drawing/2014/main" id="{33B6CAAD-B058-D808-51F3-08233E971C8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24EA326-A2D2-2D40-F0FE-B4578B57CF91}"/>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19922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12F7-EA6B-847C-443C-06A7D0294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CD28E-EE8F-C07B-13B8-1867C36DF2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B2640-1BE1-2C33-9023-D62D6C7D8978}"/>
              </a:ext>
            </a:extLst>
          </p:cNvPr>
          <p:cNvSpPr>
            <a:spLocks noGrp="1"/>
          </p:cNvSpPr>
          <p:nvPr>
            <p:ph type="dt" sz="half" idx="10"/>
          </p:nvPr>
        </p:nvSpPr>
        <p:spPr/>
        <p:txBody>
          <a:bodyPr/>
          <a:lstStyle/>
          <a:p>
            <a:fld id="{579F6069-8263-4296-913A-BC2234E8D32B}" type="datetime1">
              <a:rPr lang="en-US" smtClean="0"/>
              <a:t>4/22/24</a:t>
            </a:fld>
            <a:endParaRPr lang="en-US"/>
          </a:p>
        </p:txBody>
      </p:sp>
      <p:sp>
        <p:nvSpPr>
          <p:cNvPr id="5" name="Footer Placeholder 4">
            <a:extLst>
              <a:ext uri="{FF2B5EF4-FFF2-40B4-BE49-F238E27FC236}">
                <a16:creationId xmlns:a16="http://schemas.microsoft.com/office/drawing/2014/main" id="{83065DDC-E6A6-CBCD-B732-BF68E34A45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3C51BFF-A0C9-E740-DDEB-B4A31A3E91F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98340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2DC1-2FE4-5D3A-DEDF-BEB26896E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CE8A4C-D083-51E4-0323-4EDB089A48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C40A6-910E-77F7-025D-754A2169E1FC}"/>
              </a:ext>
            </a:extLst>
          </p:cNvPr>
          <p:cNvSpPr>
            <a:spLocks noGrp="1"/>
          </p:cNvSpPr>
          <p:nvPr>
            <p:ph type="dt" sz="half" idx="10"/>
          </p:nvPr>
        </p:nvSpPr>
        <p:spPr/>
        <p:txBody>
          <a:bodyPr/>
          <a:lstStyle/>
          <a:p>
            <a:fld id="{560812C0-D4F0-C345-96B4-1E8B918506AC}" type="datetimeFigureOut">
              <a:rPr lang="en-US" smtClean="0"/>
              <a:t>4/22/24</a:t>
            </a:fld>
            <a:endParaRPr lang="en-US"/>
          </a:p>
        </p:txBody>
      </p:sp>
      <p:sp>
        <p:nvSpPr>
          <p:cNvPr id="5" name="Footer Placeholder 4">
            <a:extLst>
              <a:ext uri="{FF2B5EF4-FFF2-40B4-BE49-F238E27FC236}">
                <a16:creationId xmlns:a16="http://schemas.microsoft.com/office/drawing/2014/main" id="{58B45FAD-D423-E9EF-6C7B-BAC44AD74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C7E30-FB9F-158D-078B-6D9DC75C07DE}"/>
              </a:ext>
            </a:extLst>
          </p:cNvPr>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1949714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B7FC-C499-5F3D-9967-5BD3FDED2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3CB29-B8CA-CB62-6B3F-ADC2D78F6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049CB7-79E1-0820-8B14-322C53A1A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18E833-BAB0-87EF-7DC0-1D79C771EE6C}"/>
              </a:ext>
            </a:extLst>
          </p:cNvPr>
          <p:cNvSpPr>
            <a:spLocks noGrp="1"/>
          </p:cNvSpPr>
          <p:nvPr>
            <p:ph type="dt" sz="half" idx="10"/>
          </p:nvPr>
        </p:nvSpPr>
        <p:spPr/>
        <p:txBody>
          <a:bodyPr/>
          <a:lstStyle/>
          <a:p>
            <a:fld id="{560812C0-D4F0-C345-96B4-1E8B918506AC}" type="datetimeFigureOut">
              <a:rPr lang="en-US" smtClean="0"/>
              <a:t>4/22/24</a:t>
            </a:fld>
            <a:endParaRPr lang="en-US"/>
          </a:p>
        </p:txBody>
      </p:sp>
      <p:sp>
        <p:nvSpPr>
          <p:cNvPr id="6" name="Footer Placeholder 5">
            <a:extLst>
              <a:ext uri="{FF2B5EF4-FFF2-40B4-BE49-F238E27FC236}">
                <a16:creationId xmlns:a16="http://schemas.microsoft.com/office/drawing/2014/main" id="{B5AA4BE7-B802-21C6-3E0D-E82F87169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6546F-46BB-6276-BC5E-2DCD2FCEA92E}"/>
              </a:ext>
            </a:extLst>
          </p:cNvPr>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407666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883E-C497-6D08-E65E-0E430805C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9DB87A-45F8-1B5A-CD72-DE75437C7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FF522B-1F9B-E93A-8706-A66BC0B46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C29582-DB0F-1353-120C-EE5AE8A05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2A6FBA-5DC1-CF93-2800-6BA18B6D6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1E73D3-CA05-4C65-BF7B-0E8DAEF9B1D4}"/>
              </a:ext>
            </a:extLst>
          </p:cNvPr>
          <p:cNvSpPr>
            <a:spLocks noGrp="1"/>
          </p:cNvSpPr>
          <p:nvPr>
            <p:ph type="dt" sz="half" idx="10"/>
          </p:nvPr>
        </p:nvSpPr>
        <p:spPr/>
        <p:txBody>
          <a:bodyPr/>
          <a:lstStyle/>
          <a:p>
            <a:fld id="{560812C0-D4F0-C345-96B4-1E8B918506AC}" type="datetimeFigureOut">
              <a:rPr lang="en-US" smtClean="0"/>
              <a:t>4/22/24</a:t>
            </a:fld>
            <a:endParaRPr lang="en-US"/>
          </a:p>
        </p:txBody>
      </p:sp>
      <p:sp>
        <p:nvSpPr>
          <p:cNvPr id="8" name="Footer Placeholder 7">
            <a:extLst>
              <a:ext uri="{FF2B5EF4-FFF2-40B4-BE49-F238E27FC236}">
                <a16:creationId xmlns:a16="http://schemas.microsoft.com/office/drawing/2014/main" id="{5B635C23-68BD-C400-2FF5-ACB89F762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697010-36E0-4EA8-97DE-4C37C32C3CC8}"/>
              </a:ext>
            </a:extLst>
          </p:cNvPr>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1914772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F472-D6F9-3FC3-2D12-50B76F29C9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EBE4A-A835-C321-F992-CDE24DFB5B95}"/>
              </a:ext>
            </a:extLst>
          </p:cNvPr>
          <p:cNvSpPr>
            <a:spLocks noGrp="1"/>
          </p:cNvSpPr>
          <p:nvPr>
            <p:ph type="dt" sz="half" idx="10"/>
          </p:nvPr>
        </p:nvSpPr>
        <p:spPr/>
        <p:txBody>
          <a:bodyPr/>
          <a:lstStyle/>
          <a:p>
            <a:fld id="{D41ADFDB-0FDF-7B43-BA2C-9FE463204790}" type="datetimeFigureOut">
              <a:rPr lang="en-US" smtClean="0"/>
              <a:t>4/22/24</a:t>
            </a:fld>
            <a:endParaRPr lang="en-US"/>
          </a:p>
        </p:txBody>
      </p:sp>
      <p:sp>
        <p:nvSpPr>
          <p:cNvPr id="4" name="Footer Placeholder 3">
            <a:extLst>
              <a:ext uri="{FF2B5EF4-FFF2-40B4-BE49-F238E27FC236}">
                <a16:creationId xmlns:a16="http://schemas.microsoft.com/office/drawing/2014/main" id="{B3E5D3F8-7F34-7BC1-FAEB-00F25B3152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AFB873-62B4-DA86-A1A5-7553AF20AC2D}"/>
              </a:ext>
            </a:extLst>
          </p:cNvPr>
          <p:cNvSpPr>
            <a:spLocks noGrp="1"/>
          </p:cNvSpPr>
          <p:nvPr>
            <p:ph type="sldNum" sz="quarter" idx="12"/>
          </p:nvPr>
        </p:nvSpPr>
        <p:spPr/>
        <p:txBody>
          <a:bodyPr/>
          <a:lstStyle/>
          <a:p>
            <a:fld id="{3A51A033-4CA5-0242-8B4A-552A342AEDDD}" type="slidenum">
              <a:rPr lang="en-US" smtClean="0"/>
              <a:t>‹#›</a:t>
            </a:fld>
            <a:endParaRPr lang="en-US"/>
          </a:p>
        </p:txBody>
      </p:sp>
    </p:spTree>
    <p:extLst>
      <p:ext uri="{BB962C8B-B14F-4D97-AF65-F5344CB8AC3E}">
        <p14:creationId xmlns:p14="http://schemas.microsoft.com/office/powerpoint/2010/main" val="1848677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E304B-DC2F-D31A-6B7D-DBF48B9A72F6}"/>
              </a:ext>
            </a:extLst>
          </p:cNvPr>
          <p:cNvSpPr>
            <a:spLocks noGrp="1"/>
          </p:cNvSpPr>
          <p:nvPr>
            <p:ph type="dt" sz="half" idx="10"/>
          </p:nvPr>
        </p:nvSpPr>
        <p:spPr/>
        <p:txBody>
          <a:bodyPr/>
          <a:lstStyle/>
          <a:p>
            <a:fld id="{D41ADFDB-0FDF-7B43-BA2C-9FE463204790}" type="datetimeFigureOut">
              <a:rPr lang="en-US" smtClean="0"/>
              <a:t>4/22/24</a:t>
            </a:fld>
            <a:endParaRPr lang="en-US"/>
          </a:p>
        </p:txBody>
      </p:sp>
      <p:sp>
        <p:nvSpPr>
          <p:cNvPr id="3" name="Footer Placeholder 2">
            <a:extLst>
              <a:ext uri="{FF2B5EF4-FFF2-40B4-BE49-F238E27FC236}">
                <a16:creationId xmlns:a16="http://schemas.microsoft.com/office/drawing/2014/main" id="{916764C8-2875-13CD-B34E-43848369A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A3BF5-6D86-1C1E-0642-2E0A6AD8030F}"/>
              </a:ext>
            </a:extLst>
          </p:cNvPr>
          <p:cNvSpPr>
            <a:spLocks noGrp="1"/>
          </p:cNvSpPr>
          <p:nvPr>
            <p:ph type="sldNum" sz="quarter" idx="12"/>
          </p:nvPr>
        </p:nvSpPr>
        <p:spPr/>
        <p:txBody>
          <a:bodyPr/>
          <a:lstStyle/>
          <a:p>
            <a:fld id="{3A51A033-4CA5-0242-8B4A-552A342AEDDD}" type="slidenum">
              <a:rPr lang="en-US" smtClean="0"/>
              <a:t>‹#›</a:t>
            </a:fld>
            <a:endParaRPr lang="en-US"/>
          </a:p>
        </p:txBody>
      </p:sp>
    </p:spTree>
    <p:extLst>
      <p:ext uri="{BB962C8B-B14F-4D97-AF65-F5344CB8AC3E}">
        <p14:creationId xmlns:p14="http://schemas.microsoft.com/office/powerpoint/2010/main" val="3962303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708B-05C9-FC72-A7A5-EC2657A67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C072B5-0E1A-4AED-1BC5-1A46E8C39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EBD99-555F-E675-AACD-325B7FD5E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AC29C-AB63-4728-309B-44025A667338}"/>
              </a:ext>
            </a:extLst>
          </p:cNvPr>
          <p:cNvSpPr>
            <a:spLocks noGrp="1"/>
          </p:cNvSpPr>
          <p:nvPr>
            <p:ph type="dt" sz="half" idx="10"/>
          </p:nvPr>
        </p:nvSpPr>
        <p:spPr/>
        <p:txBody>
          <a:bodyPr/>
          <a:lstStyle/>
          <a:p>
            <a:fld id="{2FB1DD93-7C9D-4E53-81F0-DDE57FEA7EDB}" type="datetime1">
              <a:rPr lang="en-US" smtClean="0"/>
              <a:t>4/22/24</a:t>
            </a:fld>
            <a:endParaRPr lang="en-US"/>
          </a:p>
        </p:txBody>
      </p:sp>
      <p:sp>
        <p:nvSpPr>
          <p:cNvPr id="6" name="Footer Placeholder 5">
            <a:extLst>
              <a:ext uri="{FF2B5EF4-FFF2-40B4-BE49-F238E27FC236}">
                <a16:creationId xmlns:a16="http://schemas.microsoft.com/office/drawing/2014/main" id="{8A6F907E-5972-A44E-49B1-43DBB78E727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8E200D-9DEE-3F02-C05A-9D6F86134AB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12491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4B96-226B-797D-8E4E-1A9E7AA26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06842A-3803-54F9-57D5-4780E9A15D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EE5AEF-38C3-305E-7FF5-CA2A17D82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07EE4-E245-5710-4E67-F6ED13BFBBB2}"/>
              </a:ext>
            </a:extLst>
          </p:cNvPr>
          <p:cNvSpPr>
            <a:spLocks noGrp="1"/>
          </p:cNvSpPr>
          <p:nvPr>
            <p:ph type="dt" sz="half" idx="10"/>
          </p:nvPr>
        </p:nvSpPr>
        <p:spPr/>
        <p:txBody>
          <a:bodyPr/>
          <a:lstStyle/>
          <a:p>
            <a:fld id="{3DF7BC28-59DE-4F83-B4A1-497203279FAD}" type="datetime1">
              <a:rPr lang="en-US" smtClean="0"/>
              <a:t>4/22/24</a:t>
            </a:fld>
            <a:endParaRPr lang="en-US"/>
          </a:p>
        </p:txBody>
      </p:sp>
      <p:sp>
        <p:nvSpPr>
          <p:cNvPr id="6" name="Footer Placeholder 5">
            <a:extLst>
              <a:ext uri="{FF2B5EF4-FFF2-40B4-BE49-F238E27FC236}">
                <a16:creationId xmlns:a16="http://schemas.microsoft.com/office/drawing/2014/main" id="{04793113-5AE4-D545-7871-E1D3B11AF21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888B6C6-DFB5-949F-6EFF-B2290C4C9805}"/>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6826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89BA-6E75-F7C5-228B-D3E46F878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0B4B22-B811-87F0-4171-EC863993F9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8546C-B398-F257-FADC-BBF7943B392D}"/>
              </a:ext>
            </a:extLst>
          </p:cNvPr>
          <p:cNvSpPr>
            <a:spLocks noGrp="1"/>
          </p:cNvSpPr>
          <p:nvPr>
            <p:ph type="dt" sz="half" idx="10"/>
          </p:nvPr>
        </p:nvSpPr>
        <p:spPr/>
        <p:txBody>
          <a:bodyPr/>
          <a:lstStyle/>
          <a:p>
            <a:fld id="{560812C0-D4F0-C345-96B4-1E8B918506AC}" type="datetimeFigureOut">
              <a:rPr lang="en-US" smtClean="0"/>
              <a:t>4/22/24</a:t>
            </a:fld>
            <a:endParaRPr lang="en-US"/>
          </a:p>
        </p:txBody>
      </p:sp>
      <p:sp>
        <p:nvSpPr>
          <p:cNvPr id="5" name="Footer Placeholder 4">
            <a:extLst>
              <a:ext uri="{FF2B5EF4-FFF2-40B4-BE49-F238E27FC236}">
                <a16:creationId xmlns:a16="http://schemas.microsoft.com/office/drawing/2014/main" id="{210834F2-22A7-E574-389A-CACD7D210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84381-5E03-75A6-A1B8-CED2FCE8D12A}"/>
              </a:ext>
            </a:extLst>
          </p:cNvPr>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3822917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05CDD-C64B-ED6C-4729-FEA1B6559A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2C7F4-4E3C-E6E1-548F-6F32A5466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0F119-61C9-D3AF-E3BF-0D370C724F24}"/>
              </a:ext>
            </a:extLst>
          </p:cNvPr>
          <p:cNvSpPr>
            <a:spLocks noGrp="1"/>
          </p:cNvSpPr>
          <p:nvPr>
            <p:ph type="dt" sz="half" idx="10"/>
          </p:nvPr>
        </p:nvSpPr>
        <p:spPr/>
        <p:txBody>
          <a:bodyPr/>
          <a:lstStyle/>
          <a:p>
            <a:fld id="{560812C0-D4F0-C345-96B4-1E8B918506AC}" type="datetimeFigureOut">
              <a:rPr lang="en-US" smtClean="0"/>
              <a:t>4/22/24</a:t>
            </a:fld>
            <a:endParaRPr lang="en-US"/>
          </a:p>
        </p:txBody>
      </p:sp>
      <p:sp>
        <p:nvSpPr>
          <p:cNvPr id="5" name="Footer Placeholder 4">
            <a:extLst>
              <a:ext uri="{FF2B5EF4-FFF2-40B4-BE49-F238E27FC236}">
                <a16:creationId xmlns:a16="http://schemas.microsoft.com/office/drawing/2014/main" id="{9B40DEA3-650A-7858-A5DA-50354A3F1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EB9D3-3AA5-1F69-91E0-87E11A65961F}"/>
              </a:ext>
            </a:extLst>
          </p:cNvPr>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73969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4/22/24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 id="2147483713" r:id="rId12"/>
    <p:sldLayoutId id="2147483714" r:id="rId13"/>
    <p:sldLayoutId id="2147483715" r:id="rId14"/>
    <p:sldLayoutId id="2147483716" r:id="rId15"/>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25FD58-A833-4FB2-894A-1E6353222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EEB0E-7FF0-76A6-FE8B-2F9019A11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6D723-0019-AAD1-4C3A-4B159594E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0812C0-D4F0-C345-96B4-1E8B918506AC}" type="datetimeFigureOut">
              <a:rPr lang="en-US" smtClean="0"/>
              <a:t>4/22/24</a:t>
            </a:fld>
            <a:endParaRPr lang="en-US"/>
          </a:p>
        </p:txBody>
      </p:sp>
      <p:sp>
        <p:nvSpPr>
          <p:cNvPr id="5" name="Footer Placeholder 4">
            <a:extLst>
              <a:ext uri="{FF2B5EF4-FFF2-40B4-BE49-F238E27FC236}">
                <a16:creationId xmlns:a16="http://schemas.microsoft.com/office/drawing/2014/main" id="{D50D1BDE-1D53-E121-AB14-C78CDE09C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7F0A4C-F207-CD25-0FB0-BACCB7FB3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293582927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77B36355-E7C3-683E-8749-C52E3982BC9E}"/>
              </a:ext>
            </a:extLst>
          </p:cNvPr>
          <p:cNvPicPr>
            <a:picLocks noChangeAspect="1"/>
          </p:cNvPicPr>
          <p:nvPr/>
        </p:nvPicPr>
        <p:blipFill rotWithShape="1">
          <a:blip r:embed="rId2"/>
          <a:srcRect l="21338" r="-1" b="-1"/>
          <a:stretch/>
        </p:blipFill>
        <p:spPr>
          <a:xfrm>
            <a:off x="4110127" y="9"/>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61AD2807-104F-4A96-A6AF-0ABC51F593D8}"/>
              </a:ext>
            </a:extLst>
          </p:cNvPr>
          <p:cNvSpPr>
            <a:spLocks noGrp="1"/>
          </p:cNvSpPr>
          <p:nvPr>
            <p:ph type="ctrTitle"/>
          </p:nvPr>
        </p:nvSpPr>
        <p:spPr>
          <a:xfrm>
            <a:off x="125657" y="776297"/>
            <a:ext cx="5043930" cy="3204134"/>
          </a:xfrm>
        </p:spPr>
        <p:txBody>
          <a:bodyPr anchor="b">
            <a:normAutofit/>
          </a:bodyPr>
          <a:lstStyle/>
          <a:p>
            <a:pPr algn="l"/>
            <a:r>
              <a:rPr lang="en-US" sz="4800" dirty="0"/>
              <a:t>Bank Customer Churn Prediction</a:t>
            </a:r>
          </a:p>
        </p:txBody>
      </p:sp>
      <p:sp>
        <p:nvSpPr>
          <p:cNvPr id="3" name="Subtitle 2">
            <a:extLst>
              <a:ext uri="{FF2B5EF4-FFF2-40B4-BE49-F238E27FC236}">
                <a16:creationId xmlns:a16="http://schemas.microsoft.com/office/drawing/2014/main" id="{79F45C8E-0344-49AA-CC00-17BC2FE48FD6}"/>
              </a:ext>
            </a:extLst>
          </p:cNvPr>
          <p:cNvSpPr>
            <a:spLocks noGrp="1"/>
          </p:cNvSpPr>
          <p:nvPr>
            <p:ph type="subTitle" idx="1"/>
          </p:nvPr>
        </p:nvSpPr>
        <p:spPr>
          <a:xfrm>
            <a:off x="477980" y="4872922"/>
            <a:ext cx="4033059" cy="1208141"/>
          </a:xfrm>
        </p:spPr>
        <p:txBody>
          <a:bodyPr>
            <a:normAutofit/>
          </a:bodyPr>
          <a:lstStyle/>
          <a:p>
            <a:pPr algn="l"/>
            <a:r>
              <a:rPr lang="en-US" sz="2000" dirty="0"/>
              <a:t>Project by - Nipun Chauhan </a:t>
            </a:r>
          </a:p>
          <a:p>
            <a:pPr algn="l"/>
            <a:r>
              <a:rPr lang="en-US" sz="2000" dirty="0"/>
              <a:t>Course - Applied Machine Learning by </a:t>
            </a:r>
            <a:r>
              <a:rPr lang="en-US" sz="2000" dirty="0" err="1"/>
              <a:t>Shaojie</a:t>
            </a:r>
            <a:r>
              <a:rPr lang="en-US" sz="2000"/>
              <a:t> </a:t>
            </a:r>
            <a:r>
              <a:rPr lang="en-US" sz="2000" dirty="0"/>
              <a:t>T</a:t>
            </a:r>
            <a:r>
              <a:rPr lang="en-US" sz="2000"/>
              <a:t>ang</a:t>
            </a:r>
            <a:endParaRPr lang="en-US" sz="2000" dirty="0"/>
          </a:p>
        </p:txBody>
      </p:sp>
    </p:spTree>
    <p:extLst>
      <p:ext uri="{BB962C8B-B14F-4D97-AF65-F5344CB8AC3E}">
        <p14:creationId xmlns:p14="http://schemas.microsoft.com/office/powerpoint/2010/main" val="97737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Slide Number Placeholder 5">
            <a:extLst>
              <a:ext uri="{FF2B5EF4-FFF2-40B4-BE49-F238E27FC236}">
                <a16:creationId xmlns:a16="http://schemas.microsoft.com/office/drawing/2014/main" id="{CA398E4B-0235-5B0D-E983-670E761475EF}"/>
              </a:ext>
            </a:extLst>
          </p:cNvPr>
          <p:cNvSpPr>
            <a:spLocks noGrp="1"/>
          </p:cNvSpPr>
          <p:nvPr>
            <p:ph type="sldNum" sz="quarter" idx="12"/>
          </p:nvPr>
        </p:nvSpPr>
        <p:spPr>
          <a:xfrm>
            <a:off x="0" y="6309360"/>
            <a:ext cx="640080" cy="548640"/>
          </a:xfrm>
        </p:spPr>
        <p:txBody>
          <a:bodyPr>
            <a:normAutofit/>
          </a:bodyPr>
          <a:lstStyle/>
          <a:p>
            <a:pPr algn="ctr">
              <a:spcAft>
                <a:spcPts val="600"/>
              </a:spcAft>
            </a:pPr>
            <a:fld id="{C68AC1EC-23E2-4F0E-A5A4-674EC8DB954E}" type="slidenum">
              <a:rPr lang="en-US">
                <a:solidFill>
                  <a:schemeClr val="bg1"/>
                </a:solidFill>
              </a:rPr>
              <a:pPr algn="ctr">
                <a:spcAft>
                  <a:spcPts val="600"/>
                </a:spcAft>
              </a:pPr>
              <a:t>10</a:t>
            </a:fld>
            <a:endParaRPr lang="en-US">
              <a:solidFill>
                <a:schemeClr val="bg1"/>
              </a:solidFill>
            </a:endParaRPr>
          </a:p>
        </p:txBody>
      </p:sp>
      <p:sp>
        <p:nvSpPr>
          <p:cNvPr id="50" name="Oval 4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8038A9-5E1E-8CAF-C839-927C0AFBF950}"/>
              </a:ext>
            </a:extLst>
          </p:cNvPr>
          <p:cNvSpPr>
            <a:spLocks noGrp="1"/>
          </p:cNvSpPr>
          <p:nvPr>
            <p:ph idx="1"/>
          </p:nvPr>
        </p:nvSpPr>
        <p:spPr>
          <a:xfrm>
            <a:off x="6381361" y="3644268"/>
            <a:ext cx="5549111" cy="2129599"/>
          </a:xfrm>
          <a:noFill/>
        </p:spPr>
        <p:txBody>
          <a:bodyPr anchor="t">
            <a:normAutofit/>
          </a:bodyPr>
          <a:lstStyle/>
          <a:p>
            <a:r>
              <a:rPr lang="en-US" sz="1800" dirty="0">
                <a:solidFill>
                  <a:schemeClr val="bg1"/>
                </a:solidFill>
              </a:rPr>
              <a:t>The model's accuracy improved from 82.96% at 5 epochs to over 88% at 100 epochs, showing more epochs significantly enhance performance. However, altering the network architecture, like the number of hidden layers, had minimal impact compared to increasing epochs.</a:t>
            </a:r>
          </a:p>
        </p:txBody>
      </p:sp>
      <p:sp>
        <p:nvSpPr>
          <p:cNvPr id="4" name="Date Placeholder 3">
            <a:extLst>
              <a:ext uri="{FF2B5EF4-FFF2-40B4-BE49-F238E27FC236}">
                <a16:creationId xmlns:a16="http://schemas.microsoft.com/office/drawing/2014/main" id="{12D5D784-7C97-1494-8FBB-5D5F77310E89}"/>
              </a:ext>
            </a:extLst>
          </p:cNvPr>
          <p:cNvSpPr>
            <a:spLocks noGrp="1"/>
          </p:cNvSpPr>
          <p:nvPr>
            <p:ph type="dt" sz="half" idx="10"/>
          </p:nvPr>
        </p:nvSpPr>
        <p:spPr>
          <a:xfrm>
            <a:off x="9155917" y="6308832"/>
            <a:ext cx="2286000" cy="548640"/>
          </a:xfrm>
        </p:spPr>
        <p:txBody>
          <a:bodyPr anchor="ctr">
            <a:normAutofit/>
          </a:bodyPr>
          <a:lstStyle/>
          <a:p>
            <a:pPr algn="r">
              <a:spcAft>
                <a:spcPts val="600"/>
              </a:spcAft>
            </a:pPr>
            <a:fld id="{579F6069-8263-4296-913A-BC2234E8D32B}" type="datetime1">
              <a:rPr lang="en-US" sz="1050">
                <a:solidFill>
                  <a:schemeClr val="bg1"/>
                </a:solidFill>
              </a:rPr>
              <a:pPr algn="r">
                <a:spcAft>
                  <a:spcPts val="600"/>
                </a:spcAft>
              </a:pPr>
              <a:t>4/22/24</a:t>
            </a:fld>
            <a:endParaRPr lang="en-US" sz="1050">
              <a:solidFill>
                <a:schemeClr val="bg1"/>
              </a:solidFill>
            </a:endParaRPr>
          </a:p>
        </p:txBody>
      </p:sp>
      <p:sp>
        <p:nvSpPr>
          <p:cNvPr id="11" name="TextBox 10">
            <a:extLst>
              <a:ext uri="{FF2B5EF4-FFF2-40B4-BE49-F238E27FC236}">
                <a16:creationId xmlns:a16="http://schemas.microsoft.com/office/drawing/2014/main" id="{8DA7A904-F305-3B29-8EB2-31BDB5B80785}"/>
              </a:ext>
            </a:extLst>
          </p:cNvPr>
          <p:cNvSpPr txBox="1"/>
          <p:nvPr/>
        </p:nvSpPr>
        <p:spPr>
          <a:xfrm>
            <a:off x="7160821" y="4013860"/>
            <a:ext cx="184731" cy="723275"/>
          </a:xfrm>
          <a:prstGeom prst="rect">
            <a:avLst/>
          </a:prstGeom>
          <a:noFill/>
        </p:spPr>
        <p:txBody>
          <a:bodyPr wrap="none" rtlCol="0">
            <a:spAutoFit/>
          </a:bodyPr>
          <a:lstStyle/>
          <a:p>
            <a:pPr>
              <a:spcAft>
                <a:spcPts val="600"/>
              </a:spcAft>
            </a:pPr>
            <a:endParaRPr lang="en-US"/>
          </a:p>
          <a:p>
            <a:pPr>
              <a:spcAft>
                <a:spcPts val="600"/>
              </a:spcAft>
            </a:pPr>
            <a:endParaRPr lang="en-US"/>
          </a:p>
        </p:txBody>
      </p:sp>
      <p:pic>
        <p:nvPicPr>
          <p:cNvPr id="7" name="Picture 6" descr="A number of numbers in a row&#10;&#10;Description automatically generated with medium confidence">
            <a:extLst>
              <a:ext uri="{FF2B5EF4-FFF2-40B4-BE49-F238E27FC236}">
                <a16:creationId xmlns:a16="http://schemas.microsoft.com/office/drawing/2014/main" id="{723B1910-7B60-35A6-D4E9-7479EE0D1AE5}"/>
              </a:ext>
            </a:extLst>
          </p:cNvPr>
          <p:cNvPicPr>
            <a:picLocks noChangeAspect="1"/>
          </p:cNvPicPr>
          <p:nvPr/>
        </p:nvPicPr>
        <p:blipFill>
          <a:blip r:embed="rId2"/>
          <a:stretch>
            <a:fillRect/>
          </a:stretch>
        </p:blipFill>
        <p:spPr>
          <a:xfrm>
            <a:off x="1989406" y="587453"/>
            <a:ext cx="7188453" cy="2193357"/>
          </a:xfrm>
          <a:prstGeom prst="rect">
            <a:avLst/>
          </a:prstGeom>
        </p:spPr>
      </p:pic>
    </p:spTree>
    <p:extLst>
      <p:ext uri="{BB962C8B-B14F-4D97-AF65-F5344CB8AC3E}">
        <p14:creationId xmlns:p14="http://schemas.microsoft.com/office/powerpoint/2010/main" val="180621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different colored squares&#10;&#10;Description automatically generated with medium confidence">
            <a:extLst>
              <a:ext uri="{FF2B5EF4-FFF2-40B4-BE49-F238E27FC236}">
                <a16:creationId xmlns:a16="http://schemas.microsoft.com/office/drawing/2014/main" id="{CA635C71-9677-2070-465A-19CD33C13D32}"/>
              </a:ext>
            </a:extLst>
          </p:cNvPr>
          <p:cNvPicPr>
            <a:picLocks noGrp="1" noChangeAspect="1"/>
          </p:cNvPicPr>
          <p:nvPr>
            <p:ph idx="1"/>
          </p:nvPr>
        </p:nvPicPr>
        <p:blipFill>
          <a:blip r:embed="rId2"/>
          <a:stretch>
            <a:fillRect/>
          </a:stretch>
        </p:blipFill>
        <p:spPr>
          <a:xfrm>
            <a:off x="2198558" y="457200"/>
            <a:ext cx="7794884" cy="5943600"/>
          </a:xfrm>
          <a:prstGeom prst="rect">
            <a:avLst/>
          </a:prstGeom>
        </p:spPr>
      </p:pic>
      <p:sp>
        <p:nvSpPr>
          <p:cNvPr id="4" name="Date Placeholder 3">
            <a:extLst>
              <a:ext uri="{FF2B5EF4-FFF2-40B4-BE49-F238E27FC236}">
                <a16:creationId xmlns:a16="http://schemas.microsoft.com/office/drawing/2014/main" id="{E91F2C66-ED56-D6C8-C580-EEDD44E5E061}"/>
              </a:ext>
            </a:extLst>
          </p:cNvPr>
          <p:cNvSpPr>
            <a:spLocks noGrp="1"/>
          </p:cNvSpPr>
          <p:nvPr>
            <p:ph type="dt" sz="half" idx="10"/>
          </p:nvPr>
        </p:nvSpPr>
        <p:spPr>
          <a:xfrm>
            <a:off x="8991600" y="6455664"/>
            <a:ext cx="2743200" cy="365125"/>
          </a:xfrm>
        </p:spPr>
        <p:txBody>
          <a:bodyPr vert="horz" lIns="91440" tIns="45720" rIns="91440" bIns="45720" rtlCol="0" anchor="ctr">
            <a:normAutofit/>
          </a:bodyPr>
          <a:lstStyle/>
          <a:p>
            <a:pPr algn="r">
              <a:spcAft>
                <a:spcPts val="600"/>
              </a:spcAft>
            </a:pPr>
            <a:fld id="{579F6069-8263-4296-913A-BC2234E8D32B}" type="datetime1">
              <a:rPr lang="en-US" sz="1100">
                <a:solidFill>
                  <a:srgbClr val="FFFFFF"/>
                </a:solidFill>
              </a:rPr>
              <a:pPr algn="r">
                <a:spcAft>
                  <a:spcPts val="600"/>
                </a:spcAft>
              </a:pPr>
              <a:t>4/22/24</a:t>
            </a:fld>
            <a:endParaRPr lang="en-US" sz="1100">
              <a:solidFill>
                <a:srgbClr val="FFFFFF"/>
              </a:solidFill>
            </a:endParaRPr>
          </a:p>
        </p:txBody>
      </p:sp>
      <p:sp>
        <p:nvSpPr>
          <p:cNvPr id="6" name="Slide Number Placeholder 5">
            <a:extLst>
              <a:ext uri="{FF2B5EF4-FFF2-40B4-BE49-F238E27FC236}">
                <a16:creationId xmlns:a16="http://schemas.microsoft.com/office/drawing/2014/main" id="{105915DE-37CC-C53D-4B52-8B87989623FB}"/>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C68AC1EC-23E2-4F0E-A5A4-674EC8DB954E}" type="slidenum">
              <a:rPr lang="en-US" sz="1100">
                <a:solidFill>
                  <a:srgbClr val="FFFFFF"/>
                </a:solidFill>
              </a:rPr>
              <a:pPr>
                <a:spcAft>
                  <a:spcPts val="600"/>
                </a:spcAft>
              </a:pPr>
              <a:t>11</a:t>
            </a:fld>
            <a:endParaRPr lang="en-US" sz="1100">
              <a:solidFill>
                <a:srgbClr val="FFFFFF"/>
              </a:solidFill>
            </a:endParaRPr>
          </a:p>
        </p:txBody>
      </p:sp>
    </p:spTree>
    <p:extLst>
      <p:ext uri="{BB962C8B-B14F-4D97-AF65-F5344CB8AC3E}">
        <p14:creationId xmlns:p14="http://schemas.microsoft.com/office/powerpoint/2010/main" val="257005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positive and negative curve&#10;&#10;Description automatically generated with medium confidence">
            <a:extLst>
              <a:ext uri="{FF2B5EF4-FFF2-40B4-BE49-F238E27FC236}">
                <a16:creationId xmlns:a16="http://schemas.microsoft.com/office/drawing/2014/main" id="{0E46E461-6791-B7F0-C5BD-F7688677C7C5}"/>
              </a:ext>
            </a:extLst>
          </p:cNvPr>
          <p:cNvPicPr>
            <a:picLocks noGrp="1" noChangeAspect="1"/>
          </p:cNvPicPr>
          <p:nvPr>
            <p:ph idx="1"/>
          </p:nvPr>
        </p:nvPicPr>
        <p:blipFill>
          <a:blip r:embed="rId2"/>
          <a:stretch>
            <a:fillRect/>
          </a:stretch>
        </p:blipFill>
        <p:spPr>
          <a:xfrm>
            <a:off x="592664" y="457200"/>
            <a:ext cx="11006672" cy="5943600"/>
          </a:xfrm>
          <a:prstGeom prst="rect">
            <a:avLst/>
          </a:prstGeom>
        </p:spPr>
      </p:pic>
      <p:sp>
        <p:nvSpPr>
          <p:cNvPr id="4" name="Date Placeholder 3">
            <a:extLst>
              <a:ext uri="{FF2B5EF4-FFF2-40B4-BE49-F238E27FC236}">
                <a16:creationId xmlns:a16="http://schemas.microsoft.com/office/drawing/2014/main" id="{BEC8F090-9427-2FEA-DE2A-03264406A843}"/>
              </a:ext>
            </a:extLst>
          </p:cNvPr>
          <p:cNvSpPr>
            <a:spLocks noGrp="1"/>
          </p:cNvSpPr>
          <p:nvPr>
            <p:ph type="dt" sz="half" idx="10"/>
          </p:nvPr>
        </p:nvSpPr>
        <p:spPr>
          <a:xfrm>
            <a:off x="8991600" y="6455664"/>
            <a:ext cx="2743200" cy="365125"/>
          </a:xfrm>
        </p:spPr>
        <p:txBody>
          <a:bodyPr vert="horz" lIns="91440" tIns="45720" rIns="91440" bIns="45720" rtlCol="0" anchor="ctr">
            <a:normAutofit/>
          </a:bodyPr>
          <a:lstStyle/>
          <a:p>
            <a:pPr algn="r">
              <a:spcAft>
                <a:spcPts val="600"/>
              </a:spcAft>
            </a:pPr>
            <a:fld id="{579F6069-8263-4296-913A-BC2234E8D32B}" type="datetime1">
              <a:rPr lang="en-US" sz="1100">
                <a:solidFill>
                  <a:srgbClr val="FFFFFF"/>
                </a:solidFill>
              </a:rPr>
              <a:pPr algn="r">
                <a:spcAft>
                  <a:spcPts val="600"/>
                </a:spcAft>
              </a:pPr>
              <a:t>4/22/24</a:t>
            </a:fld>
            <a:endParaRPr lang="en-US" sz="1100">
              <a:solidFill>
                <a:srgbClr val="FFFFFF"/>
              </a:solidFill>
            </a:endParaRPr>
          </a:p>
        </p:txBody>
      </p:sp>
      <p:sp>
        <p:nvSpPr>
          <p:cNvPr id="6" name="Slide Number Placeholder 5">
            <a:extLst>
              <a:ext uri="{FF2B5EF4-FFF2-40B4-BE49-F238E27FC236}">
                <a16:creationId xmlns:a16="http://schemas.microsoft.com/office/drawing/2014/main" id="{1291ACCD-8CAD-BB67-831E-158942A16AA2}"/>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C68AC1EC-23E2-4F0E-A5A4-674EC8DB954E}" type="slidenum">
              <a:rPr lang="en-US" sz="1100">
                <a:solidFill>
                  <a:srgbClr val="FFFFFF"/>
                </a:solidFill>
              </a:rPr>
              <a:pPr>
                <a:spcAft>
                  <a:spcPts val="600"/>
                </a:spcAft>
              </a:pPr>
              <a:t>12</a:t>
            </a:fld>
            <a:endParaRPr lang="en-US" sz="1100">
              <a:solidFill>
                <a:srgbClr val="FFFFFF"/>
              </a:solidFill>
            </a:endParaRPr>
          </a:p>
        </p:txBody>
      </p:sp>
    </p:spTree>
    <p:extLst>
      <p:ext uri="{BB962C8B-B14F-4D97-AF65-F5344CB8AC3E}">
        <p14:creationId xmlns:p14="http://schemas.microsoft.com/office/powerpoint/2010/main" val="102920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A78C9-59A0-7A3B-AF3A-DE011EA5EB9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i="1" kern="1200">
                <a:solidFill>
                  <a:srgbClr val="FFFFFF"/>
                </a:solidFill>
                <a:latin typeface="+mj-lt"/>
                <a:ea typeface="+mj-ea"/>
                <a:cs typeface="+mj-cs"/>
              </a:rPr>
              <a:t>Multivariable Logistic regression model Evaluation</a:t>
            </a:r>
            <a:endParaRPr lang="en-US" sz="3300" kern="1200">
              <a:solidFill>
                <a:srgbClr val="FFFFFF"/>
              </a:solidFill>
              <a:latin typeface="+mj-lt"/>
              <a:ea typeface="+mj-ea"/>
              <a:cs typeface="+mj-cs"/>
            </a:endParaRPr>
          </a:p>
        </p:txBody>
      </p:sp>
      <p:pic>
        <p:nvPicPr>
          <p:cNvPr id="8" name="Content Placeholder 7" descr="A screenshot of a computer&#10;&#10;Description automatically generated">
            <a:extLst>
              <a:ext uri="{FF2B5EF4-FFF2-40B4-BE49-F238E27FC236}">
                <a16:creationId xmlns:a16="http://schemas.microsoft.com/office/drawing/2014/main" id="{23E91465-A2E9-46FE-2B79-E2FE3DCE920F}"/>
              </a:ext>
            </a:extLst>
          </p:cNvPr>
          <p:cNvPicPr>
            <a:picLocks noGrp="1" noChangeAspect="1"/>
          </p:cNvPicPr>
          <p:nvPr>
            <p:ph idx="1"/>
          </p:nvPr>
        </p:nvPicPr>
        <p:blipFill>
          <a:blip r:embed="rId2"/>
          <a:stretch>
            <a:fillRect/>
          </a:stretch>
        </p:blipFill>
        <p:spPr>
          <a:xfrm>
            <a:off x="5236750" y="643466"/>
            <a:ext cx="5861831" cy="5568739"/>
          </a:xfrm>
          <a:prstGeom prst="rect">
            <a:avLst/>
          </a:prstGeom>
        </p:spPr>
      </p:pic>
      <p:sp>
        <p:nvSpPr>
          <p:cNvPr id="4" name="Date Placeholder 3">
            <a:extLst>
              <a:ext uri="{FF2B5EF4-FFF2-40B4-BE49-F238E27FC236}">
                <a16:creationId xmlns:a16="http://schemas.microsoft.com/office/drawing/2014/main" id="{FE362FCF-8A2E-5DB1-1745-F25E263D50D7}"/>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579F6069-8263-4296-913A-BC2234E8D32B}" type="datetime1">
              <a:rPr lang="en-US">
                <a:solidFill>
                  <a:schemeClr val="tx1">
                    <a:alpha val="80000"/>
                  </a:schemeClr>
                </a:solidFill>
              </a:rPr>
              <a:pPr algn="r">
                <a:spcAft>
                  <a:spcPts val="600"/>
                </a:spcAft>
              </a:pPr>
              <a:t>4/22/24</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B658A33F-8C01-BAEC-A2D2-D81740B6DB2E}"/>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C68AC1EC-23E2-4F0E-A5A4-674EC8DB954E}" type="slidenum">
              <a:rPr lang="en-US">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267381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D876E-97A8-8E47-26D5-8510411455A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Decision Trees model Evaluation</a:t>
            </a:r>
          </a:p>
        </p:txBody>
      </p:sp>
      <p:pic>
        <p:nvPicPr>
          <p:cNvPr id="8" name="Content Placeholder 7" descr="A screenshot of a computer&#10;&#10;Description automatically generated">
            <a:extLst>
              <a:ext uri="{FF2B5EF4-FFF2-40B4-BE49-F238E27FC236}">
                <a16:creationId xmlns:a16="http://schemas.microsoft.com/office/drawing/2014/main" id="{81328143-5E6E-6138-E38C-13391CE7B922}"/>
              </a:ext>
            </a:extLst>
          </p:cNvPr>
          <p:cNvPicPr>
            <a:picLocks noGrp="1" noChangeAspect="1"/>
          </p:cNvPicPr>
          <p:nvPr>
            <p:ph idx="1"/>
          </p:nvPr>
        </p:nvPicPr>
        <p:blipFill>
          <a:blip r:embed="rId2"/>
          <a:stretch>
            <a:fillRect/>
          </a:stretch>
        </p:blipFill>
        <p:spPr>
          <a:xfrm>
            <a:off x="5425062" y="643466"/>
            <a:ext cx="5485207" cy="5568739"/>
          </a:xfrm>
          <a:prstGeom prst="rect">
            <a:avLst/>
          </a:prstGeom>
        </p:spPr>
      </p:pic>
      <p:sp>
        <p:nvSpPr>
          <p:cNvPr id="4" name="Date Placeholder 3">
            <a:extLst>
              <a:ext uri="{FF2B5EF4-FFF2-40B4-BE49-F238E27FC236}">
                <a16:creationId xmlns:a16="http://schemas.microsoft.com/office/drawing/2014/main" id="{A0C9BA7D-3218-D7E5-4748-3EF0D727D142}"/>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579F6069-8263-4296-913A-BC2234E8D32B}" type="datetime1">
              <a:rPr lang="en-US">
                <a:solidFill>
                  <a:schemeClr val="tx1">
                    <a:alpha val="80000"/>
                  </a:schemeClr>
                </a:solidFill>
              </a:rPr>
              <a:pPr algn="r">
                <a:spcAft>
                  <a:spcPts val="600"/>
                </a:spcAft>
              </a:pPr>
              <a:t>4/22/24</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46E2620C-C502-9FF2-9AEE-E119D582660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C68AC1EC-23E2-4F0E-A5A4-674EC8DB954E}" type="slidenum">
              <a:rPr lang="en-US">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90992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7" name="Straight Connector 16">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BFE78DD-27D5-0DF9-198D-91C50E0CCDF7}"/>
              </a:ext>
            </a:extLst>
          </p:cNvPr>
          <p:cNvSpPr>
            <a:spLocks noGrp="1"/>
          </p:cNvSpPr>
          <p:nvPr>
            <p:ph type="title"/>
          </p:nvPr>
        </p:nvSpPr>
        <p:spPr>
          <a:xfrm>
            <a:off x="630936" y="495992"/>
            <a:ext cx="4195140" cy="5638831"/>
          </a:xfrm>
          <a:noFill/>
        </p:spPr>
        <p:txBody>
          <a:bodyPr anchor="ctr">
            <a:normAutofit/>
          </a:bodyPr>
          <a:lstStyle/>
          <a:p>
            <a:r>
              <a:rPr lang="en-US" sz="4800" b="1"/>
              <a:t>Comparison of models and Conclusion</a:t>
            </a:r>
          </a:p>
        </p:txBody>
      </p:sp>
      <p:sp>
        <p:nvSpPr>
          <p:cNvPr id="6" name="Slide Number Placeholder 5">
            <a:extLst>
              <a:ext uri="{FF2B5EF4-FFF2-40B4-BE49-F238E27FC236}">
                <a16:creationId xmlns:a16="http://schemas.microsoft.com/office/drawing/2014/main" id="{436EC3CF-34FF-78D9-B9FD-8BC0AECDFBA7}"/>
              </a:ext>
            </a:extLst>
          </p:cNvPr>
          <p:cNvSpPr>
            <a:spLocks noGrp="1"/>
          </p:cNvSpPr>
          <p:nvPr>
            <p:ph type="sldNum" sz="quarter" idx="12"/>
          </p:nvPr>
        </p:nvSpPr>
        <p:spPr>
          <a:xfrm>
            <a:off x="0" y="6309360"/>
            <a:ext cx="640080" cy="548640"/>
          </a:xfrm>
        </p:spPr>
        <p:txBody>
          <a:bodyPr>
            <a:normAutofit/>
          </a:bodyPr>
          <a:lstStyle/>
          <a:p>
            <a:pPr algn="ctr">
              <a:spcAft>
                <a:spcPts val="600"/>
              </a:spcAft>
            </a:pPr>
            <a:fld id="{C68AC1EC-23E2-4F0E-A5A4-674EC8DB954E}" type="slidenum">
              <a:rPr lang="en-US">
                <a:solidFill>
                  <a:schemeClr val="tx1"/>
                </a:solidFill>
              </a:rPr>
              <a:pPr algn="ctr">
                <a:spcAft>
                  <a:spcPts val="600"/>
                </a:spcAft>
              </a:pPr>
              <a:t>15</a:t>
            </a:fld>
            <a:endParaRPr lang="en-US">
              <a:solidFill>
                <a:schemeClr val="tx1"/>
              </a:solidFill>
            </a:endParaRPr>
          </a:p>
        </p:txBody>
      </p:sp>
      <p:sp>
        <p:nvSpPr>
          <p:cNvPr id="4" name="Date Placeholder 3">
            <a:extLst>
              <a:ext uri="{FF2B5EF4-FFF2-40B4-BE49-F238E27FC236}">
                <a16:creationId xmlns:a16="http://schemas.microsoft.com/office/drawing/2014/main" id="{DEB87504-8228-EE7D-6E99-22BB40D9482E}"/>
              </a:ext>
            </a:extLst>
          </p:cNvPr>
          <p:cNvSpPr>
            <a:spLocks noGrp="1"/>
          </p:cNvSpPr>
          <p:nvPr>
            <p:ph type="dt" sz="half" idx="10"/>
          </p:nvPr>
        </p:nvSpPr>
        <p:spPr>
          <a:xfrm>
            <a:off x="9155917" y="6308832"/>
            <a:ext cx="2286000" cy="548640"/>
          </a:xfrm>
        </p:spPr>
        <p:txBody>
          <a:bodyPr anchor="ctr">
            <a:normAutofit/>
          </a:bodyPr>
          <a:lstStyle/>
          <a:p>
            <a:pPr algn="r">
              <a:spcAft>
                <a:spcPts val="600"/>
              </a:spcAft>
            </a:pPr>
            <a:fld id="{579F6069-8263-4296-913A-BC2234E8D32B}" type="datetime1">
              <a:rPr lang="en-US" sz="1050">
                <a:solidFill>
                  <a:schemeClr val="tx1"/>
                </a:solidFill>
              </a:rPr>
              <a:pPr algn="r">
                <a:spcAft>
                  <a:spcPts val="600"/>
                </a:spcAft>
              </a:pPr>
              <a:t>4/22/24</a:t>
            </a:fld>
            <a:endParaRPr lang="en-US" sz="1050">
              <a:solidFill>
                <a:schemeClr val="tx1"/>
              </a:solidFill>
            </a:endParaRPr>
          </a:p>
        </p:txBody>
      </p:sp>
      <p:graphicFrame>
        <p:nvGraphicFramePr>
          <p:cNvPr id="8" name="Content Placeholder 2">
            <a:extLst>
              <a:ext uri="{FF2B5EF4-FFF2-40B4-BE49-F238E27FC236}">
                <a16:creationId xmlns:a16="http://schemas.microsoft.com/office/drawing/2014/main" id="{94608ECE-E592-FA25-927A-461D841E81F8}"/>
              </a:ext>
            </a:extLst>
          </p:cNvPr>
          <p:cNvGraphicFramePr>
            <a:graphicFrameLocks noGrp="1"/>
          </p:cNvGraphicFramePr>
          <p:nvPr>
            <p:ph idx="1"/>
            <p:extLst>
              <p:ext uri="{D42A27DB-BD31-4B8C-83A1-F6EECF244321}">
                <p14:modId xmlns:p14="http://schemas.microsoft.com/office/powerpoint/2010/main" val="154768815"/>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953785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8" name="Freeform: Shape 17">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1" name="Oval 20">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Graphic 9" descr="Smiling Face with No Fill">
            <a:extLst>
              <a:ext uri="{FF2B5EF4-FFF2-40B4-BE49-F238E27FC236}">
                <a16:creationId xmlns:a16="http://schemas.microsoft.com/office/drawing/2014/main" id="{5A4759CB-2532-106B-1198-84FBF716B7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5148" y="1820334"/>
            <a:ext cx="3217333" cy="3217333"/>
          </a:xfrm>
          <a:prstGeom prst="rect">
            <a:avLst/>
          </a:prstGeom>
        </p:spPr>
      </p:pic>
      <p:grpSp>
        <p:nvGrpSpPr>
          <p:cNvPr id="25"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6" name="Freeform: Shape 25">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54BA2ECB-F7EC-AECB-322C-7D9CABAE8CF8}"/>
              </a:ext>
            </a:extLst>
          </p:cNvPr>
          <p:cNvSpPr>
            <a:spLocks noGrp="1"/>
          </p:cNvSpPr>
          <p:nvPr>
            <p:ph idx="1"/>
          </p:nvPr>
        </p:nvSpPr>
        <p:spPr>
          <a:xfrm>
            <a:off x="7583575" y="2913856"/>
            <a:ext cx="2849293" cy="515144"/>
          </a:xfrm>
        </p:spPr>
        <p:txBody>
          <a:bodyPr>
            <a:normAutofit fontScale="85000" lnSpcReduction="20000"/>
          </a:bodyPr>
          <a:lstStyle/>
          <a:p>
            <a:pPr marL="0" indent="0">
              <a:buNone/>
            </a:pPr>
            <a:r>
              <a:rPr lang="en-US" sz="4000" dirty="0">
                <a:solidFill>
                  <a:schemeClr val="bg1"/>
                </a:solidFill>
              </a:rPr>
              <a:t>THANK YOU</a:t>
            </a:r>
          </a:p>
        </p:txBody>
      </p:sp>
      <p:sp>
        <p:nvSpPr>
          <p:cNvPr id="4" name="Date Placeholder 3">
            <a:extLst>
              <a:ext uri="{FF2B5EF4-FFF2-40B4-BE49-F238E27FC236}">
                <a16:creationId xmlns:a16="http://schemas.microsoft.com/office/drawing/2014/main" id="{6C19881C-0F33-280D-D561-7B198FB73FB5}"/>
              </a:ext>
            </a:extLst>
          </p:cNvPr>
          <p:cNvSpPr>
            <a:spLocks noGrp="1"/>
          </p:cNvSpPr>
          <p:nvPr>
            <p:ph type="dt" sz="half" idx="10"/>
          </p:nvPr>
        </p:nvSpPr>
        <p:spPr>
          <a:xfrm>
            <a:off x="838200" y="6356350"/>
            <a:ext cx="2743200" cy="365125"/>
          </a:xfrm>
        </p:spPr>
        <p:txBody>
          <a:bodyPr>
            <a:normAutofit/>
          </a:bodyPr>
          <a:lstStyle/>
          <a:p>
            <a:pPr>
              <a:spcAft>
                <a:spcPts val="600"/>
              </a:spcAft>
            </a:pPr>
            <a:fld id="{579F6069-8263-4296-913A-BC2234E8D32B}" type="datetime1">
              <a:rPr lang="en-US">
                <a:solidFill>
                  <a:schemeClr val="bg1"/>
                </a:solidFill>
              </a:rPr>
              <a:pPr>
                <a:spcAft>
                  <a:spcPts val="600"/>
                </a:spcAft>
              </a:pPr>
              <a:t>4/22/24</a:t>
            </a:fld>
            <a:endParaRPr lang="en-US">
              <a:solidFill>
                <a:schemeClr val="bg1"/>
              </a:solidFill>
            </a:endParaRPr>
          </a:p>
        </p:txBody>
      </p:sp>
      <p:sp>
        <p:nvSpPr>
          <p:cNvPr id="6" name="Slide Number Placeholder 5">
            <a:extLst>
              <a:ext uri="{FF2B5EF4-FFF2-40B4-BE49-F238E27FC236}">
                <a16:creationId xmlns:a16="http://schemas.microsoft.com/office/drawing/2014/main" id="{160311D6-B01F-8142-8979-5FE96A05B6C3}"/>
              </a:ext>
            </a:extLst>
          </p:cNvPr>
          <p:cNvSpPr>
            <a:spLocks noGrp="1"/>
          </p:cNvSpPr>
          <p:nvPr>
            <p:ph type="sldNum" sz="quarter" idx="12"/>
          </p:nvPr>
        </p:nvSpPr>
        <p:spPr>
          <a:xfrm>
            <a:off x="8610600" y="6356350"/>
            <a:ext cx="2743200" cy="365125"/>
          </a:xfrm>
        </p:spPr>
        <p:txBody>
          <a:bodyPr>
            <a:normAutofit/>
          </a:bodyPr>
          <a:lstStyle/>
          <a:p>
            <a:pPr>
              <a:spcAft>
                <a:spcPts val="600"/>
              </a:spcAft>
            </a:pPr>
            <a:fld id="{C68AC1EC-23E2-4F0E-A5A4-674EC8DB954E}" type="slidenum">
              <a:rPr lang="en-US">
                <a:solidFill>
                  <a:schemeClr val="bg1"/>
                </a:solidFill>
              </a:rPr>
              <a:pPr>
                <a:spcAft>
                  <a:spcPts val="600"/>
                </a:spcAft>
              </a:pPr>
              <a:t>16</a:t>
            </a:fld>
            <a:endParaRPr lang="en-US">
              <a:solidFill>
                <a:schemeClr val="bg1"/>
              </a:solidFill>
            </a:endParaRPr>
          </a:p>
        </p:txBody>
      </p:sp>
    </p:spTree>
    <p:extLst>
      <p:ext uri="{BB962C8B-B14F-4D97-AF65-F5344CB8AC3E}">
        <p14:creationId xmlns:p14="http://schemas.microsoft.com/office/powerpoint/2010/main" val="136002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B54C1B-D9BA-55F7-4BF8-E371E48D2487}"/>
              </a:ext>
            </a:extLst>
          </p:cNvPr>
          <p:cNvSpPr>
            <a:spLocks noGrp="1"/>
          </p:cNvSpPr>
          <p:nvPr>
            <p:ph type="title"/>
          </p:nvPr>
        </p:nvSpPr>
        <p:spPr>
          <a:xfrm>
            <a:off x="1331088" y="565739"/>
            <a:ext cx="9745883" cy="1124949"/>
          </a:xfrm>
        </p:spPr>
        <p:txBody>
          <a:bodyPr>
            <a:normAutofit/>
          </a:bodyPr>
          <a:lstStyle/>
          <a:p>
            <a:r>
              <a:rPr lang="en-US" b="1">
                <a:solidFill>
                  <a:schemeClr val="bg1"/>
                </a:solidFill>
              </a:rPr>
              <a:t>Table of Contents</a:t>
            </a:r>
          </a:p>
        </p:txBody>
      </p:sp>
      <p:sp>
        <p:nvSpPr>
          <p:cNvPr id="21" name="Freeform: Shape 13">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3" name="Freeform: Shape 15">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66C50FC-46A7-670D-6C31-1DEE36F2DF53}"/>
              </a:ext>
            </a:extLst>
          </p:cNvPr>
          <p:cNvSpPr>
            <a:spLocks noGrp="1"/>
          </p:cNvSpPr>
          <p:nvPr>
            <p:ph type="dt" sz="half" idx="10"/>
          </p:nvPr>
        </p:nvSpPr>
        <p:spPr>
          <a:xfrm>
            <a:off x="838200" y="6356350"/>
            <a:ext cx="2743200" cy="365125"/>
          </a:xfrm>
        </p:spPr>
        <p:txBody>
          <a:bodyPr>
            <a:normAutofit/>
          </a:bodyPr>
          <a:lstStyle/>
          <a:p>
            <a:pPr>
              <a:spcAft>
                <a:spcPts val="600"/>
              </a:spcAft>
            </a:pPr>
            <a:fld id="{579F6069-8263-4296-913A-BC2234E8D32B}" type="datetime1">
              <a:rPr lang="en-US">
                <a:solidFill>
                  <a:schemeClr val="bg1"/>
                </a:solidFill>
              </a:rPr>
              <a:pPr>
                <a:spcAft>
                  <a:spcPts val="600"/>
                </a:spcAft>
              </a:pPr>
              <a:t>4/22/24</a:t>
            </a:fld>
            <a:endParaRPr lang="en-US">
              <a:solidFill>
                <a:schemeClr val="bg1"/>
              </a:solidFill>
            </a:endParaRPr>
          </a:p>
        </p:txBody>
      </p:sp>
      <p:sp>
        <p:nvSpPr>
          <p:cNvPr id="6" name="Slide Number Placeholder 5">
            <a:extLst>
              <a:ext uri="{FF2B5EF4-FFF2-40B4-BE49-F238E27FC236}">
                <a16:creationId xmlns:a16="http://schemas.microsoft.com/office/drawing/2014/main" id="{47338731-363A-A8BE-A17B-BF9198C1F2BD}"/>
              </a:ext>
            </a:extLst>
          </p:cNvPr>
          <p:cNvSpPr>
            <a:spLocks noGrp="1"/>
          </p:cNvSpPr>
          <p:nvPr>
            <p:ph type="sldNum" sz="quarter" idx="12"/>
          </p:nvPr>
        </p:nvSpPr>
        <p:spPr>
          <a:xfrm>
            <a:off x="8610600" y="6356350"/>
            <a:ext cx="2743200" cy="365125"/>
          </a:xfrm>
        </p:spPr>
        <p:txBody>
          <a:bodyPr>
            <a:normAutofit/>
          </a:bodyPr>
          <a:lstStyle/>
          <a:p>
            <a:pPr>
              <a:spcAft>
                <a:spcPts val="600"/>
              </a:spcAft>
            </a:pPr>
            <a:fld id="{C68AC1EC-23E2-4F0E-A5A4-674EC8DB954E}" type="slidenum">
              <a:rPr lang="en-US">
                <a:solidFill>
                  <a:schemeClr val="bg1"/>
                </a:solidFill>
              </a:rPr>
              <a:pPr>
                <a:spcAft>
                  <a:spcPts val="600"/>
                </a:spcAft>
              </a:pPr>
              <a:t>2</a:t>
            </a:fld>
            <a:endParaRPr lang="en-US">
              <a:solidFill>
                <a:schemeClr val="bg1"/>
              </a:solidFill>
            </a:endParaRPr>
          </a:p>
        </p:txBody>
      </p:sp>
      <p:graphicFrame>
        <p:nvGraphicFramePr>
          <p:cNvPr id="8" name="Content Placeholder 2">
            <a:extLst>
              <a:ext uri="{FF2B5EF4-FFF2-40B4-BE49-F238E27FC236}">
                <a16:creationId xmlns:a16="http://schemas.microsoft.com/office/drawing/2014/main" id="{FB2084B0-EF58-76D7-D2AF-B039D1AE70A8}"/>
              </a:ext>
            </a:extLst>
          </p:cNvPr>
          <p:cNvGraphicFramePr>
            <a:graphicFrameLocks noGrp="1"/>
          </p:cNvGraphicFramePr>
          <p:nvPr>
            <p:ph idx="1"/>
            <p:extLst>
              <p:ext uri="{D42A27DB-BD31-4B8C-83A1-F6EECF244321}">
                <p14:modId xmlns:p14="http://schemas.microsoft.com/office/powerpoint/2010/main" val="3390076933"/>
              </p:ext>
            </p:extLst>
          </p:nvPr>
        </p:nvGraphicFramePr>
        <p:xfrm>
          <a:off x="1093694" y="2425605"/>
          <a:ext cx="10260106" cy="3371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445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1">
            <a:extLst>
              <a:ext uri="{FF2B5EF4-FFF2-40B4-BE49-F238E27FC236}">
                <a16:creationId xmlns:a16="http://schemas.microsoft.com/office/drawing/2014/main" id="{0886DA13-1080-2C74-6581-D0D3AC97954C}"/>
              </a:ext>
            </a:extLst>
          </p:cNvPr>
          <p:cNvSpPr>
            <a:spLocks noGrp="1"/>
          </p:cNvSpPr>
          <p:nvPr>
            <p:ph type="title"/>
          </p:nvPr>
        </p:nvSpPr>
        <p:spPr>
          <a:xfrm>
            <a:off x="1331088" y="565739"/>
            <a:ext cx="9745883" cy="1124949"/>
          </a:xfrm>
        </p:spPr>
        <p:txBody>
          <a:bodyPr vert="horz" lIns="91440" tIns="45720" rIns="91440" bIns="45720" rtlCol="0" anchor="ctr">
            <a:normAutofit/>
          </a:bodyPr>
          <a:lstStyle/>
          <a:p>
            <a:r>
              <a:rPr lang="en-US" sz="4400" b="1" kern="1200">
                <a:solidFill>
                  <a:schemeClr val="bg1"/>
                </a:solidFill>
                <a:latin typeface="+mj-lt"/>
                <a:ea typeface="+mj-ea"/>
                <a:cs typeface="+mj-cs"/>
              </a:rPr>
              <a:t>Objective</a:t>
            </a:r>
          </a:p>
        </p:txBody>
      </p:sp>
      <p:sp>
        <p:nvSpPr>
          <p:cNvPr id="44" name="Freeform: Shape 33">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6" name="Freeform: Shape 35">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1EC6B3AC-83EA-F65E-62C7-FB19BB0548B7}"/>
              </a:ext>
            </a:extLst>
          </p:cNvPr>
          <p:cNvGraphicFramePr>
            <a:graphicFrameLocks/>
          </p:cNvGraphicFramePr>
          <p:nvPr>
            <p:extLst>
              <p:ext uri="{D42A27DB-BD31-4B8C-83A1-F6EECF244321}">
                <p14:modId xmlns:p14="http://schemas.microsoft.com/office/powerpoint/2010/main" val="3322879558"/>
              </p:ext>
            </p:extLst>
          </p:nvPr>
        </p:nvGraphicFramePr>
        <p:xfrm>
          <a:off x="5686555" y="2425605"/>
          <a:ext cx="3629199" cy="2865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 Placeholder 3">
            <a:extLst>
              <a:ext uri="{FF2B5EF4-FFF2-40B4-BE49-F238E27FC236}">
                <a16:creationId xmlns:a16="http://schemas.microsoft.com/office/drawing/2014/main" id="{F4382AA0-AD14-BEC4-5D5F-44B39B672518}"/>
              </a:ext>
            </a:extLst>
          </p:cNvPr>
          <p:cNvSpPr>
            <a:spLocks/>
          </p:cNvSpPr>
          <p:nvPr/>
        </p:nvSpPr>
        <p:spPr>
          <a:xfrm>
            <a:off x="3132674" y="3097721"/>
            <a:ext cx="2140707" cy="1686556"/>
          </a:xfrm>
          <a:prstGeom prst="rect">
            <a:avLst/>
          </a:prstGeom>
        </p:spPr>
        <p:txBody>
          <a:bodyPr/>
          <a:lstStyle/>
          <a:p>
            <a:pPr defTabSz="530352">
              <a:spcAft>
                <a:spcPts val="600"/>
              </a:spcAft>
            </a:pPr>
            <a:br>
              <a:rPr lang="en-US" sz="1044" kern="1200" dirty="0">
                <a:solidFill>
                  <a:schemeClr val="tx1"/>
                </a:solidFill>
                <a:latin typeface="+mn-lt"/>
                <a:ea typeface="+mn-ea"/>
                <a:cs typeface="+mn-cs"/>
              </a:rPr>
            </a:br>
            <a:r>
              <a:rPr lang="en-US" sz="1044" kern="1200" dirty="0">
                <a:solidFill>
                  <a:schemeClr val="tx1"/>
                </a:solidFill>
                <a:latin typeface="+mn-lt"/>
                <a:ea typeface="+mn-ea"/>
                <a:cs typeface="+mn-cs"/>
              </a:rPr>
              <a:t>In this project, the '</a:t>
            </a:r>
            <a:r>
              <a:rPr lang="en-US" sz="1044" kern="1200" dirty="0" err="1">
                <a:solidFill>
                  <a:schemeClr val="tx1"/>
                </a:solidFill>
                <a:latin typeface="+mn-lt"/>
                <a:ea typeface="+mn-ea"/>
                <a:cs typeface="+mn-cs"/>
              </a:rPr>
              <a:t>churn_modeling</a:t>
            </a:r>
            <a:r>
              <a:rPr lang="en-US" sz="1044" kern="1200" dirty="0">
                <a:solidFill>
                  <a:schemeClr val="tx1"/>
                </a:solidFill>
                <a:latin typeface="+mn-lt"/>
                <a:ea typeface="+mn-ea"/>
                <a:cs typeface="+mn-cs"/>
              </a:rPr>
              <a:t>' dataset from Kaggle has been used. The dataset includes a variety of variables that have been incorporated as the independent variables in our analysis. The objective is to predict the dependent variable 'Existed', which represents the outcome of customer churn.</a:t>
            </a:r>
            <a:endParaRPr lang="en-US" dirty="0"/>
          </a:p>
        </p:txBody>
      </p:sp>
      <p:sp>
        <p:nvSpPr>
          <p:cNvPr id="4" name="Date Placeholder 3">
            <a:extLst>
              <a:ext uri="{FF2B5EF4-FFF2-40B4-BE49-F238E27FC236}">
                <a16:creationId xmlns:a16="http://schemas.microsoft.com/office/drawing/2014/main" id="{E3D598DE-E42C-BF4F-5A5F-F191AA3AB21D}"/>
              </a:ext>
            </a:extLst>
          </p:cNvPr>
          <p:cNvSpPr>
            <a:spLocks/>
          </p:cNvSpPr>
          <p:nvPr/>
        </p:nvSpPr>
        <p:spPr>
          <a:xfrm>
            <a:off x="3131740" y="5582486"/>
            <a:ext cx="1612977" cy="214690"/>
          </a:xfrm>
          <a:prstGeom prst="rect">
            <a:avLst/>
          </a:prstGeom>
        </p:spPr>
        <p:txBody>
          <a:bodyPr anchor="ctr">
            <a:normAutofit fontScale="70000" lnSpcReduction="20000"/>
          </a:bodyPr>
          <a:lstStyle/>
          <a:p>
            <a:pPr defTabSz="530352">
              <a:lnSpc>
                <a:spcPct val="90000"/>
              </a:lnSpc>
              <a:spcAft>
                <a:spcPts val="348"/>
              </a:spcAft>
            </a:pPr>
            <a:fld id="{579F6069-8263-4296-913A-BC2234E8D32B}" type="datetime1">
              <a:rPr lang="en-US" sz="1400" kern="1200">
                <a:solidFill>
                  <a:schemeClr val="tx1"/>
                </a:solidFill>
                <a:latin typeface="+mn-lt"/>
                <a:ea typeface="+mn-ea"/>
                <a:cs typeface="+mn-cs"/>
              </a:rPr>
              <a:pPr defTabSz="530352">
                <a:lnSpc>
                  <a:spcPct val="90000"/>
                </a:lnSpc>
                <a:spcAft>
                  <a:spcPts val="348"/>
                </a:spcAft>
              </a:pPr>
              <a:t>4/22/24</a:t>
            </a:fld>
            <a:endParaRPr lang="en-US" sz="1400"/>
          </a:p>
        </p:txBody>
      </p:sp>
      <p:sp>
        <p:nvSpPr>
          <p:cNvPr id="6" name="Slide Number Placeholder 5">
            <a:extLst>
              <a:ext uri="{FF2B5EF4-FFF2-40B4-BE49-F238E27FC236}">
                <a16:creationId xmlns:a16="http://schemas.microsoft.com/office/drawing/2014/main" id="{6D4B9E26-75A1-641D-568B-61C562985E75}"/>
              </a:ext>
            </a:extLst>
          </p:cNvPr>
          <p:cNvSpPr>
            <a:spLocks/>
          </p:cNvSpPr>
          <p:nvPr/>
        </p:nvSpPr>
        <p:spPr>
          <a:xfrm>
            <a:off x="7701843" y="5582486"/>
            <a:ext cx="1612977" cy="214690"/>
          </a:xfrm>
          <a:prstGeom prst="rect">
            <a:avLst/>
          </a:prstGeom>
        </p:spPr>
        <p:txBody>
          <a:bodyPr anchor="ctr">
            <a:normAutofit fontScale="70000" lnSpcReduction="20000"/>
          </a:bodyPr>
          <a:lstStyle/>
          <a:p>
            <a:pPr defTabSz="530352">
              <a:lnSpc>
                <a:spcPct val="90000"/>
              </a:lnSpc>
              <a:spcAft>
                <a:spcPts val="348"/>
              </a:spcAft>
            </a:pPr>
            <a:fld id="{C68AC1EC-23E2-4F0E-A5A4-674EC8DB954E}" type="slidenum">
              <a:rPr lang="en-US" sz="1400" kern="1200">
                <a:solidFill>
                  <a:schemeClr val="tx1"/>
                </a:solidFill>
                <a:latin typeface="+mn-lt"/>
                <a:ea typeface="+mn-ea"/>
                <a:cs typeface="+mn-cs"/>
              </a:rPr>
              <a:pPr defTabSz="530352">
                <a:lnSpc>
                  <a:spcPct val="90000"/>
                </a:lnSpc>
                <a:spcAft>
                  <a:spcPts val="348"/>
                </a:spcAft>
              </a:pPr>
              <a:t>3</a:t>
            </a:fld>
            <a:endParaRPr lang="en-US" sz="1400"/>
          </a:p>
        </p:txBody>
      </p:sp>
    </p:spTree>
    <p:extLst>
      <p:ext uri="{BB962C8B-B14F-4D97-AF65-F5344CB8AC3E}">
        <p14:creationId xmlns:p14="http://schemas.microsoft.com/office/powerpoint/2010/main" val="387125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C6961D42-64FE-9B5B-DECB-B62458AE9A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1500" kern="1200">
                <a:solidFill>
                  <a:schemeClr val="bg1"/>
                </a:solidFill>
                <a:latin typeface="+mj-lt"/>
                <a:ea typeface="+mj-ea"/>
                <a:cs typeface="+mj-cs"/>
              </a:rPr>
            </a:br>
            <a:r>
              <a:rPr lang="en-US" sz="1500" kern="1200">
                <a:solidFill>
                  <a:schemeClr val="bg1"/>
                </a:solidFill>
                <a:latin typeface="+mj-lt"/>
                <a:ea typeface="+mj-ea"/>
                <a:cs typeface="+mj-cs"/>
              </a:rPr>
              <a:t>Below, I have presented a snapshot to showcase what the dataset looks like, providing you with a clear view of the data I have worked with.</a:t>
            </a:r>
          </a:p>
        </p:txBody>
      </p:sp>
      <p:pic>
        <p:nvPicPr>
          <p:cNvPr id="10" name="Content Placeholder 9" descr="A table of numbers and names&#10;&#10;Description automatically generated">
            <a:extLst>
              <a:ext uri="{FF2B5EF4-FFF2-40B4-BE49-F238E27FC236}">
                <a16:creationId xmlns:a16="http://schemas.microsoft.com/office/drawing/2014/main" id="{BF1E1135-985F-D723-02A3-B024E81533C2}"/>
              </a:ext>
            </a:extLst>
          </p:cNvPr>
          <p:cNvPicPr>
            <a:picLocks noGrp="1" noChangeAspect="1"/>
          </p:cNvPicPr>
          <p:nvPr>
            <p:ph idx="1"/>
          </p:nvPr>
        </p:nvPicPr>
        <p:blipFill>
          <a:blip r:embed="rId2"/>
          <a:stretch>
            <a:fillRect/>
          </a:stretch>
        </p:blipFill>
        <p:spPr>
          <a:xfrm>
            <a:off x="737222" y="1675227"/>
            <a:ext cx="10717555" cy="4394199"/>
          </a:xfrm>
          <a:prstGeom prst="rect">
            <a:avLst/>
          </a:prstGeom>
        </p:spPr>
      </p:pic>
      <p:sp>
        <p:nvSpPr>
          <p:cNvPr id="4" name="Date Placeholder 3">
            <a:extLst>
              <a:ext uri="{FF2B5EF4-FFF2-40B4-BE49-F238E27FC236}">
                <a16:creationId xmlns:a16="http://schemas.microsoft.com/office/drawing/2014/main" id="{E4CA47BD-CFC7-0AE9-5608-77EF5885139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579F6069-8263-4296-913A-BC2234E8D32B}" type="datetime1">
              <a:rPr lang="en-US" smtClean="0">
                <a:solidFill>
                  <a:schemeClr val="tx1">
                    <a:tint val="75000"/>
                  </a:schemeClr>
                </a:solidFill>
              </a:rPr>
              <a:pPr>
                <a:spcAft>
                  <a:spcPts val="600"/>
                </a:spcAft>
              </a:pPr>
              <a:t>4/22/24</a:t>
            </a:fld>
            <a:endParaRPr lang="en-US">
              <a:solidFill>
                <a:schemeClr val="tx1">
                  <a:tint val="75000"/>
                </a:schemeClr>
              </a:solidFill>
            </a:endParaRPr>
          </a:p>
        </p:txBody>
      </p:sp>
      <p:sp>
        <p:nvSpPr>
          <p:cNvPr id="6" name="Slide Number Placeholder 5">
            <a:extLst>
              <a:ext uri="{FF2B5EF4-FFF2-40B4-BE49-F238E27FC236}">
                <a16:creationId xmlns:a16="http://schemas.microsoft.com/office/drawing/2014/main" id="{B414AF11-00EB-36BF-A6B7-BF5E43927EC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68AC1EC-23E2-4F0E-A5A4-674EC8DB954E}" type="slidenum">
              <a:rPr lang="en-US" smtClean="0">
                <a:solidFill>
                  <a:schemeClr val="tx1">
                    <a:tint val="75000"/>
                  </a:schemeClr>
                </a:solidFill>
              </a:rPr>
              <a:pPr>
                <a:spcAft>
                  <a:spcPts val="600"/>
                </a:spcAft>
              </a:pPr>
              <a:t>4</a:t>
            </a:fld>
            <a:endParaRPr lang="en-US">
              <a:solidFill>
                <a:schemeClr val="tx1">
                  <a:tint val="75000"/>
                </a:schemeClr>
              </a:solidFill>
            </a:endParaRPr>
          </a:p>
        </p:txBody>
      </p:sp>
    </p:spTree>
    <p:extLst>
      <p:ext uri="{BB962C8B-B14F-4D97-AF65-F5344CB8AC3E}">
        <p14:creationId xmlns:p14="http://schemas.microsoft.com/office/powerpoint/2010/main" val="377780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00DD431-0EB3-734C-1EB4-62BB78CFDB90}"/>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b="1" kern="1200">
                <a:solidFill>
                  <a:schemeClr val="bg1"/>
                </a:solidFill>
                <a:latin typeface="+mj-lt"/>
                <a:ea typeface="+mj-ea"/>
                <a:cs typeface="+mj-cs"/>
              </a:rPr>
              <a:t>Data Exploration</a:t>
            </a:r>
            <a:br>
              <a:rPr lang="en-US" sz="3800" kern="1200">
                <a:solidFill>
                  <a:schemeClr val="bg1"/>
                </a:solidFill>
                <a:latin typeface="+mj-lt"/>
                <a:ea typeface="+mj-ea"/>
                <a:cs typeface="+mj-cs"/>
              </a:rPr>
            </a:br>
            <a:endParaRPr lang="en-US" sz="3800" kern="1200">
              <a:solidFill>
                <a:schemeClr val="bg1"/>
              </a:solidFill>
              <a:latin typeface="+mj-lt"/>
              <a:ea typeface="+mj-ea"/>
              <a:cs typeface="+mj-cs"/>
            </a:endParaRPr>
          </a:p>
        </p:txBody>
      </p:sp>
      <p:cxnSp>
        <p:nvCxnSpPr>
          <p:cNvPr id="15" name="Straight Connector 1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AA0EC9-8076-F3D0-C2E6-6586ED2FC562}"/>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indent="-228600">
              <a:buFont typeface="Arial" panose="020B0604020202020204" pitchFamily="34" charset="0"/>
              <a:buChar char="•"/>
            </a:pPr>
            <a:r>
              <a:rPr lang="en-US" sz="1700">
                <a:solidFill>
                  <a:schemeClr val="bg1"/>
                </a:solidFill>
                <a:effectLst/>
              </a:rPr>
              <a:t>For enhanced model performance and to avoid overfitting, the unique identifiers 'RowNumber', 'CustomerId', and 'Surname' were removed from our dataset, as they do not contribute to churn prediction. This ensures our model focuses on meaningful patterns that reflect genuine customer behavior.</a:t>
            </a:r>
            <a:endParaRPr lang="en-US" sz="1700" b="0" i="0">
              <a:solidFill>
                <a:schemeClr val="bg1"/>
              </a:solidFill>
              <a:effectLst/>
              <a:highlight>
                <a:srgbClr val="212121"/>
              </a:highlight>
            </a:endParaRPr>
          </a:p>
          <a:p>
            <a:pPr indent="-228600">
              <a:buFont typeface="Arial" panose="020B0604020202020204" pitchFamily="34" charset="0"/>
              <a:buChar char="•"/>
            </a:pPr>
            <a:r>
              <a:rPr lang="en-US" sz="1700">
                <a:solidFill>
                  <a:schemeClr val="bg1"/>
                </a:solidFill>
              </a:rPr>
              <a:t>The histogram reveals churn across varying tenures, peaking in the 10th year, which indicates the criticality of this period for retention efforts, despite also having the highest non-churn rates in the same year.</a:t>
            </a:r>
          </a:p>
        </p:txBody>
      </p: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CF39A94-C75E-0162-6C90-B7914C6571A5}"/>
              </a:ext>
            </a:extLst>
          </p:cNvPr>
          <p:cNvSpPr>
            <a:spLocks noGrp="1"/>
          </p:cNvSpPr>
          <p:nvPr>
            <p:ph type="dt" sz="half" idx="10"/>
          </p:nvPr>
        </p:nvSpPr>
        <p:spPr>
          <a:xfrm>
            <a:off x="838200" y="6356350"/>
            <a:ext cx="1536470" cy="365125"/>
          </a:xfrm>
        </p:spPr>
        <p:txBody>
          <a:bodyPr vert="horz" lIns="91440" tIns="45720" rIns="91440" bIns="45720" rtlCol="0" anchor="ctr">
            <a:normAutofit/>
          </a:bodyPr>
          <a:lstStyle/>
          <a:p>
            <a:pPr>
              <a:spcAft>
                <a:spcPts val="600"/>
              </a:spcAft>
            </a:pPr>
            <a:fld id="{579F6069-8263-4296-913A-BC2234E8D32B}" type="datetime1">
              <a:rPr lang="en-US">
                <a:solidFill>
                  <a:schemeClr val="bg1">
                    <a:lumMod val="50000"/>
                  </a:schemeClr>
                </a:solidFill>
              </a:rPr>
              <a:pPr>
                <a:spcAft>
                  <a:spcPts val="600"/>
                </a:spcAft>
              </a:pPr>
              <a:t>4/22/24</a:t>
            </a:fld>
            <a:endParaRPr lang="en-US">
              <a:solidFill>
                <a:schemeClr val="bg1">
                  <a:lumMod val="50000"/>
                </a:schemeClr>
              </a:solidFill>
            </a:endParaRPr>
          </a:p>
        </p:txBody>
      </p:sp>
      <p:pic>
        <p:nvPicPr>
          <p:cNvPr id="8" name="Picture 7" descr="A screenshot of a computer&#10;&#10;Description automatically generated">
            <a:extLst>
              <a:ext uri="{FF2B5EF4-FFF2-40B4-BE49-F238E27FC236}">
                <a16:creationId xmlns:a16="http://schemas.microsoft.com/office/drawing/2014/main" id="{BBA08E48-4B8A-3226-5E07-09767475B73C}"/>
              </a:ext>
            </a:extLst>
          </p:cNvPr>
          <p:cNvPicPr>
            <a:picLocks noChangeAspect="1"/>
          </p:cNvPicPr>
          <p:nvPr/>
        </p:nvPicPr>
        <p:blipFill rotWithShape="1">
          <a:blip r:embed="rId2"/>
          <a:srcRect l="-28" t="31217" r="30990"/>
          <a:stretch/>
        </p:blipFill>
        <p:spPr>
          <a:xfrm>
            <a:off x="6525453" y="1382462"/>
            <a:ext cx="5666547" cy="4093076"/>
          </a:xfrm>
          <a:prstGeom prst="rect">
            <a:avLst/>
          </a:prstGeom>
          <a:noFill/>
        </p:spPr>
      </p:pic>
      <p:sp>
        <p:nvSpPr>
          <p:cNvPr id="6" name="Slide Number Placeholder 5">
            <a:extLst>
              <a:ext uri="{FF2B5EF4-FFF2-40B4-BE49-F238E27FC236}">
                <a16:creationId xmlns:a16="http://schemas.microsoft.com/office/drawing/2014/main" id="{8C1A9FAC-0389-8262-F52E-BC269A8152AC}"/>
              </a:ext>
            </a:extLst>
          </p:cNvPr>
          <p:cNvSpPr>
            <a:spLocks noGrp="1"/>
          </p:cNvSpPr>
          <p:nvPr>
            <p:ph type="sldNum" sz="quarter" idx="12"/>
          </p:nvPr>
        </p:nvSpPr>
        <p:spPr>
          <a:xfrm>
            <a:off x="9303026" y="6356350"/>
            <a:ext cx="2050774" cy="365125"/>
          </a:xfrm>
        </p:spPr>
        <p:txBody>
          <a:bodyPr vert="horz" lIns="91440" tIns="45720" rIns="91440" bIns="45720" rtlCol="0" anchor="ctr">
            <a:normAutofit/>
          </a:bodyPr>
          <a:lstStyle/>
          <a:p>
            <a:pPr>
              <a:spcAft>
                <a:spcPts val="600"/>
              </a:spcAft>
            </a:pPr>
            <a:fld id="{C68AC1EC-23E2-4F0E-A5A4-674EC8DB954E}"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7253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009629-1B97-38DB-D236-00A89691A27C}"/>
              </a:ext>
            </a:extLst>
          </p:cNvPr>
          <p:cNvSpPr>
            <a:spLocks noGrp="1"/>
          </p:cNvSpPr>
          <p:nvPr>
            <p:ph type="title"/>
          </p:nvPr>
        </p:nvSpPr>
        <p:spPr>
          <a:xfrm>
            <a:off x="1331088" y="565739"/>
            <a:ext cx="9745883" cy="1124949"/>
          </a:xfrm>
        </p:spPr>
        <p:txBody>
          <a:bodyPr>
            <a:normAutofit/>
          </a:bodyPr>
          <a:lstStyle/>
          <a:p>
            <a:r>
              <a:rPr lang="en-US" b="1">
                <a:solidFill>
                  <a:schemeClr val="bg1"/>
                </a:solidFill>
              </a:rPr>
              <a:t>Data Preprocessing</a:t>
            </a:r>
          </a:p>
        </p:txBody>
      </p:sp>
      <p:sp>
        <p:nvSpPr>
          <p:cNvPr id="15" name="Freeform: Shape 14">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8EE6629-CFA6-20DF-24B4-CE28A0A79F4E}"/>
              </a:ext>
            </a:extLst>
          </p:cNvPr>
          <p:cNvSpPr>
            <a:spLocks noGrp="1"/>
          </p:cNvSpPr>
          <p:nvPr>
            <p:ph type="dt" sz="half" idx="10"/>
          </p:nvPr>
        </p:nvSpPr>
        <p:spPr>
          <a:xfrm>
            <a:off x="838200" y="6356350"/>
            <a:ext cx="2743200" cy="365125"/>
          </a:xfrm>
        </p:spPr>
        <p:txBody>
          <a:bodyPr>
            <a:normAutofit/>
          </a:bodyPr>
          <a:lstStyle/>
          <a:p>
            <a:pPr>
              <a:spcAft>
                <a:spcPts val="600"/>
              </a:spcAft>
            </a:pPr>
            <a:fld id="{579F6069-8263-4296-913A-BC2234E8D32B}" type="datetime1">
              <a:rPr lang="en-US">
                <a:solidFill>
                  <a:schemeClr val="bg1"/>
                </a:solidFill>
              </a:rPr>
              <a:pPr>
                <a:spcAft>
                  <a:spcPts val="600"/>
                </a:spcAft>
              </a:pPr>
              <a:t>4/22/24</a:t>
            </a:fld>
            <a:endParaRPr lang="en-US">
              <a:solidFill>
                <a:schemeClr val="bg1"/>
              </a:solidFill>
            </a:endParaRPr>
          </a:p>
        </p:txBody>
      </p:sp>
      <p:sp>
        <p:nvSpPr>
          <p:cNvPr id="6" name="Slide Number Placeholder 5">
            <a:extLst>
              <a:ext uri="{FF2B5EF4-FFF2-40B4-BE49-F238E27FC236}">
                <a16:creationId xmlns:a16="http://schemas.microsoft.com/office/drawing/2014/main" id="{10577367-84DA-75BD-690B-455396F801E0}"/>
              </a:ext>
            </a:extLst>
          </p:cNvPr>
          <p:cNvSpPr>
            <a:spLocks noGrp="1"/>
          </p:cNvSpPr>
          <p:nvPr>
            <p:ph type="sldNum" sz="quarter" idx="12"/>
          </p:nvPr>
        </p:nvSpPr>
        <p:spPr>
          <a:xfrm>
            <a:off x="8610600" y="6356350"/>
            <a:ext cx="2743200" cy="365125"/>
          </a:xfrm>
        </p:spPr>
        <p:txBody>
          <a:bodyPr>
            <a:normAutofit/>
          </a:bodyPr>
          <a:lstStyle/>
          <a:p>
            <a:pPr>
              <a:spcAft>
                <a:spcPts val="600"/>
              </a:spcAft>
            </a:pPr>
            <a:fld id="{C68AC1EC-23E2-4F0E-A5A4-674EC8DB954E}" type="slidenum">
              <a:rPr lang="en-US">
                <a:solidFill>
                  <a:schemeClr val="bg1"/>
                </a:solidFill>
              </a:rPr>
              <a:pPr>
                <a:spcAft>
                  <a:spcPts val="600"/>
                </a:spcAft>
              </a:pPr>
              <a:t>6</a:t>
            </a:fld>
            <a:endParaRPr lang="en-US">
              <a:solidFill>
                <a:schemeClr val="bg1"/>
              </a:solidFill>
            </a:endParaRPr>
          </a:p>
        </p:txBody>
      </p:sp>
      <p:graphicFrame>
        <p:nvGraphicFramePr>
          <p:cNvPr id="8" name="Content Placeholder 2">
            <a:extLst>
              <a:ext uri="{FF2B5EF4-FFF2-40B4-BE49-F238E27FC236}">
                <a16:creationId xmlns:a16="http://schemas.microsoft.com/office/drawing/2014/main" id="{1C5E7908-DDF6-D2D6-242A-ECC24A194720}"/>
              </a:ext>
            </a:extLst>
          </p:cNvPr>
          <p:cNvGraphicFramePr>
            <a:graphicFrameLocks noGrp="1"/>
          </p:cNvGraphicFramePr>
          <p:nvPr>
            <p:ph idx="1"/>
            <p:extLst>
              <p:ext uri="{D42A27DB-BD31-4B8C-83A1-F6EECF244321}">
                <p14:modId xmlns:p14="http://schemas.microsoft.com/office/powerpoint/2010/main" val="966678969"/>
              </p:ext>
            </p:extLst>
          </p:nvPr>
        </p:nvGraphicFramePr>
        <p:xfrm>
          <a:off x="1093694" y="2425605"/>
          <a:ext cx="10260106" cy="3371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42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4576134-89C1-FEA8-E325-15C71894D71B}"/>
              </a:ext>
            </a:extLst>
          </p:cNvPr>
          <p:cNvSpPr>
            <a:spLocks noGrp="1"/>
          </p:cNvSpPr>
          <p:nvPr>
            <p:ph type="dt" sz="half" idx="10"/>
          </p:nvPr>
        </p:nvSpPr>
        <p:spPr>
          <a:xfrm>
            <a:off x="838200" y="6356350"/>
            <a:ext cx="2743200" cy="365125"/>
          </a:xfrm>
        </p:spPr>
        <p:txBody>
          <a:bodyPr vert="horz" lIns="91440" tIns="45720" rIns="91440" bIns="45720" rtlCol="0">
            <a:normAutofit/>
          </a:bodyPr>
          <a:lstStyle/>
          <a:p>
            <a:pPr>
              <a:spcAft>
                <a:spcPts val="600"/>
              </a:spcAft>
            </a:pPr>
            <a:fld id="{579F6069-8263-4296-913A-BC2234E8D32B}" type="datetime1">
              <a:rPr lang="en-US">
                <a:solidFill>
                  <a:schemeClr val="bg1"/>
                </a:solidFill>
              </a:rPr>
              <a:pPr>
                <a:spcAft>
                  <a:spcPts val="600"/>
                </a:spcAft>
              </a:pPr>
              <a:t>4/22/24</a:t>
            </a:fld>
            <a:endParaRPr lang="en-US">
              <a:solidFill>
                <a:schemeClr val="bg1"/>
              </a:solidFill>
            </a:endParaRPr>
          </a:p>
        </p:txBody>
      </p:sp>
      <p:sp>
        <p:nvSpPr>
          <p:cNvPr id="6" name="Slide Number Placeholder 5">
            <a:extLst>
              <a:ext uri="{FF2B5EF4-FFF2-40B4-BE49-F238E27FC236}">
                <a16:creationId xmlns:a16="http://schemas.microsoft.com/office/drawing/2014/main" id="{F560C6FC-C6E7-8F26-0130-AA6FFF9427C2}"/>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C68AC1EC-23E2-4F0E-A5A4-674EC8DB954E}" type="slidenum">
              <a:rPr lang="en-US">
                <a:solidFill>
                  <a:schemeClr val="bg1"/>
                </a:solidFill>
              </a:rPr>
              <a:pPr>
                <a:spcAft>
                  <a:spcPts val="600"/>
                </a:spcAft>
              </a:pPr>
              <a:t>7</a:t>
            </a:fld>
            <a:endParaRPr lang="en-US">
              <a:solidFill>
                <a:schemeClr val="bg1"/>
              </a:solidFill>
            </a:endParaRPr>
          </a:p>
        </p:txBody>
      </p:sp>
      <p:graphicFrame>
        <p:nvGraphicFramePr>
          <p:cNvPr id="21" name="TextBox 16">
            <a:extLst>
              <a:ext uri="{FF2B5EF4-FFF2-40B4-BE49-F238E27FC236}">
                <a16:creationId xmlns:a16="http://schemas.microsoft.com/office/drawing/2014/main" id="{94A04ED9-DE1F-E5E5-A920-04D21000ABF6}"/>
              </a:ext>
            </a:extLst>
          </p:cNvPr>
          <p:cNvGraphicFramePr/>
          <p:nvPr>
            <p:extLst>
              <p:ext uri="{D42A27DB-BD31-4B8C-83A1-F6EECF244321}">
                <p14:modId xmlns:p14="http://schemas.microsoft.com/office/powerpoint/2010/main" val="80435312"/>
              </p:ext>
            </p:extLst>
          </p:nvPr>
        </p:nvGraphicFramePr>
        <p:xfrm>
          <a:off x="1093694" y="2425605"/>
          <a:ext cx="10260106" cy="3371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79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02C6E-6F3F-9449-664E-110B5BC91173}"/>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4000" b="1" kern="1200" dirty="0">
                <a:solidFill>
                  <a:schemeClr val="bg1"/>
                </a:solidFill>
                <a:latin typeface="+mj-lt"/>
                <a:ea typeface="+mj-ea"/>
                <a:cs typeface="+mj-cs"/>
              </a:rPr>
              <a:t>Base </a:t>
            </a:r>
            <a:r>
              <a:rPr lang="en-US" sz="4800" b="1" kern="1200" dirty="0">
                <a:solidFill>
                  <a:schemeClr val="bg1"/>
                </a:solidFill>
                <a:latin typeface="+mj-lt"/>
                <a:ea typeface="+mj-ea"/>
                <a:cs typeface="+mj-cs"/>
              </a:rPr>
              <a:t>accuracy</a:t>
            </a:r>
            <a:endParaRPr lang="en-US" sz="4000" b="1"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A24B46AC-C083-479A-1135-831AF139E5D5}"/>
              </a:ext>
            </a:extLst>
          </p:cNvPr>
          <p:cNvSpPr>
            <a:spLocks noGrp="1"/>
          </p:cNvSpPr>
          <p:nvPr>
            <p:ph type="dt" sz="half" idx="10"/>
          </p:nvPr>
        </p:nvSpPr>
        <p:spPr>
          <a:xfrm>
            <a:off x="838200" y="476250"/>
            <a:ext cx="2743200" cy="365125"/>
          </a:xfrm>
        </p:spPr>
        <p:txBody>
          <a:bodyPr vert="horz" lIns="91440" tIns="45720" rIns="91440" bIns="45720" rtlCol="0" anchor="ctr">
            <a:normAutofit/>
          </a:bodyPr>
          <a:lstStyle/>
          <a:p>
            <a:pPr>
              <a:spcAft>
                <a:spcPts val="600"/>
              </a:spcAft>
            </a:pPr>
            <a:fld id="{579F6069-8263-4296-913A-BC2234E8D32B}" type="datetime1">
              <a:rPr lang="en-US" sz="1000">
                <a:solidFill>
                  <a:schemeClr val="bg1">
                    <a:alpha val="60000"/>
                  </a:schemeClr>
                </a:solidFill>
              </a:rPr>
              <a:pPr>
                <a:spcAft>
                  <a:spcPts val="600"/>
                </a:spcAft>
              </a:pPr>
              <a:t>4/22/24</a:t>
            </a:fld>
            <a:endParaRPr lang="en-US" sz="1000">
              <a:solidFill>
                <a:schemeClr val="bg1">
                  <a:alpha val="60000"/>
                </a:schemeClr>
              </a:solidFill>
            </a:endParaRPr>
          </a:p>
        </p:txBody>
      </p:sp>
      <p:sp>
        <p:nvSpPr>
          <p:cNvPr id="6" name="Slide Number Placeholder 5">
            <a:extLst>
              <a:ext uri="{FF2B5EF4-FFF2-40B4-BE49-F238E27FC236}">
                <a16:creationId xmlns:a16="http://schemas.microsoft.com/office/drawing/2014/main" id="{1C5B3438-C9A6-E8B7-F2ED-9CF0B1D526F6}"/>
              </a:ext>
            </a:extLst>
          </p:cNvPr>
          <p:cNvSpPr>
            <a:spLocks noGrp="1"/>
          </p:cNvSpPr>
          <p:nvPr>
            <p:ph type="sldNum" sz="quarter" idx="12"/>
          </p:nvPr>
        </p:nvSpPr>
        <p:spPr>
          <a:xfrm>
            <a:off x="9168826" y="6249208"/>
            <a:ext cx="2635250" cy="707886"/>
          </a:xfrm>
        </p:spPr>
        <p:txBody>
          <a:bodyPr vert="horz" lIns="91440" tIns="45720" rIns="91440" bIns="45720" rtlCol="0" anchor="ctr">
            <a:normAutofit/>
          </a:bodyPr>
          <a:lstStyle/>
          <a:p>
            <a:pPr>
              <a:lnSpc>
                <a:spcPct val="90000"/>
              </a:lnSpc>
              <a:spcAft>
                <a:spcPts val="600"/>
              </a:spcAft>
            </a:pPr>
            <a:r>
              <a:rPr lang="en-US" sz="2000" dirty="0">
                <a:solidFill>
                  <a:schemeClr val="bg1"/>
                </a:solidFill>
              </a:rPr>
              <a:t>8</a:t>
            </a:r>
          </a:p>
        </p:txBody>
      </p:sp>
      <p:sp>
        <p:nvSpPr>
          <p:cNvPr id="10" name="TextBox 9">
            <a:extLst>
              <a:ext uri="{FF2B5EF4-FFF2-40B4-BE49-F238E27FC236}">
                <a16:creationId xmlns:a16="http://schemas.microsoft.com/office/drawing/2014/main" id="{26A7EF4A-A050-5C99-C8B1-689F464985D0}"/>
              </a:ext>
            </a:extLst>
          </p:cNvPr>
          <p:cNvSpPr txBox="1"/>
          <p:nvPr/>
        </p:nvSpPr>
        <p:spPr>
          <a:xfrm>
            <a:off x="838200" y="3146400"/>
            <a:ext cx="4391025" cy="24543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2000" dirty="0">
                <a:solidFill>
                  <a:schemeClr val="bg1">
                    <a:alpha val="80000"/>
                  </a:schemeClr>
                </a:solidFill>
              </a:rPr>
              <a:t>This indicates that a naive prediction model, which predicts the majority class for every instance, would correctly predict the outcome 79.63% of the time without any further analysis.</a:t>
            </a:r>
          </a:p>
          <a:p>
            <a:pPr indent="-228600">
              <a:lnSpc>
                <a:spcPct val="90000"/>
              </a:lnSpc>
              <a:spcAft>
                <a:spcPts val="600"/>
              </a:spcAft>
              <a:buFont typeface="Arial" panose="020B0604020202020204" pitchFamily="34" charset="0"/>
              <a:buChar char="•"/>
            </a:pPr>
            <a:endParaRPr lang="en-US" sz="22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200" dirty="0">
              <a:solidFill>
                <a:schemeClr val="bg1">
                  <a:alpha val="80000"/>
                </a:schemeClr>
              </a:solidFill>
            </a:endParaRPr>
          </a:p>
        </p:txBody>
      </p:sp>
      <p:pic>
        <p:nvPicPr>
          <p:cNvPr id="8" name="Content Placeholder 7" descr="A screenshot of a computer code&#10;&#10;Description automatically generated">
            <a:extLst>
              <a:ext uri="{FF2B5EF4-FFF2-40B4-BE49-F238E27FC236}">
                <a16:creationId xmlns:a16="http://schemas.microsoft.com/office/drawing/2014/main" id="{63666601-D130-795B-8239-25002270A35C}"/>
              </a:ext>
            </a:extLst>
          </p:cNvPr>
          <p:cNvPicPr>
            <a:picLocks noGrp="1" noChangeAspect="1"/>
          </p:cNvPicPr>
          <p:nvPr>
            <p:ph idx="1"/>
          </p:nvPr>
        </p:nvPicPr>
        <p:blipFill>
          <a:blip r:embed="rId2"/>
          <a:stretch>
            <a:fillRect/>
          </a:stretch>
        </p:blipFill>
        <p:spPr>
          <a:xfrm>
            <a:off x="5621769" y="2115128"/>
            <a:ext cx="6126093" cy="2726838"/>
          </a:xfrm>
          <a:prstGeom prst="rect">
            <a:avLst/>
          </a:prstGeom>
        </p:spPr>
      </p:pic>
    </p:spTree>
    <p:extLst>
      <p:ext uri="{BB962C8B-B14F-4D97-AF65-F5344CB8AC3E}">
        <p14:creationId xmlns:p14="http://schemas.microsoft.com/office/powerpoint/2010/main" val="227483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98D5-E785-42F8-76D5-055913055B07}"/>
              </a:ext>
            </a:extLst>
          </p:cNvPr>
          <p:cNvSpPr>
            <a:spLocks noGrp="1"/>
          </p:cNvSpPr>
          <p:nvPr>
            <p:ph type="title"/>
          </p:nvPr>
        </p:nvSpPr>
        <p:spPr>
          <a:xfrm>
            <a:off x="870488" y="281986"/>
            <a:ext cx="10449784" cy="632964"/>
          </a:xfrm>
        </p:spPr>
        <p:txBody>
          <a:bodyPr>
            <a:normAutofit/>
          </a:bodyPr>
          <a:lstStyle/>
          <a:p>
            <a:r>
              <a:rPr lang="en-US" sz="2800"/>
              <a:t>Evaluation of Artificial Neural Network for Churn Prediction</a:t>
            </a:r>
            <a:endParaRPr lang="en-US" sz="2800" dirty="0"/>
          </a:p>
        </p:txBody>
      </p:sp>
      <p:pic>
        <p:nvPicPr>
          <p:cNvPr id="8" name="Content Placeholder 7">
            <a:extLst>
              <a:ext uri="{FF2B5EF4-FFF2-40B4-BE49-F238E27FC236}">
                <a16:creationId xmlns:a16="http://schemas.microsoft.com/office/drawing/2014/main" id="{C1DE138E-AF62-82F7-8745-8B061C290913}"/>
              </a:ext>
            </a:extLst>
          </p:cNvPr>
          <p:cNvPicPr>
            <a:picLocks noGrp="1" noChangeAspect="1"/>
          </p:cNvPicPr>
          <p:nvPr>
            <p:ph idx="1"/>
          </p:nvPr>
        </p:nvPicPr>
        <p:blipFill>
          <a:blip r:embed="rId2"/>
          <a:stretch>
            <a:fillRect/>
          </a:stretch>
        </p:blipFill>
        <p:spPr>
          <a:xfrm>
            <a:off x="1080654" y="1136945"/>
            <a:ext cx="10442575" cy="577626"/>
          </a:xfrm>
        </p:spPr>
      </p:pic>
      <p:sp>
        <p:nvSpPr>
          <p:cNvPr id="4" name="Date Placeholder 3">
            <a:extLst>
              <a:ext uri="{FF2B5EF4-FFF2-40B4-BE49-F238E27FC236}">
                <a16:creationId xmlns:a16="http://schemas.microsoft.com/office/drawing/2014/main" id="{AFA6B439-0F37-DB1F-62B9-4B106ADD9B33}"/>
              </a:ext>
            </a:extLst>
          </p:cNvPr>
          <p:cNvSpPr>
            <a:spLocks noGrp="1"/>
          </p:cNvSpPr>
          <p:nvPr>
            <p:ph type="dt" sz="half" idx="10"/>
          </p:nvPr>
        </p:nvSpPr>
        <p:spPr/>
        <p:txBody>
          <a:bodyPr/>
          <a:lstStyle/>
          <a:p>
            <a:fld id="{579F6069-8263-4296-913A-BC2234E8D32B}" type="datetime1">
              <a:rPr lang="en-US" smtClean="0"/>
              <a:t>4/22/24</a:t>
            </a:fld>
            <a:endParaRPr lang="en-US"/>
          </a:p>
        </p:txBody>
      </p:sp>
      <p:sp>
        <p:nvSpPr>
          <p:cNvPr id="6" name="Slide Number Placeholder 5">
            <a:extLst>
              <a:ext uri="{FF2B5EF4-FFF2-40B4-BE49-F238E27FC236}">
                <a16:creationId xmlns:a16="http://schemas.microsoft.com/office/drawing/2014/main" id="{4D873102-7C8C-FDD9-0771-6716AFEB8E1A}"/>
              </a:ext>
            </a:extLst>
          </p:cNvPr>
          <p:cNvSpPr>
            <a:spLocks noGrp="1"/>
          </p:cNvSpPr>
          <p:nvPr>
            <p:ph type="sldNum" sz="quarter" idx="12"/>
          </p:nvPr>
        </p:nvSpPr>
        <p:spPr/>
        <p:txBody>
          <a:bodyPr/>
          <a:lstStyle/>
          <a:p>
            <a:fld id="{C68AC1EC-23E2-4F0E-A5A4-674EC8DB954E}" type="slidenum">
              <a:rPr lang="en-US" smtClean="0"/>
              <a:t>9</a:t>
            </a:fld>
            <a:endParaRPr lang="en-US"/>
          </a:p>
        </p:txBody>
      </p:sp>
      <p:pic>
        <p:nvPicPr>
          <p:cNvPr id="11" name="Picture 10" descr="A screen shot of a computer code&#10;&#10;Description automatically generated">
            <a:extLst>
              <a:ext uri="{FF2B5EF4-FFF2-40B4-BE49-F238E27FC236}">
                <a16:creationId xmlns:a16="http://schemas.microsoft.com/office/drawing/2014/main" id="{70B1AA41-0EE0-B4E6-78CC-12B65CB7F397}"/>
              </a:ext>
            </a:extLst>
          </p:cNvPr>
          <p:cNvPicPr>
            <a:picLocks noChangeAspect="1"/>
          </p:cNvPicPr>
          <p:nvPr/>
        </p:nvPicPr>
        <p:blipFill>
          <a:blip r:embed="rId3"/>
          <a:stretch>
            <a:fillRect/>
          </a:stretch>
        </p:blipFill>
        <p:spPr>
          <a:xfrm>
            <a:off x="1080654" y="1927858"/>
            <a:ext cx="8785226" cy="3398165"/>
          </a:xfrm>
          <a:prstGeom prst="rect">
            <a:avLst/>
          </a:prstGeom>
        </p:spPr>
      </p:pic>
    </p:spTree>
    <p:extLst>
      <p:ext uri="{BB962C8B-B14F-4D97-AF65-F5344CB8AC3E}">
        <p14:creationId xmlns:p14="http://schemas.microsoft.com/office/powerpoint/2010/main" val="772515616"/>
      </p:ext>
    </p:extLst>
  </p:cSld>
  <p:clrMapOvr>
    <a:masterClrMapping/>
  </p:clrMapOvr>
</p:sld>
</file>

<file path=ppt/theme/theme1.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 dockstate="right" visibility="0" width="350" row="0">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72E00F4F-BFC3-6145-9B2C-3756F0A467D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800AA4A-A1AA-4F44-A7EC-0D3A29970DD7}">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1F888D76-3580-B641-9B70-FEBC74C08F51}">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553</TotalTime>
  <Words>840</Words>
  <Application>Microsoft Macintosh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Aptos</vt:lpstr>
      <vt:lpstr>Aptos Display</vt:lpstr>
      <vt:lpstr>Arial</vt:lpstr>
      <vt:lpstr>Calibri</vt:lpstr>
      <vt:lpstr>Poppins</vt:lpstr>
      <vt:lpstr>1_Office Theme</vt:lpstr>
      <vt:lpstr>Office Theme</vt:lpstr>
      <vt:lpstr>Bank Customer Churn Prediction</vt:lpstr>
      <vt:lpstr>Table of Contents</vt:lpstr>
      <vt:lpstr>Objective</vt:lpstr>
      <vt:lpstr> Below, I have presented a snapshot to showcase what the dataset looks like, providing you with a clear view of the data I have worked with.</vt:lpstr>
      <vt:lpstr>Data Exploration </vt:lpstr>
      <vt:lpstr>Data Preprocessing</vt:lpstr>
      <vt:lpstr>PowerPoint Presentation</vt:lpstr>
      <vt:lpstr>Base accuracy</vt:lpstr>
      <vt:lpstr>Evaluation of Artificial Neural Network for Churn Prediction</vt:lpstr>
      <vt:lpstr>PowerPoint Presentation</vt:lpstr>
      <vt:lpstr>PowerPoint Presentation</vt:lpstr>
      <vt:lpstr>PowerPoint Presentation</vt:lpstr>
      <vt:lpstr>Multivariable Logistic regression model Evaluation</vt:lpstr>
      <vt:lpstr>Decision Trees model Evaluation</vt:lpstr>
      <vt:lpstr>Comparison of models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Chauhan, Nipun</dc:creator>
  <cp:lastModifiedBy>Chauhan, Nipun</cp:lastModifiedBy>
  <cp:revision>8</cp:revision>
  <dcterms:created xsi:type="dcterms:W3CDTF">2024-04-15T06:46:01Z</dcterms:created>
  <dcterms:modified xsi:type="dcterms:W3CDTF">2024-04-23T01:08:51Z</dcterms:modified>
</cp:coreProperties>
</file>