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028ee03a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028ee03a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028ee03a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028ee03a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028ee03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028ee03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028ee03a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028ee03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28ee03a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28ee03a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028ee03a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028ee03a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028ee03a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028ee03a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028ee03a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028ee03a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28ee03a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028ee03a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28ee03a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28ee03a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Classification using Perceptron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: Nipun Sharma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784825"/>
            <a:ext cx="76887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Dynamic Perceptron Algorithm linear classification on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9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Algorithm in Simplistic Terms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296450"/>
            <a:ext cx="76887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algorithm for decision making in Binary Terms.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/ Output of the Perceptron </a:t>
            </a:r>
            <a:r>
              <a:rPr lang="en" sz="1800"/>
              <a:t>Algorithm is either 1 or 0. (So it will classify data points/objects in two distinct categories)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Perceptron Algorithm decides a threshold based on which it will classify data points/ objects.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if calculated value of Perceptron Algorithm z(x) &gt; Threshold  = 1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			    Perceptron Algorithm z(x) &lt; Threshold  =  0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38725"/>
            <a:ext cx="7688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Formula for Perceptron Algorithm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22100"/>
            <a:ext cx="76887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Perceptron Algorithm is an old Machine Learning Algorithm (from early 60s)</a:t>
            </a:r>
            <a:endParaRPr sz="18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72222"/>
              <a:buChar char="●"/>
            </a:pPr>
            <a:r>
              <a:rPr lang="en" sz="1800"/>
              <a:t>For a data set with n features specified by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,......., 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n</a:t>
            </a:r>
            <a:endParaRPr baseline="-25000" sz="17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For simplicity if the threshold is taken as 0 it assigns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Output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z = 1 if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+ 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+ 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+ ............ 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&gt;0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z = 0 if </a:t>
            </a:r>
            <a:r>
              <a:rPr lang="en" sz="1800"/>
              <a:t>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+ 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+ 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+ ............ w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17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&lt;0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non-zero threshold can also be simulated by keeping a bias in the beginning.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4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SPACE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441200"/>
            <a:ext cx="76887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R2 space is a 2-dimensional space with each point having own value of x,y if the two axes are named as x and y.</a:t>
            </a:r>
            <a:endParaRPr sz="1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2100950"/>
            <a:ext cx="3581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61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Algorithm for R2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373400"/>
            <a:ext cx="76887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R2 </a:t>
            </a:r>
            <a:r>
              <a:rPr lang="en" sz="1717"/>
              <a:t>space</a:t>
            </a:r>
            <a:r>
              <a:rPr lang="en" sz="1717"/>
              <a:t> is a 2-dimensional space with x-y </a:t>
            </a:r>
            <a:r>
              <a:rPr lang="en" sz="1717"/>
              <a:t>coordinates. Each point in this x-y 2-dimensional plane is characterised by its x and y value on the axes.</a:t>
            </a:r>
            <a:endParaRPr sz="1717"/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In R2 space the perceptron algorithm takes up even simpler format as there are only two input variables associated with each data point.</a:t>
            </a:r>
            <a:endParaRPr sz="1717"/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●"/>
            </a:pPr>
            <a:r>
              <a:rPr lang="en" sz="1717"/>
              <a:t>The output of the ML system of R2 space working on perceptron algorithm would be </a:t>
            </a:r>
            <a:endParaRPr sz="171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17"/>
              <a:t>		</a:t>
            </a:r>
            <a:r>
              <a:rPr b="1" lang="en" sz="1808"/>
              <a:t>z = w</a:t>
            </a:r>
            <a:r>
              <a:rPr b="1" baseline="-25000" lang="en" sz="1808"/>
              <a:t>x</a:t>
            </a:r>
            <a:r>
              <a:rPr b="1" lang="en" sz="1808"/>
              <a:t> * x</a:t>
            </a:r>
            <a:r>
              <a:rPr b="1" baseline="-25000" lang="en" sz="1808"/>
              <a:t>i</a:t>
            </a:r>
            <a:r>
              <a:rPr b="1" lang="en" sz="1808"/>
              <a:t> + w</a:t>
            </a:r>
            <a:r>
              <a:rPr b="1" baseline="-25000" lang="en" sz="1808"/>
              <a:t>y</a:t>
            </a:r>
            <a:r>
              <a:rPr b="1" lang="en" sz="1808"/>
              <a:t> * y</a:t>
            </a:r>
            <a:r>
              <a:rPr b="1" baseline="-25000" lang="en" sz="1808"/>
              <a:t>i</a:t>
            </a:r>
            <a:endParaRPr b="1" baseline="-25000" sz="1808"/>
          </a:p>
          <a:p>
            <a:pPr indent="0" lvl="0" marL="137160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lang="en" sz="1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1" sz="1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66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" sz="1808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en" sz="1266">
                <a:latin typeface="Arial"/>
                <a:ea typeface="Arial"/>
                <a:cs typeface="Arial"/>
                <a:sym typeface="Arial"/>
              </a:rPr>
              <a:t>is weight of x</a:t>
            </a:r>
            <a:endParaRPr b="1" sz="1266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66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" sz="1266"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lang="en" sz="1266">
                <a:latin typeface="Arial"/>
                <a:ea typeface="Arial"/>
                <a:cs typeface="Arial"/>
                <a:sym typeface="Arial"/>
              </a:rPr>
              <a:t>is weight of y</a:t>
            </a:r>
            <a:endParaRPr b="1" sz="1266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1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14000" y="49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R2 Classification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360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Z is calculated for each data point and each data point is classified by the following criteria.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If z &gt;0 data point is assigned classifier 1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If z&lt; 0 data point is assigned classifier 0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370750"/>
            <a:ext cx="76887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 of Perceptron Algorithm on R2 space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383000"/>
            <a:ext cx="76887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Implementation in Jupyter Notebook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75" y="1838325"/>
            <a:ext cx="8791701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38" y="2571750"/>
            <a:ext cx="87917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5" y="139850"/>
            <a:ext cx="3737899" cy="2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00" y="2330900"/>
            <a:ext cx="8907000" cy="2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5" y="696275"/>
            <a:ext cx="8767149" cy="4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