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FFFE"/>
    <a:srgbClr val="C1A9FF"/>
    <a:srgbClr val="00A623"/>
    <a:srgbClr val="813589"/>
    <a:srgbClr val="A4C262"/>
    <a:srgbClr val="9FC33F"/>
    <a:srgbClr val="759E5F"/>
    <a:srgbClr val="EFEFEF"/>
    <a:srgbClr val="0C8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AE344E-A753-1C10-91CD-62B749EDF3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095D7-8B3F-B18B-CE81-961C23525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731E4-3F80-4B4A-9EF1-A0BCD1712FA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C062C-FCBE-9D62-9F21-8828299C7D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AED59-44A4-3AA0-91A1-B5C9A40FD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B9032-3C20-4AAC-9D39-EDEE2CBA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59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397B5-C527-426F-B703-7482B3A6231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3EF51-DC35-48B8-A7E4-D4BF8E79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23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Golden rice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genetically modified to produce beta-carotene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, which is not normally present in rice. Beta-carotene is converted into vitamin A when metabolized by the human body. We need vitamin A for healthier skin, immune systems, and vision.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endosperm of Golden Rice (Oryza sativa) is yellow due to the accumulation of </a:t>
            </a:r>
            <a:r>
              <a:rPr lang="el-GR" b="0" i="0" dirty="0">
                <a:solidFill>
                  <a:srgbClr val="040C28"/>
                </a:solidFill>
                <a:effectLst/>
                <a:latin typeface="Google Sans"/>
              </a:rPr>
              <a:t>β-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carotene (provitamin A) and xanthophylls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The product of the two carotenoid biosynthesis transgenes used in Golden Rice, phytoene synthase (PSY) and the bacterial carotene desaturase (CRTI), is lycopene, which has a red color.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3EF51-DC35-48B8-A7E4-D4BF8E79E5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6B88-3943-3362-BCF0-DBF1E2D4E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EFDC-6182-2943-BBE5-8A67F9AEC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0BF0-C428-1477-B790-CEDFC373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37F-4D0B-43CC-86BD-D8748D2D1FA8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1C41-DC86-BCF9-5FC6-3ABCB1BD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B455-2714-61B7-A13C-BC35922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5527-5557-5077-EB0C-4D4BD19D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73E09-A026-59F6-84EF-7CD84196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26FE-5872-1406-E4BB-ACF33BCB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EE2C-0898-4A54-AE5A-D8F769DAB1CF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38DE-9FBD-1C9B-69A7-A723B413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2084-D50B-3089-DCE6-A07F0D2F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EBE58-396C-AC40-BBA7-0EE4EEA08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EA69-9F4E-94ED-C865-A0DFC5E66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53AD-6E36-FA10-6277-E11CDB6D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9DD-C5F0-4B50-8984-86CA3B7F861A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510B2-183B-2362-3430-DB3E8BF9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75CA-B0F7-8676-5DD7-990CD6B9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8304-F087-6E97-DF5E-7BC9E202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587-7E74-D8FC-1DFE-603C2D1A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09B4-A736-157F-179B-72480DD6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1915-ED3F-4EEF-B933-39BDCA8F099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4FA8-4277-09FB-6B76-5FAD196B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A889-9BEB-B960-C830-BCBD0275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F91B-4EE7-8AC3-8E15-29F27AE2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4A73-9A68-3BCC-FED9-B9380ADD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6C5D9-C52C-0B16-B12A-8387BB6B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30D8-14C8-4C7D-9124-ED90E4C68EA6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0F982-6C32-947C-B72D-A5C678FC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FDB7-5F85-9661-9ED2-95CFAE96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2735-6046-17DF-6C6E-764AA55A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4C80-057F-ED27-6ABB-A0D02A5B7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DF605-DEFA-F49F-635B-713660D0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620E1-25B5-4AF9-E476-BD5C58E8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E1F2-4226-498B-9936-A2DAA4857F79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A7B34-1177-F538-8AB2-1A82E7BD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BC572-E697-3BB3-C7DB-27D52D62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4B33-012B-802E-EEEE-4F681665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25A4D-55A5-2E9D-C188-B9D15A0E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3B02-6A7E-41B1-3B8F-26EA73109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1C2E8-9052-911F-E271-6F3FCA5F2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EFC5-33FA-C569-9A21-E3161DAF6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048D6-D237-5391-7808-12BD54A4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1978-5883-48C7-B36D-5281388FC0DD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BD4F9-C7E5-1B35-8BF9-DE3190E1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2DDF1-6D8B-7AEE-E584-8EBDBF1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A6D7-438B-42DF-8885-666F547F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F98EB-BC20-5585-9317-4EE893D7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BDC7-DB20-44A8-9C75-4ED8B5E0D6B4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666AC-A38F-F32B-E0CB-0042440C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2E392-6D6F-78B2-2148-68AF7AB5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12FD6-5212-0A9E-F00C-EA2CAD7C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C1-8B87-45CC-A61E-3FE59B086C42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40A5A-E316-A1B7-BD27-27696543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76785-CB6C-4992-7D04-3A25B8C4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FAFB-81E6-83FB-5053-06C8E07D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EA28-AFB1-90BD-1FA9-43964CB5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E1D4-F1E9-8007-4247-9BD55B1EF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00D33-E317-1026-0DDB-09809807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B72-A6A4-46F5-AD54-7AFB5D86DB3E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032B2-6B3D-1DC3-AAFC-D1875EA3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C71EA-8D3C-57B6-F8D9-9A3094AB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52C5-811B-2CE7-0741-20B79625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1711A-3DFF-1BA6-7A9D-2C4ABD538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66743-64A1-2ADB-0F4A-587615609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24C7-4678-49CD-9763-B9920082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1966-02BD-4639-8E1C-4D5ED6ACB50B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D4D71-4FDE-750E-4CED-30B0010F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4AAF2-6853-C9D4-82DC-79ACB54E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6DB32-602E-E906-044A-F220AD5E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9F047-283F-EBA7-2107-A7309933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2204-42E5-4EBA-1BB1-BD6BA4AE6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0F4D-750F-46F4-8C01-937EC5BD4955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A731-6C07-4855-CD08-D6E479C66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Applications of biotechnology                                  K.G.N.P.Kebelhitiyawa                                                                                                                                                                        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D41D-B0A0-D30F-8EA9-03B5666E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E21D-5E67-4333-9693-65B65E0F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75166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tension.colostate.edu/topic-areas/agriculture/genetically-modified-gm-crops-techniques-and-applications-0-710/" TargetMode="External"/><Relationship Id="rId5" Type="http://schemas.openxmlformats.org/officeDocument/2006/relationships/hyperlink" Target="https://www.ncbi.nlm.nih.gov/pmc/articles/PMC9413587/" TargetMode="External"/><Relationship Id="rId4" Type="http://schemas.openxmlformats.org/officeDocument/2006/relationships/hyperlink" Target="https://www.energy.gov/eere/bioenergy/biofuel-ba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868DF8-9665-1AC2-E83F-35A295086CF4}"/>
              </a:ext>
            </a:extLst>
          </p:cNvPr>
          <p:cNvSpPr/>
          <p:nvPr/>
        </p:nvSpPr>
        <p:spPr>
          <a:xfrm>
            <a:off x="-108857" y="-89116"/>
            <a:ext cx="12832597" cy="703623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CA696-0802-8C9E-C551-0E640A3A295B}"/>
              </a:ext>
            </a:extLst>
          </p:cNvPr>
          <p:cNvSpPr/>
          <p:nvPr/>
        </p:nvSpPr>
        <p:spPr>
          <a:xfrm>
            <a:off x="5331416" y="-89116"/>
            <a:ext cx="7578672" cy="72648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C837524-B213-65B7-B864-7359D42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197" y="1709738"/>
            <a:ext cx="6527409" cy="2288825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Cooper Black" panose="0208090404030B020404" pitchFamily="18" charset="0"/>
              </a:rPr>
              <a:t>Applications of biotechnology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1024C7-0405-A535-985E-436BBCA4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589464"/>
            <a:ext cx="6256148" cy="105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By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K.G.N.P.Kebelhitiyawa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ptos Display" panose="020B000402020202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SC1172: Introduction to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23079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D336-09E7-E2A8-F9FA-FAB92F31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What is biotechnology?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9EFB-FC92-173F-37E7-DEDA2125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/>
          <a:lstStyle/>
          <a:p>
            <a:r>
              <a:rPr lang="en-US" dirty="0"/>
              <a:t>Any technique that uses living organisms or substances from those organism, to make or modify a product, to improve plant or animal, or to develop microorganism for specific uses.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55F43-4CCA-6C74-0178-B79724B4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3063"/>
            <a:ext cx="5219114" cy="435133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1BC547-03C8-D226-74EE-3A6234C6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4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Applications of biotechnology                                 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K.G.N.P.Kebelhitiyawa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01</a:t>
            </a:r>
          </a:p>
        </p:txBody>
      </p:sp>
    </p:spTree>
    <p:extLst>
      <p:ext uri="{BB962C8B-B14F-4D97-AF65-F5344CB8AC3E}">
        <p14:creationId xmlns:p14="http://schemas.microsoft.com/office/powerpoint/2010/main" val="247496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C07D-D7CD-CD05-78CA-6324D1C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189914"/>
            <a:ext cx="6822831" cy="82296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Environmental biotechnology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86CE8-F40F-CC8E-737A-759B0F3C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74"/>
            <a:ext cx="5914292" cy="4642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Bioremediation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6715A-44BB-D1D7-04E3-C1CB807A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36" y="66507"/>
            <a:ext cx="4234046" cy="3577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C94C4-21D1-F4AC-BFE2-82662DF2E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8" t="3153" r="2288" b="3153"/>
          <a:stretch/>
        </p:blipFill>
        <p:spPr>
          <a:xfrm>
            <a:off x="7104185" y="3643532"/>
            <a:ext cx="4707988" cy="2883876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9BC0846-08E8-8A3B-1A0F-F7613E14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14868"/>
            <a:ext cx="12192000" cy="618976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Applications of biotechnology                                 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K.G.N.P.Kebelhitiyawa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02</a:t>
            </a: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486037B5-40F4-F860-6BF4-6F1399E3717F}"/>
              </a:ext>
            </a:extLst>
          </p:cNvPr>
          <p:cNvSpPr/>
          <p:nvPr/>
        </p:nvSpPr>
        <p:spPr>
          <a:xfrm>
            <a:off x="379827" y="1617784"/>
            <a:ext cx="6527409" cy="465640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1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Bioremediation is a biotechnical process, which abates or cleans up contamination.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 waste management technique which involves the use of organisms to remove or utilize the pollutants from a polluted area.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Ex:  </a:t>
            </a:r>
            <a:r>
              <a:rPr lang="en-US" sz="20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1.Oil Spill Cleanup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2.Heavy Metal Removal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3.Wastewater Treatment</a:t>
            </a:r>
          </a:p>
        </p:txBody>
      </p:sp>
    </p:spTree>
    <p:extLst>
      <p:ext uri="{BB962C8B-B14F-4D97-AF65-F5344CB8AC3E}">
        <p14:creationId xmlns:p14="http://schemas.microsoft.com/office/powerpoint/2010/main" val="266047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C9EF-B244-10ED-6B4A-3964AED5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Medical biotechnology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B302-B6A9-0CC8-5D62-D08B95B6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8430" cy="100198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Genetically engineered human insulin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4C2182B-B564-91B4-69B8-46C7FC8842B0}"/>
              </a:ext>
            </a:extLst>
          </p:cNvPr>
          <p:cNvSpPr/>
          <p:nvPr/>
        </p:nvSpPr>
        <p:spPr>
          <a:xfrm>
            <a:off x="661183" y="2715066"/>
            <a:ext cx="5908430" cy="3777810"/>
          </a:xfrm>
          <a:prstGeom prst="round2DiagRect">
            <a:avLst/>
          </a:prstGeom>
          <a:solidFill>
            <a:srgbClr val="0228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Genetically engineered human insulin, first introduced by Eli Lilly in 1982.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synthetic insulin produced using recombinant DNA technology in bacteria like </a:t>
            </a:r>
            <a:r>
              <a:rPr lang="en-US" sz="2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Escherichia coli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treat diabetes by mimicking natural human insulin.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4B92-5727-5945-BECD-F5BC3196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3" y="261524"/>
            <a:ext cx="5337517" cy="39306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4072DB-6E72-8E30-11F9-C55E55A6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121920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Applications of biotechnology                                 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K.G.N.P.Kebelhitiyawa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03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D1E60E-1182-7ACA-61BD-78FA18E2F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35" y="4310454"/>
            <a:ext cx="3859919" cy="22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2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965-06D5-66CA-A0DD-116C2233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65125"/>
            <a:ext cx="6323346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Agricultural biotechnology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8A91-222D-D6A1-0047-8DB9E09A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5520397" cy="8235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Genetically Modified (GM) crops 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86477B2-D0FD-D2D8-556E-821EFC1557E7}"/>
              </a:ext>
            </a:extLst>
          </p:cNvPr>
          <p:cNvSpPr/>
          <p:nvPr/>
        </p:nvSpPr>
        <p:spPr>
          <a:xfrm>
            <a:off x="379828" y="2518118"/>
            <a:ext cx="5978769" cy="3974758"/>
          </a:xfrm>
          <a:prstGeom prst="round2DiagRect">
            <a:avLst/>
          </a:prstGeom>
          <a:solidFill>
            <a:srgbClr val="A4C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Genetically Modified (GM) crops are plants altered using biotechnology for improved traits like pest resistance or higher yield.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include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cotton, Roundup Ready soybeans, and Golden Rice, engineered for better nutrition or resilience.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04525-82CB-254D-A54B-62CA9D0D7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46" y="0"/>
            <a:ext cx="5576358" cy="3429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4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23A3E8-75D6-F9A0-079D-9D1AF6D878CB}"/>
              </a:ext>
            </a:extLst>
          </p:cNvPr>
          <p:cNvSpPr/>
          <p:nvPr/>
        </p:nvSpPr>
        <p:spPr>
          <a:xfrm>
            <a:off x="6731000" y="3429000"/>
            <a:ext cx="5243285" cy="9398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mid-1990s grown GM crops in the U.S., traits for which they are modified, and percent of total acreage of the crop that is planted to GM varieties. IR=insect resistant, HT=herbicide tolerant, DT=drought tolerant, VR=virus resistant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CA2829-08D5-8701-ACC6-7F775A7F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1816"/>
            <a:ext cx="12192000" cy="246184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Applications of biotechnology                                 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K.G.N.P.Kebelhitiyawa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04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195B3D-34A1-86DB-8870-55AA113C6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450" y="4183502"/>
            <a:ext cx="3638550" cy="25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A11E-FF8C-BB6D-D1B9-D01C60FB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44"/>
            <a:ext cx="10515600" cy="100840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Industrial biotechnology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4C9-8B58-DC4E-8B3F-099F6561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807"/>
            <a:ext cx="4957689" cy="60491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Bio fuels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088AE6D-E10B-1832-5D60-05EC3F040330}"/>
              </a:ext>
            </a:extLst>
          </p:cNvPr>
          <p:cNvSpPr/>
          <p:nvPr/>
        </p:nvSpPr>
        <p:spPr>
          <a:xfrm>
            <a:off x="309489" y="1448972"/>
            <a:ext cx="6186202" cy="5134708"/>
          </a:xfrm>
          <a:prstGeom prst="round2DiagRect">
            <a:avLst/>
          </a:prstGeom>
          <a:solidFill>
            <a:srgbClr val="0C8B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Biofuels are renewable energy sources made from organic materials like plants, algae, or waste.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reduce greenhouse gas emissions and can replace fossil fuels in transportation, offering a sustainable alternative to conventional energy sources</a:t>
            </a:r>
            <a:r>
              <a:rPr lang="en-US" dirty="0"/>
              <a:t>.</a:t>
            </a:r>
          </a:p>
          <a:p>
            <a:pPr algn="ctr"/>
            <a:endParaRPr lang="en-US" sz="2000" dirty="0">
              <a:latin typeface="Aptos Display" panose="020B0004020202020204" pitchFamily="34" charset="0"/>
            </a:endParaRPr>
          </a:p>
          <a:p>
            <a:pPr algn="ctr"/>
            <a:r>
              <a:rPr lang="en-US" sz="2000" dirty="0">
                <a:latin typeface="Aptos Display" panose="020B0004020202020204" pitchFamily="34" charset="0"/>
              </a:rPr>
              <a:t>Ex:      1. Ethanol  </a:t>
            </a:r>
          </a:p>
          <a:p>
            <a:pPr algn="ctr"/>
            <a:r>
              <a:rPr lang="en-US" sz="2000" dirty="0">
                <a:latin typeface="Aptos Display" panose="020B0004020202020204" pitchFamily="34" charset="0"/>
              </a:rPr>
              <a:t>               2.Biodiesel </a:t>
            </a:r>
          </a:p>
          <a:p>
            <a:pPr algn="ctr"/>
            <a:r>
              <a:rPr lang="en-US" sz="2000" dirty="0">
                <a:latin typeface="Aptos Display" panose="020B0004020202020204" pitchFamily="34" charset="0"/>
              </a:rPr>
              <a:t>          3.Biogas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BD0BA-4E21-5DDA-B157-458C38886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91" y="145143"/>
            <a:ext cx="4144281" cy="2866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9854F-75B4-2F6B-489E-49BD93DCB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92" y="3011832"/>
            <a:ext cx="5188308" cy="384616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A5DDC8-05C8-2040-50AA-4662B673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3680"/>
            <a:ext cx="12192000" cy="274320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Applications of biotechnology                                 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K.G.N.P.Kebelhitiyawa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05</a:t>
            </a:r>
          </a:p>
        </p:txBody>
      </p:sp>
    </p:spTree>
    <p:extLst>
      <p:ext uri="{BB962C8B-B14F-4D97-AF65-F5344CB8AC3E}">
        <p14:creationId xmlns:p14="http://schemas.microsoft.com/office/powerpoint/2010/main" val="91817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1ED3B1-EAEE-BCAA-E750-227556357789}"/>
              </a:ext>
            </a:extLst>
          </p:cNvPr>
          <p:cNvSpPr/>
          <p:nvPr/>
        </p:nvSpPr>
        <p:spPr>
          <a:xfrm>
            <a:off x="5253925" y="0"/>
            <a:ext cx="7083440" cy="6858000"/>
          </a:xfrm>
          <a:prstGeom prst="rect">
            <a:avLst/>
          </a:prstGeom>
          <a:solidFill>
            <a:srgbClr val="FE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53E26-6D2B-BDCA-9E86-9AFB852F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369" y="365125"/>
            <a:ext cx="609369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D2C5-8A80-BA6C-1433-C997F568F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67" y="1825625"/>
            <a:ext cx="6093697" cy="45048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biotechnology in food &amp; agriculture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https://www.ncbi.nlm.nih.gov/pmc/articles/PMC8751662/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 fuel </a:t>
            </a:r>
            <a:r>
              <a:rPr lang="en-US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https://www.energy.gov/eere/bioenergy/biofuel-basics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Bioremediation </a:t>
            </a:r>
            <a:r>
              <a:rPr lang="en-US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https://www.ncbi.nlm.nih.gov/pmc/articles/PMC9413587/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GM crops, Colorado states university </a:t>
            </a:r>
            <a:r>
              <a:rPr lang="en-US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https://extension.colostate.edu/topic-areas/agriculture/genetically-modified-gm-crops-techniques-and-applications-0-710/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067C0-B16E-FB88-BF3B-E8160097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121920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Applications of biotechnology                                 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K.G.N.P.Kebelhitiyawa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06</a:t>
            </a:r>
          </a:p>
        </p:txBody>
      </p:sp>
    </p:spTree>
    <p:extLst>
      <p:ext uri="{BB962C8B-B14F-4D97-AF65-F5344CB8AC3E}">
        <p14:creationId xmlns:p14="http://schemas.microsoft.com/office/powerpoint/2010/main" val="156230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579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 Display</vt:lpstr>
      <vt:lpstr>Arial</vt:lpstr>
      <vt:lpstr>Arial Black</vt:lpstr>
      <vt:lpstr>Britannic Bold</vt:lpstr>
      <vt:lpstr>Calibri</vt:lpstr>
      <vt:lpstr>Calibri Light</vt:lpstr>
      <vt:lpstr>Cooper Black</vt:lpstr>
      <vt:lpstr>Google Sans</vt:lpstr>
      <vt:lpstr>Times New Roman</vt:lpstr>
      <vt:lpstr>Office Theme</vt:lpstr>
      <vt:lpstr>Applications of biotechnology </vt:lpstr>
      <vt:lpstr>What is biotechnology?</vt:lpstr>
      <vt:lpstr>Environmental biotechnology</vt:lpstr>
      <vt:lpstr>Medical biotechnology </vt:lpstr>
      <vt:lpstr>Agricultural biotechnology</vt:lpstr>
      <vt:lpstr>Industrial biotechnology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Kebelhitiyawa K.G.N.P. HS24510209</dc:creator>
  <cp:lastModifiedBy>Kebelhitiyawa K.G.N.P. HS24510209</cp:lastModifiedBy>
  <cp:revision>9</cp:revision>
  <dcterms:created xsi:type="dcterms:W3CDTF">2024-09-07T03:20:09Z</dcterms:created>
  <dcterms:modified xsi:type="dcterms:W3CDTF">2024-09-07T13:46:05Z</dcterms:modified>
</cp:coreProperties>
</file>