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7AA-E3F5-40F9-84C6-5AFDDCDAC5CB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0A19-F2FD-4FA1-9DCD-ADD24FB9D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25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7AA-E3F5-40F9-84C6-5AFDDCDAC5CB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0A19-F2FD-4FA1-9DCD-ADD24FB9D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3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7AA-E3F5-40F9-84C6-5AFDDCDAC5CB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0A19-F2FD-4FA1-9DCD-ADD24FB9D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7AA-E3F5-40F9-84C6-5AFDDCDAC5CB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0A19-F2FD-4FA1-9DCD-ADD24FB9D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7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7AA-E3F5-40F9-84C6-5AFDDCDAC5CB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0A19-F2FD-4FA1-9DCD-ADD24FB9D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2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7AA-E3F5-40F9-84C6-5AFDDCDAC5CB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0A19-F2FD-4FA1-9DCD-ADD24FB9D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1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7AA-E3F5-40F9-84C6-5AFDDCDAC5CB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0A19-F2FD-4FA1-9DCD-ADD24FB9D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9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7AA-E3F5-40F9-84C6-5AFDDCDAC5CB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0A19-F2FD-4FA1-9DCD-ADD24FB9D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0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7AA-E3F5-40F9-84C6-5AFDDCDAC5CB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0A19-F2FD-4FA1-9DCD-ADD24FB9D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82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7AA-E3F5-40F9-84C6-5AFDDCDAC5CB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0A19-F2FD-4FA1-9DCD-ADD24FB9D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4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7AA-E3F5-40F9-84C6-5AFDDCDAC5CB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0A19-F2FD-4FA1-9DCD-ADD24FB9D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9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187AA-E3F5-40F9-84C6-5AFDDCDAC5CB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30A19-F2FD-4FA1-9DCD-ADD24FB9D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9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39816"/>
            <a:ext cx="9144000" cy="977778"/>
          </a:xfrm>
        </p:spPr>
        <p:txBody>
          <a:bodyPr>
            <a:noAutofit/>
          </a:bodyPr>
          <a:lstStyle/>
          <a:p>
            <a:r>
              <a:rPr lang="en-US" sz="6600" dirty="0"/>
              <a:t>Seizure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64413"/>
            <a:ext cx="9144000" cy="2081310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/>
              <a:t>BM4151 – Biosignal Processing</a:t>
            </a:r>
          </a:p>
          <a:p>
            <a:r>
              <a:rPr lang="en-US" sz="3200" dirty="0"/>
              <a:t>23/05/2017</a:t>
            </a:r>
          </a:p>
          <a:p>
            <a:endParaRPr lang="en-US" sz="3200" dirty="0"/>
          </a:p>
          <a:p>
            <a:r>
              <a:rPr lang="en-US" sz="3300" dirty="0"/>
              <a:t>K. C. M. Madarasingha</a:t>
            </a:r>
          </a:p>
          <a:p>
            <a:r>
              <a:rPr lang="en-US" sz="3300" dirty="0"/>
              <a:t>W. N. D. Perera</a:t>
            </a:r>
          </a:p>
        </p:txBody>
      </p:sp>
    </p:spTree>
    <p:extLst>
      <p:ext uri="{BB962C8B-B14F-4D97-AF65-F5344CB8AC3E}">
        <p14:creationId xmlns:p14="http://schemas.microsoft.com/office/powerpoint/2010/main" val="224842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Thus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Familiarization with literature</a:t>
            </a:r>
          </a:p>
          <a:p>
            <a:r>
              <a:rPr lang="en-US" dirty="0"/>
              <a:t>Reading seizure data to MATLAB</a:t>
            </a:r>
          </a:p>
          <a:p>
            <a:r>
              <a:rPr lang="en-US" dirty="0"/>
              <a:t>Preprocessing data by Low Pass Filtering</a:t>
            </a:r>
          </a:p>
          <a:p>
            <a:r>
              <a:rPr lang="en-US" dirty="0"/>
              <a:t>Extraction of energy from 0 – 16Hz and 16 – 25Hz bands</a:t>
            </a:r>
          </a:p>
          <a:p>
            <a:r>
              <a:rPr lang="en-US" dirty="0"/>
              <a:t>Creating SVM model </a:t>
            </a:r>
          </a:p>
        </p:txBody>
      </p:sp>
    </p:spTree>
    <p:extLst>
      <p:ext uri="{BB962C8B-B14F-4D97-AF65-F5344CB8AC3E}">
        <p14:creationId xmlns:p14="http://schemas.microsoft.com/office/powerpoint/2010/main" val="2566404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extraction using PCA </a:t>
            </a:r>
          </a:p>
          <a:p>
            <a:r>
              <a:rPr lang="en-US" dirty="0"/>
              <a:t>Trying other types of classifiers</a:t>
            </a:r>
          </a:p>
          <a:p>
            <a:r>
              <a:rPr lang="en-US" dirty="0"/>
              <a:t>Selecting several other features to improve accuracy</a:t>
            </a:r>
          </a:p>
        </p:txBody>
      </p:sp>
    </p:spTree>
    <p:extLst>
      <p:ext uri="{BB962C8B-B14F-4D97-AF65-F5344CB8AC3E}">
        <p14:creationId xmlns:p14="http://schemas.microsoft.com/office/powerpoint/2010/main" val="999086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Pass FIR Filter Response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75" y="1825625"/>
            <a:ext cx="10265850" cy="4351338"/>
          </a:xfrm>
        </p:spPr>
      </p:pic>
    </p:spTree>
    <p:extLst>
      <p:ext uri="{BB962C8B-B14F-4D97-AF65-F5344CB8AC3E}">
        <p14:creationId xmlns:p14="http://schemas.microsoft.com/office/powerpoint/2010/main" val="577586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77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Seizure Detection</vt:lpstr>
      <vt:lpstr>Progress Thus Far</vt:lpstr>
      <vt:lpstr>Things To Do</vt:lpstr>
      <vt:lpstr>Low Pass FIR Filter Response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Seizure Detection</dc:title>
  <dc:creator>Nipun Perera</dc:creator>
  <cp:lastModifiedBy>Nipun Perera</cp:lastModifiedBy>
  <cp:revision>5</cp:revision>
  <dcterms:created xsi:type="dcterms:W3CDTF">2017-05-22T17:49:43Z</dcterms:created>
  <dcterms:modified xsi:type="dcterms:W3CDTF">2017-05-23T16:51:10Z</dcterms:modified>
</cp:coreProperties>
</file>