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118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33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3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5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8374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6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82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25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8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49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5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8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66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8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0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6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2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28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today's digital age, safeguarding user password keys stored on disk is critical. Unauthorized access to these stored passwords can lead to severe security breaches and data theft.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Unique Idea Brief (Solution)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Our approach employs a multi-faceted security strategy, integrating hardware-based security modules, sophisticated encryption methods, and rate-limiting protocols to secure user password keys at rest.</a:t>
            </a:r>
          </a:p>
          <a:p>
            <a:r>
              <a:t>By utilizing Trusted Platform Modules (TPMs) and Titan security chips, we anchor decryption keys to specific devices, significantly mitigating the risk of brute force attacks.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Offered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Enhanced security with TPMs and Titan chips.</a:t>
            </a:r>
          </a:p>
          <a:p>
            <a:r>
              <a:rPr dirty="0"/>
              <a:t>2. Rate-limiting protocols to prevent unauthorized access attempts.</a:t>
            </a:r>
          </a:p>
          <a:p>
            <a:r>
              <a:rPr dirty="0"/>
              <a:t>3. Robust AES-GCM encryption for password keys.</a:t>
            </a:r>
          </a:p>
          <a:p>
            <a:r>
              <a:rPr dirty="0"/>
              <a:t>4.</a:t>
            </a:r>
            <a:r>
              <a:rPr lang="en-IN" dirty="0"/>
              <a:t> Personalized</a:t>
            </a:r>
            <a:r>
              <a:rPr dirty="0"/>
              <a:t> salt and key derivation functions for </a:t>
            </a:r>
            <a:r>
              <a:rPr lang="en-IN" dirty="0"/>
              <a:t>enhanced</a:t>
            </a:r>
            <a:r>
              <a:rPr dirty="0"/>
              <a:t> security.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Process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The user enters their password.</a:t>
            </a:r>
          </a:p>
          <a:p>
            <a:r>
              <a:t>2. The password is hashed with a unique user-specific salt.</a:t>
            </a:r>
          </a:p>
          <a:p>
            <a:r>
              <a:t>3. A key derivation function generates the input for hardware-backed security steps.</a:t>
            </a:r>
          </a:p>
          <a:p>
            <a:r>
              <a:t>4. Rate-limiting ensures controlled decryption attempts.</a:t>
            </a:r>
          </a:p>
          <a:p>
            <a:r>
              <a:t>5. The decryption key unlocks the encrypted data.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dirty="0"/>
              <a:t>A visual representation of the process flow, detailing the interactions between user input, hashing, key derivation, hardware security, and data decryption.</a:t>
            </a:r>
            <a:endParaRPr lang="en-IN" sz="1800" dirty="0"/>
          </a:p>
          <a:p>
            <a:pPr marL="0" indent="0">
              <a:buNone/>
            </a:pPr>
            <a:endParaRPr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F5119-9730-E17A-687B-DFDB6BC62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847" y="3429000"/>
            <a:ext cx="7013712" cy="30244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Trusted Platform Modules (TPMs)</a:t>
            </a:r>
          </a:p>
          <a:p>
            <a:r>
              <a:t>2. Titan security chips</a:t>
            </a:r>
          </a:p>
          <a:p>
            <a:r>
              <a:t>3. AES-GCM encryption</a:t>
            </a:r>
          </a:p>
          <a:p>
            <a:r>
              <a:t>4. Scrypt key derivation function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members and contribution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Nipun Ramteke </a:t>
            </a:r>
            <a:r>
              <a:rPr dirty="0"/>
              <a:t>- Project Lead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Securing user password keys at rest is paramount to protecting sensitive information. Our solution leverages advanced hardware and encryption technologies, providing a comprehensive defense against sophisticated attacks.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</TotalTime>
  <Words>288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Problem Statement</vt:lpstr>
      <vt:lpstr>Unique Idea Brief (Solution)</vt:lpstr>
      <vt:lpstr>Features Offered</vt:lpstr>
      <vt:lpstr>Process flow</vt:lpstr>
      <vt:lpstr>Architecture Diagram</vt:lpstr>
      <vt:lpstr>Technologies used</vt:lpstr>
      <vt:lpstr>Team members and contribution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RAMTEKE NIPUN SANJAY</cp:lastModifiedBy>
  <cp:revision>5</cp:revision>
  <dcterms:created xsi:type="dcterms:W3CDTF">2013-01-27T09:14:16Z</dcterms:created>
  <dcterms:modified xsi:type="dcterms:W3CDTF">2024-07-04T19:06:29Z</dcterms:modified>
  <cp:category/>
</cp:coreProperties>
</file>