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6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58D9-03E8-4E33-8A34-53036BAC82F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8F6C-DA7A-48FB-A910-C0F53868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3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58D9-03E8-4E33-8A34-53036BAC82F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8F6C-DA7A-48FB-A910-C0F53868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58D9-03E8-4E33-8A34-53036BAC82F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8F6C-DA7A-48FB-A910-C0F53868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7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58D9-03E8-4E33-8A34-53036BAC82F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8F6C-DA7A-48FB-A910-C0F53868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5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58D9-03E8-4E33-8A34-53036BAC82F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8F6C-DA7A-48FB-A910-C0F53868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58D9-03E8-4E33-8A34-53036BAC82F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8F6C-DA7A-48FB-A910-C0F53868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58D9-03E8-4E33-8A34-53036BAC82F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8F6C-DA7A-48FB-A910-C0F53868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5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58D9-03E8-4E33-8A34-53036BAC82F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8F6C-DA7A-48FB-A910-C0F53868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4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58D9-03E8-4E33-8A34-53036BAC82F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8F6C-DA7A-48FB-A910-C0F53868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9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58D9-03E8-4E33-8A34-53036BAC82F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8F6C-DA7A-48FB-A910-C0F53868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7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B58D9-03E8-4E33-8A34-53036BAC82F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78F6C-DA7A-48FB-A910-C0F53868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B58D9-03E8-4E33-8A34-53036BAC82F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78F6C-DA7A-48FB-A910-C0F538689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Momen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19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9" y="140562"/>
            <a:ext cx="8716591" cy="2229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9" y="2512018"/>
            <a:ext cx="6888711" cy="29671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120" y="1799799"/>
            <a:ext cx="6883880" cy="16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5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Model Selection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Selection</dc:title>
  <dc:creator>ASUS</dc:creator>
  <cp:lastModifiedBy>ASUS</cp:lastModifiedBy>
  <cp:revision>1</cp:revision>
  <dcterms:created xsi:type="dcterms:W3CDTF">2025-02-16T05:26:54Z</dcterms:created>
  <dcterms:modified xsi:type="dcterms:W3CDTF">2025-02-16T05:27:06Z</dcterms:modified>
</cp:coreProperties>
</file>