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3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B4B6A-75F2-47B2-89D1-892E5AC7AF1A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77575-A49E-4974-A0DD-05B474DE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77575-A49E-4974-A0DD-05B474DE78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7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D477-AA7A-481D-979B-34984D5B1BDC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2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52D8-A851-4293-9E1D-0758A6CBFDC8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6743-F1C4-47CB-AA00-C1A8673A3AC2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9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254B-1866-4D54-A0F7-FDB28FFD9F40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87FE-624B-4770-9F00-A7F375BAC9B5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78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39A4-D796-4C65-9D2D-D62B36BCA88A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8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D973-EB62-4B26-8EF1-09FEAF2BB9D1}" type="datetime1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D801-BB08-47A5-BE21-0A5BFCC768F6}" type="datetime1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6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DA3C-55AD-4543-ACD9-3B0BB68B2C97}" type="datetime1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1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CC7B64-DC88-45E9-AF1C-609FACF519A9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D2E656-7905-48A7-8A41-EE10C0EC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4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228A-2FF1-45C9-B746-317F176844F6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8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991AC5A-E373-4AC7-9E71-5E334FD70EC1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D2E656-7905-48A7-8A41-EE10C0EC8C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towardsai.net/stateless-vs-stateful-lstms-265c83116c4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til-aakanksha.medium.com/top-5-pre-trained-word-embeddings-20de114bc26" TargetMode="Externa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9.0473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arpathy.github.io/2015/05/21/rnn-effectivenes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 with RNNs and Attention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Momen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all of Shakespeare’s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Encode every character as integer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Split the sequential dataset (90% train set)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Building and Training the Char-RNN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Generating Fake Shakespearean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262" y="4049594"/>
            <a:ext cx="7135221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all of Shakespeare’s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Encode every character as integer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Split the sequential dataset (90% train set)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and Training the Char-RNN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Generating Fake Shakespearean Text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456" y="3512735"/>
            <a:ext cx="6257544" cy="27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0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vs. </a:t>
            </a:r>
            <a:r>
              <a:rPr lang="en-US" dirty="0" err="1" smtClean="0"/>
              <a:t>Stateful</a:t>
            </a:r>
            <a:r>
              <a:rPr lang="en-US" dirty="0" smtClean="0"/>
              <a:t> RNNs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17043"/>
            <a:ext cx="7878274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1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vs. </a:t>
            </a:r>
            <a:r>
              <a:rPr lang="en-US" dirty="0" err="1" smtClean="0"/>
              <a:t>Stateful</a:t>
            </a:r>
            <a:r>
              <a:rPr lang="en-US" dirty="0" smtClean="0"/>
              <a:t> RNNs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63376"/>
            <a:ext cx="6264955" cy="401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6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Statless</a:t>
            </a:r>
            <a:r>
              <a:rPr lang="en-US" dirty="0" smtClean="0"/>
              <a:t> vs. </a:t>
            </a:r>
            <a:r>
              <a:rPr lang="en-US" dirty="0" err="1"/>
              <a:t>S</a:t>
            </a:r>
            <a:r>
              <a:rPr lang="en-US" dirty="0" err="1" smtClean="0"/>
              <a:t>tateful</a:t>
            </a:r>
            <a:r>
              <a:rPr lang="en-US" dirty="0" smtClean="0"/>
              <a:t>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pub.towardsai.net/stateless-vs-stateful-lstms-265c83116c49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 vs. Word 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4782"/>
            <a:ext cx="8411749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9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 vs. Word 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2033392"/>
            <a:ext cx="9345329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Pre-trained word embedding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23798"/>
            <a:ext cx="9088118" cy="704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10" y="2743104"/>
            <a:ext cx="9145276" cy="685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616" y="3381761"/>
            <a:ext cx="6283867" cy="25209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7368" y="3744491"/>
            <a:ext cx="4459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5"/>
              </a:rPr>
              <a:t>https://patil-aakanksha.medium.com/top-5-pre-trained-word-embeddings-20de114bc26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Machine Translation (NMT)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08" y="1737361"/>
            <a:ext cx="6392910" cy="4309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9304" y="1737360"/>
            <a:ext cx="385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Encoder-Decoder Network for NMT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85" y="2284470"/>
            <a:ext cx="5289324" cy="112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3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Machine Translation (NMT)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08" y="1737361"/>
            <a:ext cx="6392910" cy="4309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9304" y="1737360"/>
            <a:ext cx="385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Encoder-Decoder Network for NMT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9" y="2235484"/>
            <a:ext cx="5440921" cy="145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31840"/>
            <a:ext cx="10058400" cy="16526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Turing Test, originally proposed by Alan Turing, is a method for determining if a machine can exhibit intelligent behavior indistinguishable from that of a human, involving a human evaluator trying to identify a machine from a human through text-based conversation. </a:t>
            </a:r>
            <a:endParaRPr lang="en-US" dirty="0" smtClean="0"/>
          </a:p>
          <a:p>
            <a:r>
              <a:rPr lang="en-US" dirty="0" smtClean="0"/>
              <a:t>Alan Turing could have tested for many things, such as the ability to recognize cats in pictures, play chess, or escape a maze, but he chose a linguistic task.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Turing Test: Applications and Limitations | BotPengu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76" y="3584448"/>
            <a:ext cx="4750816" cy="268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7280" y="3648456"/>
            <a:ext cx="579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test highlights the fact that mastering language is arguably </a:t>
            </a:r>
            <a:r>
              <a:rPr lang="en-US" i="1" dirty="0" smtClean="0"/>
              <a:t>Homo </a:t>
            </a:r>
            <a:r>
              <a:rPr lang="en-US" i="1" dirty="0" err="1"/>
              <a:t>s</a:t>
            </a:r>
            <a:r>
              <a:rPr lang="en-US" i="1" dirty="0" err="1" smtClean="0"/>
              <a:t>apien’s</a:t>
            </a:r>
            <a:r>
              <a:rPr lang="en-US" dirty="0" smtClean="0"/>
              <a:t> greatest cognitive ability.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Machine Translation (NMT)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08" y="1737361"/>
            <a:ext cx="6392910" cy="4309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9304" y="1737360"/>
            <a:ext cx="385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Encoder-Decoder Network for NMT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" y="2106693"/>
            <a:ext cx="5384733" cy="13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Machine Translation (NMT)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89304" y="1737360"/>
            <a:ext cx="385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Encoder-Decoder Network for NMT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248" y="2647963"/>
            <a:ext cx="5635752" cy="2495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4" y="2300382"/>
            <a:ext cx="6281141" cy="88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Mechanism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08738"/>
            <a:ext cx="7240010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Mechanism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104" y="1984248"/>
            <a:ext cx="7921111" cy="25974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7320" y="5093208"/>
            <a:ext cx="779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https://arxiv.org/pdf/1409.0473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3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Mechanism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8731" y="1873695"/>
            <a:ext cx="5673269" cy="4022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3695"/>
            <a:ext cx="6445894" cy="288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Mechanism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8731" y="1873695"/>
            <a:ext cx="5673269" cy="4022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3695"/>
            <a:ext cx="6472185" cy="31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31840"/>
            <a:ext cx="10058400" cy="16526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Turing Test, originally proposed by Alan Turing, is a method for determining if a machine can exhibit intelligent behavior indistinguishable from that of a human, involving a human evaluator trying to identify a machine from a human through text-based conversation. </a:t>
            </a:r>
            <a:endParaRPr lang="en-US" dirty="0" smtClean="0"/>
          </a:p>
          <a:p>
            <a:r>
              <a:rPr lang="en-US" dirty="0" smtClean="0"/>
              <a:t>Alan Turing could have tested for many things, such as the ability to recognize cats in pictures, play chess, or escape a maze, but he chose a linguistic task.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Turing Test: Applications and Limitations | BotPengu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76" y="3584448"/>
            <a:ext cx="4750816" cy="268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7280" y="3648456"/>
            <a:ext cx="579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test highlights the fact that mastering language is arguably </a:t>
            </a:r>
            <a:r>
              <a:rPr lang="en-US" i="1" dirty="0" smtClean="0"/>
              <a:t>Homo </a:t>
            </a:r>
            <a:r>
              <a:rPr lang="en-US" i="1" dirty="0" err="1"/>
              <a:t>s</a:t>
            </a:r>
            <a:r>
              <a:rPr lang="en-US" i="1" dirty="0" err="1" smtClean="0"/>
              <a:t>apien’s</a:t>
            </a:r>
            <a:r>
              <a:rPr lang="en-US" dirty="0" smtClean="0"/>
              <a:t> greatest cognitive ability.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3584" y="4654296"/>
            <a:ext cx="494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we build a machine that can read and write natural language?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31840"/>
            <a:ext cx="10058400" cy="16526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Turing Test, originally proposed by Alan Turing, is a method for determining if a machine can exhibit intelligent behavior indistinguishable from that of a human, involving a human evaluator trying to identify a machine from a human through text-based conversation. </a:t>
            </a:r>
            <a:endParaRPr lang="en-US" dirty="0" smtClean="0"/>
          </a:p>
          <a:p>
            <a:r>
              <a:rPr lang="en-US" dirty="0" smtClean="0"/>
              <a:t>Alan Turing could have tested for many things, such as the ability to recognize cats in pictures, play chess, or escape a maze, but he chose a linguistic task.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Turing Test: Applications and Limitations | BotPengu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76" y="3584448"/>
            <a:ext cx="4750816" cy="268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7280" y="3648456"/>
            <a:ext cx="5797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test highlights the fact that mastering language is arguably </a:t>
            </a:r>
            <a:r>
              <a:rPr lang="en-US" i="1" dirty="0" smtClean="0"/>
              <a:t>Homo </a:t>
            </a:r>
            <a:r>
              <a:rPr lang="en-US" i="1" dirty="0" err="1"/>
              <a:t>s</a:t>
            </a:r>
            <a:r>
              <a:rPr lang="en-US" i="1" dirty="0" err="1" smtClean="0"/>
              <a:t>apien’s</a:t>
            </a:r>
            <a:r>
              <a:rPr lang="en-US" dirty="0" smtClean="0"/>
              <a:t> greatest cognitive ability.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3584" y="4654296"/>
            <a:ext cx="494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we build a machine that can read and write natural language?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596128"/>
            <a:ext cx="447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common approach for natural language tasks is to use RNNs.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Shakespearean Text using a Character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57002"/>
          </a:xfrm>
        </p:spPr>
        <p:txBody>
          <a:bodyPr/>
          <a:lstStyle/>
          <a:p>
            <a:r>
              <a:rPr lang="en-US" dirty="0" smtClean="0"/>
              <a:t>In the 2015 blog post, Andrej </a:t>
            </a:r>
            <a:r>
              <a:rPr lang="en-US" dirty="0" err="1" smtClean="0"/>
              <a:t>Karpathy</a:t>
            </a:r>
            <a:r>
              <a:rPr lang="en-US" dirty="0" smtClean="0"/>
              <a:t> showed how to train an RNN to predict the next character in a sentence. </a:t>
            </a:r>
          </a:p>
          <a:p>
            <a:r>
              <a:rPr lang="en-US" dirty="0" smtClean="0"/>
              <a:t>Blog Title: The Unreasonable Effectiveness of Recurrent Neural Networks</a:t>
            </a:r>
          </a:p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https://karpathy.github.io/2015/05/21/rnn-effectiveness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446" y="3044951"/>
            <a:ext cx="4482554" cy="3283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20253"/>
            <a:ext cx="5677692" cy="13336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all of Shakespeare’s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Encode every character as integer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Split the sequential dataset (90% train set)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and Training the Char-RNN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Generating Fake Shakespearean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Download all of Shakespeare’s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Encode every character as integer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Split the sequential dataset (90% train set)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and Training the Char-RNN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Generating Fake Shakespearean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500" y="1911096"/>
            <a:ext cx="5519500" cy="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all of Shakespeare’s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Encode every character as integer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Split the sequential dataset (90% train set)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and Training the Char-RNN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Generating Fake Shakespearean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305" y="2741639"/>
            <a:ext cx="55824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8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all of Shakespeare’s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Encode every character as integer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Split the sequential dataset (90% train set)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and Training the Char-RNN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Generating Fake Shakespearean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656-7905-48A7-8A41-EE10C0EC8C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483</Words>
  <Application>Microsoft Office PowerPoint</Application>
  <PresentationFormat>Widescreen</PresentationFormat>
  <Paragraphs>104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Retrospect</vt:lpstr>
      <vt:lpstr>Natural Language Processing with RNNs and Attention</vt:lpstr>
      <vt:lpstr>Turing test</vt:lpstr>
      <vt:lpstr>Turing test</vt:lpstr>
      <vt:lpstr>Turing test</vt:lpstr>
      <vt:lpstr>Generating Shakespearean Text using a Character RNN</vt:lpstr>
      <vt:lpstr>Methodology</vt:lpstr>
      <vt:lpstr>Methodology</vt:lpstr>
      <vt:lpstr>Methodology</vt:lpstr>
      <vt:lpstr>Methodology</vt:lpstr>
      <vt:lpstr>Methodology</vt:lpstr>
      <vt:lpstr>Methodology</vt:lpstr>
      <vt:lpstr>Stateless vs. Stateful RNNs</vt:lpstr>
      <vt:lpstr>Stateless vs. Stateful RNNs</vt:lpstr>
      <vt:lpstr>Statless vs. Stateful RNN</vt:lpstr>
      <vt:lpstr>Tokenization vs. Word Embedding</vt:lpstr>
      <vt:lpstr>Tokenization vs. Word Embedding</vt:lpstr>
      <vt:lpstr>Pre-trained word embedding</vt:lpstr>
      <vt:lpstr>Neural Machine Translation (NMT)</vt:lpstr>
      <vt:lpstr>Neural Machine Translation (NMT)</vt:lpstr>
      <vt:lpstr>Neural Machine Translation (NMT)</vt:lpstr>
      <vt:lpstr>Neural Machine Translation (NMT)</vt:lpstr>
      <vt:lpstr>Attention Mechanism</vt:lpstr>
      <vt:lpstr>Attention Mechanism</vt:lpstr>
      <vt:lpstr>Attention Mechanism</vt:lpstr>
      <vt:lpstr>Attention Mechanism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with RNNs and Attention</dc:title>
  <dc:creator>ASUS</dc:creator>
  <cp:lastModifiedBy>ASUS</cp:lastModifiedBy>
  <cp:revision>12</cp:revision>
  <dcterms:created xsi:type="dcterms:W3CDTF">2025-04-11T17:24:34Z</dcterms:created>
  <dcterms:modified xsi:type="dcterms:W3CDTF">2025-04-11T19:41:27Z</dcterms:modified>
</cp:coreProperties>
</file>