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466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83BF-4D70-4F2D-8D5D-AF892ABA9EDE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24BE4-34D6-45D8-8733-CD164D797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868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83BF-4D70-4F2D-8D5D-AF892ABA9EDE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24BE4-34D6-45D8-8733-CD164D797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58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83BF-4D70-4F2D-8D5D-AF892ABA9EDE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24BE4-34D6-45D8-8733-CD164D797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83BF-4D70-4F2D-8D5D-AF892ABA9EDE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24BE4-34D6-45D8-8733-CD164D797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80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83BF-4D70-4F2D-8D5D-AF892ABA9EDE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24BE4-34D6-45D8-8733-CD164D797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02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83BF-4D70-4F2D-8D5D-AF892ABA9EDE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24BE4-34D6-45D8-8733-CD164D797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40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83BF-4D70-4F2D-8D5D-AF892ABA9EDE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24BE4-34D6-45D8-8733-CD164D797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56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83BF-4D70-4F2D-8D5D-AF892ABA9EDE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24BE4-34D6-45D8-8733-CD164D797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62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83BF-4D70-4F2D-8D5D-AF892ABA9EDE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24BE4-34D6-45D8-8733-CD164D797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40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83BF-4D70-4F2D-8D5D-AF892ABA9EDE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24BE4-34D6-45D8-8733-CD164D797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491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83BF-4D70-4F2D-8D5D-AF892ABA9EDE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24BE4-34D6-45D8-8733-CD164D797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6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D83BF-4D70-4F2D-8D5D-AF892ABA9EDE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24BE4-34D6-45D8-8733-CD164D7975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3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Loss functions in Deep learning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76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Generative model loss function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96" y="1576501"/>
            <a:ext cx="8659433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718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choose a loss function?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696745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801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/>
              <a:t>loss function</a:t>
            </a:r>
            <a:r>
              <a:rPr lang="en-US" dirty="0" smtClean="0"/>
              <a:t> in deep learning is a mathematical function that quantifies how well a model’s predictions match the actual target values. It measures the error for a single data point by comparing the predicted outcome with the ground truth. The goal of training a model is to minimize this loss, which helps improve the model's accuracy.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076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Difference between loss function and cost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Loss function/error function – Error for a single sample</a:t>
            </a:r>
          </a:p>
          <a:p>
            <a:r>
              <a:rPr lang="en-US" dirty="0" smtClean="0"/>
              <a:t>Cost function – Error of the loss over the entire dataset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04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loss functions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MSE/Squared loss/L2 loss: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r>
                  <a:rPr lang="en-US" dirty="0" smtClean="0"/>
                  <a:t>Advantages</a:t>
                </a:r>
              </a:p>
              <a:p>
                <a:pPr lvl="1"/>
                <a:r>
                  <a:rPr lang="en-US" dirty="0" smtClean="0"/>
                  <a:t>Easy to interpret</a:t>
                </a:r>
              </a:p>
              <a:p>
                <a:pPr lvl="1"/>
                <a:r>
                  <a:rPr lang="en-US" dirty="0" smtClean="0"/>
                  <a:t>Differentiable and hence gradient descent can be used</a:t>
                </a:r>
              </a:p>
              <a:p>
                <a:pPr lvl="1"/>
                <a:r>
                  <a:rPr lang="en-US" dirty="0" smtClean="0"/>
                  <a:t>One local minima</a:t>
                </a:r>
                <a:endParaRPr lang="en-US" dirty="0" smtClean="0"/>
              </a:p>
              <a:p>
                <a:r>
                  <a:rPr lang="en-US" dirty="0" smtClean="0"/>
                  <a:t>Disadvantages</a:t>
                </a:r>
              </a:p>
              <a:p>
                <a:pPr lvl="1"/>
                <a:r>
                  <a:rPr lang="en-US" dirty="0" smtClean="0"/>
                  <a:t>Error unit is squared</a:t>
                </a:r>
              </a:p>
              <a:p>
                <a:pPr lvl="1"/>
                <a:r>
                  <a:rPr lang="en-US" dirty="0" smtClean="0"/>
                  <a:t>Not robust to outliers</a:t>
                </a:r>
              </a:p>
              <a:p>
                <a:pPr marL="457200" lvl="1" indent="0">
                  <a:buNone/>
                </a:pP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8381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loss functions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MAE/L1 loss: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 smtClean="0"/>
                  <a:t>Advantages</a:t>
                </a:r>
              </a:p>
              <a:p>
                <a:pPr lvl="1"/>
                <a:r>
                  <a:rPr lang="en-US" dirty="0" smtClean="0"/>
                  <a:t>Intuitive and easy to understand</a:t>
                </a:r>
              </a:p>
              <a:p>
                <a:pPr lvl="1"/>
                <a:r>
                  <a:rPr lang="en-US" dirty="0" smtClean="0"/>
                  <a:t>Same unit of error</a:t>
                </a:r>
              </a:p>
              <a:p>
                <a:pPr lvl="1"/>
                <a:r>
                  <a:rPr lang="en-US" dirty="0" smtClean="0"/>
                  <a:t>Robust to outliers</a:t>
                </a:r>
              </a:p>
              <a:p>
                <a:r>
                  <a:rPr lang="en-US" dirty="0" smtClean="0"/>
                  <a:t>Disadvantages</a:t>
                </a:r>
              </a:p>
              <a:p>
                <a:pPr lvl="1"/>
                <a:r>
                  <a:rPr lang="en-US" dirty="0" smtClean="0"/>
                  <a:t>Not differentiable at 0. Modern deep learning frameworks handle this by assigning </a:t>
                </a:r>
                <a:r>
                  <a:rPr lang="en-US" dirty="0" err="1" smtClean="0"/>
                  <a:t>subgradients</a:t>
                </a:r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8421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Regression loss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358" y="1690688"/>
            <a:ext cx="6668431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59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Loss Function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6096" y="1416816"/>
            <a:ext cx="7449590" cy="488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832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 detection loss function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3415"/>
            <a:ext cx="7030431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669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segmentation loss function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66602"/>
            <a:ext cx="7554379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108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139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Loss functions in Deep learning</vt:lpstr>
      <vt:lpstr>Loss function</vt:lpstr>
      <vt:lpstr>Difference between loss function and cost function</vt:lpstr>
      <vt:lpstr>Regression loss functions</vt:lpstr>
      <vt:lpstr>Regression loss functions</vt:lpstr>
      <vt:lpstr>Regression loss functions</vt:lpstr>
      <vt:lpstr>Classification Loss Function</vt:lpstr>
      <vt:lpstr>Object detection loss function</vt:lpstr>
      <vt:lpstr>Image segmentation loss function</vt:lpstr>
      <vt:lpstr>Generative model loss function</vt:lpstr>
      <vt:lpstr>How to choose a loss function?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Loss functions in Deep learning</dc:title>
  <dc:creator>ASUS</dc:creator>
  <cp:lastModifiedBy>ASUS</cp:lastModifiedBy>
  <cp:revision>3</cp:revision>
  <dcterms:created xsi:type="dcterms:W3CDTF">2025-02-17T18:46:22Z</dcterms:created>
  <dcterms:modified xsi:type="dcterms:W3CDTF">2025-02-17T19:02:56Z</dcterms:modified>
</cp:coreProperties>
</file>